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812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53" Type="http://schemas.openxmlformats.org/officeDocument/2006/relationships/tags" Target="../tags/tag15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480.xml"/><Relationship Id="rId18" Type="http://schemas.openxmlformats.org/officeDocument/2006/relationships/tags" Target="../tags/tag1485.xml"/><Relationship Id="rId26" Type="http://schemas.openxmlformats.org/officeDocument/2006/relationships/tags" Target="../tags/tag1493.xml"/><Relationship Id="rId39" Type="http://schemas.openxmlformats.org/officeDocument/2006/relationships/tags" Target="../tags/tag1506.xml"/><Relationship Id="rId21" Type="http://schemas.openxmlformats.org/officeDocument/2006/relationships/tags" Target="../tags/tag1488.xml"/><Relationship Id="rId34" Type="http://schemas.openxmlformats.org/officeDocument/2006/relationships/tags" Target="../tags/tag1501.xml"/><Relationship Id="rId42" Type="http://schemas.openxmlformats.org/officeDocument/2006/relationships/tags" Target="../tags/tag1509.xml"/><Relationship Id="rId47" Type="http://schemas.openxmlformats.org/officeDocument/2006/relationships/tags" Target="../tags/tag1514.xml"/><Relationship Id="rId50" Type="http://schemas.openxmlformats.org/officeDocument/2006/relationships/tags" Target="../tags/tag1517.xml"/><Relationship Id="rId55" Type="http://schemas.openxmlformats.org/officeDocument/2006/relationships/tags" Target="../tags/tag1522.xml"/><Relationship Id="rId63" Type="http://schemas.openxmlformats.org/officeDocument/2006/relationships/tags" Target="../tags/tag1530.xml"/><Relationship Id="rId68" Type="http://schemas.openxmlformats.org/officeDocument/2006/relationships/tags" Target="../tags/tag1535.xml"/><Relationship Id="rId7" Type="http://schemas.openxmlformats.org/officeDocument/2006/relationships/tags" Target="../tags/tag1474.xml"/><Relationship Id="rId2" Type="http://schemas.openxmlformats.org/officeDocument/2006/relationships/tags" Target="../tags/tag1469.xml"/><Relationship Id="rId16" Type="http://schemas.openxmlformats.org/officeDocument/2006/relationships/tags" Target="../tags/tag1483.xml"/><Relationship Id="rId29" Type="http://schemas.openxmlformats.org/officeDocument/2006/relationships/tags" Target="../tags/tag1496.xml"/><Relationship Id="rId1" Type="http://schemas.openxmlformats.org/officeDocument/2006/relationships/tags" Target="../tags/tag1468.xml"/><Relationship Id="rId6" Type="http://schemas.openxmlformats.org/officeDocument/2006/relationships/tags" Target="../tags/tag1473.xml"/><Relationship Id="rId11" Type="http://schemas.openxmlformats.org/officeDocument/2006/relationships/tags" Target="../tags/tag1478.xml"/><Relationship Id="rId24" Type="http://schemas.openxmlformats.org/officeDocument/2006/relationships/tags" Target="../tags/tag1491.xml"/><Relationship Id="rId32" Type="http://schemas.openxmlformats.org/officeDocument/2006/relationships/tags" Target="../tags/tag1499.xml"/><Relationship Id="rId37" Type="http://schemas.openxmlformats.org/officeDocument/2006/relationships/tags" Target="../tags/tag1504.xml"/><Relationship Id="rId40" Type="http://schemas.openxmlformats.org/officeDocument/2006/relationships/tags" Target="../tags/tag1507.xml"/><Relationship Id="rId45" Type="http://schemas.openxmlformats.org/officeDocument/2006/relationships/tags" Target="../tags/tag1512.xml"/><Relationship Id="rId53" Type="http://schemas.openxmlformats.org/officeDocument/2006/relationships/tags" Target="../tags/tag1520.xml"/><Relationship Id="rId58" Type="http://schemas.openxmlformats.org/officeDocument/2006/relationships/tags" Target="../tags/tag1525.xml"/><Relationship Id="rId66" Type="http://schemas.openxmlformats.org/officeDocument/2006/relationships/tags" Target="../tags/tag1533.xml"/><Relationship Id="rId5" Type="http://schemas.openxmlformats.org/officeDocument/2006/relationships/tags" Target="../tags/tag1472.xml"/><Relationship Id="rId15" Type="http://schemas.openxmlformats.org/officeDocument/2006/relationships/tags" Target="../tags/tag1482.xml"/><Relationship Id="rId23" Type="http://schemas.openxmlformats.org/officeDocument/2006/relationships/tags" Target="../tags/tag1490.xml"/><Relationship Id="rId28" Type="http://schemas.openxmlformats.org/officeDocument/2006/relationships/tags" Target="../tags/tag1495.xml"/><Relationship Id="rId36" Type="http://schemas.openxmlformats.org/officeDocument/2006/relationships/tags" Target="../tags/tag1503.xml"/><Relationship Id="rId49" Type="http://schemas.openxmlformats.org/officeDocument/2006/relationships/tags" Target="../tags/tag1516.xml"/><Relationship Id="rId57" Type="http://schemas.openxmlformats.org/officeDocument/2006/relationships/tags" Target="../tags/tag1524.xml"/><Relationship Id="rId61" Type="http://schemas.openxmlformats.org/officeDocument/2006/relationships/tags" Target="../tags/tag1528.xml"/><Relationship Id="rId10" Type="http://schemas.openxmlformats.org/officeDocument/2006/relationships/tags" Target="../tags/tag1477.xml"/><Relationship Id="rId19" Type="http://schemas.openxmlformats.org/officeDocument/2006/relationships/tags" Target="../tags/tag1486.xml"/><Relationship Id="rId31" Type="http://schemas.openxmlformats.org/officeDocument/2006/relationships/tags" Target="../tags/tag1498.xml"/><Relationship Id="rId44" Type="http://schemas.openxmlformats.org/officeDocument/2006/relationships/tags" Target="../tags/tag1511.xml"/><Relationship Id="rId52" Type="http://schemas.openxmlformats.org/officeDocument/2006/relationships/tags" Target="../tags/tag1519.xml"/><Relationship Id="rId60" Type="http://schemas.openxmlformats.org/officeDocument/2006/relationships/tags" Target="../tags/tag1527.xml"/><Relationship Id="rId65" Type="http://schemas.openxmlformats.org/officeDocument/2006/relationships/tags" Target="../tags/tag1532.xml"/><Relationship Id="rId4" Type="http://schemas.openxmlformats.org/officeDocument/2006/relationships/tags" Target="../tags/tag1471.xml"/><Relationship Id="rId9" Type="http://schemas.openxmlformats.org/officeDocument/2006/relationships/tags" Target="../tags/tag1476.xml"/><Relationship Id="rId14" Type="http://schemas.openxmlformats.org/officeDocument/2006/relationships/tags" Target="../tags/tag1481.xml"/><Relationship Id="rId22" Type="http://schemas.openxmlformats.org/officeDocument/2006/relationships/tags" Target="../tags/tag1489.xml"/><Relationship Id="rId27" Type="http://schemas.openxmlformats.org/officeDocument/2006/relationships/tags" Target="../tags/tag1494.xml"/><Relationship Id="rId30" Type="http://schemas.openxmlformats.org/officeDocument/2006/relationships/tags" Target="../tags/tag1497.xml"/><Relationship Id="rId35" Type="http://schemas.openxmlformats.org/officeDocument/2006/relationships/tags" Target="../tags/tag1502.xml"/><Relationship Id="rId43" Type="http://schemas.openxmlformats.org/officeDocument/2006/relationships/tags" Target="../tags/tag1510.xml"/><Relationship Id="rId48" Type="http://schemas.openxmlformats.org/officeDocument/2006/relationships/tags" Target="../tags/tag1515.xml"/><Relationship Id="rId56" Type="http://schemas.openxmlformats.org/officeDocument/2006/relationships/tags" Target="../tags/tag1523.xml"/><Relationship Id="rId64" Type="http://schemas.openxmlformats.org/officeDocument/2006/relationships/tags" Target="../tags/tag1531.xml"/><Relationship Id="rId69" Type="http://schemas.openxmlformats.org/officeDocument/2006/relationships/slideLayout" Target="../slideLayouts/slideLayout1.xml"/><Relationship Id="rId8" Type="http://schemas.openxmlformats.org/officeDocument/2006/relationships/tags" Target="../tags/tag1475.xml"/><Relationship Id="rId51" Type="http://schemas.openxmlformats.org/officeDocument/2006/relationships/tags" Target="../tags/tag1518.xml"/><Relationship Id="rId3" Type="http://schemas.openxmlformats.org/officeDocument/2006/relationships/tags" Target="../tags/tag1470.xml"/><Relationship Id="rId12" Type="http://schemas.openxmlformats.org/officeDocument/2006/relationships/tags" Target="../tags/tag1479.xml"/><Relationship Id="rId17" Type="http://schemas.openxmlformats.org/officeDocument/2006/relationships/tags" Target="../tags/tag1484.xml"/><Relationship Id="rId25" Type="http://schemas.openxmlformats.org/officeDocument/2006/relationships/tags" Target="../tags/tag1492.xml"/><Relationship Id="rId33" Type="http://schemas.openxmlformats.org/officeDocument/2006/relationships/tags" Target="../tags/tag1500.xml"/><Relationship Id="rId38" Type="http://schemas.openxmlformats.org/officeDocument/2006/relationships/tags" Target="../tags/tag1505.xml"/><Relationship Id="rId46" Type="http://schemas.openxmlformats.org/officeDocument/2006/relationships/tags" Target="../tags/tag1513.xml"/><Relationship Id="rId59" Type="http://schemas.openxmlformats.org/officeDocument/2006/relationships/tags" Target="../tags/tag1526.xml"/><Relationship Id="rId67" Type="http://schemas.openxmlformats.org/officeDocument/2006/relationships/tags" Target="../tags/tag1534.xml"/><Relationship Id="rId20" Type="http://schemas.openxmlformats.org/officeDocument/2006/relationships/tags" Target="../tags/tag1487.xml"/><Relationship Id="rId41" Type="http://schemas.openxmlformats.org/officeDocument/2006/relationships/tags" Target="../tags/tag1508.xml"/><Relationship Id="rId54" Type="http://schemas.openxmlformats.org/officeDocument/2006/relationships/tags" Target="../tags/tag1521.xml"/><Relationship Id="rId62" Type="http://schemas.openxmlformats.org/officeDocument/2006/relationships/tags" Target="../tags/tag152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561.xml"/><Relationship Id="rId117" Type="http://schemas.openxmlformats.org/officeDocument/2006/relationships/tags" Target="../tags/tag1652.xml"/><Relationship Id="rId21" Type="http://schemas.openxmlformats.org/officeDocument/2006/relationships/tags" Target="../tags/tag1556.xml"/><Relationship Id="rId42" Type="http://schemas.openxmlformats.org/officeDocument/2006/relationships/tags" Target="../tags/tag1577.xml"/><Relationship Id="rId47" Type="http://schemas.openxmlformats.org/officeDocument/2006/relationships/tags" Target="../tags/tag1582.xml"/><Relationship Id="rId63" Type="http://schemas.openxmlformats.org/officeDocument/2006/relationships/tags" Target="../tags/tag1598.xml"/><Relationship Id="rId68" Type="http://schemas.openxmlformats.org/officeDocument/2006/relationships/tags" Target="../tags/tag1603.xml"/><Relationship Id="rId84" Type="http://schemas.openxmlformats.org/officeDocument/2006/relationships/tags" Target="../tags/tag1619.xml"/><Relationship Id="rId89" Type="http://schemas.openxmlformats.org/officeDocument/2006/relationships/tags" Target="../tags/tag1624.xml"/><Relationship Id="rId112" Type="http://schemas.openxmlformats.org/officeDocument/2006/relationships/tags" Target="../tags/tag1647.xml"/><Relationship Id="rId133" Type="http://schemas.openxmlformats.org/officeDocument/2006/relationships/tags" Target="../tags/tag1668.xml"/><Relationship Id="rId138" Type="http://schemas.openxmlformats.org/officeDocument/2006/relationships/tags" Target="../tags/tag1673.xml"/><Relationship Id="rId154" Type="http://schemas.openxmlformats.org/officeDocument/2006/relationships/tags" Target="../tags/tag1689.xml"/><Relationship Id="rId159" Type="http://schemas.openxmlformats.org/officeDocument/2006/relationships/tags" Target="../tags/tag1694.xml"/><Relationship Id="rId175" Type="http://schemas.openxmlformats.org/officeDocument/2006/relationships/tags" Target="../tags/tag1710.xml"/><Relationship Id="rId170" Type="http://schemas.openxmlformats.org/officeDocument/2006/relationships/tags" Target="../tags/tag1705.xml"/><Relationship Id="rId16" Type="http://schemas.openxmlformats.org/officeDocument/2006/relationships/tags" Target="../tags/tag1551.xml"/><Relationship Id="rId107" Type="http://schemas.openxmlformats.org/officeDocument/2006/relationships/tags" Target="../tags/tag1642.xml"/><Relationship Id="rId11" Type="http://schemas.openxmlformats.org/officeDocument/2006/relationships/tags" Target="../tags/tag1546.xml"/><Relationship Id="rId32" Type="http://schemas.openxmlformats.org/officeDocument/2006/relationships/tags" Target="../tags/tag1567.xml"/><Relationship Id="rId37" Type="http://schemas.openxmlformats.org/officeDocument/2006/relationships/tags" Target="../tags/tag1572.xml"/><Relationship Id="rId53" Type="http://schemas.openxmlformats.org/officeDocument/2006/relationships/tags" Target="../tags/tag1588.xml"/><Relationship Id="rId58" Type="http://schemas.openxmlformats.org/officeDocument/2006/relationships/tags" Target="../tags/tag1593.xml"/><Relationship Id="rId74" Type="http://schemas.openxmlformats.org/officeDocument/2006/relationships/tags" Target="../tags/tag1609.xml"/><Relationship Id="rId79" Type="http://schemas.openxmlformats.org/officeDocument/2006/relationships/tags" Target="../tags/tag1614.xml"/><Relationship Id="rId102" Type="http://schemas.openxmlformats.org/officeDocument/2006/relationships/tags" Target="../tags/tag1637.xml"/><Relationship Id="rId123" Type="http://schemas.openxmlformats.org/officeDocument/2006/relationships/tags" Target="../tags/tag1658.xml"/><Relationship Id="rId128" Type="http://schemas.openxmlformats.org/officeDocument/2006/relationships/tags" Target="../tags/tag1663.xml"/><Relationship Id="rId144" Type="http://schemas.openxmlformats.org/officeDocument/2006/relationships/tags" Target="../tags/tag1679.xml"/><Relationship Id="rId149" Type="http://schemas.openxmlformats.org/officeDocument/2006/relationships/tags" Target="../tags/tag1684.xml"/><Relationship Id="rId5" Type="http://schemas.openxmlformats.org/officeDocument/2006/relationships/tags" Target="../tags/tag1540.xml"/><Relationship Id="rId90" Type="http://schemas.openxmlformats.org/officeDocument/2006/relationships/tags" Target="../tags/tag1625.xml"/><Relationship Id="rId95" Type="http://schemas.openxmlformats.org/officeDocument/2006/relationships/tags" Target="../tags/tag1630.xml"/><Relationship Id="rId160" Type="http://schemas.openxmlformats.org/officeDocument/2006/relationships/tags" Target="../tags/tag1695.xml"/><Relationship Id="rId165" Type="http://schemas.openxmlformats.org/officeDocument/2006/relationships/tags" Target="../tags/tag1700.xml"/><Relationship Id="rId181" Type="http://schemas.openxmlformats.org/officeDocument/2006/relationships/tags" Target="../tags/tag1716.xml"/><Relationship Id="rId22" Type="http://schemas.openxmlformats.org/officeDocument/2006/relationships/tags" Target="../tags/tag1557.xml"/><Relationship Id="rId27" Type="http://schemas.openxmlformats.org/officeDocument/2006/relationships/tags" Target="../tags/tag1562.xml"/><Relationship Id="rId43" Type="http://schemas.openxmlformats.org/officeDocument/2006/relationships/tags" Target="../tags/tag1578.xml"/><Relationship Id="rId48" Type="http://schemas.openxmlformats.org/officeDocument/2006/relationships/tags" Target="../tags/tag1583.xml"/><Relationship Id="rId64" Type="http://schemas.openxmlformats.org/officeDocument/2006/relationships/tags" Target="../tags/tag1599.xml"/><Relationship Id="rId69" Type="http://schemas.openxmlformats.org/officeDocument/2006/relationships/tags" Target="../tags/tag1604.xml"/><Relationship Id="rId113" Type="http://schemas.openxmlformats.org/officeDocument/2006/relationships/tags" Target="../tags/tag1648.xml"/><Relationship Id="rId118" Type="http://schemas.openxmlformats.org/officeDocument/2006/relationships/tags" Target="../tags/tag1653.xml"/><Relationship Id="rId134" Type="http://schemas.openxmlformats.org/officeDocument/2006/relationships/tags" Target="../tags/tag1669.xml"/><Relationship Id="rId139" Type="http://schemas.openxmlformats.org/officeDocument/2006/relationships/tags" Target="../tags/tag1674.xml"/><Relationship Id="rId80" Type="http://schemas.openxmlformats.org/officeDocument/2006/relationships/tags" Target="../tags/tag1615.xml"/><Relationship Id="rId85" Type="http://schemas.openxmlformats.org/officeDocument/2006/relationships/tags" Target="../tags/tag1620.xml"/><Relationship Id="rId150" Type="http://schemas.openxmlformats.org/officeDocument/2006/relationships/tags" Target="../tags/tag1685.xml"/><Relationship Id="rId155" Type="http://schemas.openxmlformats.org/officeDocument/2006/relationships/tags" Target="../tags/tag1690.xml"/><Relationship Id="rId171" Type="http://schemas.openxmlformats.org/officeDocument/2006/relationships/tags" Target="../tags/tag1706.xml"/><Relationship Id="rId176" Type="http://schemas.openxmlformats.org/officeDocument/2006/relationships/tags" Target="../tags/tag1711.xml"/><Relationship Id="rId12" Type="http://schemas.openxmlformats.org/officeDocument/2006/relationships/tags" Target="../tags/tag1547.xml"/><Relationship Id="rId17" Type="http://schemas.openxmlformats.org/officeDocument/2006/relationships/tags" Target="../tags/tag1552.xml"/><Relationship Id="rId33" Type="http://schemas.openxmlformats.org/officeDocument/2006/relationships/tags" Target="../tags/tag1568.xml"/><Relationship Id="rId38" Type="http://schemas.openxmlformats.org/officeDocument/2006/relationships/tags" Target="../tags/tag1573.xml"/><Relationship Id="rId59" Type="http://schemas.openxmlformats.org/officeDocument/2006/relationships/tags" Target="../tags/tag1594.xml"/><Relationship Id="rId103" Type="http://schemas.openxmlformats.org/officeDocument/2006/relationships/tags" Target="../tags/tag1638.xml"/><Relationship Id="rId108" Type="http://schemas.openxmlformats.org/officeDocument/2006/relationships/tags" Target="../tags/tag1643.xml"/><Relationship Id="rId124" Type="http://schemas.openxmlformats.org/officeDocument/2006/relationships/tags" Target="../tags/tag1659.xml"/><Relationship Id="rId129" Type="http://schemas.openxmlformats.org/officeDocument/2006/relationships/tags" Target="../tags/tag1664.xml"/><Relationship Id="rId54" Type="http://schemas.openxmlformats.org/officeDocument/2006/relationships/tags" Target="../tags/tag1589.xml"/><Relationship Id="rId70" Type="http://schemas.openxmlformats.org/officeDocument/2006/relationships/tags" Target="../tags/tag1605.xml"/><Relationship Id="rId75" Type="http://schemas.openxmlformats.org/officeDocument/2006/relationships/tags" Target="../tags/tag1610.xml"/><Relationship Id="rId91" Type="http://schemas.openxmlformats.org/officeDocument/2006/relationships/tags" Target="../tags/tag1626.xml"/><Relationship Id="rId96" Type="http://schemas.openxmlformats.org/officeDocument/2006/relationships/tags" Target="../tags/tag1631.xml"/><Relationship Id="rId140" Type="http://schemas.openxmlformats.org/officeDocument/2006/relationships/tags" Target="../tags/tag1675.xml"/><Relationship Id="rId145" Type="http://schemas.openxmlformats.org/officeDocument/2006/relationships/tags" Target="../tags/tag1680.xml"/><Relationship Id="rId161" Type="http://schemas.openxmlformats.org/officeDocument/2006/relationships/tags" Target="../tags/tag1696.xml"/><Relationship Id="rId166" Type="http://schemas.openxmlformats.org/officeDocument/2006/relationships/tags" Target="../tags/tag1701.xml"/><Relationship Id="rId182" Type="http://schemas.openxmlformats.org/officeDocument/2006/relationships/tags" Target="../tags/tag1717.xml"/><Relationship Id="rId1" Type="http://schemas.openxmlformats.org/officeDocument/2006/relationships/tags" Target="../tags/tag1536.xml"/><Relationship Id="rId6" Type="http://schemas.openxmlformats.org/officeDocument/2006/relationships/tags" Target="../tags/tag1541.xml"/><Relationship Id="rId23" Type="http://schemas.openxmlformats.org/officeDocument/2006/relationships/tags" Target="../tags/tag1558.xml"/><Relationship Id="rId28" Type="http://schemas.openxmlformats.org/officeDocument/2006/relationships/tags" Target="../tags/tag1563.xml"/><Relationship Id="rId49" Type="http://schemas.openxmlformats.org/officeDocument/2006/relationships/tags" Target="../tags/tag1584.xml"/><Relationship Id="rId114" Type="http://schemas.openxmlformats.org/officeDocument/2006/relationships/tags" Target="../tags/tag1649.xml"/><Relationship Id="rId119" Type="http://schemas.openxmlformats.org/officeDocument/2006/relationships/tags" Target="../tags/tag1654.xml"/><Relationship Id="rId44" Type="http://schemas.openxmlformats.org/officeDocument/2006/relationships/tags" Target="../tags/tag1579.xml"/><Relationship Id="rId60" Type="http://schemas.openxmlformats.org/officeDocument/2006/relationships/tags" Target="../tags/tag1595.xml"/><Relationship Id="rId65" Type="http://schemas.openxmlformats.org/officeDocument/2006/relationships/tags" Target="../tags/tag1600.xml"/><Relationship Id="rId81" Type="http://schemas.openxmlformats.org/officeDocument/2006/relationships/tags" Target="../tags/tag1616.xml"/><Relationship Id="rId86" Type="http://schemas.openxmlformats.org/officeDocument/2006/relationships/tags" Target="../tags/tag1621.xml"/><Relationship Id="rId130" Type="http://schemas.openxmlformats.org/officeDocument/2006/relationships/tags" Target="../tags/tag1665.xml"/><Relationship Id="rId135" Type="http://schemas.openxmlformats.org/officeDocument/2006/relationships/tags" Target="../tags/tag1670.xml"/><Relationship Id="rId151" Type="http://schemas.openxmlformats.org/officeDocument/2006/relationships/tags" Target="../tags/tag1686.xml"/><Relationship Id="rId156" Type="http://schemas.openxmlformats.org/officeDocument/2006/relationships/tags" Target="../tags/tag1691.xml"/><Relationship Id="rId177" Type="http://schemas.openxmlformats.org/officeDocument/2006/relationships/tags" Target="../tags/tag1712.xml"/><Relationship Id="rId4" Type="http://schemas.openxmlformats.org/officeDocument/2006/relationships/tags" Target="../tags/tag1539.xml"/><Relationship Id="rId9" Type="http://schemas.openxmlformats.org/officeDocument/2006/relationships/tags" Target="../tags/tag1544.xml"/><Relationship Id="rId172" Type="http://schemas.openxmlformats.org/officeDocument/2006/relationships/tags" Target="../tags/tag1707.xml"/><Relationship Id="rId180" Type="http://schemas.openxmlformats.org/officeDocument/2006/relationships/tags" Target="../tags/tag1715.xml"/><Relationship Id="rId13" Type="http://schemas.openxmlformats.org/officeDocument/2006/relationships/tags" Target="../tags/tag1548.xml"/><Relationship Id="rId18" Type="http://schemas.openxmlformats.org/officeDocument/2006/relationships/tags" Target="../tags/tag1553.xml"/><Relationship Id="rId39" Type="http://schemas.openxmlformats.org/officeDocument/2006/relationships/tags" Target="../tags/tag1574.xml"/><Relationship Id="rId109" Type="http://schemas.openxmlformats.org/officeDocument/2006/relationships/tags" Target="../tags/tag1644.xml"/><Relationship Id="rId34" Type="http://schemas.openxmlformats.org/officeDocument/2006/relationships/tags" Target="../tags/tag1569.xml"/><Relationship Id="rId50" Type="http://schemas.openxmlformats.org/officeDocument/2006/relationships/tags" Target="../tags/tag1585.xml"/><Relationship Id="rId55" Type="http://schemas.openxmlformats.org/officeDocument/2006/relationships/tags" Target="../tags/tag1590.xml"/><Relationship Id="rId76" Type="http://schemas.openxmlformats.org/officeDocument/2006/relationships/tags" Target="../tags/tag1611.xml"/><Relationship Id="rId97" Type="http://schemas.openxmlformats.org/officeDocument/2006/relationships/tags" Target="../tags/tag1632.xml"/><Relationship Id="rId104" Type="http://schemas.openxmlformats.org/officeDocument/2006/relationships/tags" Target="../tags/tag1639.xml"/><Relationship Id="rId120" Type="http://schemas.openxmlformats.org/officeDocument/2006/relationships/tags" Target="../tags/tag1655.xml"/><Relationship Id="rId125" Type="http://schemas.openxmlformats.org/officeDocument/2006/relationships/tags" Target="../tags/tag1660.xml"/><Relationship Id="rId141" Type="http://schemas.openxmlformats.org/officeDocument/2006/relationships/tags" Target="../tags/tag1676.xml"/><Relationship Id="rId146" Type="http://schemas.openxmlformats.org/officeDocument/2006/relationships/tags" Target="../tags/tag1681.xml"/><Relationship Id="rId167" Type="http://schemas.openxmlformats.org/officeDocument/2006/relationships/tags" Target="../tags/tag1702.xml"/><Relationship Id="rId7" Type="http://schemas.openxmlformats.org/officeDocument/2006/relationships/tags" Target="../tags/tag1542.xml"/><Relationship Id="rId71" Type="http://schemas.openxmlformats.org/officeDocument/2006/relationships/tags" Target="../tags/tag1606.xml"/><Relationship Id="rId92" Type="http://schemas.openxmlformats.org/officeDocument/2006/relationships/tags" Target="../tags/tag1627.xml"/><Relationship Id="rId162" Type="http://schemas.openxmlformats.org/officeDocument/2006/relationships/tags" Target="../tags/tag1697.xml"/><Relationship Id="rId183" Type="http://schemas.openxmlformats.org/officeDocument/2006/relationships/tags" Target="../tags/tag1718.xml"/><Relationship Id="rId2" Type="http://schemas.openxmlformats.org/officeDocument/2006/relationships/tags" Target="../tags/tag1537.xml"/><Relationship Id="rId29" Type="http://schemas.openxmlformats.org/officeDocument/2006/relationships/tags" Target="../tags/tag1564.xml"/><Relationship Id="rId24" Type="http://schemas.openxmlformats.org/officeDocument/2006/relationships/tags" Target="../tags/tag1559.xml"/><Relationship Id="rId40" Type="http://schemas.openxmlformats.org/officeDocument/2006/relationships/tags" Target="../tags/tag1575.xml"/><Relationship Id="rId45" Type="http://schemas.openxmlformats.org/officeDocument/2006/relationships/tags" Target="../tags/tag1580.xml"/><Relationship Id="rId66" Type="http://schemas.openxmlformats.org/officeDocument/2006/relationships/tags" Target="../tags/tag1601.xml"/><Relationship Id="rId87" Type="http://schemas.openxmlformats.org/officeDocument/2006/relationships/tags" Target="../tags/tag1622.xml"/><Relationship Id="rId110" Type="http://schemas.openxmlformats.org/officeDocument/2006/relationships/tags" Target="../tags/tag1645.xml"/><Relationship Id="rId115" Type="http://schemas.openxmlformats.org/officeDocument/2006/relationships/tags" Target="../tags/tag1650.xml"/><Relationship Id="rId131" Type="http://schemas.openxmlformats.org/officeDocument/2006/relationships/tags" Target="../tags/tag1666.xml"/><Relationship Id="rId136" Type="http://schemas.openxmlformats.org/officeDocument/2006/relationships/tags" Target="../tags/tag1671.xml"/><Relationship Id="rId157" Type="http://schemas.openxmlformats.org/officeDocument/2006/relationships/tags" Target="../tags/tag1692.xml"/><Relationship Id="rId178" Type="http://schemas.openxmlformats.org/officeDocument/2006/relationships/tags" Target="../tags/tag1713.xml"/><Relationship Id="rId61" Type="http://schemas.openxmlformats.org/officeDocument/2006/relationships/tags" Target="../tags/tag1596.xml"/><Relationship Id="rId82" Type="http://schemas.openxmlformats.org/officeDocument/2006/relationships/tags" Target="../tags/tag1617.xml"/><Relationship Id="rId152" Type="http://schemas.openxmlformats.org/officeDocument/2006/relationships/tags" Target="../tags/tag1687.xml"/><Relationship Id="rId173" Type="http://schemas.openxmlformats.org/officeDocument/2006/relationships/tags" Target="../tags/tag1708.xml"/><Relationship Id="rId19" Type="http://schemas.openxmlformats.org/officeDocument/2006/relationships/tags" Target="../tags/tag1554.xml"/><Relationship Id="rId14" Type="http://schemas.openxmlformats.org/officeDocument/2006/relationships/tags" Target="../tags/tag1549.xml"/><Relationship Id="rId30" Type="http://schemas.openxmlformats.org/officeDocument/2006/relationships/tags" Target="../tags/tag1565.xml"/><Relationship Id="rId35" Type="http://schemas.openxmlformats.org/officeDocument/2006/relationships/tags" Target="../tags/tag1570.xml"/><Relationship Id="rId56" Type="http://schemas.openxmlformats.org/officeDocument/2006/relationships/tags" Target="../tags/tag1591.xml"/><Relationship Id="rId77" Type="http://schemas.openxmlformats.org/officeDocument/2006/relationships/tags" Target="../tags/tag1612.xml"/><Relationship Id="rId100" Type="http://schemas.openxmlformats.org/officeDocument/2006/relationships/tags" Target="../tags/tag1635.xml"/><Relationship Id="rId105" Type="http://schemas.openxmlformats.org/officeDocument/2006/relationships/tags" Target="../tags/tag1640.xml"/><Relationship Id="rId126" Type="http://schemas.openxmlformats.org/officeDocument/2006/relationships/tags" Target="../tags/tag1661.xml"/><Relationship Id="rId147" Type="http://schemas.openxmlformats.org/officeDocument/2006/relationships/tags" Target="../tags/tag1682.xml"/><Relationship Id="rId168" Type="http://schemas.openxmlformats.org/officeDocument/2006/relationships/tags" Target="../tags/tag1703.xml"/><Relationship Id="rId8" Type="http://schemas.openxmlformats.org/officeDocument/2006/relationships/tags" Target="../tags/tag1543.xml"/><Relationship Id="rId51" Type="http://schemas.openxmlformats.org/officeDocument/2006/relationships/tags" Target="../tags/tag1586.xml"/><Relationship Id="rId72" Type="http://schemas.openxmlformats.org/officeDocument/2006/relationships/tags" Target="../tags/tag1607.xml"/><Relationship Id="rId93" Type="http://schemas.openxmlformats.org/officeDocument/2006/relationships/tags" Target="../tags/tag1628.xml"/><Relationship Id="rId98" Type="http://schemas.openxmlformats.org/officeDocument/2006/relationships/tags" Target="../tags/tag1633.xml"/><Relationship Id="rId121" Type="http://schemas.openxmlformats.org/officeDocument/2006/relationships/tags" Target="../tags/tag1656.xml"/><Relationship Id="rId142" Type="http://schemas.openxmlformats.org/officeDocument/2006/relationships/tags" Target="../tags/tag1677.xml"/><Relationship Id="rId163" Type="http://schemas.openxmlformats.org/officeDocument/2006/relationships/tags" Target="../tags/tag1698.xml"/><Relationship Id="rId184" Type="http://schemas.openxmlformats.org/officeDocument/2006/relationships/slideLayout" Target="../slideLayouts/slideLayout1.xml"/><Relationship Id="rId3" Type="http://schemas.openxmlformats.org/officeDocument/2006/relationships/tags" Target="../tags/tag1538.xml"/><Relationship Id="rId25" Type="http://schemas.openxmlformats.org/officeDocument/2006/relationships/tags" Target="../tags/tag1560.xml"/><Relationship Id="rId46" Type="http://schemas.openxmlformats.org/officeDocument/2006/relationships/tags" Target="../tags/tag1581.xml"/><Relationship Id="rId67" Type="http://schemas.openxmlformats.org/officeDocument/2006/relationships/tags" Target="../tags/tag1602.xml"/><Relationship Id="rId116" Type="http://schemas.openxmlformats.org/officeDocument/2006/relationships/tags" Target="../tags/tag1651.xml"/><Relationship Id="rId137" Type="http://schemas.openxmlformats.org/officeDocument/2006/relationships/tags" Target="../tags/tag1672.xml"/><Relationship Id="rId158" Type="http://schemas.openxmlformats.org/officeDocument/2006/relationships/tags" Target="../tags/tag1693.xml"/><Relationship Id="rId20" Type="http://schemas.openxmlformats.org/officeDocument/2006/relationships/tags" Target="../tags/tag1555.xml"/><Relationship Id="rId41" Type="http://schemas.openxmlformats.org/officeDocument/2006/relationships/tags" Target="../tags/tag1576.xml"/><Relationship Id="rId62" Type="http://schemas.openxmlformats.org/officeDocument/2006/relationships/tags" Target="../tags/tag1597.xml"/><Relationship Id="rId83" Type="http://schemas.openxmlformats.org/officeDocument/2006/relationships/tags" Target="../tags/tag1618.xml"/><Relationship Id="rId88" Type="http://schemas.openxmlformats.org/officeDocument/2006/relationships/tags" Target="../tags/tag1623.xml"/><Relationship Id="rId111" Type="http://schemas.openxmlformats.org/officeDocument/2006/relationships/tags" Target="../tags/tag1646.xml"/><Relationship Id="rId132" Type="http://schemas.openxmlformats.org/officeDocument/2006/relationships/tags" Target="../tags/tag1667.xml"/><Relationship Id="rId153" Type="http://schemas.openxmlformats.org/officeDocument/2006/relationships/tags" Target="../tags/tag1688.xml"/><Relationship Id="rId174" Type="http://schemas.openxmlformats.org/officeDocument/2006/relationships/tags" Target="../tags/tag1709.xml"/><Relationship Id="rId179" Type="http://schemas.openxmlformats.org/officeDocument/2006/relationships/tags" Target="../tags/tag1714.xml"/><Relationship Id="rId15" Type="http://schemas.openxmlformats.org/officeDocument/2006/relationships/tags" Target="../tags/tag1550.xml"/><Relationship Id="rId36" Type="http://schemas.openxmlformats.org/officeDocument/2006/relationships/tags" Target="../tags/tag1571.xml"/><Relationship Id="rId57" Type="http://schemas.openxmlformats.org/officeDocument/2006/relationships/tags" Target="../tags/tag1592.xml"/><Relationship Id="rId106" Type="http://schemas.openxmlformats.org/officeDocument/2006/relationships/tags" Target="../tags/tag1641.xml"/><Relationship Id="rId127" Type="http://schemas.openxmlformats.org/officeDocument/2006/relationships/tags" Target="../tags/tag1662.xml"/><Relationship Id="rId10" Type="http://schemas.openxmlformats.org/officeDocument/2006/relationships/tags" Target="../tags/tag1545.xml"/><Relationship Id="rId31" Type="http://schemas.openxmlformats.org/officeDocument/2006/relationships/tags" Target="../tags/tag1566.xml"/><Relationship Id="rId52" Type="http://schemas.openxmlformats.org/officeDocument/2006/relationships/tags" Target="../tags/tag1587.xml"/><Relationship Id="rId73" Type="http://schemas.openxmlformats.org/officeDocument/2006/relationships/tags" Target="../tags/tag1608.xml"/><Relationship Id="rId78" Type="http://schemas.openxmlformats.org/officeDocument/2006/relationships/tags" Target="../tags/tag1613.xml"/><Relationship Id="rId94" Type="http://schemas.openxmlformats.org/officeDocument/2006/relationships/tags" Target="../tags/tag1629.xml"/><Relationship Id="rId99" Type="http://schemas.openxmlformats.org/officeDocument/2006/relationships/tags" Target="../tags/tag1634.xml"/><Relationship Id="rId101" Type="http://schemas.openxmlformats.org/officeDocument/2006/relationships/tags" Target="../tags/tag1636.xml"/><Relationship Id="rId122" Type="http://schemas.openxmlformats.org/officeDocument/2006/relationships/tags" Target="../tags/tag1657.xml"/><Relationship Id="rId143" Type="http://schemas.openxmlformats.org/officeDocument/2006/relationships/tags" Target="../tags/tag1678.xml"/><Relationship Id="rId148" Type="http://schemas.openxmlformats.org/officeDocument/2006/relationships/tags" Target="../tags/tag1683.xml"/><Relationship Id="rId164" Type="http://schemas.openxmlformats.org/officeDocument/2006/relationships/tags" Target="../tags/tag1699.xml"/><Relationship Id="rId169" Type="http://schemas.openxmlformats.org/officeDocument/2006/relationships/tags" Target="../tags/tag170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744.xml"/><Relationship Id="rId117" Type="http://schemas.openxmlformats.org/officeDocument/2006/relationships/tags" Target="../tags/tag1835.xml"/><Relationship Id="rId21" Type="http://schemas.openxmlformats.org/officeDocument/2006/relationships/tags" Target="../tags/tag1739.xml"/><Relationship Id="rId42" Type="http://schemas.openxmlformats.org/officeDocument/2006/relationships/tags" Target="../tags/tag1760.xml"/><Relationship Id="rId47" Type="http://schemas.openxmlformats.org/officeDocument/2006/relationships/tags" Target="../tags/tag1765.xml"/><Relationship Id="rId63" Type="http://schemas.openxmlformats.org/officeDocument/2006/relationships/tags" Target="../tags/tag1781.xml"/><Relationship Id="rId68" Type="http://schemas.openxmlformats.org/officeDocument/2006/relationships/tags" Target="../tags/tag1786.xml"/><Relationship Id="rId84" Type="http://schemas.openxmlformats.org/officeDocument/2006/relationships/tags" Target="../tags/tag1802.xml"/><Relationship Id="rId89" Type="http://schemas.openxmlformats.org/officeDocument/2006/relationships/tags" Target="../tags/tag1807.xml"/><Relationship Id="rId112" Type="http://schemas.openxmlformats.org/officeDocument/2006/relationships/tags" Target="../tags/tag1830.xml"/><Relationship Id="rId16" Type="http://schemas.openxmlformats.org/officeDocument/2006/relationships/tags" Target="../tags/tag1734.xml"/><Relationship Id="rId107" Type="http://schemas.openxmlformats.org/officeDocument/2006/relationships/tags" Target="../tags/tag1825.xml"/><Relationship Id="rId11" Type="http://schemas.openxmlformats.org/officeDocument/2006/relationships/tags" Target="../tags/tag1729.xml"/><Relationship Id="rId32" Type="http://schemas.openxmlformats.org/officeDocument/2006/relationships/tags" Target="../tags/tag1750.xml"/><Relationship Id="rId37" Type="http://schemas.openxmlformats.org/officeDocument/2006/relationships/tags" Target="../tags/tag1755.xml"/><Relationship Id="rId53" Type="http://schemas.openxmlformats.org/officeDocument/2006/relationships/tags" Target="../tags/tag1771.xml"/><Relationship Id="rId58" Type="http://schemas.openxmlformats.org/officeDocument/2006/relationships/tags" Target="../tags/tag1776.xml"/><Relationship Id="rId74" Type="http://schemas.openxmlformats.org/officeDocument/2006/relationships/tags" Target="../tags/tag1792.xml"/><Relationship Id="rId79" Type="http://schemas.openxmlformats.org/officeDocument/2006/relationships/tags" Target="../tags/tag1797.xml"/><Relationship Id="rId102" Type="http://schemas.openxmlformats.org/officeDocument/2006/relationships/tags" Target="../tags/tag1820.xml"/><Relationship Id="rId123" Type="http://schemas.openxmlformats.org/officeDocument/2006/relationships/tags" Target="../tags/tag1841.xml"/><Relationship Id="rId128" Type="http://schemas.openxmlformats.org/officeDocument/2006/relationships/tags" Target="../tags/tag1846.xml"/><Relationship Id="rId5" Type="http://schemas.openxmlformats.org/officeDocument/2006/relationships/tags" Target="../tags/tag1723.xml"/><Relationship Id="rId90" Type="http://schemas.openxmlformats.org/officeDocument/2006/relationships/tags" Target="../tags/tag1808.xml"/><Relationship Id="rId95" Type="http://schemas.openxmlformats.org/officeDocument/2006/relationships/tags" Target="../tags/tag1813.xml"/><Relationship Id="rId19" Type="http://schemas.openxmlformats.org/officeDocument/2006/relationships/tags" Target="../tags/tag1737.xml"/><Relationship Id="rId14" Type="http://schemas.openxmlformats.org/officeDocument/2006/relationships/tags" Target="../tags/tag1732.xml"/><Relationship Id="rId22" Type="http://schemas.openxmlformats.org/officeDocument/2006/relationships/tags" Target="../tags/tag1740.xml"/><Relationship Id="rId27" Type="http://schemas.openxmlformats.org/officeDocument/2006/relationships/tags" Target="../tags/tag1745.xml"/><Relationship Id="rId30" Type="http://schemas.openxmlformats.org/officeDocument/2006/relationships/tags" Target="../tags/tag1748.xml"/><Relationship Id="rId35" Type="http://schemas.openxmlformats.org/officeDocument/2006/relationships/tags" Target="../tags/tag1753.xml"/><Relationship Id="rId43" Type="http://schemas.openxmlformats.org/officeDocument/2006/relationships/tags" Target="../tags/tag1761.xml"/><Relationship Id="rId48" Type="http://schemas.openxmlformats.org/officeDocument/2006/relationships/tags" Target="../tags/tag1766.xml"/><Relationship Id="rId56" Type="http://schemas.openxmlformats.org/officeDocument/2006/relationships/tags" Target="../tags/tag1774.xml"/><Relationship Id="rId64" Type="http://schemas.openxmlformats.org/officeDocument/2006/relationships/tags" Target="../tags/tag1782.xml"/><Relationship Id="rId69" Type="http://schemas.openxmlformats.org/officeDocument/2006/relationships/tags" Target="../tags/tag1787.xml"/><Relationship Id="rId77" Type="http://schemas.openxmlformats.org/officeDocument/2006/relationships/tags" Target="../tags/tag1795.xml"/><Relationship Id="rId100" Type="http://schemas.openxmlformats.org/officeDocument/2006/relationships/tags" Target="../tags/tag1818.xml"/><Relationship Id="rId105" Type="http://schemas.openxmlformats.org/officeDocument/2006/relationships/tags" Target="../tags/tag1823.xml"/><Relationship Id="rId113" Type="http://schemas.openxmlformats.org/officeDocument/2006/relationships/tags" Target="../tags/tag1831.xml"/><Relationship Id="rId118" Type="http://schemas.openxmlformats.org/officeDocument/2006/relationships/tags" Target="../tags/tag1836.xml"/><Relationship Id="rId126" Type="http://schemas.openxmlformats.org/officeDocument/2006/relationships/tags" Target="../tags/tag1844.xml"/><Relationship Id="rId8" Type="http://schemas.openxmlformats.org/officeDocument/2006/relationships/tags" Target="../tags/tag1726.xml"/><Relationship Id="rId51" Type="http://schemas.openxmlformats.org/officeDocument/2006/relationships/tags" Target="../tags/tag1769.xml"/><Relationship Id="rId72" Type="http://schemas.openxmlformats.org/officeDocument/2006/relationships/tags" Target="../tags/tag1790.xml"/><Relationship Id="rId80" Type="http://schemas.openxmlformats.org/officeDocument/2006/relationships/tags" Target="../tags/tag1798.xml"/><Relationship Id="rId85" Type="http://schemas.openxmlformats.org/officeDocument/2006/relationships/tags" Target="../tags/tag1803.xml"/><Relationship Id="rId93" Type="http://schemas.openxmlformats.org/officeDocument/2006/relationships/tags" Target="../tags/tag1811.xml"/><Relationship Id="rId98" Type="http://schemas.openxmlformats.org/officeDocument/2006/relationships/tags" Target="../tags/tag1816.xml"/><Relationship Id="rId121" Type="http://schemas.openxmlformats.org/officeDocument/2006/relationships/tags" Target="../tags/tag1839.xml"/><Relationship Id="rId3" Type="http://schemas.openxmlformats.org/officeDocument/2006/relationships/tags" Target="../tags/tag1721.xml"/><Relationship Id="rId12" Type="http://schemas.openxmlformats.org/officeDocument/2006/relationships/tags" Target="../tags/tag1730.xml"/><Relationship Id="rId17" Type="http://schemas.openxmlformats.org/officeDocument/2006/relationships/tags" Target="../tags/tag1735.xml"/><Relationship Id="rId25" Type="http://schemas.openxmlformats.org/officeDocument/2006/relationships/tags" Target="../tags/tag1743.xml"/><Relationship Id="rId33" Type="http://schemas.openxmlformats.org/officeDocument/2006/relationships/tags" Target="../tags/tag1751.xml"/><Relationship Id="rId38" Type="http://schemas.openxmlformats.org/officeDocument/2006/relationships/tags" Target="../tags/tag1756.xml"/><Relationship Id="rId46" Type="http://schemas.openxmlformats.org/officeDocument/2006/relationships/tags" Target="../tags/tag1764.xml"/><Relationship Id="rId59" Type="http://schemas.openxmlformats.org/officeDocument/2006/relationships/tags" Target="../tags/tag1777.xml"/><Relationship Id="rId67" Type="http://schemas.openxmlformats.org/officeDocument/2006/relationships/tags" Target="../tags/tag1785.xml"/><Relationship Id="rId103" Type="http://schemas.openxmlformats.org/officeDocument/2006/relationships/tags" Target="../tags/tag1821.xml"/><Relationship Id="rId108" Type="http://schemas.openxmlformats.org/officeDocument/2006/relationships/tags" Target="../tags/tag1826.xml"/><Relationship Id="rId116" Type="http://schemas.openxmlformats.org/officeDocument/2006/relationships/tags" Target="../tags/tag1834.xml"/><Relationship Id="rId124" Type="http://schemas.openxmlformats.org/officeDocument/2006/relationships/tags" Target="../tags/tag1842.xml"/><Relationship Id="rId129" Type="http://schemas.openxmlformats.org/officeDocument/2006/relationships/tags" Target="../tags/tag1847.xml"/><Relationship Id="rId20" Type="http://schemas.openxmlformats.org/officeDocument/2006/relationships/tags" Target="../tags/tag1738.xml"/><Relationship Id="rId41" Type="http://schemas.openxmlformats.org/officeDocument/2006/relationships/tags" Target="../tags/tag1759.xml"/><Relationship Id="rId54" Type="http://schemas.openxmlformats.org/officeDocument/2006/relationships/tags" Target="../tags/tag1772.xml"/><Relationship Id="rId62" Type="http://schemas.openxmlformats.org/officeDocument/2006/relationships/tags" Target="../tags/tag1780.xml"/><Relationship Id="rId70" Type="http://schemas.openxmlformats.org/officeDocument/2006/relationships/tags" Target="../tags/tag1788.xml"/><Relationship Id="rId75" Type="http://schemas.openxmlformats.org/officeDocument/2006/relationships/tags" Target="../tags/tag1793.xml"/><Relationship Id="rId83" Type="http://schemas.openxmlformats.org/officeDocument/2006/relationships/tags" Target="../tags/tag1801.xml"/><Relationship Id="rId88" Type="http://schemas.openxmlformats.org/officeDocument/2006/relationships/tags" Target="../tags/tag1806.xml"/><Relationship Id="rId91" Type="http://schemas.openxmlformats.org/officeDocument/2006/relationships/tags" Target="../tags/tag1809.xml"/><Relationship Id="rId96" Type="http://schemas.openxmlformats.org/officeDocument/2006/relationships/tags" Target="../tags/tag1814.xml"/><Relationship Id="rId111" Type="http://schemas.openxmlformats.org/officeDocument/2006/relationships/tags" Target="../tags/tag1829.xml"/><Relationship Id="rId1" Type="http://schemas.openxmlformats.org/officeDocument/2006/relationships/tags" Target="../tags/tag1719.xml"/><Relationship Id="rId6" Type="http://schemas.openxmlformats.org/officeDocument/2006/relationships/tags" Target="../tags/tag1724.xml"/><Relationship Id="rId15" Type="http://schemas.openxmlformats.org/officeDocument/2006/relationships/tags" Target="../tags/tag1733.xml"/><Relationship Id="rId23" Type="http://schemas.openxmlformats.org/officeDocument/2006/relationships/tags" Target="../tags/tag1741.xml"/><Relationship Id="rId28" Type="http://schemas.openxmlformats.org/officeDocument/2006/relationships/tags" Target="../tags/tag1746.xml"/><Relationship Id="rId36" Type="http://schemas.openxmlformats.org/officeDocument/2006/relationships/tags" Target="../tags/tag1754.xml"/><Relationship Id="rId49" Type="http://schemas.openxmlformats.org/officeDocument/2006/relationships/tags" Target="../tags/tag1767.xml"/><Relationship Id="rId57" Type="http://schemas.openxmlformats.org/officeDocument/2006/relationships/tags" Target="../tags/tag1775.xml"/><Relationship Id="rId106" Type="http://schemas.openxmlformats.org/officeDocument/2006/relationships/tags" Target="../tags/tag1824.xml"/><Relationship Id="rId114" Type="http://schemas.openxmlformats.org/officeDocument/2006/relationships/tags" Target="../tags/tag1832.xml"/><Relationship Id="rId119" Type="http://schemas.openxmlformats.org/officeDocument/2006/relationships/tags" Target="../tags/tag1837.xml"/><Relationship Id="rId127" Type="http://schemas.openxmlformats.org/officeDocument/2006/relationships/tags" Target="../tags/tag1845.xml"/><Relationship Id="rId10" Type="http://schemas.openxmlformats.org/officeDocument/2006/relationships/tags" Target="../tags/tag1728.xml"/><Relationship Id="rId31" Type="http://schemas.openxmlformats.org/officeDocument/2006/relationships/tags" Target="../tags/tag1749.xml"/><Relationship Id="rId44" Type="http://schemas.openxmlformats.org/officeDocument/2006/relationships/tags" Target="../tags/tag1762.xml"/><Relationship Id="rId52" Type="http://schemas.openxmlformats.org/officeDocument/2006/relationships/tags" Target="../tags/tag1770.xml"/><Relationship Id="rId60" Type="http://schemas.openxmlformats.org/officeDocument/2006/relationships/tags" Target="../tags/tag1778.xml"/><Relationship Id="rId65" Type="http://schemas.openxmlformats.org/officeDocument/2006/relationships/tags" Target="../tags/tag1783.xml"/><Relationship Id="rId73" Type="http://schemas.openxmlformats.org/officeDocument/2006/relationships/tags" Target="../tags/tag1791.xml"/><Relationship Id="rId78" Type="http://schemas.openxmlformats.org/officeDocument/2006/relationships/tags" Target="../tags/tag1796.xml"/><Relationship Id="rId81" Type="http://schemas.openxmlformats.org/officeDocument/2006/relationships/tags" Target="../tags/tag1799.xml"/><Relationship Id="rId86" Type="http://schemas.openxmlformats.org/officeDocument/2006/relationships/tags" Target="../tags/tag1804.xml"/><Relationship Id="rId94" Type="http://schemas.openxmlformats.org/officeDocument/2006/relationships/tags" Target="../tags/tag1812.xml"/><Relationship Id="rId99" Type="http://schemas.openxmlformats.org/officeDocument/2006/relationships/tags" Target="../tags/tag1817.xml"/><Relationship Id="rId101" Type="http://schemas.openxmlformats.org/officeDocument/2006/relationships/tags" Target="../tags/tag1819.xml"/><Relationship Id="rId122" Type="http://schemas.openxmlformats.org/officeDocument/2006/relationships/tags" Target="../tags/tag1840.xml"/><Relationship Id="rId130" Type="http://schemas.openxmlformats.org/officeDocument/2006/relationships/slideLayout" Target="../slideLayouts/slideLayout1.xml"/><Relationship Id="rId4" Type="http://schemas.openxmlformats.org/officeDocument/2006/relationships/tags" Target="../tags/tag1722.xml"/><Relationship Id="rId9" Type="http://schemas.openxmlformats.org/officeDocument/2006/relationships/tags" Target="../tags/tag1727.xml"/><Relationship Id="rId13" Type="http://schemas.openxmlformats.org/officeDocument/2006/relationships/tags" Target="../tags/tag1731.xml"/><Relationship Id="rId18" Type="http://schemas.openxmlformats.org/officeDocument/2006/relationships/tags" Target="../tags/tag1736.xml"/><Relationship Id="rId39" Type="http://schemas.openxmlformats.org/officeDocument/2006/relationships/tags" Target="../tags/tag1757.xml"/><Relationship Id="rId109" Type="http://schemas.openxmlformats.org/officeDocument/2006/relationships/tags" Target="../tags/tag1827.xml"/><Relationship Id="rId34" Type="http://schemas.openxmlformats.org/officeDocument/2006/relationships/tags" Target="../tags/tag1752.xml"/><Relationship Id="rId50" Type="http://schemas.openxmlformats.org/officeDocument/2006/relationships/tags" Target="../tags/tag1768.xml"/><Relationship Id="rId55" Type="http://schemas.openxmlformats.org/officeDocument/2006/relationships/tags" Target="../tags/tag1773.xml"/><Relationship Id="rId76" Type="http://schemas.openxmlformats.org/officeDocument/2006/relationships/tags" Target="../tags/tag1794.xml"/><Relationship Id="rId97" Type="http://schemas.openxmlformats.org/officeDocument/2006/relationships/tags" Target="../tags/tag1815.xml"/><Relationship Id="rId104" Type="http://schemas.openxmlformats.org/officeDocument/2006/relationships/tags" Target="../tags/tag1822.xml"/><Relationship Id="rId120" Type="http://schemas.openxmlformats.org/officeDocument/2006/relationships/tags" Target="../tags/tag1838.xml"/><Relationship Id="rId125" Type="http://schemas.openxmlformats.org/officeDocument/2006/relationships/tags" Target="../tags/tag1843.xml"/><Relationship Id="rId7" Type="http://schemas.openxmlformats.org/officeDocument/2006/relationships/tags" Target="../tags/tag1725.xml"/><Relationship Id="rId71" Type="http://schemas.openxmlformats.org/officeDocument/2006/relationships/tags" Target="../tags/tag1789.xml"/><Relationship Id="rId92" Type="http://schemas.openxmlformats.org/officeDocument/2006/relationships/tags" Target="../tags/tag1810.xml"/><Relationship Id="rId2" Type="http://schemas.openxmlformats.org/officeDocument/2006/relationships/tags" Target="../tags/tag1720.xml"/><Relationship Id="rId29" Type="http://schemas.openxmlformats.org/officeDocument/2006/relationships/tags" Target="../tags/tag1747.xml"/><Relationship Id="rId24" Type="http://schemas.openxmlformats.org/officeDocument/2006/relationships/tags" Target="../tags/tag1742.xml"/><Relationship Id="rId40" Type="http://schemas.openxmlformats.org/officeDocument/2006/relationships/tags" Target="../tags/tag1758.xml"/><Relationship Id="rId45" Type="http://schemas.openxmlformats.org/officeDocument/2006/relationships/tags" Target="../tags/tag1763.xml"/><Relationship Id="rId66" Type="http://schemas.openxmlformats.org/officeDocument/2006/relationships/tags" Target="../tags/tag1784.xml"/><Relationship Id="rId87" Type="http://schemas.openxmlformats.org/officeDocument/2006/relationships/tags" Target="../tags/tag1805.xml"/><Relationship Id="rId110" Type="http://schemas.openxmlformats.org/officeDocument/2006/relationships/tags" Target="../tags/tag1828.xml"/><Relationship Id="rId115" Type="http://schemas.openxmlformats.org/officeDocument/2006/relationships/tags" Target="../tags/tag1833.xml"/><Relationship Id="rId61" Type="http://schemas.openxmlformats.org/officeDocument/2006/relationships/tags" Target="../tags/tag1779.xml"/><Relationship Id="rId82" Type="http://schemas.openxmlformats.org/officeDocument/2006/relationships/tags" Target="../tags/tag180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873.xml"/><Relationship Id="rId117" Type="http://schemas.openxmlformats.org/officeDocument/2006/relationships/tags" Target="../tags/tag1964.xml"/><Relationship Id="rId21" Type="http://schemas.openxmlformats.org/officeDocument/2006/relationships/tags" Target="../tags/tag1868.xml"/><Relationship Id="rId42" Type="http://schemas.openxmlformats.org/officeDocument/2006/relationships/tags" Target="../tags/tag1889.xml"/><Relationship Id="rId47" Type="http://schemas.openxmlformats.org/officeDocument/2006/relationships/tags" Target="../tags/tag1894.xml"/><Relationship Id="rId63" Type="http://schemas.openxmlformats.org/officeDocument/2006/relationships/tags" Target="../tags/tag1910.xml"/><Relationship Id="rId68" Type="http://schemas.openxmlformats.org/officeDocument/2006/relationships/tags" Target="../tags/tag1915.xml"/><Relationship Id="rId84" Type="http://schemas.openxmlformats.org/officeDocument/2006/relationships/tags" Target="../tags/tag1931.xml"/><Relationship Id="rId89" Type="http://schemas.openxmlformats.org/officeDocument/2006/relationships/tags" Target="../tags/tag1936.xml"/><Relationship Id="rId112" Type="http://schemas.openxmlformats.org/officeDocument/2006/relationships/tags" Target="../tags/tag1959.xml"/><Relationship Id="rId133" Type="http://schemas.openxmlformats.org/officeDocument/2006/relationships/tags" Target="../tags/tag1980.xml"/><Relationship Id="rId138" Type="http://schemas.openxmlformats.org/officeDocument/2006/relationships/tags" Target="../tags/tag1985.xml"/><Relationship Id="rId16" Type="http://schemas.openxmlformats.org/officeDocument/2006/relationships/tags" Target="../tags/tag1863.xml"/><Relationship Id="rId107" Type="http://schemas.openxmlformats.org/officeDocument/2006/relationships/tags" Target="../tags/tag1954.xml"/><Relationship Id="rId11" Type="http://schemas.openxmlformats.org/officeDocument/2006/relationships/tags" Target="../tags/tag1858.xml"/><Relationship Id="rId32" Type="http://schemas.openxmlformats.org/officeDocument/2006/relationships/tags" Target="../tags/tag1879.xml"/><Relationship Id="rId37" Type="http://schemas.openxmlformats.org/officeDocument/2006/relationships/tags" Target="../tags/tag1884.xml"/><Relationship Id="rId53" Type="http://schemas.openxmlformats.org/officeDocument/2006/relationships/tags" Target="../tags/tag1900.xml"/><Relationship Id="rId58" Type="http://schemas.openxmlformats.org/officeDocument/2006/relationships/tags" Target="../tags/tag1905.xml"/><Relationship Id="rId74" Type="http://schemas.openxmlformats.org/officeDocument/2006/relationships/tags" Target="../tags/tag1921.xml"/><Relationship Id="rId79" Type="http://schemas.openxmlformats.org/officeDocument/2006/relationships/tags" Target="../tags/tag1926.xml"/><Relationship Id="rId102" Type="http://schemas.openxmlformats.org/officeDocument/2006/relationships/tags" Target="../tags/tag1949.xml"/><Relationship Id="rId123" Type="http://schemas.openxmlformats.org/officeDocument/2006/relationships/tags" Target="../tags/tag1970.xml"/><Relationship Id="rId128" Type="http://schemas.openxmlformats.org/officeDocument/2006/relationships/tags" Target="../tags/tag1975.xml"/><Relationship Id="rId144" Type="http://schemas.openxmlformats.org/officeDocument/2006/relationships/tags" Target="../tags/tag1991.xml"/><Relationship Id="rId149" Type="http://schemas.openxmlformats.org/officeDocument/2006/relationships/tags" Target="../tags/tag1996.xml"/><Relationship Id="rId5" Type="http://schemas.openxmlformats.org/officeDocument/2006/relationships/tags" Target="../tags/tag1852.xml"/><Relationship Id="rId90" Type="http://schemas.openxmlformats.org/officeDocument/2006/relationships/tags" Target="../tags/tag1937.xml"/><Relationship Id="rId95" Type="http://schemas.openxmlformats.org/officeDocument/2006/relationships/tags" Target="../tags/tag1942.xml"/><Relationship Id="rId22" Type="http://schemas.openxmlformats.org/officeDocument/2006/relationships/tags" Target="../tags/tag1869.xml"/><Relationship Id="rId27" Type="http://schemas.openxmlformats.org/officeDocument/2006/relationships/tags" Target="../tags/tag1874.xml"/><Relationship Id="rId43" Type="http://schemas.openxmlformats.org/officeDocument/2006/relationships/tags" Target="../tags/tag1890.xml"/><Relationship Id="rId48" Type="http://schemas.openxmlformats.org/officeDocument/2006/relationships/tags" Target="../tags/tag1895.xml"/><Relationship Id="rId64" Type="http://schemas.openxmlformats.org/officeDocument/2006/relationships/tags" Target="../tags/tag1911.xml"/><Relationship Id="rId69" Type="http://schemas.openxmlformats.org/officeDocument/2006/relationships/tags" Target="../tags/tag1916.xml"/><Relationship Id="rId113" Type="http://schemas.openxmlformats.org/officeDocument/2006/relationships/tags" Target="../tags/tag1960.xml"/><Relationship Id="rId118" Type="http://schemas.openxmlformats.org/officeDocument/2006/relationships/tags" Target="../tags/tag1965.xml"/><Relationship Id="rId134" Type="http://schemas.openxmlformats.org/officeDocument/2006/relationships/tags" Target="../tags/tag1981.xml"/><Relationship Id="rId139" Type="http://schemas.openxmlformats.org/officeDocument/2006/relationships/tags" Target="../tags/tag1986.xml"/><Relationship Id="rId80" Type="http://schemas.openxmlformats.org/officeDocument/2006/relationships/tags" Target="../tags/tag1927.xml"/><Relationship Id="rId85" Type="http://schemas.openxmlformats.org/officeDocument/2006/relationships/tags" Target="../tags/tag1932.xml"/><Relationship Id="rId150" Type="http://schemas.openxmlformats.org/officeDocument/2006/relationships/slideLayout" Target="../slideLayouts/slideLayout1.xml"/><Relationship Id="rId3" Type="http://schemas.openxmlformats.org/officeDocument/2006/relationships/tags" Target="../tags/tag1850.xml"/><Relationship Id="rId12" Type="http://schemas.openxmlformats.org/officeDocument/2006/relationships/tags" Target="../tags/tag1859.xml"/><Relationship Id="rId17" Type="http://schemas.openxmlformats.org/officeDocument/2006/relationships/tags" Target="../tags/tag1864.xml"/><Relationship Id="rId25" Type="http://schemas.openxmlformats.org/officeDocument/2006/relationships/tags" Target="../tags/tag1872.xml"/><Relationship Id="rId33" Type="http://schemas.openxmlformats.org/officeDocument/2006/relationships/tags" Target="../tags/tag1880.xml"/><Relationship Id="rId38" Type="http://schemas.openxmlformats.org/officeDocument/2006/relationships/tags" Target="../tags/tag1885.xml"/><Relationship Id="rId46" Type="http://schemas.openxmlformats.org/officeDocument/2006/relationships/tags" Target="../tags/tag1893.xml"/><Relationship Id="rId59" Type="http://schemas.openxmlformats.org/officeDocument/2006/relationships/tags" Target="../tags/tag1906.xml"/><Relationship Id="rId67" Type="http://schemas.openxmlformats.org/officeDocument/2006/relationships/tags" Target="../tags/tag1914.xml"/><Relationship Id="rId103" Type="http://schemas.openxmlformats.org/officeDocument/2006/relationships/tags" Target="../tags/tag1950.xml"/><Relationship Id="rId108" Type="http://schemas.openxmlformats.org/officeDocument/2006/relationships/tags" Target="../tags/tag1955.xml"/><Relationship Id="rId116" Type="http://schemas.openxmlformats.org/officeDocument/2006/relationships/tags" Target="../tags/tag1963.xml"/><Relationship Id="rId124" Type="http://schemas.openxmlformats.org/officeDocument/2006/relationships/tags" Target="../tags/tag1971.xml"/><Relationship Id="rId129" Type="http://schemas.openxmlformats.org/officeDocument/2006/relationships/tags" Target="../tags/tag1976.xml"/><Relationship Id="rId137" Type="http://schemas.openxmlformats.org/officeDocument/2006/relationships/tags" Target="../tags/tag1984.xml"/><Relationship Id="rId20" Type="http://schemas.openxmlformats.org/officeDocument/2006/relationships/tags" Target="../tags/tag1867.xml"/><Relationship Id="rId41" Type="http://schemas.openxmlformats.org/officeDocument/2006/relationships/tags" Target="../tags/tag1888.xml"/><Relationship Id="rId54" Type="http://schemas.openxmlformats.org/officeDocument/2006/relationships/tags" Target="../tags/tag1901.xml"/><Relationship Id="rId62" Type="http://schemas.openxmlformats.org/officeDocument/2006/relationships/tags" Target="../tags/tag1909.xml"/><Relationship Id="rId70" Type="http://schemas.openxmlformats.org/officeDocument/2006/relationships/tags" Target="../tags/tag1917.xml"/><Relationship Id="rId75" Type="http://schemas.openxmlformats.org/officeDocument/2006/relationships/tags" Target="../tags/tag1922.xml"/><Relationship Id="rId83" Type="http://schemas.openxmlformats.org/officeDocument/2006/relationships/tags" Target="../tags/tag1930.xml"/><Relationship Id="rId88" Type="http://schemas.openxmlformats.org/officeDocument/2006/relationships/tags" Target="../tags/tag1935.xml"/><Relationship Id="rId91" Type="http://schemas.openxmlformats.org/officeDocument/2006/relationships/tags" Target="../tags/tag1938.xml"/><Relationship Id="rId96" Type="http://schemas.openxmlformats.org/officeDocument/2006/relationships/tags" Target="../tags/tag1943.xml"/><Relationship Id="rId111" Type="http://schemas.openxmlformats.org/officeDocument/2006/relationships/tags" Target="../tags/tag1958.xml"/><Relationship Id="rId132" Type="http://schemas.openxmlformats.org/officeDocument/2006/relationships/tags" Target="../tags/tag1979.xml"/><Relationship Id="rId140" Type="http://schemas.openxmlformats.org/officeDocument/2006/relationships/tags" Target="../tags/tag1987.xml"/><Relationship Id="rId145" Type="http://schemas.openxmlformats.org/officeDocument/2006/relationships/tags" Target="../tags/tag1992.xml"/><Relationship Id="rId1" Type="http://schemas.openxmlformats.org/officeDocument/2006/relationships/tags" Target="../tags/tag1848.xml"/><Relationship Id="rId6" Type="http://schemas.openxmlformats.org/officeDocument/2006/relationships/tags" Target="../tags/tag1853.xml"/><Relationship Id="rId15" Type="http://schemas.openxmlformats.org/officeDocument/2006/relationships/tags" Target="../tags/tag1862.xml"/><Relationship Id="rId23" Type="http://schemas.openxmlformats.org/officeDocument/2006/relationships/tags" Target="../tags/tag1870.xml"/><Relationship Id="rId28" Type="http://schemas.openxmlformats.org/officeDocument/2006/relationships/tags" Target="../tags/tag1875.xml"/><Relationship Id="rId36" Type="http://schemas.openxmlformats.org/officeDocument/2006/relationships/tags" Target="../tags/tag1883.xml"/><Relationship Id="rId49" Type="http://schemas.openxmlformats.org/officeDocument/2006/relationships/tags" Target="../tags/tag1896.xml"/><Relationship Id="rId57" Type="http://schemas.openxmlformats.org/officeDocument/2006/relationships/tags" Target="../tags/tag1904.xml"/><Relationship Id="rId106" Type="http://schemas.openxmlformats.org/officeDocument/2006/relationships/tags" Target="../tags/tag1953.xml"/><Relationship Id="rId114" Type="http://schemas.openxmlformats.org/officeDocument/2006/relationships/tags" Target="../tags/tag1961.xml"/><Relationship Id="rId119" Type="http://schemas.openxmlformats.org/officeDocument/2006/relationships/tags" Target="../tags/tag1966.xml"/><Relationship Id="rId127" Type="http://schemas.openxmlformats.org/officeDocument/2006/relationships/tags" Target="../tags/tag1974.xml"/><Relationship Id="rId10" Type="http://schemas.openxmlformats.org/officeDocument/2006/relationships/tags" Target="../tags/tag1857.xml"/><Relationship Id="rId31" Type="http://schemas.openxmlformats.org/officeDocument/2006/relationships/tags" Target="../tags/tag1878.xml"/><Relationship Id="rId44" Type="http://schemas.openxmlformats.org/officeDocument/2006/relationships/tags" Target="../tags/tag1891.xml"/><Relationship Id="rId52" Type="http://schemas.openxmlformats.org/officeDocument/2006/relationships/tags" Target="../tags/tag1899.xml"/><Relationship Id="rId60" Type="http://schemas.openxmlformats.org/officeDocument/2006/relationships/tags" Target="../tags/tag1907.xml"/><Relationship Id="rId65" Type="http://schemas.openxmlformats.org/officeDocument/2006/relationships/tags" Target="../tags/tag1912.xml"/><Relationship Id="rId73" Type="http://schemas.openxmlformats.org/officeDocument/2006/relationships/tags" Target="../tags/tag1920.xml"/><Relationship Id="rId78" Type="http://schemas.openxmlformats.org/officeDocument/2006/relationships/tags" Target="../tags/tag1925.xml"/><Relationship Id="rId81" Type="http://schemas.openxmlformats.org/officeDocument/2006/relationships/tags" Target="../tags/tag1928.xml"/><Relationship Id="rId86" Type="http://schemas.openxmlformats.org/officeDocument/2006/relationships/tags" Target="../tags/tag1933.xml"/><Relationship Id="rId94" Type="http://schemas.openxmlformats.org/officeDocument/2006/relationships/tags" Target="../tags/tag1941.xml"/><Relationship Id="rId99" Type="http://schemas.openxmlformats.org/officeDocument/2006/relationships/tags" Target="../tags/tag1946.xml"/><Relationship Id="rId101" Type="http://schemas.openxmlformats.org/officeDocument/2006/relationships/tags" Target="../tags/tag1948.xml"/><Relationship Id="rId122" Type="http://schemas.openxmlformats.org/officeDocument/2006/relationships/tags" Target="../tags/tag1969.xml"/><Relationship Id="rId130" Type="http://schemas.openxmlformats.org/officeDocument/2006/relationships/tags" Target="../tags/tag1977.xml"/><Relationship Id="rId135" Type="http://schemas.openxmlformats.org/officeDocument/2006/relationships/tags" Target="../tags/tag1982.xml"/><Relationship Id="rId143" Type="http://schemas.openxmlformats.org/officeDocument/2006/relationships/tags" Target="../tags/tag1990.xml"/><Relationship Id="rId148" Type="http://schemas.openxmlformats.org/officeDocument/2006/relationships/tags" Target="../tags/tag1995.xml"/><Relationship Id="rId4" Type="http://schemas.openxmlformats.org/officeDocument/2006/relationships/tags" Target="../tags/tag1851.xml"/><Relationship Id="rId9" Type="http://schemas.openxmlformats.org/officeDocument/2006/relationships/tags" Target="../tags/tag1856.xml"/><Relationship Id="rId13" Type="http://schemas.openxmlformats.org/officeDocument/2006/relationships/tags" Target="../tags/tag1860.xml"/><Relationship Id="rId18" Type="http://schemas.openxmlformats.org/officeDocument/2006/relationships/tags" Target="../tags/tag1865.xml"/><Relationship Id="rId39" Type="http://schemas.openxmlformats.org/officeDocument/2006/relationships/tags" Target="../tags/tag1886.xml"/><Relationship Id="rId109" Type="http://schemas.openxmlformats.org/officeDocument/2006/relationships/tags" Target="../tags/tag1956.xml"/><Relationship Id="rId34" Type="http://schemas.openxmlformats.org/officeDocument/2006/relationships/tags" Target="../tags/tag1881.xml"/><Relationship Id="rId50" Type="http://schemas.openxmlformats.org/officeDocument/2006/relationships/tags" Target="../tags/tag1897.xml"/><Relationship Id="rId55" Type="http://schemas.openxmlformats.org/officeDocument/2006/relationships/tags" Target="../tags/tag1902.xml"/><Relationship Id="rId76" Type="http://schemas.openxmlformats.org/officeDocument/2006/relationships/tags" Target="../tags/tag1923.xml"/><Relationship Id="rId97" Type="http://schemas.openxmlformats.org/officeDocument/2006/relationships/tags" Target="../tags/tag1944.xml"/><Relationship Id="rId104" Type="http://schemas.openxmlformats.org/officeDocument/2006/relationships/tags" Target="../tags/tag1951.xml"/><Relationship Id="rId120" Type="http://schemas.openxmlformats.org/officeDocument/2006/relationships/tags" Target="../tags/tag1967.xml"/><Relationship Id="rId125" Type="http://schemas.openxmlformats.org/officeDocument/2006/relationships/tags" Target="../tags/tag1972.xml"/><Relationship Id="rId141" Type="http://schemas.openxmlformats.org/officeDocument/2006/relationships/tags" Target="../tags/tag1988.xml"/><Relationship Id="rId146" Type="http://schemas.openxmlformats.org/officeDocument/2006/relationships/tags" Target="../tags/tag1993.xml"/><Relationship Id="rId7" Type="http://schemas.openxmlformats.org/officeDocument/2006/relationships/tags" Target="../tags/tag1854.xml"/><Relationship Id="rId71" Type="http://schemas.openxmlformats.org/officeDocument/2006/relationships/tags" Target="../tags/tag1918.xml"/><Relationship Id="rId92" Type="http://schemas.openxmlformats.org/officeDocument/2006/relationships/tags" Target="../tags/tag1939.xml"/><Relationship Id="rId2" Type="http://schemas.openxmlformats.org/officeDocument/2006/relationships/tags" Target="../tags/tag1849.xml"/><Relationship Id="rId29" Type="http://schemas.openxmlformats.org/officeDocument/2006/relationships/tags" Target="../tags/tag1876.xml"/><Relationship Id="rId24" Type="http://schemas.openxmlformats.org/officeDocument/2006/relationships/tags" Target="../tags/tag1871.xml"/><Relationship Id="rId40" Type="http://schemas.openxmlformats.org/officeDocument/2006/relationships/tags" Target="../tags/tag1887.xml"/><Relationship Id="rId45" Type="http://schemas.openxmlformats.org/officeDocument/2006/relationships/tags" Target="../tags/tag1892.xml"/><Relationship Id="rId66" Type="http://schemas.openxmlformats.org/officeDocument/2006/relationships/tags" Target="../tags/tag1913.xml"/><Relationship Id="rId87" Type="http://schemas.openxmlformats.org/officeDocument/2006/relationships/tags" Target="../tags/tag1934.xml"/><Relationship Id="rId110" Type="http://schemas.openxmlformats.org/officeDocument/2006/relationships/tags" Target="../tags/tag1957.xml"/><Relationship Id="rId115" Type="http://schemas.openxmlformats.org/officeDocument/2006/relationships/tags" Target="../tags/tag1962.xml"/><Relationship Id="rId131" Type="http://schemas.openxmlformats.org/officeDocument/2006/relationships/tags" Target="../tags/tag1978.xml"/><Relationship Id="rId136" Type="http://schemas.openxmlformats.org/officeDocument/2006/relationships/tags" Target="../tags/tag1983.xml"/><Relationship Id="rId61" Type="http://schemas.openxmlformats.org/officeDocument/2006/relationships/tags" Target="../tags/tag1908.xml"/><Relationship Id="rId82" Type="http://schemas.openxmlformats.org/officeDocument/2006/relationships/tags" Target="../tags/tag1929.xml"/><Relationship Id="rId19" Type="http://schemas.openxmlformats.org/officeDocument/2006/relationships/tags" Target="../tags/tag1866.xml"/><Relationship Id="rId14" Type="http://schemas.openxmlformats.org/officeDocument/2006/relationships/tags" Target="../tags/tag1861.xml"/><Relationship Id="rId30" Type="http://schemas.openxmlformats.org/officeDocument/2006/relationships/tags" Target="../tags/tag1877.xml"/><Relationship Id="rId35" Type="http://schemas.openxmlformats.org/officeDocument/2006/relationships/tags" Target="../tags/tag1882.xml"/><Relationship Id="rId56" Type="http://schemas.openxmlformats.org/officeDocument/2006/relationships/tags" Target="../tags/tag1903.xml"/><Relationship Id="rId77" Type="http://schemas.openxmlformats.org/officeDocument/2006/relationships/tags" Target="../tags/tag1924.xml"/><Relationship Id="rId100" Type="http://schemas.openxmlformats.org/officeDocument/2006/relationships/tags" Target="../tags/tag1947.xml"/><Relationship Id="rId105" Type="http://schemas.openxmlformats.org/officeDocument/2006/relationships/tags" Target="../tags/tag1952.xml"/><Relationship Id="rId126" Type="http://schemas.openxmlformats.org/officeDocument/2006/relationships/tags" Target="../tags/tag1973.xml"/><Relationship Id="rId147" Type="http://schemas.openxmlformats.org/officeDocument/2006/relationships/tags" Target="../tags/tag1994.xml"/><Relationship Id="rId8" Type="http://schemas.openxmlformats.org/officeDocument/2006/relationships/tags" Target="../tags/tag1855.xml"/><Relationship Id="rId51" Type="http://schemas.openxmlformats.org/officeDocument/2006/relationships/tags" Target="../tags/tag1898.xml"/><Relationship Id="rId72" Type="http://schemas.openxmlformats.org/officeDocument/2006/relationships/tags" Target="../tags/tag1919.xml"/><Relationship Id="rId93" Type="http://schemas.openxmlformats.org/officeDocument/2006/relationships/tags" Target="../tags/tag1940.xml"/><Relationship Id="rId98" Type="http://schemas.openxmlformats.org/officeDocument/2006/relationships/tags" Target="../tags/tag1945.xml"/><Relationship Id="rId121" Type="http://schemas.openxmlformats.org/officeDocument/2006/relationships/tags" Target="../tags/tag1968.xml"/><Relationship Id="rId142" Type="http://schemas.openxmlformats.org/officeDocument/2006/relationships/tags" Target="../tags/tag198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113.xml"/><Relationship Id="rId299" Type="http://schemas.openxmlformats.org/officeDocument/2006/relationships/tags" Target="../tags/tag2295.xml"/><Relationship Id="rId303" Type="http://schemas.openxmlformats.org/officeDocument/2006/relationships/tags" Target="../tags/tag2299.xml"/><Relationship Id="rId21" Type="http://schemas.openxmlformats.org/officeDocument/2006/relationships/tags" Target="../tags/tag2017.xml"/><Relationship Id="rId42" Type="http://schemas.openxmlformats.org/officeDocument/2006/relationships/tags" Target="../tags/tag2038.xml"/><Relationship Id="rId63" Type="http://schemas.openxmlformats.org/officeDocument/2006/relationships/tags" Target="../tags/tag2059.xml"/><Relationship Id="rId84" Type="http://schemas.openxmlformats.org/officeDocument/2006/relationships/tags" Target="../tags/tag2080.xml"/><Relationship Id="rId138" Type="http://schemas.openxmlformats.org/officeDocument/2006/relationships/tags" Target="../tags/tag2134.xml"/><Relationship Id="rId159" Type="http://schemas.openxmlformats.org/officeDocument/2006/relationships/tags" Target="../tags/tag2155.xml"/><Relationship Id="rId170" Type="http://schemas.openxmlformats.org/officeDocument/2006/relationships/tags" Target="../tags/tag2166.xml"/><Relationship Id="rId191" Type="http://schemas.openxmlformats.org/officeDocument/2006/relationships/tags" Target="../tags/tag2187.xml"/><Relationship Id="rId205" Type="http://schemas.openxmlformats.org/officeDocument/2006/relationships/tags" Target="../tags/tag2201.xml"/><Relationship Id="rId226" Type="http://schemas.openxmlformats.org/officeDocument/2006/relationships/tags" Target="../tags/tag2222.xml"/><Relationship Id="rId247" Type="http://schemas.openxmlformats.org/officeDocument/2006/relationships/tags" Target="../tags/tag2243.xml"/><Relationship Id="rId107" Type="http://schemas.openxmlformats.org/officeDocument/2006/relationships/tags" Target="../tags/tag2103.xml"/><Relationship Id="rId268" Type="http://schemas.openxmlformats.org/officeDocument/2006/relationships/tags" Target="../tags/tag2264.xml"/><Relationship Id="rId289" Type="http://schemas.openxmlformats.org/officeDocument/2006/relationships/tags" Target="../tags/tag2285.xml"/><Relationship Id="rId11" Type="http://schemas.openxmlformats.org/officeDocument/2006/relationships/tags" Target="../tags/tag2007.xml"/><Relationship Id="rId32" Type="http://schemas.openxmlformats.org/officeDocument/2006/relationships/tags" Target="../tags/tag2028.xml"/><Relationship Id="rId53" Type="http://schemas.openxmlformats.org/officeDocument/2006/relationships/tags" Target="../tags/tag2049.xml"/><Relationship Id="rId74" Type="http://schemas.openxmlformats.org/officeDocument/2006/relationships/tags" Target="../tags/tag2070.xml"/><Relationship Id="rId128" Type="http://schemas.openxmlformats.org/officeDocument/2006/relationships/tags" Target="../tags/tag2124.xml"/><Relationship Id="rId149" Type="http://schemas.openxmlformats.org/officeDocument/2006/relationships/tags" Target="../tags/tag2145.xml"/><Relationship Id="rId314" Type="http://schemas.openxmlformats.org/officeDocument/2006/relationships/tags" Target="../tags/tag2310.xml"/><Relationship Id="rId5" Type="http://schemas.openxmlformats.org/officeDocument/2006/relationships/tags" Target="../tags/tag2001.xml"/><Relationship Id="rId95" Type="http://schemas.openxmlformats.org/officeDocument/2006/relationships/tags" Target="../tags/tag2091.xml"/><Relationship Id="rId160" Type="http://schemas.openxmlformats.org/officeDocument/2006/relationships/tags" Target="../tags/tag2156.xml"/><Relationship Id="rId181" Type="http://schemas.openxmlformats.org/officeDocument/2006/relationships/tags" Target="../tags/tag2177.xml"/><Relationship Id="rId216" Type="http://schemas.openxmlformats.org/officeDocument/2006/relationships/tags" Target="../tags/tag2212.xml"/><Relationship Id="rId237" Type="http://schemas.openxmlformats.org/officeDocument/2006/relationships/tags" Target="../tags/tag2233.xml"/><Relationship Id="rId258" Type="http://schemas.openxmlformats.org/officeDocument/2006/relationships/tags" Target="../tags/tag2254.xml"/><Relationship Id="rId279" Type="http://schemas.openxmlformats.org/officeDocument/2006/relationships/tags" Target="../tags/tag2275.xml"/><Relationship Id="rId22" Type="http://schemas.openxmlformats.org/officeDocument/2006/relationships/tags" Target="../tags/tag2018.xml"/><Relationship Id="rId43" Type="http://schemas.openxmlformats.org/officeDocument/2006/relationships/tags" Target="../tags/tag2039.xml"/><Relationship Id="rId64" Type="http://schemas.openxmlformats.org/officeDocument/2006/relationships/tags" Target="../tags/tag2060.xml"/><Relationship Id="rId118" Type="http://schemas.openxmlformats.org/officeDocument/2006/relationships/tags" Target="../tags/tag2114.xml"/><Relationship Id="rId139" Type="http://schemas.openxmlformats.org/officeDocument/2006/relationships/tags" Target="../tags/tag2135.xml"/><Relationship Id="rId290" Type="http://schemas.openxmlformats.org/officeDocument/2006/relationships/tags" Target="../tags/tag2286.xml"/><Relationship Id="rId304" Type="http://schemas.openxmlformats.org/officeDocument/2006/relationships/tags" Target="../tags/tag2300.xml"/><Relationship Id="rId85" Type="http://schemas.openxmlformats.org/officeDocument/2006/relationships/tags" Target="../tags/tag2081.xml"/><Relationship Id="rId150" Type="http://schemas.openxmlformats.org/officeDocument/2006/relationships/tags" Target="../tags/tag2146.xml"/><Relationship Id="rId171" Type="http://schemas.openxmlformats.org/officeDocument/2006/relationships/tags" Target="../tags/tag2167.xml"/><Relationship Id="rId192" Type="http://schemas.openxmlformats.org/officeDocument/2006/relationships/tags" Target="../tags/tag2188.xml"/><Relationship Id="rId206" Type="http://schemas.openxmlformats.org/officeDocument/2006/relationships/tags" Target="../tags/tag2202.xml"/><Relationship Id="rId227" Type="http://schemas.openxmlformats.org/officeDocument/2006/relationships/tags" Target="../tags/tag2223.xml"/><Relationship Id="rId248" Type="http://schemas.openxmlformats.org/officeDocument/2006/relationships/tags" Target="../tags/tag2244.xml"/><Relationship Id="rId269" Type="http://schemas.openxmlformats.org/officeDocument/2006/relationships/tags" Target="../tags/tag2265.xml"/><Relationship Id="rId12" Type="http://schemas.openxmlformats.org/officeDocument/2006/relationships/tags" Target="../tags/tag2008.xml"/><Relationship Id="rId33" Type="http://schemas.openxmlformats.org/officeDocument/2006/relationships/tags" Target="../tags/tag2029.xml"/><Relationship Id="rId108" Type="http://schemas.openxmlformats.org/officeDocument/2006/relationships/tags" Target="../tags/tag2104.xml"/><Relationship Id="rId129" Type="http://schemas.openxmlformats.org/officeDocument/2006/relationships/tags" Target="../tags/tag2125.xml"/><Relationship Id="rId280" Type="http://schemas.openxmlformats.org/officeDocument/2006/relationships/tags" Target="../tags/tag2276.xml"/><Relationship Id="rId315" Type="http://schemas.openxmlformats.org/officeDocument/2006/relationships/tags" Target="../tags/tag2311.xml"/><Relationship Id="rId54" Type="http://schemas.openxmlformats.org/officeDocument/2006/relationships/tags" Target="../tags/tag2050.xml"/><Relationship Id="rId75" Type="http://schemas.openxmlformats.org/officeDocument/2006/relationships/tags" Target="../tags/tag2071.xml"/><Relationship Id="rId96" Type="http://schemas.openxmlformats.org/officeDocument/2006/relationships/tags" Target="../tags/tag2092.xml"/><Relationship Id="rId140" Type="http://schemas.openxmlformats.org/officeDocument/2006/relationships/tags" Target="../tags/tag2136.xml"/><Relationship Id="rId161" Type="http://schemas.openxmlformats.org/officeDocument/2006/relationships/tags" Target="../tags/tag2157.xml"/><Relationship Id="rId182" Type="http://schemas.openxmlformats.org/officeDocument/2006/relationships/tags" Target="../tags/tag2178.xml"/><Relationship Id="rId217" Type="http://schemas.openxmlformats.org/officeDocument/2006/relationships/tags" Target="../tags/tag2213.xml"/><Relationship Id="rId6" Type="http://schemas.openxmlformats.org/officeDocument/2006/relationships/tags" Target="../tags/tag2002.xml"/><Relationship Id="rId238" Type="http://schemas.openxmlformats.org/officeDocument/2006/relationships/tags" Target="../tags/tag2234.xml"/><Relationship Id="rId259" Type="http://schemas.openxmlformats.org/officeDocument/2006/relationships/tags" Target="../tags/tag2255.xml"/><Relationship Id="rId23" Type="http://schemas.openxmlformats.org/officeDocument/2006/relationships/tags" Target="../tags/tag2019.xml"/><Relationship Id="rId119" Type="http://schemas.openxmlformats.org/officeDocument/2006/relationships/tags" Target="../tags/tag2115.xml"/><Relationship Id="rId270" Type="http://schemas.openxmlformats.org/officeDocument/2006/relationships/tags" Target="../tags/tag2266.xml"/><Relationship Id="rId291" Type="http://schemas.openxmlformats.org/officeDocument/2006/relationships/tags" Target="../tags/tag2287.xml"/><Relationship Id="rId305" Type="http://schemas.openxmlformats.org/officeDocument/2006/relationships/tags" Target="../tags/tag2301.xml"/><Relationship Id="rId44" Type="http://schemas.openxmlformats.org/officeDocument/2006/relationships/tags" Target="../tags/tag2040.xml"/><Relationship Id="rId65" Type="http://schemas.openxmlformats.org/officeDocument/2006/relationships/tags" Target="../tags/tag2061.xml"/><Relationship Id="rId86" Type="http://schemas.openxmlformats.org/officeDocument/2006/relationships/tags" Target="../tags/tag2082.xml"/><Relationship Id="rId130" Type="http://schemas.openxmlformats.org/officeDocument/2006/relationships/tags" Target="../tags/tag2126.xml"/><Relationship Id="rId151" Type="http://schemas.openxmlformats.org/officeDocument/2006/relationships/tags" Target="../tags/tag2147.xml"/><Relationship Id="rId172" Type="http://schemas.openxmlformats.org/officeDocument/2006/relationships/tags" Target="../tags/tag2168.xml"/><Relationship Id="rId193" Type="http://schemas.openxmlformats.org/officeDocument/2006/relationships/tags" Target="../tags/tag2189.xml"/><Relationship Id="rId207" Type="http://schemas.openxmlformats.org/officeDocument/2006/relationships/tags" Target="../tags/tag2203.xml"/><Relationship Id="rId228" Type="http://schemas.openxmlformats.org/officeDocument/2006/relationships/tags" Target="../tags/tag2224.xml"/><Relationship Id="rId249" Type="http://schemas.openxmlformats.org/officeDocument/2006/relationships/tags" Target="../tags/tag2245.xml"/><Relationship Id="rId13" Type="http://schemas.openxmlformats.org/officeDocument/2006/relationships/tags" Target="../tags/tag2009.xml"/><Relationship Id="rId109" Type="http://schemas.openxmlformats.org/officeDocument/2006/relationships/tags" Target="../tags/tag2105.xml"/><Relationship Id="rId260" Type="http://schemas.openxmlformats.org/officeDocument/2006/relationships/tags" Target="../tags/tag2256.xml"/><Relationship Id="rId281" Type="http://schemas.openxmlformats.org/officeDocument/2006/relationships/tags" Target="../tags/tag2277.xml"/><Relationship Id="rId316" Type="http://schemas.openxmlformats.org/officeDocument/2006/relationships/tags" Target="../tags/tag2312.xml"/><Relationship Id="rId34" Type="http://schemas.openxmlformats.org/officeDocument/2006/relationships/tags" Target="../tags/tag2030.xml"/><Relationship Id="rId55" Type="http://schemas.openxmlformats.org/officeDocument/2006/relationships/tags" Target="../tags/tag2051.xml"/><Relationship Id="rId76" Type="http://schemas.openxmlformats.org/officeDocument/2006/relationships/tags" Target="../tags/tag2072.xml"/><Relationship Id="rId97" Type="http://schemas.openxmlformats.org/officeDocument/2006/relationships/tags" Target="../tags/tag2093.xml"/><Relationship Id="rId120" Type="http://schemas.openxmlformats.org/officeDocument/2006/relationships/tags" Target="../tags/tag2116.xml"/><Relationship Id="rId141" Type="http://schemas.openxmlformats.org/officeDocument/2006/relationships/tags" Target="../tags/tag2137.xml"/><Relationship Id="rId7" Type="http://schemas.openxmlformats.org/officeDocument/2006/relationships/tags" Target="../tags/tag2003.xml"/><Relationship Id="rId162" Type="http://schemas.openxmlformats.org/officeDocument/2006/relationships/tags" Target="../tags/tag2158.xml"/><Relationship Id="rId183" Type="http://schemas.openxmlformats.org/officeDocument/2006/relationships/tags" Target="../tags/tag2179.xml"/><Relationship Id="rId218" Type="http://schemas.openxmlformats.org/officeDocument/2006/relationships/tags" Target="../tags/tag2214.xml"/><Relationship Id="rId239" Type="http://schemas.openxmlformats.org/officeDocument/2006/relationships/tags" Target="../tags/tag2235.xml"/><Relationship Id="rId250" Type="http://schemas.openxmlformats.org/officeDocument/2006/relationships/tags" Target="../tags/tag2246.xml"/><Relationship Id="rId271" Type="http://schemas.openxmlformats.org/officeDocument/2006/relationships/tags" Target="../tags/tag2267.xml"/><Relationship Id="rId292" Type="http://schemas.openxmlformats.org/officeDocument/2006/relationships/tags" Target="../tags/tag2288.xml"/><Relationship Id="rId306" Type="http://schemas.openxmlformats.org/officeDocument/2006/relationships/tags" Target="../tags/tag2302.xml"/><Relationship Id="rId24" Type="http://schemas.openxmlformats.org/officeDocument/2006/relationships/tags" Target="../tags/tag2020.xml"/><Relationship Id="rId45" Type="http://schemas.openxmlformats.org/officeDocument/2006/relationships/tags" Target="../tags/tag2041.xml"/><Relationship Id="rId66" Type="http://schemas.openxmlformats.org/officeDocument/2006/relationships/tags" Target="../tags/tag2062.xml"/><Relationship Id="rId87" Type="http://schemas.openxmlformats.org/officeDocument/2006/relationships/tags" Target="../tags/tag2083.xml"/><Relationship Id="rId110" Type="http://schemas.openxmlformats.org/officeDocument/2006/relationships/tags" Target="../tags/tag2106.xml"/><Relationship Id="rId131" Type="http://schemas.openxmlformats.org/officeDocument/2006/relationships/tags" Target="../tags/tag2127.xml"/><Relationship Id="rId152" Type="http://schemas.openxmlformats.org/officeDocument/2006/relationships/tags" Target="../tags/tag2148.xml"/><Relationship Id="rId173" Type="http://schemas.openxmlformats.org/officeDocument/2006/relationships/tags" Target="../tags/tag2169.xml"/><Relationship Id="rId194" Type="http://schemas.openxmlformats.org/officeDocument/2006/relationships/tags" Target="../tags/tag2190.xml"/><Relationship Id="rId208" Type="http://schemas.openxmlformats.org/officeDocument/2006/relationships/tags" Target="../tags/tag2204.xml"/><Relationship Id="rId229" Type="http://schemas.openxmlformats.org/officeDocument/2006/relationships/tags" Target="../tags/tag2225.xml"/><Relationship Id="rId19" Type="http://schemas.openxmlformats.org/officeDocument/2006/relationships/tags" Target="../tags/tag2015.xml"/><Relationship Id="rId224" Type="http://schemas.openxmlformats.org/officeDocument/2006/relationships/tags" Target="../tags/tag2220.xml"/><Relationship Id="rId240" Type="http://schemas.openxmlformats.org/officeDocument/2006/relationships/tags" Target="../tags/tag2236.xml"/><Relationship Id="rId245" Type="http://schemas.openxmlformats.org/officeDocument/2006/relationships/tags" Target="../tags/tag2241.xml"/><Relationship Id="rId261" Type="http://schemas.openxmlformats.org/officeDocument/2006/relationships/tags" Target="../tags/tag2257.xml"/><Relationship Id="rId266" Type="http://schemas.openxmlformats.org/officeDocument/2006/relationships/tags" Target="../tags/tag2262.xml"/><Relationship Id="rId287" Type="http://schemas.openxmlformats.org/officeDocument/2006/relationships/tags" Target="../tags/tag2283.xml"/><Relationship Id="rId14" Type="http://schemas.openxmlformats.org/officeDocument/2006/relationships/tags" Target="../tags/tag2010.xml"/><Relationship Id="rId30" Type="http://schemas.openxmlformats.org/officeDocument/2006/relationships/tags" Target="../tags/tag2026.xml"/><Relationship Id="rId35" Type="http://schemas.openxmlformats.org/officeDocument/2006/relationships/tags" Target="../tags/tag2031.xml"/><Relationship Id="rId56" Type="http://schemas.openxmlformats.org/officeDocument/2006/relationships/tags" Target="../tags/tag2052.xml"/><Relationship Id="rId77" Type="http://schemas.openxmlformats.org/officeDocument/2006/relationships/tags" Target="../tags/tag2073.xml"/><Relationship Id="rId100" Type="http://schemas.openxmlformats.org/officeDocument/2006/relationships/tags" Target="../tags/tag2096.xml"/><Relationship Id="rId105" Type="http://schemas.openxmlformats.org/officeDocument/2006/relationships/tags" Target="../tags/tag2101.xml"/><Relationship Id="rId126" Type="http://schemas.openxmlformats.org/officeDocument/2006/relationships/tags" Target="../tags/tag2122.xml"/><Relationship Id="rId147" Type="http://schemas.openxmlformats.org/officeDocument/2006/relationships/tags" Target="../tags/tag2143.xml"/><Relationship Id="rId168" Type="http://schemas.openxmlformats.org/officeDocument/2006/relationships/tags" Target="../tags/tag2164.xml"/><Relationship Id="rId282" Type="http://schemas.openxmlformats.org/officeDocument/2006/relationships/tags" Target="../tags/tag2278.xml"/><Relationship Id="rId312" Type="http://schemas.openxmlformats.org/officeDocument/2006/relationships/tags" Target="../tags/tag2308.xml"/><Relationship Id="rId317" Type="http://schemas.openxmlformats.org/officeDocument/2006/relationships/tags" Target="../tags/tag2313.xml"/><Relationship Id="rId8" Type="http://schemas.openxmlformats.org/officeDocument/2006/relationships/tags" Target="../tags/tag2004.xml"/><Relationship Id="rId51" Type="http://schemas.openxmlformats.org/officeDocument/2006/relationships/tags" Target="../tags/tag2047.xml"/><Relationship Id="rId72" Type="http://schemas.openxmlformats.org/officeDocument/2006/relationships/tags" Target="../tags/tag2068.xml"/><Relationship Id="rId93" Type="http://schemas.openxmlformats.org/officeDocument/2006/relationships/tags" Target="../tags/tag2089.xml"/><Relationship Id="rId98" Type="http://schemas.openxmlformats.org/officeDocument/2006/relationships/tags" Target="../tags/tag2094.xml"/><Relationship Id="rId121" Type="http://schemas.openxmlformats.org/officeDocument/2006/relationships/tags" Target="../tags/tag2117.xml"/><Relationship Id="rId142" Type="http://schemas.openxmlformats.org/officeDocument/2006/relationships/tags" Target="../tags/tag2138.xml"/><Relationship Id="rId163" Type="http://schemas.openxmlformats.org/officeDocument/2006/relationships/tags" Target="../tags/tag2159.xml"/><Relationship Id="rId184" Type="http://schemas.openxmlformats.org/officeDocument/2006/relationships/tags" Target="../tags/tag2180.xml"/><Relationship Id="rId189" Type="http://schemas.openxmlformats.org/officeDocument/2006/relationships/tags" Target="../tags/tag2185.xml"/><Relationship Id="rId219" Type="http://schemas.openxmlformats.org/officeDocument/2006/relationships/tags" Target="../tags/tag2215.xml"/><Relationship Id="rId3" Type="http://schemas.openxmlformats.org/officeDocument/2006/relationships/tags" Target="../tags/tag1999.xml"/><Relationship Id="rId214" Type="http://schemas.openxmlformats.org/officeDocument/2006/relationships/tags" Target="../tags/tag2210.xml"/><Relationship Id="rId230" Type="http://schemas.openxmlformats.org/officeDocument/2006/relationships/tags" Target="../tags/tag2226.xml"/><Relationship Id="rId235" Type="http://schemas.openxmlformats.org/officeDocument/2006/relationships/tags" Target="../tags/tag2231.xml"/><Relationship Id="rId251" Type="http://schemas.openxmlformats.org/officeDocument/2006/relationships/tags" Target="../tags/tag2247.xml"/><Relationship Id="rId256" Type="http://schemas.openxmlformats.org/officeDocument/2006/relationships/tags" Target="../tags/tag2252.xml"/><Relationship Id="rId277" Type="http://schemas.openxmlformats.org/officeDocument/2006/relationships/tags" Target="../tags/tag2273.xml"/><Relationship Id="rId298" Type="http://schemas.openxmlformats.org/officeDocument/2006/relationships/tags" Target="../tags/tag2294.xml"/><Relationship Id="rId25" Type="http://schemas.openxmlformats.org/officeDocument/2006/relationships/tags" Target="../tags/tag2021.xml"/><Relationship Id="rId46" Type="http://schemas.openxmlformats.org/officeDocument/2006/relationships/tags" Target="../tags/tag2042.xml"/><Relationship Id="rId67" Type="http://schemas.openxmlformats.org/officeDocument/2006/relationships/tags" Target="../tags/tag2063.xml"/><Relationship Id="rId116" Type="http://schemas.openxmlformats.org/officeDocument/2006/relationships/tags" Target="../tags/tag2112.xml"/><Relationship Id="rId137" Type="http://schemas.openxmlformats.org/officeDocument/2006/relationships/tags" Target="../tags/tag2133.xml"/><Relationship Id="rId158" Type="http://schemas.openxmlformats.org/officeDocument/2006/relationships/tags" Target="../tags/tag2154.xml"/><Relationship Id="rId272" Type="http://schemas.openxmlformats.org/officeDocument/2006/relationships/tags" Target="../tags/tag2268.xml"/><Relationship Id="rId293" Type="http://schemas.openxmlformats.org/officeDocument/2006/relationships/tags" Target="../tags/tag2289.xml"/><Relationship Id="rId302" Type="http://schemas.openxmlformats.org/officeDocument/2006/relationships/tags" Target="../tags/tag2298.xml"/><Relationship Id="rId307" Type="http://schemas.openxmlformats.org/officeDocument/2006/relationships/tags" Target="../tags/tag2303.xml"/><Relationship Id="rId323" Type="http://schemas.openxmlformats.org/officeDocument/2006/relationships/slideLayout" Target="../slideLayouts/slideLayout1.xml"/><Relationship Id="rId20" Type="http://schemas.openxmlformats.org/officeDocument/2006/relationships/tags" Target="../tags/tag2016.xml"/><Relationship Id="rId41" Type="http://schemas.openxmlformats.org/officeDocument/2006/relationships/tags" Target="../tags/tag2037.xml"/><Relationship Id="rId62" Type="http://schemas.openxmlformats.org/officeDocument/2006/relationships/tags" Target="../tags/tag2058.xml"/><Relationship Id="rId83" Type="http://schemas.openxmlformats.org/officeDocument/2006/relationships/tags" Target="../tags/tag2079.xml"/><Relationship Id="rId88" Type="http://schemas.openxmlformats.org/officeDocument/2006/relationships/tags" Target="../tags/tag2084.xml"/><Relationship Id="rId111" Type="http://schemas.openxmlformats.org/officeDocument/2006/relationships/tags" Target="../tags/tag2107.xml"/><Relationship Id="rId132" Type="http://schemas.openxmlformats.org/officeDocument/2006/relationships/tags" Target="../tags/tag2128.xml"/><Relationship Id="rId153" Type="http://schemas.openxmlformats.org/officeDocument/2006/relationships/tags" Target="../tags/tag2149.xml"/><Relationship Id="rId174" Type="http://schemas.openxmlformats.org/officeDocument/2006/relationships/tags" Target="../tags/tag2170.xml"/><Relationship Id="rId179" Type="http://schemas.openxmlformats.org/officeDocument/2006/relationships/tags" Target="../tags/tag2175.xml"/><Relationship Id="rId195" Type="http://schemas.openxmlformats.org/officeDocument/2006/relationships/tags" Target="../tags/tag2191.xml"/><Relationship Id="rId209" Type="http://schemas.openxmlformats.org/officeDocument/2006/relationships/tags" Target="../tags/tag2205.xml"/><Relationship Id="rId190" Type="http://schemas.openxmlformats.org/officeDocument/2006/relationships/tags" Target="../tags/tag2186.xml"/><Relationship Id="rId204" Type="http://schemas.openxmlformats.org/officeDocument/2006/relationships/tags" Target="../tags/tag2200.xml"/><Relationship Id="rId220" Type="http://schemas.openxmlformats.org/officeDocument/2006/relationships/tags" Target="../tags/tag2216.xml"/><Relationship Id="rId225" Type="http://schemas.openxmlformats.org/officeDocument/2006/relationships/tags" Target="../tags/tag2221.xml"/><Relationship Id="rId241" Type="http://schemas.openxmlformats.org/officeDocument/2006/relationships/tags" Target="../tags/tag2237.xml"/><Relationship Id="rId246" Type="http://schemas.openxmlformats.org/officeDocument/2006/relationships/tags" Target="../tags/tag2242.xml"/><Relationship Id="rId267" Type="http://schemas.openxmlformats.org/officeDocument/2006/relationships/tags" Target="../tags/tag2263.xml"/><Relationship Id="rId288" Type="http://schemas.openxmlformats.org/officeDocument/2006/relationships/tags" Target="../tags/tag2284.xml"/><Relationship Id="rId15" Type="http://schemas.openxmlformats.org/officeDocument/2006/relationships/tags" Target="../tags/tag2011.xml"/><Relationship Id="rId36" Type="http://schemas.openxmlformats.org/officeDocument/2006/relationships/tags" Target="../tags/tag2032.xml"/><Relationship Id="rId57" Type="http://schemas.openxmlformats.org/officeDocument/2006/relationships/tags" Target="../tags/tag2053.xml"/><Relationship Id="rId106" Type="http://schemas.openxmlformats.org/officeDocument/2006/relationships/tags" Target="../tags/tag2102.xml"/><Relationship Id="rId127" Type="http://schemas.openxmlformats.org/officeDocument/2006/relationships/tags" Target="../tags/tag2123.xml"/><Relationship Id="rId262" Type="http://schemas.openxmlformats.org/officeDocument/2006/relationships/tags" Target="../tags/tag2258.xml"/><Relationship Id="rId283" Type="http://schemas.openxmlformats.org/officeDocument/2006/relationships/tags" Target="../tags/tag2279.xml"/><Relationship Id="rId313" Type="http://schemas.openxmlformats.org/officeDocument/2006/relationships/tags" Target="../tags/tag2309.xml"/><Relationship Id="rId318" Type="http://schemas.openxmlformats.org/officeDocument/2006/relationships/tags" Target="../tags/tag2314.xml"/><Relationship Id="rId10" Type="http://schemas.openxmlformats.org/officeDocument/2006/relationships/tags" Target="../tags/tag2006.xml"/><Relationship Id="rId31" Type="http://schemas.openxmlformats.org/officeDocument/2006/relationships/tags" Target="../tags/tag2027.xml"/><Relationship Id="rId52" Type="http://schemas.openxmlformats.org/officeDocument/2006/relationships/tags" Target="../tags/tag2048.xml"/><Relationship Id="rId73" Type="http://schemas.openxmlformats.org/officeDocument/2006/relationships/tags" Target="../tags/tag2069.xml"/><Relationship Id="rId78" Type="http://schemas.openxmlformats.org/officeDocument/2006/relationships/tags" Target="../tags/tag2074.xml"/><Relationship Id="rId94" Type="http://schemas.openxmlformats.org/officeDocument/2006/relationships/tags" Target="../tags/tag2090.xml"/><Relationship Id="rId99" Type="http://schemas.openxmlformats.org/officeDocument/2006/relationships/tags" Target="../tags/tag2095.xml"/><Relationship Id="rId101" Type="http://schemas.openxmlformats.org/officeDocument/2006/relationships/tags" Target="../tags/tag2097.xml"/><Relationship Id="rId122" Type="http://schemas.openxmlformats.org/officeDocument/2006/relationships/tags" Target="../tags/tag2118.xml"/><Relationship Id="rId143" Type="http://schemas.openxmlformats.org/officeDocument/2006/relationships/tags" Target="../tags/tag2139.xml"/><Relationship Id="rId148" Type="http://schemas.openxmlformats.org/officeDocument/2006/relationships/tags" Target="../tags/tag2144.xml"/><Relationship Id="rId164" Type="http://schemas.openxmlformats.org/officeDocument/2006/relationships/tags" Target="../tags/tag2160.xml"/><Relationship Id="rId169" Type="http://schemas.openxmlformats.org/officeDocument/2006/relationships/tags" Target="../tags/tag2165.xml"/><Relationship Id="rId185" Type="http://schemas.openxmlformats.org/officeDocument/2006/relationships/tags" Target="../tags/tag2181.xml"/><Relationship Id="rId4" Type="http://schemas.openxmlformats.org/officeDocument/2006/relationships/tags" Target="../tags/tag2000.xml"/><Relationship Id="rId9" Type="http://schemas.openxmlformats.org/officeDocument/2006/relationships/tags" Target="../tags/tag2005.xml"/><Relationship Id="rId180" Type="http://schemas.openxmlformats.org/officeDocument/2006/relationships/tags" Target="../tags/tag2176.xml"/><Relationship Id="rId210" Type="http://schemas.openxmlformats.org/officeDocument/2006/relationships/tags" Target="../tags/tag2206.xml"/><Relationship Id="rId215" Type="http://schemas.openxmlformats.org/officeDocument/2006/relationships/tags" Target="../tags/tag2211.xml"/><Relationship Id="rId236" Type="http://schemas.openxmlformats.org/officeDocument/2006/relationships/tags" Target="../tags/tag2232.xml"/><Relationship Id="rId257" Type="http://schemas.openxmlformats.org/officeDocument/2006/relationships/tags" Target="../tags/tag2253.xml"/><Relationship Id="rId278" Type="http://schemas.openxmlformats.org/officeDocument/2006/relationships/tags" Target="../tags/tag2274.xml"/><Relationship Id="rId26" Type="http://schemas.openxmlformats.org/officeDocument/2006/relationships/tags" Target="../tags/tag2022.xml"/><Relationship Id="rId231" Type="http://schemas.openxmlformats.org/officeDocument/2006/relationships/tags" Target="../tags/tag2227.xml"/><Relationship Id="rId252" Type="http://schemas.openxmlformats.org/officeDocument/2006/relationships/tags" Target="../tags/tag2248.xml"/><Relationship Id="rId273" Type="http://schemas.openxmlformats.org/officeDocument/2006/relationships/tags" Target="../tags/tag2269.xml"/><Relationship Id="rId294" Type="http://schemas.openxmlformats.org/officeDocument/2006/relationships/tags" Target="../tags/tag2290.xml"/><Relationship Id="rId308" Type="http://schemas.openxmlformats.org/officeDocument/2006/relationships/tags" Target="../tags/tag2304.xml"/><Relationship Id="rId47" Type="http://schemas.openxmlformats.org/officeDocument/2006/relationships/tags" Target="../tags/tag2043.xml"/><Relationship Id="rId68" Type="http://schemas.openxmlformats.org/officeDocument/2006/relationships/tags" Target="../tags/tag2064.xml"/><Relationship Id="rId89" Type="http://schemas.openxmlformats.org/officeDocument/2006/relationships/tags" Target="../tags/tag2085.xml"/><Relationship Id="rId112" Type="http://schemas.openxmlformats.org/officeDocument/2006/relationships/tags" Target="../tags/tag2108.xml"/><Relationship Id="rId133" Type="http://schemas.openxmlformats.org/officeDocument/2006/relationships/tags" Target="../tags/tag2129.xml"/><Relationship Id="rId154" Type="http://schemas.openxmlformats.org/officeDocument/2006/relationships/tags" Target="../tags/tag2150.xml"/><Relationship Id="rId175" Type="http://schemas.openxmlformats.org/officeDocument/2006/relationships/tags" Target="../tags/tag2171.xml"/><Relationship Id="rId196" Type="http://schemas.openxmlformats.org/officeDocument/2006/relationships/tags" Target="../tags/tag2192.xml"/><Relationship Id="rId200" Type="http://schemas.openxmlformats.org/officeDocument/2006/relationships/tags" Target="../tags/tag2196.xml"/><Relationship Id="rId16" Type="http://schemas.openxmlformats.org/officeDocument/2006/relationships/tags" Target="../tags/tag2012.xml"/><Relationship Id="rId221" Type="http://schemas.openxmlformats.org/officeDocument/2006/relationships/tags" Target="../tags/tag2217.xml"/><Relationship Id="rId242" Type="http://schemas.openxmlformats.org/officeDocument/2006/relationships/tags" Target="../tags/tag2238.xml"/><Relationship Id="rId263" Type="http://schemas.openxmlformats.org/officeDocument/2006/relationships/tags" Target="../tags/tag2259.xml"/><Relationship Id="rId284" Type="http://schemas.openxmlformats.org/officeDocument/2006/relationships/tags" Target="../tags/tag2280.xml"/><Relationship Id="rId319" Type="http://schemas.openxmlformats.org/officeDocument/2006/relationships/tags" Target="../tags/tag2315.xml"/><Relationship Id="rId37" Type="http://schemas.openxmlformats.org/officeDocument/2006/relationships/tags" Target="../tags/tag2033.xml"/><Relationship Id="rId58" Type="http://schemas.openxmlformats.org/officeDocument/2006/relationships/tags" Target="../tags/tag2054.xml"/><Relationship Id="rId79" Type="http://schemas.openxmlformats.org/officeDocument/2006/relationships/tags" Target="../tags/tag2075.xml"/><Relationship Id="rId102" Type="http://schemas.openxmlformats.org/officeDocument/2006/relationships/tags" Target="../tags/tag2098.xml"/><Relationship Id="rId123" Type="http://schemas.openxmlformats.org/officeDocument/2006/relationships/tags" Target="../tags/tag2119.xml"/><Relationship Id="rId144" Type="http://schemas.openxmlformats.org/officeDocument/2006/relationships/tags" Target="../tags/tag2140.xml"/><Relationship Id="rId90" Type="http://schemas.openxmlformats.org/officeDocument/2006/relationships/tags" Target="../tags/tag2086.xml"/><Relationship Id="rId165" Type="http://schemas.openxmlformats.org/officeDocument/2006/relationships/tags" Target="../tags/tag2161.xml"/><Relationship Id="rId186" Type="http://schemas.openxmlformats.org/officeDocument/2006/relationships/tags" Target="../tags/tag2182.xml"/><Relationship Id="rId211" Type="http://schemas.openxmlformats.org/officeDocument/2006/relationships/tags" Target="../tags/tag2207.xml"/><Relationship Id="rId232" Type="http://schemas.openxmlformats.org/officeDocument/2006/relationships/tags" Target="../tags/tag2228.xml"/><Relationship Id="rId253" Type="http://schemas.openxmlformats.org/officeDocument/2006/relationships/tags" Target="../tags/tag2249.xml"/><Relationship Id="rId274" Type="http://schemas.openxmlformats.org/officeDocument/2006/relationships/tags" Target="../tags/tag2270.xml"/><Relationship Id="rId295" Type="http://schemas.openxmlformats.org/officeDocument/2006/relationships/tags" Target="../tags/tag2291.xml"/><Relationship Id="rId309" Type="http://schemas.openxmlformats.org/officeDocument/2006/relationships/tags" Target="../tags/tag2305.xml"/><Relationship Id="rId27" Type="http://schemas.openxmlformats.org/officeDocument/2006/relationships/tags" Target="../tags/tag2023.xml"/><Relationship Id="rId48" Type="http://schemas.openxmlformats.org/officeDocument/2006/relationships/tags" Target="../tags/tag2044.xml"/><Relationship Id="rId69" Type="http://schemas.openxmlformats.org/officeDocument/2006/relationships/tags" Target="../tags/tag2065.xml"/><Relationship Id="rId113" Type="http://schemas.openxmlformats.org/officeDocument/2006/relationships/tags" Target="../tags/tag2109.xml"/><Relationship Id="rId134" Type="http://schemas.openxmlformats.org/officeDocument/2006/relationships/tags" Target="../tags/tag2130.xml"/><Relationship Id="rId320" Type="http://schemas.openxmlformats.org/officeDocument/2006/relationships/tags" Target="../tags/tag2316.xml"/><Relationship Id="rId80" Type="http://schemas.openxmlformats.org/officeDocument/2006/relationships/tags" Target="../tags/tag2076.xml"/><Relationship Id="rId155" Type="http://schemas.openxmlformats.org/officeDocument/2006/relationships/tags" Target="../tags/tag2151.xml"/><Relationship Id="rId176" Type="http://schemas.openxmlformats.org/officeDocument/2006/relationships/tags" Target="../tags/tag2172.xml"/><Relationship Id="rId197" Type="http://schemas.openxmlformats.org/officeDocument/2006/relationships/tags" Target="../tags/tag2193.xml"/><Relationship Id="rId201" Type="http://schemas.openxmlformats.org/officeDocument/2006/relationships/tags" Target="../tags/tag2197.xml"/><Relationship Id="rId222" Type="http://schemas.openxmlformats.org/officeDocument/2006/relationships/tags" Target="../tags/tag2218.xml"/><Relationship Id="rId243" Type="http://schemas.openxmlformats.org/officeDocument/2006/relationships/tags" Target="../tags/tag2239.xml"/><Relationship Id="rId264" Type="http://schemas.openxmlformats.org/officeDocument/2006/relationships/tags" Target="../tags/tag2260.xml"/><Relationship Id="rId285" Type="http://schemas.openxmlformats.org/officeDocument/2006/relationships/tags" Target="../tags/tag2281.xml"/><Relationship Id="rId17" Type="http://schemas.openxmlformats.org/officeDocument/2006/relationships/tags" Target="../tags/tag2013.xml"/><Relationship Id="rId38" Type="http://schemas.openxmlformats.org/officeDocument/2006/relationships/tags" Target="../tags/tag2034.xml"/><Relationship Id="rId59" Type="http://schemas.openxmlformats.org/officeDocument/2006/relationships/tags" Target="../tags/tag2055.xml"/><Relationship Id="rId103" Type="http://schemas.openxmlformats.org/officeDocument/2006/relationships/tags" Target="../tags/tag2099.xml"/><Relationship Id="rId124" Type="http://schemas.openxmlformats.org/officeDocument/2006/relationships/tags" Target="../tags/tag2120.xml"/><Relationship Id="rId310" Type="http://schemas.openxmlformats.org/officeDocument/2006/relationships/tags" Target="../tags/tag2306.xml"/><Relationship Id="rId70" Type="http://schemas.openxmlformats.org/officeDocument/2006/relationships/tags" Target="../tags/tag2066.xml"/><Relationship Id="rId91" Type="http://schemas.openxmlformats.org/officeDocument/2006/relationships/tags" Target="../tags/tag2087.xml"/><Relationship Id="rId145" Type="http://schemas.openxmlformats.org/officeDocument/2006/relationships/tags" Target="../tags/tag2141.xml"/><Relationship Id="rId166" Type="http://schemas.openxmlformats.org/officeDocument/2006/relationships/tags" Target="../tags/tag2162.xml"/><Relationship Id="rId187" Type="http://schemas.openxmlformats.org/officeDocument/2006/relationships/tags" Target="../tags/tag2183.xml"/><Relationship Id="rId1" Type="http://schemas.openxmlformats.org/officeDocument/2006/relationships/tags" Target="../tags/tag1997.xml"/><Relationship Id="rId212" Type="http://schemas.openxmlformats.org/officeDocument/2006/relationships/tags" Target="../tags/tag2208.xml"/><Relationship Id="rId233" Type="http://schemas.openxmlformats.org/officeDocument/2006/relationships/tags" Target="../tags/tag2229.xml"/><Relationship Id="rId254" Type="http://schemas.openxmlformats.org/officeDocument/2006/relationships/tags" Target="../tags/tag2250.xml"/><Relationship Id="rId28" Type="http://schemas.openxmlformats.org/officeDocument/2006/relationships/tags" Target="../tags/tag2024.xml"/><Relationship Id="rId49" Type="http://schemas.openxmlformats.org/officeDocument/2006/relationships/tags" Target="../tags/tag2045.xml"/><Relationship Id="rId114" Type="http://schemas.openxmlformats.org/officeDocument/2006/relationships/tags" Target="../tags/tag2110.xml"/><Relationship Id="rId275" Type="http://schemas.openxmlformats.org/officeDocument/2006/relationships/tags" Target="../tags/tag2271.xml"/><Relationship Id="rId296" Type="http://schemas.openxmlformats.org/officeDocument/2006/relationships/tags" Target="../tags/tag2292.xml"/><Relationship Id="rId300" Type="http://schemas.openxmlformats.org/officeDocument/2006/relationships/tags" Target="../tags/tag2296.xml"/><Relationship Id="rId60" Type="http://schemas.openxmlformats.org/officeDocument/2006/relationships/tags" Target="../tags/tag2056.xml"/><Relationship Id="rId81" Type="http://schemas.openxmlformats.org/officeDocument/2006/relationships/tags" Target="../tags/tag2077.xml"/><Relationship Id="rId135" Type="http://schemas.openxmlformats.org/officeDocument/2006/relationships/tags" Target="../tags/tag2131.xml"/><Relationship Id="rId156" Type="http://schemas.openxmlformats.org/officeDocument/2006/relationships/tags" Target="../tags/tag2152.xml"/><Relationship Id="rId177" Type="http://schemas.openxmlformats.org/officeDocument/2006/relationships/tags" Target="../tags/tag2173.xml"/><Relationship Id="rId198" Type="http://schemas.openxmlformats.org/officeDocument/2006/relationships/tags" Target="../tags/tag2194.xml"/><Relationship Id="rId321" Type="http://schemas.openxmlformats.org/officeDocument/2006/relationships/tags" Target="../tags/tag2317.xml"/><Relationship Id="rId202" Type="http://schemas.openxmlformats.org/officeDocument/2006/relationships/tags" Target="../tags/tag2198.xml"/><Relationship Id="rId223" Type="http://schemas.openxmlformats.org/officeDocument/2006/relationships/tags" Target="../tags/tag2219.xml"/><Relationship Id="rId244" Type="http://schemas.openxmlformats.org/officeDocument/2006/relationships/tags" Target="../tags/tag2240.xml"/><Relationship Id="rId18" Type="http://schemas.openxmlformats.org/officeDocument/2006/relationships/tags" Target="../tags/tag2014.xml"/><Relationship Id="rId39" Type="http://schemas.openxmlformats.org/officeDocument/2006/relationships/tags" Target="../tags/tag2035.xml"/><Relationship Id="rId265" Type="http://schemas.openxmlformats.org/officeDocument/2006/relationships/tags" Target="../tags/tag2261.xml"/><Relationship Id="rId286" Type="http://schemas.openxmlformats.org/officeDocument/2006/relationships/tags" Target="../tags/tag2282.xml"/><Relationship Id="rId50" Type="http://schemas.openxmlformats.org/officeDocument/2006/relationships/tags" Target="../tags/tag2046.xml"/><Relationship Id="rId104" Type="http://schemas.openxmlformats.org/officeDocument/2006/relationships/tags" Target="../tags/tag2100.xml"/><Relationship Id="rId125" Type="http://schemas.openxmlformats.org/officeDocument/2006/relationships/tags" Target="../tags/tag2121.xml"/><Relationship Id="rId146" Type="http://schemas.openxmlformats.org/officeDocument/2006/relationships/tags" Target="../tags/tag2142.xml"/><Relationship Id="rId167" Type="http://schemas.openxmlformats.org/officeDocument/2006/relationships/tags" Target="../tags/tag2163.xml"/><Relationship Id="rId188" Type="http://schemas.openxmlformats.org/officeDocument/2006/relationships/tags" Target="../tags/tag2184.xml"/><Relationship Id="rId311" Type="http://schemas.openxmlformats.org/officeDocument/2006/relationships/tags" Target="../tags/tag2307.xml"/><Relationship Id="rId71" Type="http://schemas.openxmlformats.org/officeDocument/2006/relationships/tags" Target="../tags/tag2067.xml"/><Relationship Id="rId92" Type="http://schemas.openxmlformats.org/officeDocument/2006/relationships/tags" Target="../tags/tag2088.xml"/><Relationship Id="rId213" Type="http://schemas.openxmlformats.org/officeDocument/2006/relationships/tags" Target="../tags/tag2209.xml"/><Relationship Id="rId234" Type="http://schemas.openxmlformats.org/officeDocument/2006/relationships/tags" Target="../tags/tag2230.xml"/><Relationship Id="rId2" Type="http://schemas.openxmlformats.org/officeDocument/2006/relationships/tags" Target="../tags/tag1998.xml"/><Relationship Id="rId29" Type="http://schemas.openxmlformats.org/officeDocument/2006/relationships/tags" Target="../tags/tag2025.xml"/><Relationship Id="rId255" Type="http://schemas.openxmlformats.org/officeDocument/2006/relationships/tags" Target="../tags/tag2251.xml"/><Relationship Id="rId276" Type="http://schemas.openxmlformats.org/officeDocument/2006/relationships/tags" Target="../tags/tag2272.xml"/><Relationship Id="rId297" Type="http://schemas.openxmlformats.org/officeDocument/2006/relationships/tags" Target="../tags/tag2293.xml"/><Relationship Id="rId40" Type="http://schemas.openxmlformats.org/officeDocument/2006/relationships/tags" Target="../tags/tag2036.xml"/><Relationship Id="rId115" Type="http://schemas.openxmlformats.org/officeDocument/2006/relationships/tags" Target="../tags/tag2111.xml"/><Relationship Id="rId136" Type="http://schemas.openxmlformats.org/officeDocument/2006/relationships/tags" Target="../tags/tag2132.xml"/><Relationship Id="rId157" Type="http://schemas.openxmlformats.org/officeDocument/2006/relationships/tags" Target="../tags/tag2153.xml"/><Relationship Id="rId178" Type="http://schemas.openxmlformats.org/officeDocument/2006/relationships/tags" Target="../tags/tag2174.xml"/><Relationship Id="rId301" Type="http://schemas.openxmlformats.org/officeDocument/2006/relationships/tags" Target="../tags/tag2297.xml"/><Relationship Id="rId322" Type="http://schemas.openxmlformats.org/officeDocument/2006/relationships/tags" Target="../tags/tag2318.xml"/><Relationship Id="rId61" Type="http://schemas.openxmlformats.org/officeDocument/2006/relationships/tags" Target="../tags/tag2057.xml"/><Relationship Id="rId82" Type="http://schemas.openxmlformats.org/officeDocument/2006/relationships/tags" Target="../tags/tag2078.xml"/><Relationship Id="rId199" Type="http://schemas.openxmlformats.org/officeDocument/2006/relationships/tags" Target="../tags/tag2195.xml"/><Relationship Id="rId203" Type="http://schemas.openxmlformats.org/officeDocument/2006/relationships/tags" Target="../tags/tag219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435.xml"/><Relationship Id="rId21" Type="http://schemas.openxmlformats.org/officeDocument/2006/relationships/tags" Target="../tags/tag2339.xml"/><Relationship Id="rId42" Type="http://schemas.openxmlformats.org/officeDocument/2006/relationships/tags" Target="../tags/tag2360.xml"/><Relationship Id="rId63" Type="http://schemas.openxmlformats.org/officeDocument/2006/relationships/tags" Target="../tags/tag2381.xml"/><Relationship Id="rId84" Type="http://schemas.openxmlformats.org/officeDocument/2006/relationships/tags" Target="../tags/tag2402.xml"/><Relationship Id="rId138" Type="http://schemas.openxmlformats.org/officeDocument/2006/relationships/tags" Target="../tags/tag2456.xml"/><Relationship Id="rId159" Type="http://schemas.openxmlformats.org/officeDocument/2006/relationships/tags" Target="../tags/tag2477.xml"/><Relationship Id="rId170" Type="http://schemas.openxmlformats.org/officeDocument/2006/relationships/tags" Target="../tags/tag2488.xml"/><Relationship Id="rId191" Type="http://schemas.openxmlformats.org/officeDocument/2006/relationships/tags" Target="../tags/tag2509.xml"/><Relationship Id="rId205" Type="http://schemas.openxmlformats.org/officeDocument/2006/relationships/tags" Target="../tags/tag2523.xml"/><Relationship Id="rId226" Type="http://schemas.openxmlformats.org/officeDocument/2006/relationships/tags" Target="../tags/tag2544.xml"/><Relationship Id="rId247" Type="http://schemas.openxmlformats.org/officeDocument/2006/relationships/tags" Target="../tags/tag2565.xml"/><Relationship Id="rId107" Type="http://schemas.openxmlformats.org/officeDocument/2006/relationships/tags" Target="../tags/tag2425.xml"/><Relationship Id="rId11" Type="http://schemas.openxmlformats.org/officeDocument/2006/relationships/tags" Target="../tags/tag2329.xml"/><Relationship Id="rId32" Type="http://schemas.openxmlformats.org/officeDocument/2006/relationships/tags" Target="../tags/tag2350.xml"/><Relationship Id="rId53" Type="http://schemas.openxmlformats.org/officeDocument/2006/relationships/tags" Target="../tags/tag2371.xml"/><Relationship Id="rId74" Type="http://schemas.openxmlformats.org/officeDocument/2006/relationships/tags" Target="../tags/tag2392.xml"/><Relationship Id="rId128" Type="http://schemas.openxmlformats.org/officeDocument/2006/relationships/tags" Target="../tags/tag2446.xml"/><Relationship Id="rId149" Type="http://schemas.openxmlformats.org/officeDocument/2006/relationships/tags" Target="../tags/tag2467.xml"/><Relationship Id="rId5" Type="http://schemas.openxmlformats.org/officeDocument/2006/relationships/tags" Target="../tags/tag2323.xml"/><Relationship Id="rId95" Type="http://schemas.openxmlformats.org/officeDocument/2006/relationships/tags" Target="../tags/tag2413.xml"/><Relationship Id="rId160" Type="http://schemas.openxmlformats.org/officeDocument/2006/relationships/tags" Target="../tags/tag2478.xml"/><Relationship Id="rId181" Type="http://schemas.openxmlformats.org/officeDocument/2006/relationships/tags" Target="../tags/tag2499.xml"/><Relationship Id="rId216" Type="http://schemas.openxmlformats.org/officeDocument/2006/relationships/tags" Target="../tags/tag2534.xml"/><Relationship Id="rId237" Type="http://schemas.openxmlformats.org/officeDocument/2006/relationships/tags" Target="../tags/tag2555.xml"/><Relationship Id="rId258" Type="http://schemas.openxmlformats.org/officeDocument/2006/relationships/tags" Target="../tags/tag2576.xml"/><Relationship Id="rId22" Type="http://schemas.openxmlformats.org/officeDocument/2006/relationships/tags" Target="../tags/tag2340.xml"/><Relationship Id="rId43" Type="http://schemas.openxmlformats.org/officeDocument/2006/relationships/tags" Target="../tags/tag2361.xml"/><Relationship Id="rId64" Type="http://schemas.openxmlformats.org/officeDocument/2006/relationships/tags" Target="../tags/tag2382.xml"/><Relationship Id="rId118" Type="http://schemas.openxmlformats.org/officeDocument/2006/relationships/tags" Target="../tags/tag2436.xml"/><Relationship Id="rId139" Type="http://schemas.openxmlformats.org/officeDocument/2006/relationships/tags" Target="../tags/tag2457.xml"/><Relationship Id="rId85" Type="http://schemas.openxmlformats.org/officeDocument/2006/relationships/tags" Target="../tags/tag2403.xml"/><Relationship Id="rId150" Type="http://schemas.openxmlformats.org/officeDocument/2006/relationships/tags" Target="../tags/tag2468.xml"/><Relationship Id="rId171" Type="http://schemas.openxmlformats.org/officeDocument/2006/relationships/tags" Target="../tags/tag2489.xml"/><Relationship Id="rId192" Type="http://schemas.openxmlformats.org/officeDocument/2006/relationships/tags" Target="../tags/tag2510.xml"/><Relationship Id="rId206" Type="http://schemas.openxmlformats.org/officeDocument/2006/relationships/tags" Target="../tags/tag2524.xml"/><Relationship Id="rId227" Type="http://schemas.openxmlformats.org/officeDocument/2006/relationships/tags" Target="../tags/tag2545.xml"/><Relationship Id="rId248" Type="http://schemas.openxmlformats.org/officeDocument/2006/relationships/tags" Target="../tags/tag2566.xml"/><Relationship Id="rId12" Type="http://schemas.openxmlformats.org/officeDocument/2006/relationships/tags" Target="../tags/tag2330.xml"/><Relationship Id="rId33" Type="http://schemas.openxmlformats.org/officeDocument/2006/relationships/tags" Target="../tags/tag2351.xml"/><Relationship Id="rId108" Type="http://schemas.openxmlformats.org/officeDocument/2006/relationships/tags" Target="../tags/tag2426.xml"/><Relationship Id="rId129" Type="http://schemas.openxmlformats.org/officeDocument/2006/relationships/tags" Target="../tags/tag2447.xml"/><Relationship Id="rId54" Type="http://schemas.openxmlformats.org/officeDocument/2006/relationships/tags" Target="../tags/tag2372.xml"/><Relationship Id="rId75" Type="http://schemas.openxmlformats.org/officeDocument/2006/relationships/tags" Target="../tags/tag2393.xml"/><Relationship Id="rId96" Type="http://schemas.openxmlformats.org/officeDocument/2006/relationships/tags" Target="../tags/tag2414.xml"/><Relationship Id="rId140" Type="http://schemas.openxmlformats.org/officeDocument/2006/relationships/tags" Target="../tags/tag2458.xml"/><Relationship Id="rId161" Type="http://schemas.openxmlformats.org/officeDocument/2006/relationships/tags" Target="../tags/tag2479.xml"/><Relationship Id="rId182" Type="http://schemas.openxmlformats.org/officeDocument/2006/relationships/tags" Target="../tags/tag2500.xml"/><Relationship Id="rId217" Type="http://schemas.openxmlformats.org/officeDocument/2006/relationships/tags" Target="../tags/tag2535.xml"/><Relationship Id="rId1" Type="http://schemas.openxmlformats.org/officeDocument/2006/relationships/tags" Target="../tags/tag2319.xml"/><Relationship Id="rId6" Type="http://schemas.openxmlformats.org/officeDocument/2006/relationships/tags" Target="../tags/tag2324.xml"/><Relationship Id="rId212" Type="http://schemas.openxmlformats.org/officeDocument/2006/relationships/tags" Target="../tags/tag2530.xml"/><Relationship Id="rId233" Type="http://schemas.openxmlformats.org/officeDocument/2006/relationships/tags" Target="../tags/tag2551.xml"/><Relationship Id="rId238" Type="http://schemas.openxmlformats.org/officeDocument/2006/relationships/tags" Target="../tags/tag2556.xml"/><Relationship Id="rId254" Type="http://schemas.openxmlformats.org/officeDocument/2006/relationships/tags" Target="../tags/tag2572.xml"/><Relationship Id="rId259" Type="http://schemas.openxmlformats.org/officeDocument/2006/relationships/tags" Target="../tags/tag2577.xml"/><Relationship Id="rId23" Type="http://schemas.openxmlformats.org/officeDocument/2006/relationships/tags" Target="../tags/tag2341.xml"/><Relationship Id="rId28" Type="http://schemas.openxmlformats.org/officeDocument/2006/relationships/tags" Target="../tags/tag2346.xml"/><Relationship Id="rId49" Type="http://schemas.openxmlformats.org/officeDocument/2006/relationships/tags" Target="../tags/tag2367.xml"/><Relationship Id="rId114" Type="http://schemas.openxmlformats.org/officeDocument/2006/relationships/tags" Target="../tags/tag2432.xml"/><Relationship Id="rId119" Type="http://schemas.openxmlformats.org/officeDocument/2006/relationships/tags" Target="../tags/tag2437.xml"/><Relationship Id="rId44" Type="http://schemas.openxmlformats.org/officeDocument/2006/relationships/tags" Target="../tags/tag2362.xml"/><Relationship Id="rId60" Type="http://schemas.openxmlformats.org/officeDocument/2006/relationships/tags" Target="../tags/tag2378.xml"/><Relationship Id="rId65" Type="http://schemas.openxmlformats.org/officeDocument/2006/relationships/tags" Target="../tags/tag2383.xml"/><Relationship Id="rId81" Type="http://schemas.openxmlformats.org/officeDocument/2006/relationships/tags" Target="../tags/tag2399.xml"/><Relationship Id="rId86" Type="http://schemas.openxmlformats.org/officeDocument/2006/relationships/tags" Target="../tags/tag2404.xml"/><Relationship Id="rId130" Type="http://schemas.openxmlformats.org/officeDocument/2006/relationships/tags" Target="../tags/tag2448.xml"/><Relationship Id="rId135" Type="http://schemas.openxmlformats.org/officeDocument/2006/relationships/tags" Target="../tags/tag2453.xml"/><Relationship Id="rId151" Type="http://schemas.openxmlformats.org/officeDocument/2006/relationships/tags" Target="../tags/tag2469.xml"/><Relationship Id="rId156" Type="http://schemas.openxmlformats.org/officeDocument/2006/relationships/tags" Target="../tags/tag2474.xml"/><Relationship Id="rId177" Type="http://schemas.openxmlformats.org/officeDocument/2006/relationships/tags" Target="../tags/tag2495.xml"/><Relationship Id="rId198" Type="http://schemas.openxmlformats.org/officeDocument/2006/relationships/tags" Target="../tags/tag2516.xml"/><Relationship Id="rId172" Type="http://schemas.openxmlformats.org/officeDocument/2006/relationships/tags" Target="../tags/tag2490.xml"/><Relationship Id="rId193" Type="http://schemas.openxmlformats.org/officeDocument/2006/relationships/tags" Target="../tags/tag2511.xml"/><Relationship Id="rId202" Type="http://schemas.openxmlformats.org/officeDocument/2006/relationships/tags" Target="../tags/tag2520.xml"/><Relationship Id="rId207" Type="http://schemas.openxmlformats.org/officeDocument/2006/relationships/tags" Target="../tags/tag2525.xml"/><Relationship Id="rId223" Type="http://schemas.openxmlformats.org/officeDocument/2006/relationships/tags" Target="../tags/tag2541.xml"/><Relationship Id="rId228" Type="http://schemas.openxmlformats.org/officeDocument/2006/relationships/tags" Target="../tags/tag2546.xml"/><Relationship Id="rId244" Type="http://schemas.openxmlformats.org/officeDocument/2006/relationships/tags" Target="../tags/tag2562.xml"/><Relationship Id="rId249" Type="http://schemas.openxmlformats.org/officeDocument/2006/relationships/tags" Target="../tags/tag2567.xml"/><Relationship Id="rId13" Type="http://schemas.openxmlformats.org/officeDocument/2006/relationships/tags" Target="../tags/tag2331.xml"/><Relationship Id="rId18" Type="http://schemas.openxmlformats.org/officeDocument/2006/relationships/tags" Target="../tags/tag2336.xml"/><Relationship Id="rId39" Type="http://schemas.openxmlformats.org/officeDocument/2006/relationships/tags" Target="../tags/tag2357.xml"/><Relationship Id="rId109" Type="http://schemas.openxmlformats.org/officeDocument/2006/relationships/tags" Target="../tags/tag2427.xml"/><Relationship Id="rId260" Type="http://schemas.openxmlformats.org/officeDocument/2006/relationships/tags" Target="../tags/tag2578.xml"/><Relationship Id="rId34" Type="http://schemas.openxmlformats.org/officeDocument/2006/relationships/tags" Target="../tags/tag2352.xml"/><Relationship Id="rId50" Type="http://schemas.openxmlformats.org/officeDocument/2006/relationships/tags" Target="../tags/tag2368.xml"/><Relationship Id="rId55" Type="http://schemas.openxmlformats.org/officeDocument/2006/relationships/tags" Target="../tags/tag2373.xml"/><Relationship Id="rId76" Type="http://schemas.openxmlformats.org/officeDocument/2006/relationships/tags" Target="../tags/tag2394.xml"/><Relationship Id="rId97" Type="http://schemas.openxmlformats.org/officeDocument/2006/relationships/tags" Target="../tags/tag2415.xml"/><Relationship Id="rId104" Type="http://schemas.openxmlformats.org/officeDocument/2006/relationships/tags" Target="../tags/tag2422.xml"/><Relationship Id="rId120" Type="http://schemas.openxmlformats.org/officeDocument/2006/relationships/tags" Target="../tags/tag2438.xml"/><Relationship Id="rId125" Type="http://schemas.openxmlformats.org/officeDocument/2006/relationships/tags" Target="../tags/tag2443.xml"/><Relationship Id="rId141" Type="http://schemas.openxmlformats.org/officeDocument/2006/relationships/tags" Target="../tags/tag2459.xml"/><Relationship Id="rId146" Type="http://schemas.openxmlformats.org/officeDocument/2006/relationships/tags" Target="../tags/tag2464.xml"/><Relationship Id="rId167" Type="http://schemas.openxmlformats.org/officeDocument/2006/relationships/tags" Target="../tags/tag2485.xml"/><Relationship Id="rId188" Type="http://schemas.openxmlformats.org/officeDocument/2006/relationships/tags" Target="../tags/tag2506.xml"/><Relationship Id="rId7" Type="http://schemas.openxmlformats.org/officeDocument/2006/relationships/tags" Target="../tags/tag2325.xml"/><Relationship Id="rId71" Type="http://schemas.openxmlformats.org/officeDocument/2006/relationships/tags" Target="../tags/tag2389.xml"/><Relationship Id="rId92" Type="http://schemas.openxmlformats.org/officeDocument/2006/relationships/tags" Target="../tags/tag2410.xml"/><Relationship Id="rId162" Type="http://schemas.openxmlformats.org/officeDocument/2006/relationships/tags" Target="../tags/tag2480.xml"/><Relationship Id="rId183" Type="http://schemas.openxmlformats.org/officeDocument/2006/relationships/tags" Target="../tags/tag2501.xml"/><Relationship Id="rId213" Type="http://schemas.openxmlformats.org/officeDocument/2006/relationships/tags" Target="../tags/tag2531.xml"/><Relationship Id="rId218" Type="http://schemas.openxmlformats.org/officeDocument/2006/relationships/tags" Target="../tags/tag2536.xml"/><Relationship Id="rId234" Type="http://schemas.openxmlformats.org/officeDocument/2006/relationships/tags" Target="../tags/tag2552.xml"/><Relationship Id="rId239" Type="http://schemas.openxmlformats.org/officeDocument/2006/relationships/tags" Target="../tags/tag2557.xml"/><Relationship Id="rId2" Type="http://schemas.openxmlformats.org/officeDocument/2006/relationships/tags" Target="../tags/tag2320.xml"/><Relationship Id="rId29" Type="http://schemas.openxmlformats.org/officeDocument/2006/relationships/tags" Target="../tags/tag2347.xml"/><Relationship Id="rId250" Type="http://schemas.openxmlformats.org/officeDocument/2006/relationships/tags" Target="../tags/tag2568.xml"/><Relationship Id="rId255" Type="http://schemas.openxmlformats.org/officeDocument/2006/relationships/tags" Target="../tags/tag2573.xml"/><Relationship Id="rId24" Type="http://schemas.openxmlformats.org/officeDocument/2006/relationships/tags" Target="../tags/tag2342.xml"/><Relationship Id="rId40" Type="http://schemas.openxmlformats.org/officeDocument/2006/relationships/tags" Target="../tags/tag2358.xml"/><Relationship Id="rId45" Type="http://schemas.openxmlformats.org/officeDocument/2006/relationships/tags" Target="../tags/tag2363.xml"/><Relationship Id="rId66" Type="http://schemas.openxmlformats.org/officeDocument/2006/relationships/tags" Target="../tags/tag2384.xml"/><Relationship Id="rId87" Type="http://schemas.openxmlformats.org/officeDocument/2006/relationships/tags" Target="../tags/tag2405.xml"/><Relationship Id="rId110" Type="http://schemas.openxmlformats.org/officeDocument/2006/relationships/tags" Target="../tags/tag2428.xml"/><Relationship Id="rId115" Type="http://schemas.openxmlformats.org/officeDocument/2006/relationships/tags" Target="../tags/tag2433.xml"/><Relationship Id="rId131" Type="http://schemas.openxmlformats.org/officeDocument/2006/relationships/tags" Target="../tags/tag2449.xml"/><Relationship Id="rId136" Type="http://schemas.openxmlformats.org/officeDocument/2006/relationships/tags" Target="../tags/tag2454.xml"/><Relationship Id="rId157" Type="http://schemas.openxmlformats.org/officeDocument/2006/relationships/tags" Target="../tags/tag2475.xml"/><Relationship Id="rId178" Type="http://schemas.openxmlformats.org/officeDocument/2006/relationships/tags" Target="../tags/tag2496.xml"/><Relationship Id="rId61" Type="http://schemas.openxmlformats.org/officeDocument/2006/relationships/tags" Target="../tags/tag2379.xml"/><Relationship Id="rId82" Type="http://schemas.openxmlformats.org/officeDocument/2006/relationships/tags" Target="../tags/tag2400.xml"/><Relationship Id="rId152" Type="http://schemas.openxmlformats.org/officeDocument/2006/relationships/tags" Target="../tags/tag2470.xml"/><Relationship Id="rId173" Type="http://schemas.openxmlformats.org/officeDocument/2006/relationships/tags" Target="../tags/tag2491.xml"/><Relationship Id="rId194" Type="http://schemas.openxmlformats.org/officeDocument/2006/relationships/tags" Target="../tags/tag2512.xml"/><Relationship Id="rId199" Type="http://schemas.openxmlformats.org/officeDocument/2006/relationships/tags" Target="../tags/tag2517.xml"/><Relationship Id="rId203" Type="http://schemas.openxmlformats.org/officeDocument/2006/relationships/tags" Target="../tags/tag2521.xml"/><Relationship Id="rId208" Type="http://schemas.openxmlformats.org/officeDocument/2006/relationships/tags" Target="../tags/tag2526.xml"/><Relationship Id="rId229" Type="http://schemas.openxmlformats.org/officeDocument/2006/relationships/tags" Target="../tags/tag2547.xml"/><Relationship Id="rId19" Type="http://schemas.openxmlformats.org/officeDocument/2006/relationships/tags" Target="../tags/tag2337.xml"/><Relationship Id="rId224" Type="http://schemas.openxmlformats.org/officeDocument/2006/relationships/tags" Target="../tags/tag2542.xml"/><Relationship Id="rId240" Type="http://schemas.openxmlformats.org/officeDocument/2006/relationships/tags" Target="../tags/tag2558.xml"/><Relationship Id="rId245" Type="http://schemas.openxmlformats.org/officeDocument/2006/relationships/tags" Target="../tags/tag2563.xml"/><Relationship Id="rId261" Type="http://schemas.openxmlformats.org/officeDocument/2006/relationships/tags" Target="../tags/tag2579.xml"/><Relationship Id="rId14" Type="http://schemas.openxmlformats.org/officeDocument/2006/relationships/tags" Target="../tags/tag2332.xml"/><Relationship Id="rId30" Type="http://schemas.openxmlformats.org/officeDocument/2006/relationships/tags" Target="../tags/tag2348.xml"/><Relationship Id="rId35" Type="http://schemas.openxmlformats.org/officeDocument/2006/relationships/tags" Target="../tags/tag2353.xml"/><Relationship Id="rId56" Type="http://schemas.openxmlformats.org/officeDocument/2006/relationships/tags" Target="../tags/tag2374.xml"/><Relationship Id="rId77" Type="http://schemas.openxmlformats.org/officeDocument/2006/relationships/tags" Target="../tags/tag2395.xml"/><Relationship Id="rId100" Type="http://schemas.openxmlformats.org/officeDocument/2006/relationships/tags" Target="../tags/tag2418.xml"/><Relationship Id="rId105" Type="http://schemas.openxmlformats.org/officeDocument/2006/relationships/tags" Target="../tags/tag2423.xml"/><Relationship Id="rId126" Type="http://schemas.openxmlformats.org/officeDocument/2006/relationships/tags" Target="../tags/tag2444.xml"/><Relationship Id="rId147" Type="http://schemas.openxmlformats.org/officeDocument/2006/relationships/tags" Target="../tags/tag2465.xml"/><Relationship Id="rId168" Type="http://schemas.openxmlformats.org/officeDocument/2006/relationships/tags" Target="../tags/tag2486.xml"/><Relationship Id="rId8" Type="http://schemas.openxmlformats.org/officeDocument/2006/relationships/tags" Target="../tags/tag2326.xml"/><Relationship Id="rId51" Type="http://schemas.openxmlformats.org/officeDocument/2006/relationships/tags" Target="../tags/tag2369.xml"/><Relationship Id="rId72" Type="http://schemas.openxmlformats.org/officeDocument/2006/relationships/tags" Target="../tags/tag2390.xml"/><Relationship Id="rId93" Type="http://schemas.openxmlformats.org/officeDocument/2006/relationships/tags" Target="../tags/tag2411.xml"/><Relationship Id="rId98" Type="http://schemas.openxmlformats.org/officeDocument/2006/relationships/tags" Target="../tags/tag2416.xml"/><Relationship Id="rId121" Type="http://schemas.openxmlformats.org/officeDocument/2006/relationships/tags" Target="../tags/tag2439.xml"/><Relationship Id="rId142" Type="http://schemas.openxmlformats.org/officeDocument/2006/relationships/tags" Target="../tags/tag2460.xml"/><Relationship Id="rId163" Type="http://schemas.openxmlformats.org/officeDocument/2006/relationships/tags" Target="../tags/tag2481.xml"/><Relationship Id="rId184" Type="http://schemas.openxmlformats.org/officeDocument/2006/relationships/tags" Target="../tags/tag2502.xml"/><Relationship Id="rId189" Type="http://schemas.openxmlformats.org/officeDocument/2006/relationships/tags" Target="../tags/tag2507.xml"/><Relationship Id="rId219" Type="http://schemas.openxmlformats.org/officeDocument/2006/relationships/tags" Target="../tags/tag2537.xml"/><Relationship Id="rId3" Type="http://schemas.openxmlformats.org/officeDocument/2006/relationships/tags" Target="../tags/tag2321.xml"/><Relationship Id="rId214" Type="http://schemas.openxmlformats.org/officeDocument/2006/relationships/tags" Target="../tags/tag2532.xml"/><Relationship Id="rId230" Type="http://schemas.openxmlformats.org/officeDocument/2006/relationships/tags" Target="../tags/tag2548.xml"/><Relationship Id="rId235" Type="http://schemas.openxmlformats.org/officeDocument/2006/relationships/tags" Target="../tags/tag2553.xml"/><Relationship Id="rId251" Type="http://schemas.openxmlformats.org/officeDocument/2006/relationships/tags" Target="../tags/tag2569.xml"/><Relationship Id="rId256" Type="http://schemas.openxmlformats.org/officeDocument/2006/relationships/tags" Target="../tags/tag2574.xml"/><Relationship Id="rId25" Type="http://schemas.openxmlformats.org/officeDocument/2006/relationships/tags" Target="../tags/tag2343.xml"/><Relationship Id="rId46" Type="http://schemas.openxmlformats.org/officeDocument/2006/relationships/tags" Target="../tags/tag2364.xml"/><Relationship Id="rId67" Type="http://schemas.openxmlformats.org/officeDocument/2006/relationships/tags" Target="../tags/tag2385.xml"/><Relationship Id="rId116" Type="http://schemas.openxmlformats.org/officeDocument/2006/relationships/tags" Target="../tags/tag2434.xml"/><Relationship Id="rId137" Type="http://schemas.openxmlformats.org/officeDocument/2006/relationships/tags" Target="../tags/tag2455.xml"/><Relationship Id="rId158" Type="http://schemas.openxmlformats.org/officeDocument/2006/relationships/tags" Target="../tags/tag2476.xml"/><Relationship Id="rId20" Type="http://schemas.openxmlformats.org/officeDocument/2006/relationships/tags" Target="../tags/tag2338.xml"/><Relationship Id="rId41" Type="http://schemas.openxmlformats.org/officeDocument/2006/relationships/tags" Target="../tags/tag2359.xml"/><Relationship Id="rId62" Type="http://schemas.openxmlformats.org/officeDocument/2006/relationships/tags" Target="../tags/tag2380.xml"/><Relationship Id="rId83" Type="http://schemas.openxmlformats.org/officeDocument/2006/relationships/tags" Target="../tags/tag2401.xml"/><Relationship Id="rId88" Type="http://schemas.openxmlformats.org/officeDocument/2006/relationships/tags" Target="../tags/tag2406.xml"/><Relationship Id="rId111" Type="http://schemas.openxmlformats.org/officeDocument/2006/relationships/tags" Target="../tags/tag2429.xml"/><Relationship Id="rId132" Type="http://schemas.openxmlformats.org/officeDocument/2006/relationships/tags" Target="../tags/tag2450.xml"/><Relationship Id="rId153" Type="http://schemas.openxmlformats.org/officeDocument/2006/relationships/tags" Target="../tags/tag2471.xml"/><Relationship Id="rId174" Type="http://schemas.openxmlformats.org/officeDocument/2006/relationships/tags" Target="../tags/tag2492.xml"/><Relationship Id="rId179" Type="http://schemas.openxmlformats.org/officeDocument/2006/relationships/tags" Target="../tags/tag2497.xml"/><Relationship Id="rId195" Type="http://schemas.openxmlformats.org/officeDocument/2006/relationships/tags" Target="../tags/tag2513.xml"/><Relationship Id="rId209" Type="http://schemas.openxmlformats.org/officeDocument/2006/relationships/tags" Target="../tags/tag2527.xml"/><Relationship Id="rId190" Type="http://schemas.openxmlformats.org/officeDocument/2006/relationships/tags" Target="../tags/tag2508.xml"/><Relationship Id="rId204" Type="http://schemas.openxmlformats.org/officeDocument/2006/relationships/tags" Target="../tags/tag2522.xml"/><Relationship Id="rId220" Type="http://schemas.openxmlformats.org/officeDocument/2006/relationships/tags" Target="../tags/tag2538.xml"/><Relationship Id="rId225" Type="http://schemas.openxmlformats.org/officeDocument/2006/relationships/tags" Target="../tags/tag2543.xml"/><Relationship Id="rId241" Type="http://schemas.openxmlformats.org/officeDocument/2006/relationships/tags" Target="../tags/tag2559.xml"/><Relationship Id="rId246" Type="http://schemas.openxmlformats.org/officeDocument/2006/relationships/tags" Target="../tags/tag2564.xml"/><Relationship Id="rId15" Type="http://schemas.openxmlformats.org/officeDocument/2006/relationships/tags" Target="../tags/tag2333.xml"/><Relationship Id="rId36" Type="http://schemas.openxmlformats.org/officeDocument/2006/relationships/tags" Target="../tags/tag2354.xml"/><Relationship Id="rId57" Type="http://schemas.openxmlformats.org/officeDocument/2006/relationships/tags" Target="../tags/tag2375.xml"/><Relationship Id="rId106" Type="http://schemas.openxmlformats.org/officeDocument/2006/relationships/tags" Target="../tags/tag2424.xml"/><Relationship Id="rId127" Type="http://schemas.openxmlformats.org/officeDocument/2006/relationships/tags" Target="../tags/tag2445.xml"/><Relationship Id="rId262" Type="http://schemas.openxmlformats.org/officeDocument/2006/relationships/tags" Target="../tags/tag2580.xml"/><Relationship Id="rId10" Type="http://schemas.openxmlformats.org/officeDocument/2006/relationships/tags" Target="../tags/tag2328.xml"/><Relationship Id="rId31" Type="http://schemas.openxmlformats.org/officeDocument/2006/relationships/tags" Target="../tags/tag2349.xml"/><Relationship Id="rId52" Type="http://schemas.openxmlformats.org/officeDocument/2006/relationships/tags" Target="../tags/tag2370.xml"/><Relationship Id="rId73" Type="http://schemas.openxmlformats.org/officeDocument/2006/relationships/tags" Target="../tags/tag2391.xml"/><Relationship Id="rId78" Type="http://schemas.openxmlformats.org/officeDocument/2006/relationships/tags" Target="../tags/tag2396.xml"/><Relationship Id="rId94" Type="http://schemas.openxmlformats.org/officeDocument/2006/relationships/tags" Target="../tags/tag2412.xml"/><Relationship Id="rId99" Type="http://schemas.openxmlformats.org/officeDocument/2006/relationships/tags" Target="../tags/tag2417.xml"/><Relationship Id="rId101" Type="http://schemas.openxmlformats.org/officeDocument/2006/relationships/tags" Target="../tags/tag2419.xml"/><Relationship Id="rId122" Type="http://schemas.openxmlformats.org/officeDocument/2006/relationships/tags" Target="../tags/tag2440.xml"/><Relationship Id="rId143" Type="http://schemas.openxmlformats.org/officeDocument/2006/relationships/tags" Target="../tags/tag2461.xml"/><Relationship Id="rId148" Type="http://schemas.openxmlformats.org/officeDocument/2006/relationships/tags" Target="../tags/tag2466.xml"/><Relationship Id="rId164" Type="http://schemas.openxmlformats.org/officeDocument/2006/relationships/tags" Target="../tags/tag2482.xml"/><Relationship Id="rId169" Type="http://schemas.openxmlformats.org/officeDocument/2006/relationships/tags" Target="../tags/tag2487.xml"/><Relationship Id="rId185" Type="http://schemas.openxmlformats.org/officeDocument/2006/relationships/tags" Target="../tags/tag2503.xml"/><Relationship Id="rId4" Type="http://schemas.openxmlformats.org/officeDocument/2006/relationships/tags" Target="../tags/tag2322.xml"/><Relationship Id="rId9" Type="http://schemas.openxmlformats.org/officeDocument/2006/relationships/tags" Target="../tags/tag2327.xml"/><Relationship Id="rId180" Type="http://schemas.openxmlformats.org/officeDocument/2006/relationships/tags" Target="../tags/tag2498.xml"/><Relationship Id="rId210" Type="http://schemas.openxmlformats.org/officeDocument/2006/relationships/tags" Target="../tags/tag2528.xml"/><Relationship Id="rId215" Type="http://schemas.openxmlformats.org/officeDocument/2006/relationships/tags" Target="../tags/tag2533.xml"/><Relationship Id="rId236" Type="http://schemas.openxmlformats.org/officeDocument/2006/relationships/tags" Target="../tags/tag2554.xml"/><Relationship Id="rId257" Type="http://schemas.openxmlformats.org/officeDocument/2006/relationships/tags" Target="../tags/tag2575.xml"/><Relationship Id="rId26" Type="http://schemas.openxmlformats.org/officeDocument/2006/relationships/tags" Target="../tags/tag2344.xml"/><Relationship Id="rId231" Type="http://schemas.openxmlformats.org/officeDocument/2006/relationships/tags" Target="../tags/tag2549.xml"/><Relationship Id="rId252" Type="http://schemas.openxmlformats.org/officeDocument/2006/relationships/tags" Target="../tags/tag2570.xml"/><Relationship Id="rId47" Type="http://schemas.openxmlformats.org/officeDocument/2006/relationships/tags" Target="../tags/tag2365.xml"/><Relationship Id="rId68" Type="http://schemas.openxmlformats.org/officeDocument/2006/relationships/tags" Target="../tags/tag2386.xml"/><Relationship Id="rId89" Type="http://schemas.openxmlformats.org/officeDocument/2006/relationships/tags" Target="../tags/tag2407.xml"/><Relationship Id="rId112" Type="http://schemas.openxmlformats.org/officeDocument/2006/relationships/tags" Target="../tags/tag2430.xml"/><Relationship Id="rId133" Type="http://schemas.openxmlformats.org/officeDocument/2006/relationships/tags" Target="../tags/tag2451.xml"/><Relationship Id="rId154" Type="http://schemas.openxmlformats.org/officeDocument/2006/relationships/tags" Target="../tags/tag2472.xml"/><Relationship Id="rId175" Type="http://schemas.openxmlformats.org/officeDocument/2006/relationships/tags" Target="../tags/tag2493.xml"/><Relationship Id="rId196" Type="http://schemas.openxmlformats.org/officeDocument/2006/relationships/tags" Target="../tags/tag2514.xml"/><Relationship Id="rId200" Type="http://schemas.openxmlformats.org/officeDocument/2006/relationships/tags" Target="../tags/tag2518.xml"/><Relationship Id="rId16" Type="http://schemas.openxmlformats.org/officeDocument/2006/relationships/tags" Target="../tags/tag2334.xml"/><Relationship Id="rId221" Type="http://schemas.openxmlformats.org/officeDocument/2006/relationships/tags" Target="../tags/tag2539.xml"/><Relationship Id="rId242" Type="http://schemas.openxmlformats.org/officeDocument/2006/relationships/tags" Target="../tags/tag2560.xml"/><Relationship Id="rId263" Type="http://schemas.openxmlformats.org/officeDocument/2006/relationships/slideLayout" Target="../slideLayouts/slideLayout1.xml"/><Relationship Id="rId37" Type="http://schemas.openxmlformats.org/officeDocument/2006/relationships/tags" Target="../tags/tag2355.xml"/><Relationship Id="rId58" Type="http://schemas.openxmlformats.org/officeDocument/2006/relationships/tags" Target="../tags/tag2376.xml"/><Relationship Id="rId79" Type="http://schemas.openxmlformats.org/officeDocument/2006/relationships/tags" Target="../tags/tag2397.xml"/><Relationship Id="rId102" Type="http://schemas.openxmlformats.org/officeDocument/2006/relationships/tags" Target="../tags/tag2420.xml"/><Relationship Id="rId123" Type="http://schemas.openxmlformats.org/officeDocument/2006/relationships/tags" Target="../tags/tag2441.xml"/><Relationship Id="rId144" Type="http://schemas.openxmlformats.org/officeDocument/2006/relationships/tags" Target="../tags/tag2462.xml"/><Relationship Id="rId90" Type="http://schemas.openxmlformats.org/officeDocument/2006/relationships/tags" Target="../tags/tag2408.xml"/><Relationship Id="rId165" Type="http://schemas.openxmlformats.org/officeDocument/2006/relationships/tags" Target="../tags/tag2483.xml"/><Relationship Id="rId186" Type="http://schemas.openxmlformats.org/officeDocument/2006/relationships/tags" Target="../tags/tag2504.xml"/><Relationship Id="rId211" Type="http://schemas.openxmlformats.org/officeDocument/2006/relationships/tags" Target="../tags/tag2529.xml"/><Relationship Id="rId232" Type="http://schemas.openxmlformats.org/officeDocument/2006/relationships/tags" Target="../tags/tag2550.xml"/><Relationship Id="rId253" Type="http://schemas.openxmlformats.org/officeDocument/2006/relationships/tags" Target="../tags/tag2571.xml"/><Relationship Id="rId27" Type="http://schemas.openxmlformats.org/officeDocument/2006/relationships/tags" Target="../tags/tag2345.xml"/><Relationship Id="rId48" Type="http://schemas.openxmlformats.org/officeDocument/2006/relationships/tags" Target="../tags/tag2366.xml"/><Relationship Id="rId69" Type="http://schemas.openxmlformats.org/officeDocument/2006/relationships/tags" Target="../tags/tag2387.xml"/><Relationship Id="rId113" Type="http://schemas.openxmlformats.org/officeDocument/2006/relationships/tags" Target="../tags/tag2431.xml"/><Relationship Id="rId134" Type="http://schemas.openxmlformats.org/officeDocument/2006/relationships/tags" Target="../tags/tag2452.xml"/><Relationship Id="rId80" Type="http://schemas.openxmlformats.org/officeDocument/2006/relationships/tags" Target="../tags/tag2398.xml"/><Relationship Id="rId155" Type="http://schemas.openxmlformats.org/officeDocument/2006/relationships/tags" Target="../tags/tag2473.xml"/><Relationship Id="rId176" Type="http://schemas.openxmlformats.org/officeDocument/2006/relationships/tags" Target="../tags/tag2494.xml"/><Relationship Id="rId197" Type="http://schemas.openxmlformats.org/officeDocument/2006/relationships/tags" Target="../tags/tag2515.xml"/><Relationship Id="rId201" Type="http://schemas.openxmlformats.org/officeDocument/2006/relationships/tags" Target="../tags/tag2519.xml"/><Relationship Id="rId222" Type="http://schemas.openxmlformats.org/officeDocument/2006/relationships/tags" Target="../tags/tag2540.xml"/><Relationship Id="rId243" Type="http://schemas.openxmlformats.org/officeDocument/2006/relationships/tags" Target="../tags/tag2561.xml"/><Relationship Id="rId17" Type="http://schemas.openxmlformats.org/officeDocument/2006/relationships/tags" Target="../tags/tag2335.xml"/><Relationship Id="rId38" Type="http://schemas.openxmlformats.org/officeDocument/2006/relationships/tags" Target="../tags/tag2356.xml"/><Relationship Id="rId59" Type="http://schemas.openxmlformats.org/officeDocument/2006/relationships/tags" Target="../tags/tag2377.xml"/><Relationship Id="rId103" Type="http://schemas.openxmlformats.org/officeDocument/2006/relationships/tags" Target="../tags/tag2421.xml"/><Relationship Id="rId124" Type="http://schemas.openxmlformats.org/officeDocument/2006/relationships/tags" Target="../tags/tag2442.xml"/><Relationship Id="rId70" Type="http://schemas.openxmlformats.org/officeDocument/2006/relationships/tags" Target="../tags/tag2388.xml"/><Relationship Id="rId91" Type="http://schemas.openxmlformats.org/officeDocument/2006/relationships/tags" Target="../tags/tag2409.xml"/><Relationship Id="rId145" Type="http://schemas.openxmlformats.org/officeDocument/2006/relationships/tags" Target="../tags/tag2463.xml"/><Relationship Id="rId166" Type="http://schemas.openxmlformats.org/officeDocument/2006/relationships/tags" Target="../tags/tag2484.xml"/><Relationship Id="rId187" Type="http://schemas.openxmlformats.org/officeDocument/2006/relationships/tags" Target="../tags/tag250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606.xml"/><Relationship Id="rId117" Type="http://schemas.openxmlformats.org/officeDocument/2006/relationships/tags" Target="../tags/tag2697.xml"/><Relationship Id="rId21" Type="http://schemas.openxmlformats.org/officeDocument/2006/relationships/tags" Target="../tags/tag2601.xml"/><Relationship Id="rId42" Type="http://schemas.openxmlformats.org/officeDocument/2006/relationships/tags" Target="../tags/tag2622.xml"/><Relationship Id="rId47" Type="http://schemas.openxmlformats.org/officeDocument/2006/relationships/tags" Target="../tags/tag2627.xml"/><Relationship Id="rId63" Type="http://schemas.openxmlformats.org/officeDocument/2006/relationships/tags" Target="../tags/tag2643.xml"/><Relationship Id="rId68" Type="http://schemas.openxmlformats.org/officeDocument/2006/relationships/tags" Target="../tags/tag2648.xml"/><Relationship Id="rId84" Type="http://schemas.openxmlformats.org/officeDocument/2006/relationships/tags" Target="../tags/tag2664.xml"/><Relationship Id="rId89" Type="http://schemas.openxmlformats.org/officeDocument/2006/relationships/tags" Target="../tags/tag2669.xml"/><Relationship Id="rId112" Type="http://schemas.openxmlformats.org/officeDocument/2006/relationships/tags" Target="../tags/tag2692.xml"/><Relationship Id="rId133" Type="http://schemas.openxmlformats.org/officeDocument/2006/relationships/tags" Target="../tags/tag2713.xml"/><Relationship Id="rId138" Type="http://schemas.openxmlformats.org/officeDocument/2006/relationships/tags" Target="../tags/tag2718.xml"/><Relationship Id="rId154" Type="http://schemas.openxmlformats.org/officeDocument/2006/relationships/tags" Target="../tags/tag2734.xml"/><Relationship Id="rId159" Type="http://schemas.openxmlformats.org/officeDocument/2006/relationships/tags" Target="../tags/tag2739.xml"/><Relationship Id="rId16" Type="http://schemas.openxmlformats.org/officeDocument/2006/relationships/tags" Target="../tags/tag2596.xml"/><Relationship Id="rId107" Type="http://schemas.openxmlformats.org/officeDocument/2006/relationships/tags" Target="../tags/tag2687.xml"/><Relationship Id="rId11" Type="http://schemas.openxmlformats.org/officeDocument/2006/relationships/tags" Target="../tags/tag2591.xml"/><Relationship Id="rId32" Type="http://schemas.openxmlformats.org/officeDocument/2006/relationships/tags" Target="../tags/tag2612.xml"/><Relationship Id="rId37" Type="http://schemas.openxmlformats.org/officeDocument/2006/relationships/tags" Target="../tags/tag2617.xml"/><Relationship Id="rId53" Type="http://schemas.openxmlformats.org/officeDocument/2006/relationships/tags" Target="../tags/tag2633.xml"/><Relationship Id="rId58" Type="http://schemas.openxmlformats.org/officeDocument/2006/relationships/tags" Target="../tags/tag2638.xml"/><Relationship Id="rId74" Type="http://schemas.openxmlformats.org/officeDocument/2006/relationships/tags" Target="../tags/tag2654.xml"/><Relationship Id="rId79" Type="http://schemas.openxmlformats.org/officeDocument/2006/relationships/tags" Target="../tags/tag2659.xml"/><Relationship Id="rId102" Type="http://schemas.openxmlformats.org/officeDocument/2006/relationships/tags" Target="../tags/tag2682.xml"/><Relationship Id="rId123" Type="http://schemas.openxmlformats.org/officeDocument/2006/relationships/tags" Target="../tags/tag2703.xml"/><Relationship Id="rId128" Type="http://schemas.openxmlformats.org/officeDocument/2006/relationships/tags" Target="../tags/tag2708.xml"/><Relationship Id="rId144" Type="http://schemas.openxmlformats.org/officeDocument/2006/relationships/tags" Target="../tags/tag2724.xml"/><Relationship Id="rId149" Type="http://schemas.openxmlformats.org/officeDocument/2006/relationships/tags" Target="../tags/tag2729.xml"/><Relationship Id="rId5" Type="http://schemas.openxmlformats.org/officeDocument/2006/relationships/tags" Target="../tags/tag2585.xml"/><Relationship Id="rId90" Type="http://schemas.openxmlformats.org/officeDocument/2006/relationships/tags" Target="../tags/tag2670.xml"/><Relationship Id="rId95" Type="http://schemas.openxmlformats.org/officeDocument/2006/relationships/tags" Target="../tags/tag2675.xml"/><Relationship Id="rId160" Type="http://schemas.openxmlformats.org/officeDocument/2006/relationships/tags" Target="../tags/tag2740.xml"/><Relationship Id="rId22" Type="http://schemas.openxmlformats.org/officeDocument/2006/relationships/tags" Target="../tags/tag2602.xml"/><Relationship Id="rId27" Type="http://schemas.openxmlformats.org/officeDocument/2006/relationships/tags" Target="../tags/tag2607.xml"/><Relationship Id="rId43" Type="http://schemas.openxmlformats.org/officeDocument/2006/relationships/tags" Target="../tags/tag2623.xml"/><Relationship Id="rId48" Type="http://schemas.openxmlformats.org/officeDocument/2006/relationships/tags" Target="../tags/tag2628.xml"/><Relationship Id="rId64" Type="http://schemas.openxmlformats.org/officeDocument/2006/relationships/tags" Target="../tags/tag2644.xml"/><Relationship Id="rId69" Type="http://schemas.openxmlformats.org/officeDocument/2006/relationships/tags" Target="../tags/tag2649.xml"/><Relationship Id="rId113" Type="http://schemas.openxmlformats.org/officeDocument/2006/relationships/tags" Target="../tags/tag2693.xml"/><Relationship Id="rId118" Type="http://schemas.openxmlformats.org/officeDocument/2006/relationships/tags" Target="../tags/tag2698.xml"/><Relationship Id="rId134" Type="http://schemas.openxmlformats.org/officeDocument/2006/relationships/tags" Target="../tags/tag2714.xml"/><Relationship Id="rId139" Type="http://schemas.openxmlformats.org/officeDocument/2006/relationships/tags" Target="../tags/tag2719.xml"/><Relationship Id="rId80" Type="http://schemas.openxmlformats.org/officeDocument/2006/relationships/tags" Target="../tags/tag2660.xml"/><Relationship Id="rId85" Type="http://schemas.openxmlformats.org/officeDocument/2006/relationships/tags" Target="../tags/tag2665.xml"/><Relationship Id="rId150" Type="http://schemas.openxmlformats.org/officeDocument/2006/relationships/tags" Target="../tags/tag2730.xml"/><Relationship Id="rId155" Type="http://schemas.openxmlformats.org/officeDocument/2006/relationships/tags" Target="../tags/tag2735.xml"/><Relationship Id="rId12" Type="http://schemas.openxmlformats.org/officeDocument/2006/relationships/tags" Target="../tags/tag2592.xml"/><Relationship Id="rId17" Type="http://schemas.openxmlformats.org/officeDocument/2006/relationships/tags" Target="../tags/tag2597.xml"/><Relationship Id="rId33" Type="http://schemas.openxmlformats.org/officeDocument/2006/relationships/tags" Target="../tags/tag2613.xml"/><Relationship Id="rId38" Type="http://schemas.openxmlformats.org/officeDocument/2006/relationships/tags" Target="../tags/tag2618.xml"/><Relationship Id="rId59" Type="http://schemas.openxmlformats.org/officeDocument/2006/relationships/tags" Target="../tags/tag2639.xml"/><Relationship Id="rId103" Type="http://schemas.openxmlformats.org/officeDocument/2006/relationships/tags" Target="../tags/tag2683.xml"/><Relationship Id="rId108" Type="http://schemas.openxmlformats.org/officeDocument/2006/relationships/tags" Target="../tags/tag2688.xml"/><Relationship Id="rId124" Type="http://schemas.openxmlformats.org/officeDocument/2006/relationships/tags" Target="../tags/tag2704.xml"/><Relationship Id="rId129" Type="http://schemas.openxmlformats.org/officeDocument/2006/relationships/tags" Target="../tags/tag2709.xml"/><Relationship Id="rId20" Type="http://schemas.openxmlformats.org/officeDocument/2006/relationships/tags" Target="../tags/tag2600.xml"/><Relationship Id="rId41" Type="http://schemas.openxmlformats.org/officeDocument/2006/relationships/tags" Target="../tags/tag2621.xml"/><Relationship Id="rId54" Type="http://schemas.openxmlformats.org/officeDocument/2006/relationships/tags" Target="../tags/tag2634.xml"/><Relationship Id="rId62" Type="http://schemas.openxmlformats.org/officeDocument/2006/relationships/tags" Target="../tags/tag2642.xml"/><Relationship Id="rId70" Type="http://schemas.openxmlformats.org/officeDocument/2006/relationships/tags" Target="../tags/tag2650.xml"/><Relationship Id="rId75" Type="http://schemas.openxmlformats.org/officeDocument/2006/relationships/tags" Target="../tags/tag2655.xml"/><Relationship Id="rId83" Type="http://schemas.openxmlformats.org/officeDocument/2006/relationships/tags" Target="../tags/tag2663.xml"/><Relationship Id="rId88" Type="http://schemas.openxmlformats.org/officeDocument/2006/relationships/tags" Target="../tags/tag2668.xml"/><Relationship Id="rId91" Type="http://schemas.openxmlformats.org/officeDocument/2006/relationships/tags" Target="../tags/tag2671.xml"/><Relationship Id="rId96" Type="http://schemas.openxmlformats.org/officeDocument/2006/relationships/tags" Target="../tags/tag2676.xml"/><Relationship Id="rId111" Type="http://schemas.openxmlformats.org/officeDocument/2006/relationships/tags" Target="../tags/tag2691.xml"/><Relationship Id="rId132" Type="http://schemas.openxmlformats.org/officeDocument/2006/relationships/tags" Target="../tags/tag2712.xml"/><Relationship Id="rId140" Type="http://schemas.openxmlformats.org/officeDocument/2006/relationships/tags" Target="../tags/tag2720.xml"/><Relationship Id="rId145" Type="http://schemas.openxmlformats.org/officeDocument/2006/relationships/tags" Target="../tags/tag2725.xml"/><Relationship Id="rId153" Type="http://schemas.openxmlformats.org/officeDocument/2006/relationships/tags" Target="../tags/tag2733.xml"/><Relationship Id="rId161" Type="http://schemas.openxmlformats.org/officeDocument/2006/relationships/slideLayout" Target="../slideLayouts/slideLayout1.xml"/><Relationship Id="rId1" Type="http://schemas.openxmlformats.org/officeDocument/2006/relationships/tags" Target="../tags/tag2581.xml"/><Relationship Id="rId6" Type="http://schemas.openxmlformats.org/officeDocument/2006/relationships/tags" Target="../tags/tag2586.xml"/><Relationship Id="rId15" Type="http://schemas.openxmlformats.org/officeDocument/2006/relationships/tags" Target="../tags/tag2595.xml"/><Relationship Id="rId23" Type="http://schemas.openxmlformats.org/officeDocument/2006/relationships/tags" Target="../tags/tag2603.xml"/><Relationship Id="rId28" Type="http://schemas.openxmlformats.org/officeDocument/2006/relationships/tags" Target="../tags/tag2608.xml"/><Relationship Id="rId36" Type="http://schemas.openxmlformats.org/officeDocument/2006/relationships/tags" Target="../tags/tag2616.xml"/><Relationship Id="rId49" Type="http://schemas.openxmlformats.org/officeDocument/2006/relationships/tags" Target="../tags/tag2629.xml"/><Relationship Id="rId57" Type="http://schemas.openxmlformats.org/officeDocument/2006/relationships/tags" Target="../tags/tag2637.xml"/><Relationship Id="rId106" Type="http://schemas.openxmlformats.org/officeDocument/2006/relationships/tags" Target="../tags/tag2686.xml"/><Relationship Id="rId114" Type="http://schemas.openxmlformats.org/officeDocument/2006/relationships/tags" Target="../tags/tag2694.xml"/><Relationship Id="rId119" Type="http://schemas.openxmlformats.org/officeDocument/2006/relationships/tags" Target="../tags/tag2699.xml"/><Relationship Id="rId127" Type="http://schemas.openxmlformats.org/officeDocument/2006/relationships/tags" Target="../tags/tag2707.xml"/><Relationship Id="rId10" Type="http://schemas.openxmlformats.org/officeDocument/2006/relationships/tags" Target="../tags/tag2590.xml"/><Relationship Id="rId31" Type="http://schemas.openxmlformats.org/officeDocument/2006/relationships/tags" Target="../tags/tag2611.xml"/><Relationship Id="rId44" Type="http://schemas.openxmlformats.org/officeDocument/2006/relationships/tags" Target="../tags/tag2624.xml"/><Relationship Id="rId52" Type="http://schemas.openxmlformats.org/officeDocument/2006/relationships/tags" Target="../tags/tag2632.xml"/><Relationship Id="rId60" Type="http://schemas.openxmlformats.org/officeDocument/2006/relationships/tags" Target="../tags/tag2640.xml"/><Relationship Id="rId65" Type="http://schemas.openxmlformats.org/officeDocument/2006/relationships/tags" Target="../tags/tag2645.xml"/><Relationship Id="rId73" Type="http://schemas.openxmlformats.org/officeDocument/2006/relationships/tags" Target="../tags/tag2653.xml"/><Relationship Id="rId78" Type="http://schemas.openxmlformats.org/officeDocument/2006/relationships/tags" Target="../tags/tag2658.xml"/><Relationship Id="rId81" Type="http://schemas.openxmlformats.org/officeDocument/2006/relationships/tags" Target="../tags/tag2661.xml"/><Relationship Id="rId86" Type="http://schemas.openxmlformats.org/officeDocument/2006/relationships/tags" Target="../tags/tag2666.xml"/><Relationship Id="rId94" Type="http://schemas.openxmlformats.org/officeDocument/2006/relationships/tags" Target="../tags/tag2674.xml"/><Relationship Id="rId99" Type="http://schemas.openxmlformats.org/officeDocument/2006/relationships/tags" Target="../tags/tag2679.xml"/><Relationship Id="rId101" Type="http://schemas.openxmlformats.org/officeDocument/2006/relationships/tags" Target="../tags/tag2681.xml"/><Relationship Id="rId122" Type="http://schemas.openxmlformats.org/officeDocument/2006/relationships/tags" Target="../tags/tag2702.xml"/><Relationship Id="rId130" Type="http://schemas.openxmlformats.org/officeDocument/2006/relationships/tags" Target="../tags/tag2710.xml"/><Relationship Id="rId135" Type="http://schemas.openxmlformats.org/officeDocument/2006/relationships/tags" Target="../tags/tag2715.xml"/><Relationship Id="rId143" Type="http://schemas.openxmlformats.org/officeDocument/2006/relationships/tags" Target="../tags/tag2723.xml"/><Relationship Id="rId148" Type="http://schemas.openxmlformats.org/officeDocument/2006/relationships/tags" Target="../tags/tag2728.xml"/><Relationship Id="rId151" Type="http://schemas.openxmlformats.org/officeDocument/2006/relationships/tags" Target="../tags/tag2731.xml"/><Relationship Id="rId156" Type="http://schemas.openxmlformats.org/officeDocument/2006/relationships/tags" Target="../tags/tag2736.xml"/><Relationship Id="rId4" Type="http://schemas.openxmlformats.org/officeDocument/2006/relationships/tags" Target="../tags/tag2584.xml"/><Relationship Id="rId9" Type="http://schemas.openxmlformats.org/officeDocument/2006/relationships/tags" Target="../tags/tag2589.xml"/><Relationship Id="rId13" Type="http://schemas.openxmlformats.org/officeDocument/2006/relationships/tags" Target="../tags/tag2593.xml"/><Relationship Id="rId18" Type="http://schemas.openxmlformats.org/officeDocument/2006/relationships/tags" Target="../tags/tag2598.xml"/><Relationship Id="rId39" Type="http://schemas.openxmlformats.org/officeDocument/2006/relationships/tags" Target="../tags/tag2619.xml"/><Relationship Id="rId109" Type="http://schemas.openxmlformats.org/officeDocument/2006/relationships/tags" Target="../tags/tag2689.xml"/><Relationship Id="rId34" Type="http://schemas.openxmlformats.org/officeDocument/2006/relationships/tags" Target="../tags/tag2614.xml"/><Relationship Id="rId50" Type="http://schemas.openxmlformats.org/officeDocument/2006/relationships/tags" Target="../tags/tag2630.xml"/><Relationship Id="rId55" Type="http://schemas.openxmlformats.org/officeDocument/2006/relationships/tags" Target="../tags/tag2635.xml"/><Relationship Id="rId76" Type="http://schemas.openxmlformats.org/officeDocument/2006/relationships/tags" Target="../tags/tag2656.xml"/><Relationship Id="rId97" Type="http://schemas.openxmlformats.org/officeDocument/2006/relationships/tags" Target="../tags/tag2677.xml"/><Relationship Id="rId104" Type="http://schemas.openxmlformats.org/officeDocument/2006/relationships/tags" Target="../tags/tag2684.xml"/><Relationship Id="rId120" Type="http://schemas.openxmlformats.org/officeDocument/2006/relationships/tags" Target="../tags/tag2700.xml"/><Relationship Id="rId125" Type="http://schemas.openxmlformats.org/officeDocument/2006/relationships/tags" Target="../tags/tag2705.xml"/><Relationship Id="rId141" Type="http://schemas.openxmlformats.org/officeDocument/2006/relationships/tags" Target="../tags/tag2721.xml"/><Relationship Id="rId146" Type="http://schemas.openxmlformats.org/officeDocument/2006/relationships/tags" Target="../tags/tag2726.xml"/><Relationship Id="rId7" Type="http://schemas.openxmlformats.org/officeDocument/2006/relationships/tags" Target="../tags/tag2587.xml"/><Relationship Id="rId71" Type="http://schemas.openxmlformats.org/officeDocument/2006/relationships/tags" Target="../tags/tag2651.xml"/><Relationship Id="rId92" Type="http://schemas.openxmlformats.org/officeDocument/2006/relationships/tags" Target="../tags/tag2672.xml"/><Relationship Id="rId2" Type="http://schemas.openxmlformats.org/officeDocument/2006/relationships/tags" Target="../tags/tag2582.xml"/><Relationship Id="rId29" Type="http://schemas.openxmlformats.org/officeDocument/2006/relationships/tags" Target="../tags/tag2609.xml"/><Relationship Id="rId24" Type="http://schemas.openxmlformats.org/officeDocument/2006/relationships/tags" Target="../tags/tag2604.xml"/><Relationship Id="rId40" Type="http://schemas.openxmlformats.org/officeDocument/2006/relationships/tags" Target="../tags/tag2620.xml"/><Relationship Id="rId45" Type="http://schemas.openxmlformats.org/officeDocument/2006/relationships/tags" Target="../tags/tag2625.xml"/><Relationship Id="rId66" Type="http://schemas.openxmlformats.org/officeDocument/2006/relationships/tags" Target="../tags/tag2646.xml"/><Relationship Id="rId87" Type="http://schemas.openxmlformats.org/officeDocument/2006/relationships/tags" Target="../tags/tag2667.xml"/><Relationship Id="rId110" Type="http://schemas.openxmlformats.org/officeDocument/2006/relationships/tags" Target="../tags/tag2690.xml"/><Relationship Id="rId115" Type="http://schemas.openxmlformats.org/officeDocument/2006/relationships/tags" Target="../tags/tag2695.xml"/><Relationship Id="rId131" Type="http://schemas.openxmlformats.org/officeDocument/2006/relationships/tags" Target="../tags/tag2711.xml"/><Relationship Id="rId136" Type="http://schemas.openxmlformats.org/officeDocument/2006/relationships/tags" Target="../tags/tag2716.xml"/><Relationship Id="rId157" Type="http://schemas.openxmlformats.org/officeDocument/2006/relationships/tags" Target="../tags/tag2737.xml"/><Relationship Id="rId61" Type="http://schemas.openxmlformats.org/officeDocument/2006/relationships/tags" Target="../tags/tag2641.xml"/><Relationship Id="rId82" Type="http://schemas.openxmlformats.org/officeDocument/2006/relationships/tags" Target="../tags/tag2662.xml"/><Relationship Id="rId152" Type="http://schemas.openxmlformats.org/officeDocument/2006/relationships/tags" Target="../tags/tag2732.xml"/><Relationship Id="rId19" Type="http://schemas.openxmlformats.org/officeDocument/2006/relationships/tags" Target="../tags/tag2599.xml"/><Relationship Id="rId14" Type="http://schemas.openxmlformats.org/officeDocument/2006/relationships/tags" Target="../tags/tag2594.xml"/><Relationship Id="rId30" Type="http://schemas.openxmlformats.org/officeDocument/2006/relationships/tags" Target="../tags/tag2610.xml"/><Relationship Id="rId35" Type="http://schemas.openxmlformats.org/officeDocument/2006/relationships/tags" Target="../tags/tag2615.xml"/><Relationship Id="rId56" Type="http://schemas.openxmlformats.org/officeDocument/2006/relationships/tags" Target="../tags/tag2636.xml"/><Relationship Id="rId77" Type="http://schemas.openxmlformats.org/officeDocument/2006/relationships/tags" Target="../tags/tag2657.xml"/><Relationship Id="rId100" Type="http://schemas.openxmlformats.org/officeDocument/2006/relationships/tags" Target="../tags/tag2680.xml"/><Relationship Id="rId105" Type="http://schemas.openxmlformats.org/officeDocument/2006/relationships/tags" Target="../tags/tag2685.xml"/><Relationship Id="rId126" Type="http://schemas.openxmlformats.org/officeDocument/2006/relationships/tags" Target="../tags/tag2706.xml"/><Relationship Id="rId147" Type="http://schemas.openxmlformats.org/officeDocument/2006/relationships/tags" Target="../tags/tag2727.xml"/><Relationship Id="rId8" Type="http://schemas.openxmlformats.org/officeDocument/2006/relationships/tags" Target="../tags/tag2588.xml"/><Relationship Id="rId51" Type="http://schemas.openxmlformats.org/officeDocument/2006/relationships/tags" Target="../tags/tag2631.xml"/><Relationship Id="rId72" Type="http://schemas.openxmlformats.org/officeDocument/2006/relationships/tags" Target="../tags/tag2652.xml"/><Relationship Id="rId93" Type="http://schemas.openxmlformats.org/officeDocument/2006/relationships/tags" Target="../tags/tag2673.xml"/><Relationship Id="rId98" Type="http://schemas.openxmlformats.org/officeDocument/2006/relationships/tags" Target="../tags/tag2678.xml"/><Relationship Id="rId121" Type="http://schemas.openxmlformats.org/officeDocument/2006/relationships/tags" Target="../tags/tag2701.xml"/><Relationship Id="rId142" Type="http://schemas.openxmlformats.org/officeDocument/2006/relationships/tags" Target="../tags/tag2722.xml"/><Relationship Id="rId3" Type="http://schemas.openxmlformats.org/officeDocument/2006/relationships/tags" Target="../tags/tag2583.xml"/><Relationship Id="rId25" Type="http://schemas.openxmlformats.org/officeDocument/2006/relationships/tags" Target="../tags/tag2605.xml"/><Relationship Id="rId46" Type="http://schemas.openxmlformats.org/officeDocument/2006/relationships/tags" Target="../tags/tag2626.xml"/><Relationship Id="rId67" Type="http://schemas.openxmlformats.org/officeDocument/2006/relationships/tags" Target="../tags/tag2647.xml"/><Relationship Id="rId116" Type="http://schemas.openxmlformats.org/officeDocument/2006/relationships/tags" Target="../tags/tag2696.xml"/><Relationship Id="rId137" Type="http://schemas.openxmlformats.org/officeDocument/2006/relationships/tags" Target="../tags/tag2717.xml"/><Relationship Id="rId158" Type="http://schemas.openxmlformats.org/officeDocument/2006/relationships/tags" Target="../tags/tag273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766.xml"/><Relationship Id="rId21" Type="http://schemas.openxmlformats.org/officeDocument/2006/relationships/tags" Target="../tags/tag2761.xml"/><Relationship Id="rId42" Type="http://schemas.openxmlformats.org/officeDocument/2006/relationships/tags" Target="../tags/tag2782.xml"/><Relationship Id="rId47" Type="http://schemas.openxmlformats.org/officeDocument/2006/relationships/tags" Target="../tags/tag2787.xml"/><Relationship Id="rId63" Type="http://schemas.openxmlformats.org/officeDocument/2006/relationships/tags" Target="../tags/tag2803.xml"/><Relationship Id="rId68" Type="http://schemas.openxmlformats.org/officeDocument/2006/relationships/tags" Target="../tags/tag2808.xml"/><Relationship Id="rId84" Type="http://schemas.openxmlformats.org/officeDocument/2006/relationships/tags" Target="../tags/tag2824.xml"/><Relationship Id="rId89" Type="http://schemas.openxmlformats.org/officeDocument/2006/relationships/tags" Target="../tags/tag2829.xml"/><Relationship Id="rId7" Type="http://schemas.openxmlformats.org/officeDocument/2006/relationships/tags" Target="../tags/tag2747.xml"/><Relationship Id="rId71" Type="http://schemas.openxmlformats.org/officeDocument/2006/relationships/tags" Target="../tags/tag2811.xml"/><Relationship Id="rId92" Type="http://schemas.openxmlformats.org/officeDocument/2006/relationships/tags" Target="../tags/tag2832.xml"/><Relationship Id="rId2" Type="http://schemas.openxmlformats.org/officeDocument/2006/relationships/tags" Target="../tags/tag2742.xml"/><Relationship Id="rId16" Type="http://schemas.openxmlformats.org/officeDocument/2006/relationships/tags" Target="../tags/tag2756.xml"/><Relationship Id="rId29" Type="http://schemas.openxmlformats.org/officeDocument/2006/relationships/tags" Target="../tags/tag2769.xml"/><Relationship Id="rId107" Type="http://schemas.openxmlformats.org/officeDocument/2006/relationships/tags" Target="../tags/tag2847.xml"/><Relationship Id="rId11" Type="http://schemas.openxmlformats.org/officeDocument/2006/relationships/tags" Target="../tags/tag2751.xml"/><Relationship Id="rId24" Type="http://schemas.openxmlformats.org/officeDocument/2006/relationships/tags" Target="../tags/tag2764.xml"/><Relationship Id="rId32" Type="http://schemas.openxmlformats.org/officeDocument/2006/relationships/tags" Target="../tags/tag2772.xml"/><Relationship Id="rId37" Type="http://schemas.openxmlformats.org/officeDocument/2006/relationships/tags" Target="../tags/tag2777.xml"/><Relationship Id="rId40" Type="http://schemas.openxmlformats.org/officeDocument/2006/relationships/tags" Target="../tags/tag2780.xml"/><Relationship Id="rId45" Type="http://schemas.openxmlformats.org/officeDocument/2006/relationships/tags" Target="../tags/tag2785.xml"/><Relationship Id="rId53" Type="http://schemas.openxmlformats.org/officeDocument/2006/relationships/tags" Target="../tags/tag2793.xml"/><Relationship Id="rId58" Type="http://schemas.openxmlformats.org/officeDocument/2006/relationships/tags" Target="../tags/tag2798.xml"/><Relationship Id="rId66" Type="http://schemas.openxmlformats.org/officeDocument/2006/relationships/tags" Target="../tags/tag2806.xml"/><Relationship Id="rId74" Type="http://schemas.openxmlformats.org/officeDocument/2006/relationships/tags" Target="../tags/tag2814.xml"/><Relationship Id="rId79" Type="http://schemas.openxmlformats.org/officeDocument/2006/relationships/tags" Target="../tags/tag2819.xml"/><Relationship Id="rId87" Type="http://schemas.openxmlformats.org/officeDocument/2006/relationships/tags" Target="../tags/tag2827.xml"/><Relationship Id="rId102" Type="http://schemas.openxmlformats.org/officeDocument/2006/relationships/tags" Target="../tags/tag2842.xml"/><Relationship Id="rId5" Type="http://schemas.openxmlformats.org/officeDocument/2006/relationships/tags" Target="../tags/tag2745.xml"/><Relationship Id="rId61" Type="http://schemas.openxmlformats.org/officeDocument/2006/relationships/tags" Target="../tags/tag2801.xml"/><Relationship Id="rId82" Type="http://schemas.openxmlformats.org/officeDocument/2006/relationships/tags" Target="../tags/tag2822.xml"/><Relationship Id="rId90" Type="http://schemas.openxmlformats.org/officeDocument/2006/relationships/tags" Target="../tags/tag2830.xml"/><Relationship Id="rId95" Type="http://schemas.openxmlformats.org/officeDocument/2006/relationships/tags" Target="../tags/tag2835.xml"/><Relationship Id="rId19" Type="http://schemas.openxmlformats.org/officeDocument/2006/relationships/tags" Target="../tags/tag2759.xml"/><Relationship Id="rId14" Type="http://schemas.openxmlformats.org/officeDocument/2006/relationships/tags" Target="../tags/tag2754.xml"/><Relationship Id="rId22" Type="http://schemas.openxmlformats.org/officeDocument/2006/relationships/tags" Target="../tags/tag2762.xml"/><Relationship Id="rId27" Type="http://schemas.openxmlformats.org/officeDocument/2006/relationships/tags" Target="../tags/tag2767.xml"/><Relationship Id="rId30" Type="http://schemas.openxmlformats.org/officeDocument/2006/relationships/tags" Target="../tags/tag2770.xml"/><Relationship Id="rId35" Type="http://schemas.openxmlformats.org/officeDocument/2006/relationships/tags" Target="../tags/tag2775.xml"/><Relationship Id="rId43" Type="http://schemas.openxmlformats.org/officeDocument/2006/relationships/tags" Target="../tags/tag2783.xml"/><Relationship Id="rId48" Type="http://schemas.openxmlformats.org/officeDocument/2006/relationships/tags" Target="../tags/tag2788.xml"/><Relationship Id="rId56" Type="http://schemas.openxmlformats.org/officeDocument/2006/relationships/tags" Target="../tags/tag2796.xml"/><Relationship Id="rId64" Type="http://schemas.openxmlformats.org/officeDocument/2006/relationships/tags" Target="../tags/tag2804.xml"/><Relationship Id="rId69" Type="http://schemas.openxmlformats.org/officeDocument/2006/relationships/tags" Target="../tags/tag2809.xml"/><Relationship Id="rId77" Type="http://schemas.openxmlformats.org/officeDocument/2006/relationships/tags" Target="../tags/tag2817.xml"/><Relationship Id="rId100" Type="http://schemas.openxmlformats.org/officeDocument/2006/relationships/tags" Target="../tags/tag2840.xml"/><Relationship Id="rId105" Type="http://schemas.openxmlformats.org/officeDocument/2006/relationships/tags" Target="../tags/tag2845.xml"/><Relationship Id="rId8" Type="http://schemas.openxmlformats.org/officeDocument/2006/relationships/tags" Target="../tags/tag2748.xml"/><Relationship Id="rId51" Type="http://schemas.openxmlformats.org/officeDocument/2006/relationships/tags" Target="../tags/tag2791.xml"/><Relationship Id="rId72" Type="http://schemas.openxmlformats.org/officeDocument/2006/relationships/tags" Target="../tags/tag2812.xml"/><Relationship Id="rId80" Type="http://schemas.openxmlformats.org/officeDocument/2006/relationships/tags" Target="../tags/tag2820.xml"/><Relationship Id="rId85" Type="http://schemas.openxmlformats.org/officeDocument/2006/relationships/tags" Target="../tags/tag2825.xml"/><Relationship Id="rId93" Type="http://schemas.openxmlformats.org/officeDocument/2006/relationships/tags" Target="../tags/tag2833.xml"/><Relationship Id="rId98" Type="http://schemas.openxmlformats.org/officeDocument/2006/relationships/tags" Target="../tags/tag2838.xml"/><Relationship Id="rId3" Type="http://schemas.openxmlformats.org/officeDocument/2006/relationships/tags" Target="../tags/tag2743.xml"/><Relationship Id="rId12" Type="http://schemas.openxmlformats.org/officeDocument/2006/relationships/tags" Target="../tags/tag2752.xml"/><Relationship Id="rId17" Type="http://schemas.openxmlformats.org/officeDocument/2006/relationships/tags" Target="../tags/tag2757.xml"/><Relationship Id="rId25" Type="http://schemas.openxmlformats.org/officeDocument/2006/relationships/tags" Target="../tags/tag2765.xml"/><Relationship Id="rId33" Type="http://schemas.openxmlformats.org/officeDocument/2006/relationships/tags" Target="../tags/tag2773.xml"/><Relationship Id="rId38" Type="http://schemas.openxmlformats.org/officeDocument/2006/relationships/tags" Target="../tags/tag2778.xml"/><Relationship Id="rId46" Type="http://schemas.openxmlformats.org/officeDocument/2006/relationships/tags" Target="../tags/tag2786.xml"/><Relationship Id="rId59" Type="http://schemas.openxmlformats.org/officeDocument/2006/relationships/tags" Target="../tags/tag2799.xml"/><Relationship Id="rId67" Type="http://schemas.openxmlformats.org/officeDocument/2006/relationships/tags" Target="../tags/tag2807.xml"/><Relationship Id="rId103" Type="http://schemas.openxmlformats.org/officeDocument/2006/relationships/tags" Target="../tags/tag2843.xml"/><Relationship Id="rId108" Type="http://schemas.openxmlformats.org/officeDocument/2006/relationships/slideLayout" Target="../slideLayouts/slideLayout1.xml"/><Relationship Id="rId20" Type="http://schemas.openxmlformats.org/officeDocument/2006/relationships/tags" Target="../tags/tag2760.xml"/><Relationship Id="rId41" Type="http://schemas.openxmlformats.org/officeDocument/2006/relationships/tags" Target="../tags/tag2781.xml"/><Relationship Id="rId54" Type="http://schemas.openxmlformats.org/officeDocument/2006/relationships/tags" Target="../tags/tag2794.xml"/><Relationship Id="rId62" Type="http://schemas.openxmlformats.org/officeDocument/2006/relationships/tags" Target="../tags/tag2802.xml"/><Relationship Id="rId70" Type="http://schemas.openxmlformats.org/officeDocument/2006/relationships/tags" Target="../tags/tag2810.xml"/><Relationship Id="rId75" Type="http://schemas.openxmlformats.org/officeDocument/2006/relationships/tags" Target="../tags/tag2815.xml"/><Relationship Id="rId83" Type="http://schemas.openxmlformats.org/officeDocument/2006/relationships/tags" Target="../tags/tag2823.xml"/><Relationship Id="rId88" Type="http://schemas.openxmlformats.org/officeDocument/2006/relationships/tags" Target="../tags/tag2828.xml"/><Relationship Id="rId91" Type="http://schemas.openxmlformats.org/officeDocument/2006/relationships/tags" Target="../tags/tag2831.xml"/><Relationship Id="rId96" Type="http://schemas.openxmlformats.org/officeDocument/2006/relationships/tags" Target="../tags/tag2836.xml"/><Relationship Id="rId1" Type="http://schemas.openxmlformats.org/officeDocument/2006/relationships/tags" Target="../tags/tag2741.xml"/><Relationship Id="rId6" Type="http://schemas.openxmlformats.org/officeDocument/2006/relationships/tags" Target="../tags/tag2746.xml"/><Relationship Id="rId15" Type="http://schemas.openxmlformats.org/officeDocument/2006/relationships/tags" Target="../tags/tag2755.xml"/><Relationship Id="rId23" Type="http://schemas.openxmlformats.org/officeDocument/2006/relationships/tags" Target="../tags/tag2763.xml"/><Relationship Id="rId28" Type="http://schemas.openxmlformats.org/officeDocument/2006/relationships/tags" Target="../tags/tag2768.xml"/><Relationship Id="rId36" Type="http://schemas.openxmlformats.org/officeDocument/2006/relationships/tags" Target="../tags/tag2776.xml"/><Relationship Id="rId49" Type="http://schemas.openxmlformats.org/officeDocument/2006/relationships/tags" Target="../tags/tag2789.xml"/><Relationship Id="rId57" Type="http://schemas.openxmlformats.org/officeDocument/2006/relationships/tags" Target="../tags/tag2797.xml"/><Relationship Id="rId106" Type="http://schemas.openxmlformats.org/officeDocument/2006/relationships/tags" Target="../tags/tag2846.xml"/><Relationship Id="rId10" Type="http://schemas.openxmlformats.org/officeDocument/2006/relationships/tags" Target="../tags/tag2750.xml"/><Relationship Id="rId31" Type="http://schemas.openxmlformats.org/officeDocument/2006/relationships/tags" Target="../tags/tag2771.xml"/><Relationship Id="rId44" Type="http://schemas.openxmlformats.org/officeDocument/2006/relationships/tags" Target="../tags/tag2784.xml"/><Relationship Id="rId52" Type="http://schemas.openxmlformats.org/officeDocument/2006/relationships/tags" Target="../tags/tag2792.xml"/><Relationship Id="rId60" Type="http://schemas.openxmlformats.org/officeDocument/2006/relationships/tags" Target="../tags/tag2800.xml"/><Relationship Id="rId65" Type="http://schemas.openxmlformats.org/officeDocument/2006/relationships/tags" Target="../tags/tag2805.xml"/><Relationship Id="rId73" Type="http://schemas.openxmlformats.org/officeDocument/2006/relationships/tags" Target="../tags/tag2813.xml"/><Relationship Id="rId78" Type="http://schemas.openxmlformats.org/officeDocument/2006/relationships/tags" Target="../tags/tag2818.xml"/><Relationship Id="rId81" Type="http://schemas.openxmlformats.org/officeDocument/2006/relationships/tags" Target="../tags/tag2821.xml"/><Relationship Id="rId86" Type="http://schemas.openxmlformats.org/officeDocument/2006/relationships/tags" Target="../tags/tag2826.xml"/><Relationship Id="rId94" Type="http://schemas.openxmlformats.org/officeDocument/2006/relationships/tags" Target="../tags/tag2834.xml"/><Relationship Id="rId99" Type="http://schemas.openxmlformats.org/officeDocument/2006/relationships/tags" Target="../tags/tag2839.xml"/><Relationship Id="rId101" Type="http://schemas.openxmlformats.org/officeDocument/2006/relationships/tags" Target="../tags/tag2841.xml"/><Relationship Id="rId4" Type="http://schemas.openxmlformats.org/officeDocument/2006/relationships/tags" Target="../tags/tag2744.xml"/><Relationship Id="rId9" Type="http://schemas.openxmlformats.org/officeDocument/2006/relationships/tags" Target="../tags/tag2749.xml"/><Relationship Id="rId13" Type="http://schemas.openxmlformats.org/officeDocument/2006/relationships/tags" Target="../tags/tag2753.xml"/><Relationship Id="rId18" Type="http://schemas.openxmlformats.org/officeDocument/2006/relationships/tags" Target="../tags/tag2758.xml"/><Relationship Id="rId39" Type="http://schemas.openxmlformats.org/officeDocument/2006/relationships/tags" Target="../tags/tag2779.xml"/><Relationship Id="rId34" Type="http://schemas.openxmlformats.org/officeDocument/2006/relationships/tags" Target="../tags/tag2774.xml"/><Relationship Id="rId50" Type="http://schemas.openxmlformats.org/officeDocument/2006/relationships/tags" Target="../tags/tag2790.xml"/><Relationship Id="rId55" Type="http://schemas.openxmlformats.org/officeDocument/2006/relationships/tags" Target="../tags/tag2795.xml"/><Relationship Id="rId76" Type="http://schemas.openxmlformats.org/officeDocument/2006/relationships/tags" Target="../tags/tag2816.xml"/><Relationship Id="rId97" Type="http://schemas.openxmlformats.org/officeDocument/2006/relationships/tags" Target="../tags/tag2837.xml"/><Relationship Id="rId104" Type="http://schemas.openxmlformats.org/officeDocument/2006/relationships/tags" Target="../tags/tag284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79.xml"/><Relationship Id="rId117" Type="http://schemas.openxmlformats.org/officeDocument/2006/relationships/tags" Target="../tags/tag270.xml"/><Relationship Id="rId21" Type="http://schemas.openxmlformats.org/officeDocument/2006/relationships/tags" Target="../tags/tag174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63" Type="http://schemas.openxmlformats.org/officeDocument/2006/relationships/tags" Target="../tags/tag216.xml"/><Relationship Id="rId68" Type="http://schemas.openxmlformats.org/officeDocument/2006/relationships/tags" Target="../tags/tag221.xml"/><Relationship Id="rId84" Type="http://schemas.openxmlformats.org/officeDocument/2006/relationships/tags" Target="../tags/tag237.xml"/><Relationship Id="rId89" Type="http://schemas.openxmlformats.org/officeDocument/2006/relationships/tags" Target="../tags/tag242.xml"/><Relationship Id="rId112" Type="http://schemas.openxmlformats.org/officeDocument/2006/relationships/tags" Target="../tags/tag265.xml"/><Relationship Id="rId16" Type="http://schemas.openxmlformats.org/officeDocument/2006/relationships/tags" Target="../tags/tag169.xml"/><Relationship Id="rId107" Type="http://schemas.openxmlformats.org/officeDocument/2006/relationships/tags" Target="../tags/tag260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3" Type="http://schemas.openxmlformats.org/officeDocument/2006/relationships/tags" Target="../tags/tag206.xml"/><Relationship Id="rId58" Type="http://schemas.openxmlformats.org/officeDocument/2006/relationships/tags" Target="../tags/tag211.xml"/><Relationship Id="rId66" Type="http://schemas.openxmlformats.org/officeDocument/2006/relationships/tags" Target="../tags/tag219.xml"/><Relationship Id="rId74" Type="http://schemas.openxmlformats.org/officeDocument/2006/relationships/tags" Target="../tags/tag227.xml"/><Relationship Id="rId79" Type="http://schemas.openxmlformats.org/officeDocument/2006/relationships/tags" Target="../tags/tag232.xml"/><Relationship Id="rId87" Type="http://schemas.openxmlformats.org/officeDocument/2006/relationships/tags" Target="../tags/tag240.xml"/><Relationship Id="rId102" Type="http://schemas.openxmlformats.org/officeDocument/2006/relationships/tags" Target="../tags/tag255.xml"/><Relationship Id="rId110" Type="http://schemas.openxmlformats.org/officeDocument/2006/relationships/tags" Target="../tags/tag263.xml"/><Relationship Id="rId115" Type="http://schemas.openxmlformats.org/officeDocument/2006/relationships/tags" Target="../tags/tag268.xml"/><Relationship Id="rId5" Type="http://schemas.openxmlformats.org/officeDocument/2006/relationships/tags" Target="../tags/tag158.xml"/><Relationship Id="rId61" Type="http://schemas.openxmlformats.org/officeDocument/2006/relationships/tags" Target="../tags/tag214.xml"/><Relationship Id="rId82" Type="http://schemas.openxmlformats.org/officeDocument/2006/relationships/tags" Target="../tags/tag235.xml"/><Relationship Id="rId90" Type="http://schemas.openxmlformats.org/officeDocument/2006/relationships/tags" Target="../tags/tag243.xml"/><Relationship Id="rId95" Type="http://schemas.openxmlformats.org/officeDocument/2006/relationships/tags" Target="../tags/tag248.xml"/><Relationship Id="rId19" Type="http://schemas.openxmlformats.org/officeDocument/2006/relationships/tags" Target="../tags/tag17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56" Type="http://schemas.openxmlformats.org/officeDocument/2006/relationships/tags" Target="../tags/tag209.xml"/><Relationship Id="rId64" Type="http://schemas.openxmlformats.org/officeDocument/2006/relationships/tags" Target="../tags/tag217.xml"/><Relationship Id="rId69" Type="http://schemas.openxmlformats.org/officeDocument/2006/relationships/tags" Target="../tags/tag222.xml"/><Relationship Id="rId77" Type="http://schemas.openxmlformats.org/officeDocument/2006/relationships/tags" Target="../tags/tag230.xml"/><Relationship Id="rId100" Type="http://schemas.openxmlformats.org/officeDocument/2006/relationships/tags" Target="../tags/tag253.xml"/><Relationship Id="rId105" Type="http://schemas.openxmlformats.org/officeDocument/2006/relationships/tags" Target="../tags/tag258.xml"/><Relationship Id="rId113" Type="http://schemas.openxmlformats.org/officeDocument/2006/relationships/tags" Target="../tags/tag266.xml"/><Relationship Id="rId118" Type="http://schemas.openxmlformats.org/officeDocument/2006/relationships/tags" Target="../tags/tag271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tags" Target="../tags/tag225.xml"/><Relationship Id="rId80" Type="http://schemas.openxmlformats.org/officeDocument/2006/relationships/tags" Target="../tags/tag233.xml"/><Relationship Id="rId85" Type="http://schemas.openxmlformats.org/officeDocument/2006/relationships/tags" Target="../tags/tag238.xml"/><Relationship Id="rId93" Type="http://schemas.openxmlformats.org/officeDocument/2006/relationships/tags" Target="../tags/tag246.xml"/><Relationship Id="rId98" Type="http://schemas.openxmlformats.org/officeDocument/2006/relationships/tags" Target="../tags/tag251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59" Type="http://schemas.openxmlformats.org/officeDocument/2006/relationships/tags" Target="../tags/tag212.xml"/><Relationship Id="rId67" Type="http://schemas.openxmlformats.org/officeDocument/2006/relationships/tags" Target="../tags/tag220.xml"/><Relationship Id="rId103" Type="http://schemas.openxmlformats.org/officeDocument/2006/relationships/tags" Target="../tags/tag256.xml"/><Relationship Id="rId108" Type="http://schemas.openxmlformats.org/officeDocument/2006/relationships/tags" Target="../tags/tag261.xml"/><Relationship Id="rId116" Type="http://schemas.openxmlformats.org/officeDocument/2006/relationships/tags" Target="../tags/tag269.xml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tags" Target="../tags/tag207.xml"/><Relationship Id="rId62" Type="http://schemas.openxmlformats.org/officeDocument/2006/relationships/tags" Target="../tags/tag215.xml"/><Relationship Id="rId70" Type="http://schemas.openxmlformats.org/officeDocument/2006/relationships/tags" Target="../tags/tag223.xml"/><Relationship Id="rId75" Type="http://schemas.openxmlformats.org/officeDocument/2006/relationships/tags" Target="../tags/tag228.xml"/><Relationship Id="rId83" Type="http://schemas.openxmlformats.org/officeDocument/2006/relationships/tags" Target="../tags/tag236.xml"/><Relationship Id="rId88" Type="http://schemas.openxmlformats.org/officeDocument/2006/relationships/tags" Target="../tags/tag241.xml"/><Relationship Id="rId91" Type="http://schemas.openxmlformats.org/officeDocument/2006/relationships/tags" Target="../tags/tag244.xml"/><Relationship Id="rId96" Type="http://schemas.openxmlformats.org/officeDocument/2006/relationships/tags" Target="../tags/tag249.xml"/><Relationship Id="rId111" Type="http://schemas.openxmlformats.org/officeDocument/2006/relationships/tags" Target="../tags/tag264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Relationship Id="rId57" Type="http://schemas.openxmlformats.org/officeDocument/2006/relationships/tags" Target="../tags/tag210.xml"/><Relationship Id="rId106" Type="http://schemas.openxmlformats.org/officeDocument/2006/relationships/tags" Target="../tags/tag259.xml"/><Relationship Id="rId114" Type="http://schemas.openxmlformats.org/officeDocument/2006/relationships/tags" Target="../tags/tag267.xml"/><Relationship Id="rId119" Type="http://schemas.openxmlformats.org/officeDocument/2006/relationships/slideLayout" Target="../slideLayouts/slideLayout1.xml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60" Type="http://schemas.openxmlformats.org/officeDocument/2006/relationships/tags" Target="../tags/tag213.xml"/><Relationship Id="rId65" Type="http://schemas.openxmlformats.org/officeDocument/2006/relationships/tags" Target="../tags/tag218.xml"/><Relationship Id="rId73" Type="http://schemas.openxmlformats.org/officeDocument/2006/relationships/tags" Target="../tags/tag226.xml"/><Relationship Id="rId78" Type="http://schemas.openxmlformats.org/officeDocument/2006/relationships/tags" Target="../tags/tag231.xml"/><Relationship Id="rId81" Type="http://schemas.openxmlformats.org/officeDocument/2006/relationships/tags" Target="../tags/tag234.xml"/><Relationship Id="rId86" Type="http://schemas.openxmlformats.org/officeDocument/2006/relationships/tags" Target="../tags/tag239.xml"/><Relationship Id="rId94" Type="http://schemas.openxmlformats.org/officeDocument/2006/relationships/tags" Target="../tags/tag247.xml"/><Relationship Id="rId99" Type="http://schemas.openxmlformats.org/officeDocument/2006/relationships/tags" Target="../tags/tag252.xml"/><Relationship Id="rId101" Type="http://schemas.openxmlformats.org/officeDocument/2006/relationships/tags" Target="../tags/tag254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9" Type="http://schemas.openxmlformats.org/officeDocument/2006/relationships/tags" Target="../tags/tag192.xml"/><Relationship Id="rId109" Type="http://schemas.openxmlformats.org/officeDocument/2006/relationships/tags" Target="../tags/tag262.xml"/><Relationship Id="rId34" Type="http://schemas.openxmlformats.org/officeDocument/2006/relationships/tags" Target="../tags/tag187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76" Type="http://schemas.openxmlformats.org/officeDocument/2006/relationships/tags" Target="../tags/tag229.xml"/><Relationship Id="rId97" Type="http://schemas.openxmlformats.org/officeDocument/2006/relationships/tags" Target="../tags/tag250.xml"/><Relationship Id="rId104" Type="http://schemas.openxmlformats.org/officeDocument/2006/relationships/tags" Target="../tags/tag257.xml"/><Relationship Id="rId7" Type="http://schemas.openxmlformats.org/officeDocument/2006/relationships/tags" Target="../tags/tag160.xml"/><Relationship Id="rId71" Type="http://schemas.openxmlformats.org/officeDocument/2006/relationships/tags" Target="../tags/tag224.xml"/><Relationship Id="rId92" Type="http://schemas.openxmlformats.org/officeDocument/2006/relationships/tags" Target="../tags/tag245.xml"/><Relationship Id="rId2" Type="http://schemas.openxmlformats.org/officeDocument/2006/relationships/tags" Target="../tags/tag155.xml"/><Relationship Id="rId29" Type="http://schemas.openxmlformats.org/officeDocument/2006/relationships/tags" Target="../tags/tag18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97.xml"/><Relationship Id="rId117" Type="http://schemas.openxmlformats.org/officeDocument/2006/relationships/tags" Target="../tags/tag388.xml"/><Relationship Id="rId21" Type="http://schemas.openxmlformats.org/officeDocument/2006/relationships/tags" Target="../tags/tag292.xml"/><Relationship Id="rId42" Type="http://schemas.openxmlformats.org/officeDocument/2006/relationships/tags" Target="../tags/tag313.xml"/><Relationship Id="rId47" Type="http://schemas.openxmlformats.org/officeDocument/2006/relationships/tags" Target="../tags/tag318.xml"/><Relationship Id="rId63" Type="http://schemas.openxmlformats.org/officeDocument/2006/relationships/tags" Target="../tags/tag334.xml"/><Relationship Id="rId68" Type="http://schemas.openxmlformats.org/officeDocument/2006/relationships/tags" Target="../tags/tag339.xml"/><Relationship Id="rId84" Type="http://schemas.openxmlformats.org/officeDocument/2006/relationships/tags" Target="../tags/tag355.xml"/><Relationship Id="rId89" Type="http://schemas.openxmlformats.org/officeDocument/2006/relationships/tags" Target="../tags/tag360.xml"/><Relationship Id="rId112" Type="http://schemas.openxmlformats.org/officeDocument/2006/relationships/tags" Target="../tags/tag383.xml"/><Relationship Id="rId133" Type="http://schemas.openxmlformats.org/officeDocument/2006/relationships/tags" Target="../tags/tag404.xml"/><Relationship Id="rId138" Type="http://schemas.openxmlformats.org/officeDocument/2006/relationships/tags" Target="../tags/tag409.xml"/><Relationship Id="rId154" Type="http://schemas.openxmlformats.org/officeDocument/2006/relationships/tags" Target="../tags/tag425.xml"/><Relationship Id="rId159" Type="http://schemas.openxmlformats.org/officeDocument/2006/relationships/tags" Target="../tags/tag430.xml"/><Relationship Id="rId175" Type="http://schemas.openxmlformats.org/officeDocument/2006/relationships/tags" Target="../tags/tag446.xml"/><Relationship Id="rId170" Type="http://schemas.openxmlformats.org/officeDocument/2006/relationships/tags" Target="../tags/tag441.xml"/><Relationship Id="rId16" Type="http://schemas.openxmlformats.org/officeDocument/2006/relationships/tags" Target="../tags/tag287.xml"/><Relationship Id="rId107" Type="http://schemas.openxmlformats.org/officeDocument/2006/relationships/tags" Target="../tags/tag378.xml"/><Relationship Id="rId11" Type="http://schemas.openxmlformats.org/officeDocument/2006/relationships/tags" Target="../tags/tag282.xml"/><Relationship Id="rId32" Type="http://schemas.openxmlformats.org/officeDocument/2006/relationships/tags" Target="../tags/tag303.xml"/><Relationship Id="rId37" Type="http://schemas.openxmlformats.org/officeDocument/2006/relationships/tags" Target="../tags/tag308.xml"/><Relationship Id="rId53" Type="http://schemas.openxmlformats.org/officeDocument/2006/relationships/tags" Target="../tags/tag324.xml"/><Relationship Id="rId58" Type="http://schemas.openxmlformats.org/officeDocument/2006/relationships/tags" Target="../tags/tag329.xml"/><Relationship Id="rId74" Type="http://schemas.openxmlformats.org/officeDocument/2006/relationships/tags" Target="../tags/tag345.xml"/><Relationship Id="rId79" Type="http://schemas.openxmlformats.org/officeDocument/2006/relationships/tags" Target="../tags/tag350.xml"/><Relationship Id="rId102" Type="http://schemas.openxmlformats.org/officeDocument/2006/relationships/tags" Target="../tags/tag373.xml"/><Relationship Id="rId123" Type="http://schemas.openxmlformats.org/officeDocument/2006/relationships/tags" Target="../tags/tag394.xml"/><Relationship Id="rId128" Type="http://schemas.openxmlformats.org/officeDocument/2006/relationships/tags" Target="../tags/tag399.xml"/><Relationship Id="rId144" Type="http://schemas.openxmlformats.org/officeDocument/2006/relationships/tags" Target="../tags/tag415.xml"/><Relationship Id="rId149" Type="http://schemas.openxmlformats.org/officeDocument/2006/relationships/tags" Target="../tags/tag420.xml"/><Relationship Id="rId5" Type="http://schemas.openxmlformats.org/officeDocument/2006/relationships/tags" Target="../tags/tag276.xml"/><Relationship Id="rId90" Type="http://schemas.openxmlformats.org/officeDocument/2006/relationships/tags" Target="../tags/tag361.xml"/><Relationship Id="rId95" Type="http://schemas.openxmlformats.org/officeDocument/2006/relationships/tags" Target="../tags/tag366.xml"/><Relationship Id="rId160" Type="http://schemas.openxmlformats.org/officeDocument/2006/relationships/tags" Target="../tags/tag431.xml"/><Relationship Id="rId165" Type="http://schemas.openxmlformats.org/officeDocument/2006/relationships/tags" Target="../tags/tag436.xml"/><Relationship Id="rId181" Type="http://schemas.openxmlformats.org/officeDocument/2006/relationships/tags" Target="../tags/tag452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43" Type="http://schemas.openxmlformats.org/officeDocument/2006/relationships/tags" Target="../tags/tag314.xml"/><Relationship Id="rId48" Type="http://schemas.openxmlformats.org/officeDocument/2006/relationships/tags" Target="../tags/tag319.xml"/><Relationship Id="rId64" Type="http://schemas.openxmlformats.org/officeDocument/2006/relationships/tags" Target="../tags/tag335.xml"/><Relationship Id="rId69" Type="http://schemas.openxmlformats.org/officeDocument/2006/relationships/tags" Target="../tags/tag340.xml"/><Relationship Id="rId113" Type="http://schemas.openxmlformats.org/officeDocument/2006/relationships/tags" Target="../tags/tag384.xml"/><Relationship Id="rId118" Type="http://schemas.openxmlformats.org/officeDocument/2006/relationships/tags" Target="../tags/tag389.xml"/><Relationship Id="rId134" Type="http://schemas.openxmlformats.org/officeDocument/2006/relationships/tags" Target="../tags/tag405.xml"/><Relationship Id="rId139" Type="http://schemas.openxmlformats.org/officeDocument/2006/relationships/tags" Target="../tags/tag410.xml"/><Relationship Id="rId80" Type="http://schemas.openxmlformats.org/officeDocument/2006/relationships/tags" Target="../tags/tag351.xml"/><Relationship Id="rId85" Type="http://schemas.openxmlformats.org/officeDocument/2006/relationships/tags" Target="../tags/tag356.xml"/><Relationship Id="rId150" Type="http://schemas.openxmlformats.org/officeDocument/2006/relationships/tags" Target="../tags/tag421.xml"/><Relationship Id="rId155" Type="http://schemas.openxmlformats.org/officeDocument/2006/relationships/tags" Target="../tags/tag426.xml"/><Relationship Id="rId171" Type="http://schemas.openxmlformats.org/officeDocument/2006/relationships/tags" Target="../tags/tag442.xml"/><Relationship Id="rId176" Type="http://schemas.openxmlformats.org/officeDocument/2006/relationships/tags" Target="../tags/tag447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33" Type="http://schemas.openxmlformats.org/officeDocument/2006/relationships/tags" Target="../tags/tag304.xml"/><Relationship Id="rId38" Type="http://schemas.openxmlformats.org/officeDocument/2006/relationships/tags" Target="../tags/tag309.xml"/><Relationship Id="rId59" Type="http://schemas.openxmlformats.org/officeDocument/2006/relationships/tags" Target="../tags/tag330.xml"/><Relationship Id="rId103" Type="http://schemas.openxmlformats.org/officeDocument/2006/relationships/tags" Target="../tags/tag374.xml"/><Relationship Id="rId108" Type="http://schemas.openxmlformats.org/officeDocument/2006/relationships/tags" Target="../tags/tag379.xml"/><Relationship Id="rId124" Type="http://schemas.openxmlformats.org/officeDocument/2006/relationships/tags" Target="../tags/tag395.xml"/><Relationship Id="rId129" Type="http://schemas.openxmlformats.org/officeDocument/2006/relationships/tags" Target="../tags/tag400.xml"/><Relationship Id="rId54" Type="http://schemas.openxmlformats.org/officeDocument/2006/relationships/tags" Target="../tags/tag325.xml"/><Relationship Id="rId70" Type="http://schemas.openxmlformats.org/officeDocument/2006/relationships/tags" Target="../tags/tag341.xml"/><Relationship Id="rId75" Type="http://schemas.openxmlformats.org/officeDocument/2006/relationships/tags" Target="../tags/tag346.xml"/><Relationship Id="rId91" Type="http://schemas.openxmlformats.org/officeDocument/2006/relationships/tags" Target="../tags/tag362.xml"/><Relationship Id="rId96" Type="http://schemas.openxmlformats.org/officeDocument/2006/relationships/tags" Target="../tags/tag367.xml"/><Relationship Id="rId140" Type="http://schemas.openxmlformats.org/officeDocument/2006/relationships/tags" Target="../tags/tag411.xml"/><Relationship Id="rId145" Type="http://schemas.openxmlformats.org/officeDocument/2006/relationships/tags" Target="../tags/tag416.xml"/><Relationship Id="rId161" Type="http://schemas.openxmlformats.org/officeDocument/2006/relationships/tags" Target="../tags/tag432.xml"/><Relationship Id="rId166" Type="http://schemas.openxmlformats.org/officeDocument/2006/relationships/tags" Target="../tags/tag437.xml"/><Relationship Id="rId182" Type="http://schemas.openxmlformats.org/officeDocument/2006/relationships/tags" Target="../tags/tag45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49" Type="http://schemas.openxmlformats.org/officeDocument/2006/relationships/tags" Target="../tags/tag320.xml"/><Relationship Id="rId114" Type="http://schemas.openxmlformats.org/officeDocument/2006/relationships/tags" Target="../tags/tag385.xml"/><Relationship Id="rId119" Type="http://schemas.openxmlformats.org/officeDocument/2006/relationships/tags" Target="../tags/tag390.xml"/><Relationship Id="rId44" Type="http://schemas.openxmlformats.org/officeDocument/2006/relationships/tags" Target="../tags/tag315.xml"/><Relationship Id="rId60" Type="http://schemas.openxmlformats.org/officeDocument/2006/relationships/tags" Target="../tags/tag331.xml"/><Relationship Id="rId65" Type="http://schemas.openxmlformats.org/officeDocument/2006/relationships/tags" Target="../tags/tag336.xml"/><Relationship Id="rId81" Type="http://schemas.openxmlformats.org/officeDocument/2006/relationships/tags" Target="../tags/tag352.xml"/><Relationship Id="rId86" Type="http://schemas.openxmlformats.org/officeDocument/2006/relationships/tags" Target="../tags/tag357.xml"/><Relationship Id="rId130" Type="http://schemas.openxmlformats.org/officeDocument/2006/relationships/tags" Target="../tags/tag401.xml"/><Relationship Id="rId135" Type="http://schemas.openxmlformats.org/officeDocument/2006/relationships/tags" Target="../tags/tag406.xml"/><Relationship Id="rId151" Type="http://schemas.openxmlformats.org/officeDocument/2006/relationships/tags" Target="../tags/tag422.xml"/><Relationship Id="rId156" Type="http://schemas.openxmlformats.org/officeDocument/2006/relationships/tags" Target="../tags/tag427.xml"/><Relationship Id="rId177" Type="http://schemas.openxmlformats.org/officeDocument/2006/relationships/tags" Target="../tags/tag448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72" Type="http://schemas.openxmlformats.org/officeDocument/2006/relationships/tags" Target="../tags/tag443.xml"/><Relationship Id="rId180" Type="http://schemas.openxmlformats.org/officeDocument/2006/relationships/tags" Target="../tags/tag451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39" Type="http://schemas.openxmlformats.org/officeDocument/2006/relationships/tags" Target="../tags/tag310.xml"/><Relationship Id="rId109" Type="http://schemas.openxmlformats.org/officeDocument/2006/relationships/tags" Target="../tags/tag380.xml"/><Relationship Id="rId34" Type="http://schemas.openxmlformats.org/officeDocument/2006/relationships/tags" Target="../tags/tag305.xml"/><Relationship Id="rId50" Type="http://schemas.openxmlformats.org/officeDocument/2006/relationships/tags" Target="../tags/tag321.xml"/><Relationship Id="rId55" Type="http://schemas.openxmlformats.org/officeDocument/2006/relationships/tags" Target="../tags/tag326.xml"/><Relationship Id="rId76" Type="http://schemas.openxmlformats.org/officeDocument/2006/relationships/tags" Target="../tags/tag347.xml"/><Relationship Id="rId97" Type="http://schemas.openxmlformats.org/officeDocument/2006/relationships/tags" Target="../tags/tag368.xml"/><Relationship Id="rId104" Type="http://schemas.openxmlformats.org/officeDocument/2006/relationships/tags" Target="../tags/tag375.xml"/><Relationship Id="rId120" Type="http://schemas.openxmlformats.org/officeDocument/2006/relationships/tags" Target="../tags/tag391.xml"/><Relationship Id="rId125" Type="http://schemas.openxmlformats.org/officeDocument/2006/relationships/tags" Target="../tags/tag396.xml"/><Relationship Id="rId141" Type="http://schemas.openxmlformats.org/officeDocument/2006/relationships/tags" Target="../tags/tag412.xml"/><Relationship Id="rId146" Type="http://schemas.openxmlformats.org/officeDocument/2006/relationships/tags" Target="../tags/tag417.xml"/><Relationship Id="rId167" Type="http://schemas.openxmlformats.org/officeDocument/2006/relationships/tags" Target="../tags/tag438.xml"/><Relationship Id="rId7" Type="http://schemas.openxmlformats.org/officeDocument/2006/relationships/tags" Target="../tags/tag278.xml"/><Relationship Id="rId71" Type="http://schemas.openxmlformats.org/officeDocument/2006/relationships/tags" Target="../tags/tag342.xml"/><Relationship Id="rId92" Type="http://schemas.openxmlformats.org/officeDocument/2006/relationships/tags" Target="../tags/tag363.xml"/><Relationship Id="rId162" Type="http://schemas.openxmlformats.org/officeDocument/2006/relationships/tags" Target="../tags/tag433.xml"/><Relationship Id="rId183" Type="http://schemas.openxmlformats.org/officeDocument/2006/relationships/tags" Target="../tags/tag454.xml"/><Relationship Id="rId2" Type="http://schemas.openxmlformats.org/officeDocument/2006/relationships/tags" Target="../tags/tag273.xml"/><Relationship Id="rId29" Type="http://schemas.openxmlformats.org/officeDocument/2006/relationships/tags" Target="../tags/tag300.xml"/><Relationship Id="rId24" Type="http://schemas.openxmlformats.org/officeDocument/2006/relationships/tags" Target="../tags/tag295.xml"/><Relationship Id="rId40" Type="http://schemas.openxmlformats.org/officeDocument/2006/relationships/tags" Target="../tags/tag311.xml"/><Relationship Id="rId45" Type="http://schemas.openxmlformats.org/officeDocument/2006/relationships/tags" Target="../tags/tag316.xml"/><Relationship Id="rId66" Type="http://schemas.openxmlformats.org/officeDocument/2006/relationships/tags" Target="../tags/tag337.xml"/><Relationship Id="rId87" Type="http://schemas.openxmlformats.org/officeDocument/2006/relationships/tags" Target="../tags/tag358.xml"/><Relationship Id="rId110" Type="http://schemas.openxmlformats.org/officeDocument/2006/relationships/tags" Target="../tags/tag381.xml"/><Relationship Id="rId115" Type="http://schemas.openxmlformats.org/officeDocument/2006/relationships/tags" Target="../tags/tag386.xml"/><Relationship Id="rId131" Type="http://schemas.openxmlformats.org/officeDocument/2006/relationships/tags" Target="../tags/tag402.xml"/><Relationship Id="rId136" Type="http://schemas.openxmlformats.org/officeDocument/2006/relationships/tags" Target="../tags/tag407.xml"/><Relationship Id="rId157" Type="http://schemas.openxmlformats.org/officeDocument/2006/relationships/tags" Target="../tags/tag428.xml"/><Relationship Id="rId178" Type="http://schemas.openxmlformats.org/officeDocument/2006/relationships/tags" Target="../tags/tag449.xml"/><Relationship Id="rId61" Type="http://schemas.openxmlformats.org/officeDocument/2006/relationships/tags" Target="../tags/tag332.xml"/><Relationship Id="rId82" Type="http://schemas.openxmlformats.org/officeDocument/2006/relationships/tags" Target="../tags/tag353.xml"/><Relationship Id="rId152" Type="http://schemas.openxmlformats.org/officeDocument/2006/relationships/tags" Target="../tags/tag423.xml"/><Relationship Id="rId173" Type="http://schemas.openxmlformats.org/officeDocument/2006/relationships/tags" Target="../tags/tag444.xml"/><Relationship Id="rId19" Type="http://schemas.openxmlformats.org/officeDocument/2006/relationships/tags" Target="../tags/tag290.xml"/><Relationship Id="rId14" Type="http://schemas.openxmlformats.org/officeDocument/2006/relationships/tags" Target="../tags/tag285.xml"/><Relationship Id="rId30" Type="http://schemas.openxmlformats.org/officeDocument/2006/relationships/tags" Target="../tags/tag301.xml"/><Relationship Id="rId35" Type="http://schemas.openxmlformats.org/officeDocument/2006/relationships/tags" Target="../tags/tag306.xml"/><Relationship Id="rId56" Type="http://schemas.openxmlformats.org/officeDocument/2006/relationships/tags" Target="../tags/tag327.xml"/><Relationship Id="rId77" Type="http://schemas.openxmlformats.org/officeDocument/2006/relationships/tags" Target="../tags/tag348.xml"/><Relationship Id="rId100" Type="http://schemas.openxmlformats.org/officeDocument/2006/relationships/tags" Target="../tags/tag371.xml"/><Relationship Id="rId105" Type="http://schemas.openxmlformats.org/officeDocument/2006/relationships/tags" Target="../tags/tag376.xml"/><Relationship Id="rId126" Type="http://schemas.openxmlformats.org/officeDocument/2006/relationships/tags" Target="../tags/tag397.xml"/><Relationship Id="rId147" Type="http://schemas.openxmlformats.org/officeDocument/2006/relationships/tags" Target="../tags/tag418.xml"/><Relationship Id="rId168" Type="http://schemas.openxmlformats.org/officeDocument/2006/relationships/tags" Target="../tags/tag439.xml"/><Relationship Id="rId8" Type="http://schemas.openxmlformats.org/officeDocument/2006/relationships/tags" Target="../tags/tag279.xml"/><Relationship Id="rId51" Type="http://schemas.openxmlformats.org/officeDocument/2006/relationships/tags" Target="../tags/tag322.xml"/><Relationship Id="rId72" Type="http://schemas.openxmlformats.org/officeDocument/2006/relationships/tags" Target="../tags/tag343.xml"/><Relationship Id="rId93" Type="http://schemas.openxmlformats.org/officeDocument/2006/relationships/tags" Target="../tags/tag364.xml"/><Relationship Id="rId98" Type="http://schemas.openxmlformats.org/officeDocument/2006/relationships/tags" Target="../tags/tag369.xml"/><Relationship Id="rId121" Type="http://schemas.openxmlformats.org/officeDocument/2006/relationships/tags" Target="../tags/tag392.xml"/><Relationship Id="rId142" Type="http://schemas.openxmlformats.org/officeDocument/2006/relationships/tags" Target="../tags/tag413.xml"/><Relationship Id="rId163" Type="http://schemas.openxmlformats.org/officeDocument/2006/relationships/tags" Target="../tags/tag434.xml"/><Relationship Id="rId184" Type="http://schemas.openxmlformats.org/officeDocument/2006/relationships/tags" Target="../tags/tag455.xml"/><Relationship Id="rId3" Type="http://schemas.openxmlformats.org/officeDocument/2006/relationships/tags" Target="../tags/tag274.xml"/><Relationship Id="rId25" Type="http://schemas.openxmlformats.org/officeDocument/2006/relationships/tags" Target="../tags/tag296.xml"/><Relationship Id="rId46" Type="http://schemas.openxmlformats.org/officeDocument/2006/relationships/tags" Target="../tags/tag317.xml"/><Relationship Id="rId67" Type="http://schemas.openxmlformats.org/officeDocument/2006/relationships/tags" Target="../tags/tag338.xml"/><Relationship Id="rId116" Type="http://schemas.openxmlformats.org/officeDocument/2006/relationships/tags" Target="../tags/tag387.xml"/><Relationship Id="rId137" Type="http://schemas.openxmlformats.org/officeDocument/2006/relationships/tags" Target="../tags/tag408.xml"/><Relationship Id="rId158" Type="http://schemas.openxmlformats.org/officeDocument/2006/relationships/tags" Target="../tags/tag429.xml"/><Relationship Id="rId20" Type="http://schemas.openxmlformats.org/officeDocument/2006/relationships/tags" Target="../tags/tag291.xml"/><Relationship Id="rId41" Type="http://schemas.openxmlformats.org/officeDocument/2006/relationships/tags" Target="../tags/tag312.xml"/><Relationship Id="rId62" Type="http://schemas.openxmlformats.org/officeDocument/2006/relationships/tags" Target="../tags/tag333.xml"/><Relationship Id="rId83" Type="http://schemas.openxmlformats.org/officeDocument/2006/relationships/tags" Target="../tags/tag354.xml"/><Relationship Id="rId88" Type="http://schemas.openxmlformats.org/officeDocument/2006/relationships/tags" Target="../tags/tag359.xml"/><Relationship Id="rId111" Type="http://schemas.openxmlformats.org/officeDocument/2006/relationships/tags" Target="../tags/tag382.xml"/><Relationship Id="rId132" Type="http://schemas.openxmlformats.org/officeDocument/2006/relationships/tags" Target="../tags/tag403.xml"/><Relationship Id="rId153" Type="http://schemas.openxmlformats.org/officeDocument/2006/relationships/tags" Target="../tags/tag424.xml"/><Relationship Id="rId174" Type="http://schemas.openxmlformats.org/officeDocument/2006/relationships/tags" Target="../tags/tag445.xml"/><Relationship Id="rId179" Type="http://schemas.openxmlformats.org/officeDocument/2006/relationships/tags" Target="../tags/tag450.xml"/><Relationship Id="rId15" Type="http://schemas.openxmlformats.org/officeDocument/2006/relationships/tags" Target="../tags/tag286.xml"/><Relationship Id="rId36" Type="http://schemas.openxmlformats.org/officeDocument/2006/relationships/tags" Target="../tags/tag307.xml"/><Relationship Id="rId57" Type="http://schemas.openxmlformats.org/officeDocument/2006/relationships/tags" Target="../tags/tag328.xml"/><Relationship Id="rId106" Type="http://schemas.openxmlformats.org/officeDocument/2006/relationships/tags" Target="../tags/tag377.xml"/><Relationship Id="rId127" Type="http://schemas.openxmlformats.org/officeDocument/2006/relationships/tags" Target="../tags/tag398.xml"/><Relationship Id="rId10" Type="http://schemas.openxmlformats.org/officeDocument/2006/relationships/tags" Target="../tags/tag281.xml"/><Relationship Id="rId31" Type="http://schemas.openxmlformats.org/officeDocument/2006/relationships/tags" Target="../tags/tag302.xml"/><Relationship Id="rId52" Type="http://schemas.openxmlformats.org/officeDocument/2006/relationships/tags" Target="../tags/tag323.xml"/><Relationship Id="rId73" Type="http://schemas.openxmlformats.org/officeDocument/2006/relationships/tags" Target="../tags/tag344.xml"/><Relationship Id="rId78" Type="http://schemas.openxmlformats.org/officeDocument/2006/relationships/tags" Target="../tags/tag349.xml"/><Relationship Id="rId94" Type="http://schemas.openxmlformats.org/officeDocument/2006/relationships/tags" Target="../tags/tag365.xml"/><Relationship Id="rId99" Type="http://schemas.openxmlformats.org/officeDocument/2006/relationships/tags" Target="../tags/tag370.xml"/><Relationship Id="rId101" Type="http://schemas.openxmlformats.org/officeDocument/2006/relationships/tags" Target="../tags/tag372.xml"/><Relationship Id="rId122" Type="http://schemas.openxmlformats.org/officeDocument/2006/relationships/tags" Target="../tags/tag393.xml"/><Relationship Id="rId143" Type="http://schemas.openxmlformats.org/officeDocument/2006/relationships/tags" Target="../tags/tag414.xml"/><Relationship Id="rId148" Type="http://schemas.openxmlformats.org/officeDocument/2006/relationships/tags" Target="../tags/tag419.xml"/><Relationship Id="rId164" Type="http://schemas.openxmlformats.org/officeDocument/2006/relationships/tags" Target="../tags/tag435.xml"/><Relationship Id="rId169" Type="http://schemas.openxmlformats.org/officeDocument/2006/relationships/tags" Target="../tags/tag440.xml"/><Relationship Id="rId185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81.xml"/><Relationship Id="rId117" Type="http://schemas.openxmlformats.org/officeDocument/2006/relationships/tags" Target="../tags/tag572.xml"/><Relationship Id="rId21" Type="http://schemas.openxmlformats.org/officeDocument/2006/relationships/tags" Target="../tags/tag476.xml"/><Relationship Id="rId42" Type="http://schemas.openxmlformats.org/officeDocument/2006/relationships/tags" Target="../tags/tag497.xml"/><Relationship Id="rId47" Type="http://schemas.openxmlformats.org/officeDocument/2006/relationships/tags" Target="../tags/tag502.xml"/><Relationship Id="rId63" Type="http://schemas.openxmlformats.org/officeDocument/2006/relationships/tags" Target="../tags/tag518.xml"/><Relationship Id="rId68" Type="http://schemas.openxmlformats.org/officeDocument/2006/relationships/tags" Target="../tags/tag523.xml"/><Relationship Id="rId84" Type="http://schemas.openxmlformats.org/officeDocument/2006/relationships/tags" Target="../tags/tag539.xml"/><Relationship Id="rId89" Type="http://schemas.openxmlformats.org/officeDocument/2006/relationships/tags" Target="../tags/tag544.xml"/><Relationship Id="rId112" Type="http://schemas.openxmlformats.org/officeDocument/2006/relationships/tags" Target="../tags/tag567.xml"/><Relationship Id="rId133" Type="http://schemas.openxmlformats.org/officeDocument/2006/relationships/tags" Target="../tags/tag588.xml"/><Relationship Id="rId138" Type="http://schemas.openxmlformats.org/officeDocument/2006/relationships/tags" Target="../tags/tag593.xml"/><Relationship Id="rId154" Type="http://schemas.openxmlformats.org/officeDocument/2006/relationships/tags" Target="../tags/tag609.xml"/><Relationship Id="rId16" Type="http://schemas.openxmlformats.org/officeDocument/2006/relationships/tags" Target="../tags/tag471.xml"/><Relationship Id="rId107" Type="http://schemas.openxmlformats.org/officeDocument/2006/relationships/tags" Target="../tags/tag562.xml"/><Relationship Id="rId11" Type="http://schemas.openxmlformats.org/officeDocument/2006/relationships/tags" Target="../tags/tag466.xml"/><Relationship Id="rId32" Type="http://schemas.openxmlformats.org/officeDocument/2006/relationships/tags" Target="../tags/tag487.xml"/><Relationship Id="rId37" Type="http://schemas.openxmlformats.org/officeDocument/2006/relationships/tags" Target="../tags/tag492.xml"/><Relationship Id="rId53" Type="http://schemas.openxmlformats.org/officeDocument/2006/relationships/tags" Target="../tags/tag508.xml"/><Relationship Id="rId58" Type="http://schemas.openxmlformats.org/officeDocument/2006/relationships/tags" Target="../tags/tag513.xml"/><Relationship Id="rId74" Type="http://schemas.openxmlformats.org/officeDocument/2006/relationships/tags" Target="../tags/tag529.xml"/><Relationship Id="rId79" Type="http://schemas.openxmlformats.org/officeDocument/2006/relationships/tags" Target="../tags/tag534.xml"/><Relationship Id="rId102" Type="http://schemas.openxmlformats.org/officeDocument/2006/relationships/tags" Target="../tags/tag557.xml"/><Relationship Id="rId123" Type="http://schemas.openxmlformats.org/officeDocument/2006/relationships/tags" Target="../tags/tag578.xml"/><Relationship Id="rId128" Type="http://schemas.openxmlformats.org/officeDocument/2006/relationships/tags" Target="../tags/tag583.xml"/><Relationship Id="rId144" Type="http://schemas.openxmlformats.org/officeDocument/2006/relationships/tags" Target="../tags/tag599.xml"/><Relationship Id="rId149" Type="http://schemas.openxmlformats.org/officeDocument/2006/relationships/tags" Target="../tags/tag604.xml"/><Relationship Id="rId5" Type="http://schemas.openxmlformats.org/officeDocument/2006/relationships/tags" Target="../tags/tag460.xml"/><Relationship Id="rId90" Type="http://schemas.openxmlformats.org/officeDocument/2006/relationships/tags" Target="../tags/tag545.xml"/><Relationship Id="rId95" Type="http://schemas.openxmlformats.org/officeDocument/2006/relationships/tags" Target="../tags/tag550.xml"/><Relationship Id="rId22" Type="http://schemas.openxmlformats.org/officeDocument/2006/relationships/tags" Target="../tags/tag477.xml"/><Relationship Id="rId27" Type="http://schemas.openxmlformats.org/officeDocument/2006/relationships/tags" Target="../tags/tag482.xml"/><Relationship Id="rId43" Type="http://schemas.openxmlformats.org/officeDocument/2006/relationships/tags" Target="../tags/tag498.xml"/><Relationship Id="rId48" Type="http://schemas.openxmlformats.org/officeDocument/2006/relationships/tags" Target="../tags/tag503.xml"/><Relationship Id="rId64" Type="http://schemas.openxmlformats.org/officeDocument/2006/relationships/tags" Target="../tags/tag519.xml"/><Relationship Id="rId69" Type="http://schemas.openxmlformats.org/officeDocument/2006/relationships/tags" Target="../tags/tag524.xml"/><Relationship Id="rId113" Type="http://schemas.openxmlformats.org/officeDocument/2006/relationships/tags" Target="../tags/tag568.xml"/><Relationship Id="rId118" Type="http://schemas.openxmlformats.org/officeDocument/2006/relationships/tags" Target="../tags/tag573.xml"/><Relationship Id="rId134" Type="http://schemas.openxmlformats.org/officeDocument/2006/relationships/tags" Target="../tags/tag589.xml"/><Relationship Id="rId139" Type="http://schemas.openxmlformats.org/officeDocument/2006/relationships/tags" Target="../tags/tag594.xml"/><Relationship Id="rId80" Type="http://schemas.openxmlformats.org/officeDocument/2006/relationships/tags" Target="../tags/tag535.xml"/><Relationship Id="rId85" Type="http://schemas.openxmlformats.org/officeDocument/2006/relationships/tags" Target="../tags/tag540.xml"/><Relationship Id="rId150" Type="http://schemas.openxmlformats.org/officeDocument/2006/relationships/tags" Target="../tags/tag605.xml"/><Relationship Id="rId155" Type="http://schemas.openxmlformats.org/officeDocument/2006/relationships/tags" Target="../tags/tag610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33" Type="http://schemas.openxmlformats.org/officeDocument/2006/relationships/tags" Target="../tags/tag488.xml"/><Relationship Id="rId38" Type="http://schemas.openxmlformats.org/officeDocument/2006/relationships/tags" Target="../tags/tag493.xml"/><Relationship Id="rId59" Type="http://schemas.openxmlformats.org/officeDocument/2006/relationships/tags" Target="../tags/tag514.xml"/><Relationship Id="rId103" Type="http://schemas.openxmlformats.org/officeDocument/2006/relationships/tags" Target="../tags/tag558.xml"/><Relationship Id="rId108" Type="http://schemas.openxmlformats.org/officeDocument/2006/relationships/tags" Target="../tags/tag563.xml"/><Relationship Id="rId124" Type="http://schemas.openxmlformats.org/officeDocument/2006/relationships/tags" Target="../tags/tag579.xml"/><Relationship Id="rId129" Type="http://schemas.openxmlformats.org/officeDocument/2006/relationships/tags" Target="../tags/tag584.xml"/><Relationship Id="rId20" Type="http://schemas.openxmlformats.org/officeDocument/2006/relationships/tags" Target="../tags/tag475.xml"/><Relationship Id="rId41" Type="http://schemas.openxmlformats.org/officeDocument/2006/relationships/tags" Target="../tags/tag496.xml"/><Relationship Id="rId54" Type="http://schemas.openxmlformats.org/officeDocument/2006/relationships/tags" Target="../tags/tag509.xml"/><Relationship Id="rId62" Type="http://schemas.openxmlformats.org/officeDocument/2006/relationships/tags" Target="../tags/tag517.xml"/><Relationship Id="rId70" Type="http://schemas.openxmlformats.org/officeDocument/2006/relationships/tags" Target="../tags/tag525.xml"/><Relationship Id="rId75" Type="http://schemas.openxmlformats.org/officeDocument/2006/relationships/tags" Target="../tags/tag530.xml"/><Relationship Id="rId83" Type="http://schemas.openxmlformats.org/officeDocument/2006/relationships/tags" Target="../tags/tag538.xml"/><Relationship Id="rId88" Type="http://schemas.openxmlformats.org/officeDocument/2006/relationships/tags" Target="../tags/tag543.xml"/><Relationship Id="rId91" Type="http://schemas.openxmlformats.org/officeDocument/2006/relationships/tags" Target="../tags/tag546.xml"/><Relationship Id="rId96" Type="http://schemas.openxmlformats.org/officeDocument/2006/relationships/tags" Target="../tags/tag551.xml"/><Relationship Id="rId111" Type="http://schemas.openxmlformats.org/officeDocument/2006/relationships/tags" Target="../tags/tag566.xml"/><Relationship Id="rId132" Type="http://schemas.openxmlformats.org/officeDocument/2006/relationships/tags" Target="../tags/tag587.xml"/><Relationship Id="rId140" Type="http://schemas.openxmlformats.org/officeDocument/2006/relationships/tags" Target="../tags/tag595.xml"/><Relationship Id="rId145" Type="http://schemas.openxmlformats.org/officeDocument/2006/relationships/tags" Target="../tags/tag600.xml"/><Relationship Id="rId153" Type="http://schemas.openxmlformats.org/officeDocument/2006/relationships/tags" Target="../tags/tag608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5" Type="http://schemas.openxmlformats.org/officeDocument/2006/relationships/tags" Target="../tags/tag470.xml"/><Relationship Id="rId23" Type="http://schemas.openxmlformats.org/officeDocument/2006/relationships/tags" Target="../tags/tag478.xml"/><Relationship Id="rId28" Type="http://schemas.openxmlformats.org/officeDocument/2006/relationships/tags" Target="../tags/tag483.xml"/><Relationship Id="rId36" Type="http://schemas.openxmlformats.org/officeDocument/2006/relationships/tags" Target="../tags/tag491.xml"/><Relationship Id="rId49" Type="http://schemas.openxmlformats.org/officeDocument/2006/relationships/tags" Target="../tags/tag504.xml"/><Relationship Id="rId57" Type="http://schemas.openxmlformats.org/officeDocument/2006/relationships/tags" Target="../tags/tag512.xml"/><Relationship Id="rId106" Type="http://schemas.openxmlformats.org/officeDocument/2006/relationships/tags" Target="../tags/tag561.xml"/><Relationship Id="rId114" Type="http://schemas.openxmlformats.org/officeDocument/2006/relationships/tags" Target="../tags/tag569.xml"/><Relationship Id="rId119" Type="http://schemas.openxmlformats.org/officeDocument/2006/relationships/tags" Target="../tags/tag574.xml"/><Relationship Id="rId127" Type="http://schemas.openxmlformats.org/officeDocument/2006/relationships/tags" Target="../tags/tag582.xml"/><Relationship Id="rId10" Type="http://schemas.openxmlformats.org/officeDocument/2006/relationships/tags" Target="../tags/tag465.xml"/><Relationship Id="rId31" Type="http://schemas.openxmlformats.org/officeDocument/2006/relationships/tags" Target="../tags/tag486.xml"/><Relationship Id="rId44" Type="http://schemas.openxmlformats.org/officeDocument/2006/relationships/tags" Target="../tags/tag499.xml"/><Relationship Id="rId52" Type="http://schemas.openxmlformats.org/officeDocument/2006/relationships/tags" Target="../tags/tag507.xml"/><Relationship Id="rId60" Type="http://schemas.openxmlformats.org/officeDocument/2006/relationships/tags" Target="../tags/tag515.xml"/><Relationship Id="rId65" Type="http://schemas.openxmlformats.org/officeDocument/2006/relationships/tags" Target="../tags/tag520.xml"/><Relationship Id="rId73" Type="http://schemas.openxmlformats.org/officeDocument/2006/relationships/tags" Target="../tags/tag528.xml"/><Relationship Id="rId78" Type="http://schemas.openxmlformats.org/officeDocument/2006/relationships/tags" Target="../tags/tag533.xml"/><Relationship Id="rId81" Type="http://schemas.openxmlformats.org/officeDocument/2006/relationships/tags" Target="../tags/tag536.xml"/><Relationship Id="rId86" Type="http://schemas.openxmlformats.org/officeDocument/2006/relationships/tags" Target="../tags/tag541.xml"/><Relationship Id="rId94" Type="http://schemas.openxmlformats.org/officeDocument/2006/relationships/tags" Target="../tags/tag549.xml"/><Relationship Id="rId99" Type="http://schemas.openxmlformats.org/officeDocument/2006/relationships/tags" Target="../tags/tag554.xml"/><Relationship Id="rId101" Type="http://schemas.openxmlformats.org/officeDocument/2006/relationships/tags" Target="../tags/tag556.xml"/><Relationship Id="rId122" Type="http://schemas.openxmlformats.org/officeDocument/2006/relationships/tags" Target="../tags/tag577.xml"/><Relationship Id="rId130" Type="http://schemas.openxmlformats.org/officeDocument/2006/relationships/tags" Target="../tags/tag585.xml"/><Relationship Id="rId135" Type="http://schemas.openxmlformats.org/officeDocument/2006/relationships/tags" Target="../tags/tag590.xml"/><Relationship Id="rId143" Type="http://schemas.openxmlformats.org/officeDocument/2006/relationships/tags" Target="../tags/tag598.xml"/><Relationship Id="rId148" Type="http://schemas.openxmlformats.org/officeDocument/2006/relationships/tags" Target="../tags/tag603.xml"/><Relationship Id="rId151" Type="http://schemas.openxmlformats.org/officeDocument/2006/relationships/tags" Target="../tags/tag606.xml"/><Relationship Id="rId156" Type="http://schemas.openxmlformats.org/officeDocument/2006/relationships/tags" Target="../tags/tag611.xml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39" Type="http://schemas.openxmlformats.org/officeDocument/2006/relationships/tags" Target="../tags/tag494.xml"/><Relationship Id="rId109" Type="http://schemas.openxmlformats.org/officeDocument/2006/relationships/tags" Target="../tags/tag564.xml"/><Relationship Id="rId34" Type="http://schemas.openxmlformats.org/officeDocument/2006/relationships/tags" Target="../tags/tag489.xml"/><Relationship Id="rId50" Type="http://schemas.openxmlformats.org/officeDocument/2006/relationships/tags" Target="../tags/tag505.xml"/><Relationship Id="rId55" Type="http://schemas.openxmlformats.org/officeDocument/2006/relationships/tags" Target="../tags/tag510.xml"/><Relationship Id="rId76" Type="http://schemas.openxmlformats.org/officeDocument/2006/relationships/tags" Target="../tags/tag531.xml"/><Relationship Id="rId97" Type="http://schemas.openxmlformats.org/officeDocument/2006/relationships/tags" Target="../tags/tag552.xml"/><Relationship Id="rId104" Type="http://schemas.openxmlformats.org/officeDocument/2006/relationships/tags" Target="../tags/tag559.xml"/><Relationship Id="rId120" Type="http://schemas.openxmlformats.org/officeDocument/2006/relationships/tags" Target="../tags/tag575.xml"/><Relationship Id="rId125" Type="http://schemas.openxmlformats.org/officeDocument/2006/relationships/tags" Target="../tags/tag580.xml"/><Relationship Id="rId141" Type="http://schemas.openxmlformats.org/officeDocument/2006/relationships/tags" Target="../tags/tag596.xml"/><Relationship Id="rId146" Type="http://schemas.openxmlformats.org/officeDocument/2006/relationships/tags" Target="../tags/tag601.xml"/><Relationship Id="rId7" Type="http://schemas.openxmlformats.org/officeDocument/2006/relationships/tags" Target="../tags/tag462.xml"/><Relationship Id="rId71" Type="http://schemas.openxmlformats.org/officeDocument/2006/relationships/tags" Target="../tags/tag526.xml"/><Relationship Id="rId92" Type="http://schemas.openxmlformats.org/officeDocument/2006/relationships/tags" Target="../tags/tag547.xml"/><Relationship Id="rId2" Type="http://schemas.openxmlformats.org/officeDocument/2006/relationships/tags" Target="../tags/tag457.xml"/><Relationship Id="rId29" Type="http://schemas.openxmlformats.org/officeDocument/2006/relationships/tags" Target="../tags/tag484.xml"/><Relationship Id="rId24" Type="http://schemas.openxmlformats.org/officeDocument/2006/relationships/tags" Target="../tags/tag479.xml"/><Relationship Id="rId40" Type="http://schemas.openxmlformats.org/officeDocument/2006/relationships/tags" Target="../tags/tag495.xml"/><Relationship Id="rId45" Type="http://schemas.openxmlformats.org/officeDocument/2006/relationships/tags" Target="../tags/tag500.xml"/><Relationship Id="rId66" Type="http://schemas.openxmlformats.org/officeDocument/2006/relationships/tags" Target="../tags/tag521.xml"/><Relationship Id="rId87" Type="http://schemas.openxmlformats.org/officeDocument/2006/relationships/tags" Target="../tags/tag542.xml"/><Relationship Id="rId110" Type="http://schemas.openxmlformats.org/officeDocument/2006/relationships/tags" Target="../tags/tag565.xml"/><Relationship Id="rId115" Type="http://schemas.openxmlformats.org/officeDocument/2006/relationships/tags" Target="../tags/tag570.xml"/><Relationship Id="rId131" Type="http://schemas.openxmlformats.org/officeDocument/2006/relationships/tags" Target="../tags/tag586.xml"/><Relationship Id="rId136" Type="http://schemas.openxmlformats.org/officeDocument/2006/relationships/tags" Target="../tags/tag591.xml"/><Relationship Id="rId157" Type="http://schemas.openxmlformats.org/officeDocument/2006/relationships/tags" Target="../tags/tag612.xml"/><Relationship Id="rId61" Type="http://schemas.openxmlformats.org/officeDocument/2006/relationships/tags" Target="../tags/tag516.xml"/><Relationship Id="rId82" Type="http://schemas.openxmlformats.org/officeDocument/2006/relationships/tags" Target="../tags/tag537.xml"/><Relationship Id="rId152" Type="http://schemas.openxmlformats.org/officeDocument/2006/relationships/tags" Target="../tags/tag607.xml"/><Relationship Id="rId19" Type="http://schemas.openxmlformats.org/officeDocument/2006/relationships/tags" Target="../tags/tag474.xml"/><Relationship Id="rId14" Type="http://schemas.openxmlformats.org/officeDocument/2006/relationships/tags" Target="../tags/tag469.xml"/><Relationship Id="rId30" Type="http://schemas.openxmlformats.org/officeDocument/2006/relationships/tags" Target="../tags/tag485.xml"/><Relationship Id="rId35" Type="http://schemas.openxmlformats.org/officeDocument/2006/relationships/tags" Target="../tags/tag490.xml"/><Relationship Id="rId56" Type="http://schemas.openxmlformats.org/officeDocument/2006/relationships/tags" Target="../tags/tag511.xml"/><Relationship Id="rId77" Type="http://schemas.openxmlformats.org/officeDocument/2006/relationships/tags" Target="../tags/tag532.xml"/><Relationship Id="rId100" Type="http://schemas.openxmlformats.org/officeDocument/2006/relationships/tags" Target="../tags/tag555.xml"/><Relationship Id="rId105" Type="http://schemas.openxmlformats.org/officeDocument/2006/relationships/tags" Target="../tags/tag560.xml"/><Relationship Id="rId126" Type="http://schemas.openxmlformats.org/officeDocument/2006/relationships/tags" Target="../tags/tag581.xml"/><Relationship Id="rId147" Type="http://schemas.openxmlformats.org/officeDocument/2006/relationships/tags" Target="../tags/tag602.xml"/><Relationship Id="rId8" Type="http://schemas.openxmlformats.org/officeDocument/2006/relationships/tags" Target="../tags/tag463.xml"/><Relationship Id="rId51" Type="http://schemas.openxmlformats.org/officeDocument/2006/relationships/tags" Target="../tags/tag506.xml"/><Relationship Id="rId72" Type="http://schemas.openxmlformats.org/officeDocument/2006/relationships/tags" Target="../tags/tag527.xml"/><Relationship Id="rId93" Type="http://schemas.openxmlformats.org/officeDocument/2006/relationships/tags" Target="../tags/tag548.xml"/><Relationship Id="rId98" Type="http://schemas.openxmlformats.org/officeDocument/2006/relationships/tags" Target="../tags/tag553.xml"/><Relationship Id="rId121" Type="http://schemas.openxmlformats.org/officeDocument/2006/relationships/tags" Target="../tags/tag576.xml"/><Relationship Id="rId142" Type="http://schemas.openxmlformats.org/officeDocument/2006/relationships/tags" Target="../tags/tag597.xml"/><Relationship Id="rId3" Type="http://schemas.openxmlformats.org/officeDocument/2006/relationships/tags" Target="../tags/tag458.xml"/><Relationship Id="rId25" Type="http://schemas.openxmlformats.org/officeDocument/2006/relationships/tags" Target="../tags/tag480.xml"/><Relationship Id="rId46" Type="http://schemas.openxmlformats.org/officeDocument/2006/relationships/tags" Target="../tags/tag501.xml"/><Relationship Id="rId67" Type="http://schemas.openxmlformats.org/officeDocument/2006/relationships/tags" Target="../tags/tag522.xml"/><Relationship Id="rId116" Type="http://schemas.openxmlformats.org/officeDocument/2006/relationships/tags" Target="../tags/tag571.xml"/><Relationship Id="rId137" Type="http://schemas.openxmlformats.org/officeDocument/2006/relationships/tags" Target="../tags/tag592.xml"/><Relationship Id="rId158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29.xml"/><Relationship Id="rId21" Type="http://schemas.openxmlformats.org/officeDocument/2006/relationships/tags" Target="../tags/tag633.xml"/><Relationship Id="rId42" Type="http://schemas.openxmlformats.org/officeDocument/2006/relationships/tags" Target="../tags/tag654.xml"/><Relationship Id="rId63" Type="http://schemas.openxmlformats.org/officeDocument/2006/relationships/tags" Target="../tags/tag675.xml"/><Relationship Id="rId84" Type="http://schemas.openxmlformats.org/officeDocument/2006/relationships/tags" Target="../tags/tag696.xml"/><Relationship Id="rId138" Type="http://schemas.openxmlformats.org/officeDocument/2006/relationships/tags" Target="../tags/tag750.xml"/><Relationship Id="rId159" Type="http://schemas.openxmlformats.org/officeDocument/2006/relationships/tags" Target="../tags/tag771.xml"/><Relationship Id="rId170" Type="http://schemas.openxmlformats.org/officeDocument/2006/relationships/tags" Target="../tags/tag782.xml"/><Relationship Id="rId191" Type="http://schemas.openxmlformats.org/officeDocument/2006/relationships/tags" Target="../tags/tag803.xml"/><Relationship Id="rId205" Type="http://schemas.openxmlformats.org/officeDocument/2006/relationships/tags" Target="../tags/tag817.xml"/><Relationship Id="rId226" Type="http://schemas.openxmlformats.org/officeDocument/2006/relationships/tags" Target="../tags/tag838.xml"/><Relationship Id="rId247" Type="http://schemas.openxmlformats.org/officeDocument/2006/relationships/tags" Target="../tags/tag859.xml"/><Relationship Id="rId107" Type="http://schemas.openxmlformats.org/officeDocument/2006/relationships/tags" Target="../tags/tag719.xml"/><Relationship Id="rId11" Type="http://schemas.openxmlformats.org/officeDocument/2006/relationships/tags" Target="../tags/tag623.xml"/><Relationship Id="rId32" Type="http://schemas.openxmlformats.org/officeDocument/2006/relationships/tags" Target="../tags/tag644.xml"/><Relationship Id="rId53" Type="http://schemas.openxmlformats.org/officeDocument/2006/relationships/tags" Target="../tags/tag665.xml"/><Relationship Id="rId74" Type="http://schemas.openxmlformats.org/officeDocument/2006/relationships/tags" Target="../tags/tag686.xml"/><Relationship Id="rId128" Type="http://schemas.openxmlformats.org/officeDocument/2006/relationships/tags" Target="../tags/tag740.xml"/><Relationship Id="rId149" Type="http://schemas.openxmlformats.org/officeDocument/2006/relationships/tags" Target="../tags/tag761.xml"/><Relationship Id="rId5" Type="http://schemas.openxmlformats.org/officeDocument/2006/relationships/tags" Target="../tags/tag617.xml"/><Relationship Id="rId95" Type="http://schemas.openxmlformats.org/officeDocument/2006/relationships/tags" Target="../tags/tag707.xml"/><Relationship Id="rId160" Type="http://schemas.openxmlformats.org/officeDocument/2006/relationships/tags" Target="../tags/tag772.xml"/><Relationship Id="rId181" Type="http://schemas.openxmlformats.org/officeDocument/2006/relationships/tags" Target="../tags/tag793.xml"/><Relationship Id="rId216" Type="http://schemas.openxmlformats.org/officeDocument/2006/relationships/tags" Target="../tags/tag828.xml"/><Relationship Id="rId237" Type="http://schemas.openxmlformats.org/officeDocument/2006/relationships/tags" Target="../tags/tag849.xml"/><Relationship Id="rId258" Type="http://schemas.openxmlformats.org/officeDocument/2006/relationships/tags" Target="../tags/tag870.xml"/><Relationship Id="rId22" Type="http://schemas.openxmlformats.org/officeDocument/2006/relationships/tags" Target="../tags/tag634.xml"/><Relationship Id="rId43" Type="http://schemas.openxmlformats.org/officeDocument/2006/relationships/tags" Target="../tags/tag655.xml"/><Relationship Id="rId64" Type="http://schemas.openxmlformats.org/officeDocument/2006/relationships/tags" Target="../tags/tag676.xml"/><Relationship Id="rId118" Type="http://schemas.openxmlformats.org/officeDocument/2006/relationships/tags" Target="../tags/tag730.xml"/><Relationship Id="rId139" Type="http://schemas.openxmlformats.org/officeDocument/2006/relationships/tags" Target="../tags/tag751.xml"/><Relationship Id="rId85" Type="http://schemas.openxmlformats.org/officeDocument/2006/relationships/tags" Target="../tags/tag697.xml"/><Relationship Id="rId150" Type="http://schemas.openxmlformats.org/officeDocument/2006/relationships/tags" Target="../tags/tag762.xml"/><Relationship Id="rId171" Type="http://schemas.openxmlformats.org/officeDocument/2006/relationships/tags" Target="../tags/tag783.xml"/><Relationship Id="rId192" Type="http://schemas.openxmlformats.org/officeDocument/2006/relationships/tags" Target="../tags/tag804.xml"/><Relationship Id="rId206" Type="http://schemas.openxmlformats.org/officeDocument/2006/relationships/tags" Target="../tags/tag818.xml"/><Relationship Id="rId227" Type="http://schemas.openxmlformats.org/officeDocument/2006/relationships/tags" Target="../tags/tag839.xml"/><Relationship Id="rId248" Type="http://schemas.openxmlformats.org/officeDocument/2006/relationships/tags" Target="../tags/tag860.xml"/><Relationship Id="rId12" Type="http://schemas.openxmlformats.org/officeDocument/2006/relationships/tags" Target="../tags/tag624.xml"/><Relationship Id="rId33" Type="http://schemas.openxmlformats.org/officeDocument/2006/relationships/tags" Target="../tags/tag645.xml"/><Relationship Id="rId108" Type="http://schemas.openxmlformats.org/officeDocument/2006/relationships/tags" Target="../tags/tag720.xml"/><Relationship Id="rId129" Type="http://schemas.openxmlformats.org/officeDocument/2006/relationships/tags" Target="../tags/tag741.xml"/><Relationship Id="rId54" Type="http://schemas.openxmlformats.org/officeDocument/2006/relationships/tags" Target="../tags/tag666.xml"/><Relationship Id="rId75" Type="http://schemas.openxmlformats.org/officeDocument/2006/relationships/tags" Target="../tags/tag687.xml"/><Relationship Id="rId96" Type="http://schemas.openxmlformats.org/officeDocument/2006/relationships/tags" Target="../tags/tag708.xml"/><Relationship Id="rId140" Type="http://schemas.openxmlformats.org/officeDocument/2006/relationships/tags" Target="../tags/tag752.xml"/><Relationship Id="rId161" Type="http://schemas.openxmlformats.org/officeDocument/2006/relationships/tags" Target="../tags/tag773.xml"/><Relationship Id="rId182" Type="http://schemas.openxmlformats.org/officeDocument/2006/relationships/tags" Target="../tags/tag794.xml"/><Relationship Id="rId217" Type="http://schemas.openxmlformats.org/officeDocument/2006/relationships/tags" Target="../tags/tag829.xml"/><Relationship Id="rId6" Type="http://schemas.openxmlformats.org/officeDocument/2006/relationships/tags" Target="../tags/tag618.xml"/><Relationship Id="rId238" Type="http://schemas.openxmlformats.org/officeDocument/2006/relationships/tags" Target="../tags/tag850.xml"/><Relationship Id="rId259" Type="http://schemas.openxmlformats.org/officeDocument/2006/relationships/tags" Target="../tags/tag871.xml"/><Relationship Id="rId23" Type="http://schemas.openxmlformats.org/officeDocument/2006/relationships/tags" Target="../tags/tag635.xml"/><Relationship Id="rId28" Type="http://schemas.openxmlformats.org/officeDocument/2006/relationships/tags" Target="../tags/tag640.xml"/><Relationship Id="rId49" Type="http://schemas.openxmlformats.org/officeDocument/2006/relationships/tags" Target="../tags/tag661.xml"/><Relationship Id="rId114" Type="http://schemas.openxmlformats.org/officeDocument/2006/relationships/tags" Target="../tags/tag726.xml"/><Relationship Id="rId119" Type="http://schemas.openxmlformats.org/officeDocument/2006/relationships/tags" Target="../tags/tag731.xml"/><Relationship Id="rId44" Type="http://schemas.openxmlformats.org/officeDocument/2006/relationships/tags" Target="../tags/tag656.xml"/><Relationship Id="rId60" Type="http://schemas.openxmlformats.org/officeDocument/2006/relationships/tags" Target="../tags/tag672.xml"/><Relationship Id="rId65" Type="http://schemas.openxmlformats.org/officeDocument/2006/relationships/tags" Target="../tags/tag677.xml"/><Relationship Id="rId81" Type="http://schemas.openxmlformats.org/officeDocument/2006/relationships/tags" Target="../tags/tag693.xml"/><Relationship Id="rId86" Type="http://schemas.openxmlformats.org/officeDocument/2006/relationships/tags" Target="../tags/tag698.xml"/><Relationship Id="rId130" Type="http://schemas.openxmlformats.org/officeDocument/2006/relationships/tags" Target="../tags/tag742.xml"/><Relationship Id="rId135" Type="http://schemas.openxmlformats.org/officeDocument/2006/relationships/tags" Target="../tags/tag747.xml"/><Relationship Id="rId151" Type="http://schemas.openxmlformats.org/officeDocument/2006/relationships/tags" Target="../tags/tag763.xml"/><Relationship Id="rId156" Type="http://schemas.openxmlformats.org/officeDocument/2006/relationships/tags" Target="../tags/tag768.xml"/><Relationship Id="rId177" Type="http://schemas.openxmlformats.org/officeDocument/2006/relationships/tags" Target="../tags/tag789.xml"/><Relationship Id="rId198" Type="http://schemas.openxmlformats.org/officeDocument/2006/relationships/tags" Target="../tags/tag810.xml"/><Relationship Id="rId172" Type="http://schemas.openxmlformats.org/officeDocument/2006/relationships/tags" Target="../tags/tag784.xml"/><Relationship Id="rId193" Type="http://schemas.openxmlformats.org/officeDocument/2006/relationships/tags" Target="../tags/tag805.xml"/><Relationship Id="rId202" Type="http://schemas.openxmlformats.org/officeDocument/2006/relationships/tags" Target="../tags/tag814.xml"/><Relationship Id="rId207" Type="http://schemas.openxmlformats.org/officeDocument/2006/relationships/tags" Target="../tags/tag819.xml"/><Relationship Id="rId223" Type="http://schemas.openxmlformats.org/officeDocument/2006/relationships/tags" Target="../tags/tag835.xml"/><Relationship Id="rId228" Type="http://schemas.openxmlformats.org/officeDocument/2006/relationships/tags" Target="../tags/tag840.xml"/><Relationship Id="rId244" Type="http://schemas.openxmlformats.org/officeDocument/2006/relationships/tags" Target="../tags/tag856.xml"/><Relationship Id="rId249" Type="http://schemas.openxmlformats.org/officeDocument/2006/relationships/tags" Target="../tags/tag861.xml"/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39" Type="http://schemas.openxmlformats.org/officeDocument/2006/relationships/tags" Target="../tags/tag651.xml"/><Relationship Id="rId109" Type="http://schemas.openxmlformats.org/officeDocument/2006/relationships/tags" Target="../tags/tag721.xml"/><Relationship Id="rId260" Type="http://schemas.openxmlformats.org/officeDocument/2006/relationships/tags" Target="../tags/tag872.xml"/><Relationship Id="rId265" Type="http://schemas.openxmlformats.org/officeDocument/2006/relationships/tags" Target="../tags/tag877.xml"/><Relationship Id="rId34" Type="http://schemas.openxmlformats.org/officeDocument/2006/relationships/tags" Target="../tags/tag646.xml"/><Relationship Id="rId50" Type="http://schemas.openxmlformats.org/officeDocument/2006/relationships/tags" Target="../tags/tag662.xml"/><Relationship Id="rId55" Type="http://schemas.openxmlformats.org/officeDocument/2006/relationships/tags" Target="../tags/tag667.xml"/><Relationship Id="rId76" Type="http://schemas.openxmlformats.org/officeDocument/2006/relationships/tags" Target="../tags/tag688.xml"/><Relationship Id="rId97" Type="http://schemas.openxmlformats.org/officeDocument/2006/relationships/tags" Target="../tags/tag709.xml"/><Relationship Id="rId104" Type="http://schemas.openxmlformats.org/officeDocument/2006/relationships/tags" Target="../tags/tag716.xml"/><Relationship Id="rId120" Type="http://schemas.openxmlformats.org/officeDocument/2006/relationships/tags" Target="../tags/tag732.xml"/><Relationship Id="rId125" Type="http://schemas.openxmlformats.org/officeDocument/2006/relationships/tags" Target="../tags/tag737.xml"/><Relationship Id="rId141" Type="http://schemas.openxmlformats.org/officeDocument/2006/relationships/tags" Target="../tags/tag753.xml"/><Relationship Id="rId146" Type="http://schemas.openxmlformats.org/officeDocument/2006/relationships/tags" Target="../tags/tag758.xml"/><Relationship Id="rId167" Type="http://schemas.openxmlformats.org/officeDocument/2006/relationships/tags" Target="../tags/tag779.xml"/><Relationship Id="rId188" Type="http://schemas.openxmlformats.org/officeDocument/2006/relationships/tags" Target="../tags/tag800.xml"/><Relationship Id="rId7" Type="http://schemas.openxmlformats.org/officeDocument/2006/relationships/tags" Target="../tags/tag619.xml"/><Relationship Id="rId71" Type="http://schemas.openxmlformats.org/officeDocument/2006/relationships/tags" Target="../tags/tag683.xml"/><Relationship Id="rId92" Type="http://schemas.openxmlformats.org/officeDocument/2006/relationships/tags" Target="../tags/tag704.xml"/><Relationship Id="rId162" Type="http://schemas.openxmlformats.org/officeDocument/2006/relationships/tags" Target="../tags/tag774.xml"/><Relationship Id="rId183" Type="http://schemas.openxmlformats.org/officeDocument/2006/relationships/tags" Target="../tags/tag795.xml"/><Relationship Id="rId213" Type="http://schemas.openxmlformats.org/officeDocument/2006/relationships/tags" Target="../tags/tag825.xml"/><Relationship Id="rId218" Type="http://schemas.openxmlformats.org/officeDocument/2006/relationships/tags" Target="../tags/tag830.xml"/><Relationship Id="rId234" Type="http://schemas.openxmlformats.org/officeDocument/2006/relationships/tags" Target="../tags/tag846.xml"/><Relationship Id="rId239" Type="http://schemas.openxmlformats.org/officeDocument/2006/relationships/tags" Target="../tags/tag851.xml"/><Relationship Id="rId2" Type="http://schemas.openxmlformats.org/officeDocument/2006/relationships/tags" Target="../tags/tag614.xml"/><Relationship Id="rId29" Type="http://schemas.openxmlformats.org/officeDocument/2006/relationships/tags" Target="../tags/tag641.xml"/><Relationship Id="rId250" Type="http://schemas.openxmlformats.org/officeDocument/2006/relationships/tags" Target="../tags/tag862.xml"/><Relationship Id="rId255" Type="http://schemas.openxmlformats.org/officeDocument/2006/relationships/tags" Target="../tags/tag867.xml"/><Relationship Id="rId24" Type="http://schemas.openxmlformats.org/officeDocument/2006/relationships/tags" Target="../tags/tag636.xml"/><Relationship Id="rId40" Type="http://schemas.openxmlformats.org/officeDocument/2006/relationships/tags" Target="../tags/tag652.xml"/><Relationship Id="rId45" Type="http://schemas.openxmlformats.org/officeDocument/2006/relationships/tags" Target="../tags/tag657.xml"/><Relationship Id="rId66" Type="http://schemas.openxmlformats.org/officeDocument/2006/relationships/tags" Target="../tags/tag678.xml"/><Relationship Id="rId87" Type="http://schemas.openxmlformats.org/officeDocument/2006/relationships/tags" Target="../tags/tag699.xml"/><Relationship Id="rId110" Type="http://schemas.openxmlformats.org/officeDocument/2006/relationships/tags" Target="../tags/tag722.xml"/><Relationship Id="rId115" Type="http://schemas.openxmlformats.org/officeDocument/2006/relationships/tags" Target="../tags/tag727.xml"/><Relationship Id="rId131" Type="http://schemas.openxmlformats.org/officeDocument/2006/relationships/tags" Target="../tags/tag743.xml"/><Relationship Id="rId136" Type="http://schemas.openxmlformats.org/officeDocument/2006/relationships/tags" Target="../tags/tag748.xml"/><Relationship Id="rId157" Type="http://schemas.openxmlformats.org/officeDocument/2006/relationships/tags" Target="../tags/tag769.xml"/><Relationship Id="rId178" Type="http://schemas.openxmlformats.org/officeDocument/2006/relationships/tags" Target="../tags/tag790.xml"/><Relationship Id="rId61" Type="http://schemas.openxmlformats.org/officeDocument/2006/relationships/tags" Target="../tags/tag673.xml"/><Relationship Id="rId82" Type="http://schemas.openxmlformats.org/officeDocument/2006/relationships/tags" Target="../tags/tag694.xml"/><Relationship Id="rId152" Type="http://schemas.openxmlformats.org/officeDocument/2006/relationships/tags" Target="../tags/tag764.xml"/><Relationship Id="rId173" Type="http://schemas.openxmlformats.org/officeDocument/2006/relationships/tags" Target="../tags/tag785.xml"/><Relationship Id="rId194" Type="http://schemas.openxmlformats.org/officeDocument/2006/relationships/tags" Target="../tags/tag806.xml"/><Relationship Id="rId199" Type="http://schemas.openxmlformats.org/officeDocument/2006/relationships/tags" Target="../tags/tag811.xml"/><Relationship Id="rId203" Type="http://schemas.openxmlformats.org/officeDocument/2006/relationships/tags" Target="../tags/tag815.xml"/><Relationship Id="rId208" Type="http://schemas.openxmlformats.org/officeDocument/2006/relationships/tags" Target="../tags/tag820.xml"/><Relationship Id="rId229" Type="http://schemas.openxmlformats.org/officeDocument/2006/relationships/tags" Target="../tags/tag841.xml"/><Relationship Id="rId19" Type="http://schemas.openxmlformats.org/officeDocument/2006/relationships/tags" Target="../tags/tag631.xml"/><Relationship Id="rId224" Type="http://schemas.openxmlformats.org/officeDocument/2006/relationships/tags" Target="../tags/tag836.xml"/><Relationship Id="rId240" Type="http://schemas.openxmlformats.org/officeDocument/2006/relationships/tags" Target="../tags/tag852.xml"/><Relationship Id="rId245" Type="http://schemas.openxmlformats.org/officeDocument/2006/relationships/tags" Target="../tags/tag857.xml"/><Relationship Id="rId261" Type="http://schemas.openxmlformats.org/officeDocument/2006/relationships/tags" Target="../tags/tag873.xml"/><Relationship Id="rId266" Type="http://schemas.openxmlformats.org/officeDocument/2006/relationships/slideLayout" Target="../slideLayouts/slideLayout1.xml"/><Relationship Id="rId14" Type="http://schemas.openxmlformats.org/officeDocument/2006/relationships/tags" Target="../tags/tag626.xml"/><Relationship Id="rId30" Type="http://schemas.openxmlformats.org/officeDocument/2006/relationships/tags" Target="../tags/tag642.xml"/><Relationship Id="rId35" Type="http://schemas.openxmlformats.org/officeDocument/2006/relationships/tags" Target="../tags/tag647.xml"/><Relationship Id="rId56" Type="http://schemas.openxmlformats.org/officeDocument/2006/relationships/tags" Target="../tags/tag668.xml"/><Relationship Id="rId77" Type="http://schemas.openxmlformats.org/officeDocument/2006/relationships/tags" Target="../tags/tag689.xml"/><Relationship Id="rId100" Type="http://schemas.openxmlformats.org/officeDocument/2006/relationships/tags" Target="../tags/tag712.xml"/><Relationship Id="rId105" Type="http://schemas.openxmlformats.org/officeDocument/2006/relationships/tags" Target="../tags/tag717.xml"/><Relationship Id="rId126" Type="http://schemas.openxmlformats.org/officeDocument/2006/relationships/tags" Target="../tags/tag738.xml"/><Relationship Id="rId147" Type="http://schemas.openxmlformats.org/officeDocument/2006/relationships/tags" Target="../tags/tag759.xml"/><Relationship Id="rId168" Type="http://schemas.openxmlformats.org/officeDocument/2006/relationships/tags" Target="../tags/tag780.xml"/><Relationship Id="rId8" Type="http://schemas.openxmlformats.org/officeDocument/2006/relationships/tags" Target="../tags/tag620.xml"/><Relationship Id="rId51" Type="http://schemas.openxmlformats.org/officeDocument/2006/relationships/tags" Target="../tags/tag663.xml"/><Relationship Id="rId72" Type="http://schemas.openxmlformats.org/officeDocument/2006/relationships/tags" Target="../tags/tag684.xml"/><Relationship Id="rId93" Type="http://schemas.openxmlformats.org/officeDocument/2006/relationships/tags" Target="../tags/tag705.xml"/><Relationship Id="rId98" Type="http://schemas.openxmlformats.org/officeDocument/2006/relationships/tags" Target="../tags/tag710.xml"/><Relationship Id="rId121" Type="http://schemas.openxmlformats.org/officeDocument/2006/relationships/tags" Target="../tags/tag733.xml"/><Relationship Id="rId142" Type="http://schemas.openxmlformats.org/officeDocument/2006/relationships/tags" Target="../tags/tag754.xml"/><Relationship Id="rId163" Type="http://schemas.openxmlformats.org/officeDocument/2006/relationships/tags" Target="../tags/tag775.xml"/><Relationship Id="rId184" Type="http://schemas.openxmlformats.org/officeDocument/2006/relationships/tags" Target="../tags/tag796.xml"/><Relationship Id="rId189" Type="http://schemas.openxmlformats.org/officeDocument/2006/relationships/tags" Target="../tags/tag801.xml"/><Relationship Id="rId219" Type="http://schemas.openxmlformats.org/officeDocument/2006/relationships/tags" Target="../tags/tag831.xml"/><Relationship Id="rId3" Type="http://schemas.openxmlformats.org/officeDocument/2006/relationships/tags" Target="../tags/tag615.xml"/><Relationship Id="rId214" Type="http://schemas.openxmlformats.org/officeDocument/2006/relationships/tags" Target="../tags/tag826.xml"/><Relationship Id="rId230" Type="http://schemas.openxmlformats.org/officeDocument/2006/relationships/tags" Target="../tags/tag842.xml"/><Relationship Id="rId235" Type="http://schemas.openxmlformats.org/officeDocument/2006/relationships/tags" Target="../tags/tag847.xml"/><Relationship Id="rId251" Type="http://schemas.openxmlformats.org/officeDocument/2006/relationships/tags" Target="../tags/tag863.xml"/><Relationship Id="rId256" Type="http://schemas.openxmlformats.org/officeDocument/2006/relationships/tags" Target="../tags/tag868.xml"/><Relationship Id="rId25" Type="http://schemas.openxmlformats.org/officeDocument/2006/relationships/tags" Target="../tags/tag637.xml"/><Relationship Id="rId46" Type="http://schemas.openxmlformats.org/officeDocument/2006/relationships/tags" Target="../tags/tag658.xml"/><Relationship Id="rId67" Type="http://schemas.openxmlformats.org/officeDocument/2006/relationships/tags" Target="../tags/tag679.xml"/><Relationship Id="rId116" Type="http://schemas.openxmlformats.org/officeDocument/2006/relationships/tags" Target="../tags/tag728.xml"/><Relationship Id="rId137" Type="http://schemas.openxmlformats.org/officeDocument/2006/relationships/tags" Target="../tags/tag749.xml"/><Relationship Id="rId158" Type="http://schemas.openxmlformats.org/officeDocument/2006/relationships/tags" Target="../tags/tag770.xml"/><Relationship Id="rId20" Type="http://schemas.openxmlformats.org/officeDocument/2006/relationships/tags" Target="../tags/tag632.xml"/><Relationship Id="rId41" Type="http://schemas.openxmlformats.org/officeDocument/2006/relationships/tags" Target="../tags/tag653.xml"/><Relationship Id="rId62" Type="http://schemas.openxmlformats.org/officeDocument/2006/relationships/tags" Target="../tags/tag674.xml"/><Relationship Id="rId83" Type="http://schemas.openxmlformats.org/officeDocument/2006/relationships/tags" Target="../tags/tag695.xml"/><Relationship Id="rId88" Type="http://schemas.openxmlformats.org/officeDocument/2006/relationships/tags" Target="../tags/tag700.xml"/><Relationship Id="rId111" Type="http://schemas.openxmlformats.org/officeDocument/2006/relationships/tags" Target="../tags/tag723.xml"/><Relationship Id="rId132" Type="http://schemas.openxmlformats.org/officeDocument/2006/relationships/tags" Target="../tags/tag744.xml"/><Relationship Id="rId153" Type="http://schemas.openxmlformats.org/officeDocument/2006/relationships/tags" Target="../tags/tag765.xml"/><Relationship Id="rId174" Type="http://schemas.openxmlformats.org/officeDocument/2006/relationships/tags" Target="../tags/tag786.xml"/><Relationship Id="rId179" Type="http://schemas.openxmlformats.org/officeDocument/2006/relationships/tags" Target="../tags/tag791.xml"/><Relationship Id="rId195" Type="http://schemas.openxmlformats.org/officeDocument/2006/relationships/tags" Target="../tags/tag807.xml"/><Relationship Id="rId209" Type="http://schemas.openxmlformats.org/officeDocument/2006/relationships/tags" Target="../tags/tag821.xml"/><Relationship Id="rId190" Type="http://schemas.openxmlformats.org/officeDocument/2006/relationships/tags" Target="../tags/tag802.xml"/><Relationship Id="rId204" Type="http://schemas.openxmlformats.org/officeDocument/2006/relationships/tags" Target="../tags/tag816.xml"/><Relationship Id="rId220" Type="http://schemas.openxmlformats.org/officeDocument/2006/relationships/tags" Target="../tags/tag832.xml"/><Relationship Id="rId225" Type="http://schemas.openxmlformats.org/officeDocument/2006/relationships/tags" Target="../tags/tag837.xml"/><Relationship Id="rId241" Type="http://schemas.openxmlformats.org/officeDocument/2006/relationships/tags" Target="../tags/tag853.xml"/><Relationship Id="rId246" Type="http://schemas.openxmlformats.org/officeDocument/2006/relationships/tags" Target="../tags/tag858.xml"/><Relationship Id="rId15" Type="http://schemas.openxmlformats.org/officeDocument/2006/relationships/tags" Target="../tags/tag627.xml"/><Relationship Id="rId36" Type="http://schemas.openxmlformats.org/officeDocument/2006/relationships/tags" Target="../tags/tag648.xml"/><Relationship Id="rId57" Type="http://schemas.openxmlformats.org/officeDocument/2006/relationships/tags" Target="../tags/tag669.xml"/><Relationship Id="rId106" Type="http://schemas.openxmlformats.org/officeDocument/2006/relationships/tags" Target="../tags/tag718.xml"/><Relationship Id="rId127" Type="http://schemas.openxmlformats.org/officeDocument/2006/relationships/tags" Target="../tags/tag739.xml"/><Relationship Id="rId262" Type="http://schemas.openxmlformats.org/officeDocument/2006/relationships/tags" Target="../tags/tag874.xml"/><Relationship Id="rId10" Type="http://schemas.openxmlformats.org/officeDocument/2006/relationships/tags" Target="../tags/tag622.xml"/><Relationship Id="rId31" Type="http://schemas.openxmlformats.org/officeDocument/2006/relationships/tags" Target="../tags/tag643.xml"/><Relationship Id="rId52" Type="http://schemas.openxmlformats.org/officeDocument/2006/relationships/tags" Target="../tags/tag664.xml"/><Relationship Id="rId73" Type="http://schemas.openxmlformats.org/officeDocument/2006/relationships/tags" Target="../tags/tag685.xml"/><Relationship Id="rId78" Type="http://schemas.openxmlformats.org/officeDocument/2006/relationships/tags" Target="../tags/tag690.xml"/><Relationship Id="rId94" Type="http://schemas.openxmlformats.org/officeDocument/2006/relationships/tags" Target="../tags/tag706.xml"/><Relationship Id="rId99" Type="http://schemas.openxmlformats.org/officeDocument/2006/relationships/tags" Target="../tags/tag711.xml"/><Relationship Id="rId101" Type="http://schemas.openxmlformats.org/officeDocument/2006/relationships/tags" Target="../tags/tag713.xml"/><Relationship Id="rId122" Type="http://schemas.openxmlformats.org/officeDocument/2006/relationships/tags" Target="../tags/tag734.xml"/><Relationship Id="rId143" Type="http://schemas.openxmlformats.org/officeDocument/2006/relationships/tags" Target="../tags/tag755.xml"/><Relationship Id="rId148" Type="http://schemas.openxmlformats.org/officeDocument/2006/relationships/tags" Target="../tags/tag760.xml"/><Relationship Id="rId164" Type="http://schemas.openxmlformats.org/officeDocument/2006/relationships/tags" Target="../tags/tag776.xml"/><Relationship Id="rId169" Type="http://schemas.openxmlformats.org/officeDocument/2006/relationships/tags" Target="../tags/tag781.xml"/><Relationship Id="rId185" Type="http://schemas.openxmlformats.org/officeDocument/2006/relationships/tags" Target="../tags/tag797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80" Type="http://schemas.openxmlformats.org/officeDocument/2006/relationships/tags" Target="../tags/tag792.xml"/><Relationship Id="rId210" Type="http://schemas.openxmlformats.org/officeDocument/2006/relationships/tags" Target="../tags/tag822.xml"/><Relationship Id="rId215" Type="http://schemas.openxmlformats.org/officeDocument/2006/relationships/tags" Target="../tags/tag827.xml"/><Relationship Id="rId236" Type="http://schemas.openxmlformats.org/officeDocument/2006/relationships/tags" Target="../tags/tag848.xml"/><Relationship Id="rId257" Type="http://schemas.openxmlformats.org/officeDocument/2006/relationships/tags" Target="../tags/tag869.xml"/><Relationship Id="rId26" Type="http://schemas.openxmlformats.org/officeDocument/2006/relationships/tags" Target="../tags/tag638.xml"/><Relationship Id="rId231" Type="http://schemas.openxmlformats.org/officeDocument/2006/relationships/tags" Target="../tags/tag843.xml"/><Relationship Id="rId252" Type="http://schemas.openxmlformats.org/officeDocument/2006/relationships/tags" Target="../tags/tag864.xml"/><Relationship Id="rId47" Type="http://schemas.openxmlformats.org/officeDocument/2006/relationships/tags" Target="../tags/tag659.xml"/><Relationship Id="rId68" Type="http://schemas.openxmlformats.org/officeDocument/2006/relationships/tags" Target="../tags/tag680.xml"/><Relationship Id="rId89" Type="http://schemas.openxmlformats.org/officeDocument/2006/relationships/tags" Target="../tags/tag701.xml"/><Relationship Id="rId112" Type="http://schemas.openxmlformats.org/officeDocument/2006/relationships/tags" Target="../tags/tag724.xml"/><Relationship Id="rId133" Type="http://schemas.openxmlformats.org/officeDocument/2006/relationships/tags" Target="../tags/tag745.xml"/><Relationship Id="rId154" Type="http://schemas.openxmlformats.org/officeDocument/2006/relationships/tags" Target="../tags/tag766.xml"/><Relationship Id="rId175" Type="http://schemas.openxmlformats.org/officeDocument/2006/relationships/tags" Target="../tags/tag787.xml"/><Relationship Id="rId196" Type="http://schemas.openxmlformats.org/officeDocument/2006/relationships/tags" Target="../tags/tag808.xml"/><Relationship Id="rId200" Type="http://schemas.openxmlformats.org/officeDocument/2006/relationships/tags" Target="../tags/tag812.xml"/><Relationship Id="rId16" Type="http://schemas.openxmlformats.org/officeDocument/2006/relationships/tags" Target="../tags/tag628.xml"/><Relationship Id="rId221" Type="http://schemas.openxmlformats.org/officeDocument/2006/relationships/tags" Target="../tags/tag833.xml"/><Relationship Id="rId242" Type="http://schemas.openxmlformats.org/officeDocument/2006/relationships/tags" Target="../tags/tag854.xml"/><Relationship Id="rId263" Type="http://schemas.openxmlformats.org/officeDocument/2006/relationships/tags" Target="../tags/tag875.xml"/><Relationship Id="rId37" Type="http://schemas.openxmlformats.org/officeDocument/2006/relationships/tags" Target="../tags/tag649.xml"/><Relationship Id="rId58" Type="http://schemas.openxmlformats.org/officeDocument/2006/relationships/tags" Target="../tags/tag670.xml"/><Relationship Id="rId79" Type="http://schemas.openxmlformats.org/officeDocument/2006/relationships/tags" Target="../tags/tag691.xml"/><Relationship Id="rId102" Type="http://schemas.openxmlformats.org/officeDocument/2006/relationships/tags" Target="../tags/tag714.xml"/><Relationship Id="rId123" Type="http://schemas.openxmlformats.org/officeDocument/2006/relationships/tags" Target="../tags/tag735.xml"/><Relationship Id="rId144" Type="http://schemas.openxmlformats.org/officeDocument/2006/relationships/tags" Target="../tags/tag756.xml"/><Relationship Id="rId90" Type="http://schemas.openxmlformats.org/officeDocument/2006/relationships/tags" Target="../tags/tag702.xml"/><Relationship Id="rId165" Type="http://schemas.openxmlformats.org/officeDocument/2006/relationships/tags" Target="../tags/tag777.xml"/><Relationship Id="rId186" Type="http://schemas.openxmlformats.org/officeDocument/2006/relationships/tags" Target="../tags/tag798.xml"/><Relationship Id="rId211" Type="http://schemas.openxmlformats.org/officeDocument/2006/relationships/tags" Target="../tags/tag823.xml"/><Relationship Id="rId232" Type="http://schemas.openxmlformats.org/officeDocument/2006/relationships/tags" Target="../tags/tag844.xml"/><Relationship Id="rId253" Type="http://schemas.openxmlformats.org/officeDocument/2006/relationships/tags" Target="../tags/tag865.xml"/><Relationship Id="rId27" Type="http://schemas.openxmlformats.org/officeDocument/2006/relationships/tags" Target="../tags/tag639.xml"/><Relationship Id="rId48" Type="http://schemas.openxmlformats.org/officeDocument/2006/relationships/tags" Target="../tags/tag660.xml"/><Relationship Id="rId69" Type="http://schemas.openxmlformats.org/officeDocument/2006/relationships/tags" Target="../tags/tag681.xml"/><Relationship Id="rId113" Type="http://schemas.openxmlformats.org/officeDocument/2006/relationships/tags" Target="../tags/tag725.xml"/><Relationship Id="rId134" Type="http://schemas.openxmlformats.org/officeDocument/2006/relationships/tags" Target="../tags/tag746.xml"/><Relationship Id="rId80" Type="http://schemas.openxmlformats.org/officeDocument/2006/relationships/tags" Target="../tags/tag692.xml"/><Relationship Id="rId155" Type="http://schemas.openxmlformats.org/officeDocument/2006/relationships/tags" Target="../tags/tag767.xml"/><Relationship Id="rId176" Type="http://schemas.openxmlformats.org/officeDocument/2006/relationships/tags" Target="../tags/tag788.xml"/><Relationship Id="rId197" Type="http://schemas.openxmlformats.org/officeDocument/2006/relationships/tags" Target="../tags/tag809.xml"/><Relationship Id="rId201" Type="http://schemas.openxmlformats.org/officeDocument/2006/relationships/tags" Target="../tags/tag813.xml"/><Relationship Id="rId222" Type="http://schemas.openxmlformats.org/officeDocument/2006/relationships/tags" Target="../tags/tag834.xml"/><Relationship Id="rId243" Type="http://schemas.openxmlformats.org/officeDocument/2006/relationships/tags" Target="../tags/tag855.xml"/><Relationship Id="rId264" Type="http://schemas.openxmlformats.org/officeDocument/2006/relationships/tags" Target="../tags/tag876.xml"/><Relationship Id="rId17" Type="http://schemas.openxmlformats.org/officeDocument/2006/relationships/tags" Target="../tags/tag629.xml"/><Relationship Id="rId38" Type="http://schemas.openxmlformats.org/officeDocument/2006/relationships/tags" Target="../tags/tag650.xml"/><Relationship Id="rId59" Type="http://schemas.openxmlformats.org/officeDocument/2006/relationships/tags" Target="../tags/tag671.xml"/><Relationship Id="rId103" Type="http://schemas.openxmlformats.org/officeDocument/2006/relationships/tags" Target="../tags/tag715.xml"/><Relationship Id="rId124" Type="http://schemas.openxmlformats.org/officeDocument/2006/relationships/tags" Target="../tags/tag736.xml"/><Relationship Id="rId70" Type="http://schemas.openxmlformats.org/officeDocument/2006/relationships/tags" Target="../tags/tag682.xml"/><Relationship Id="rId91" Type="http://schemas.openxmlformats.org/officeDocument/2006/relationships/tags" Target="../tags/tag703.xml"/><Relationship Id="rId145" Type="http://schemas.openxmlformats.org/officeDocument/2006/relationships/tags" Target="../tags/tag757.xml"/><Relationship Id="rId166" Type="http://schemas.openxmlformats.org/officeDocument/2006/relationships/tags" Target="../tags/tag778.xml"/><Relationship Id="rId187" Type="http://schemas.openxmlformats.org/officeDocument/2006/relationships/tags" Target="../tags/tag799.xml"/><Relationship Id="rId1" Type="http://schemas.openxmlformats.org/officeDocument/2006/relationships/tags" Target="../tags/tag613.xml"/><Relationship Id="rId212" Type="http://schemas.openxmlformats.org/officeDocument/2006/relationships/tags" Target="../tags/tag824.xml"/><Relationship Id="rId233" Type="http://schemas.openxmlformats.org/officeDocument/2006/relationships/tags" Target="../tags/tag845.xml"/><Relationship Id="rId254" Type="http://schemas.openxmlformats.org/officeDocument/2006/relationships/tags" Target="../tags/tag86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94.xml"/><Relationship Id="rId21" Type="http://schemas.openxmlformats.org/officeDocument/2006/relationships/tags" Target="../tags/tag898.xml"/><Relationship Id="rId42" Type="http://schemas.openxmlformats.org/officeDocument/2006/relationships/tags" Target="../tags/tag919.xml"/><Relationship Id="rId63" Type="http://schemas.openxmlformats.org/officeDocument/2006/relationships/tags" Target="../tags/tag940.xml"/><Relationship Id="rId84" Type="http://schemas.openxmlformats.org/officeDocument/2006/relationships/tags" Target="../tags/tag961.xml"/><Relationship Id="rId138" Type="http://schemas.openxmlformats.org/officeDocument/2006/relationships/tags" Target="../tags/tag1015.xml"/><Relationship Id="rId159" Type="http://schemas.openxmlformats.org/officeDocument/2006/relationships/tags" Target="../tags/tag1036.xml"/><Relationship Id="rId170" Type="http://schemas.openxmlformats.org/officeDocument/2006/relationships/tags" Target="../tags/tag1047.xml"/><Relationship Id="rId191" Type="http://schemas.openxmlformats.org/officeDocument/2006/relationships/tags" Target="../tags/tag1068.xml"/><Relationship Id="rId205" Type="http://schemas.openxmlformats.org/officeDocument/2006/relationships/tags" Target="../tags/tag1082.xml"/><Relationship Id="rId107" Type="http://schemas.openxmlformats.org/officeDocument/2006/relationships/tags" Target="../tags/tag984.xml"/><Relationship Id="rId11" Type="http://schemas.openxmlformats.org/officeDocument/2006/relationships/tags" Target="../tags/tag888.xml"/><Relationship Id="rId32" Type="http://schemas.openxmlformats.org/officeDocument/2006/relationships/tags" Target="../tags/tag909.xml"/><Relationship Id="rId37" Type="http://schemas.openxmlformats.org/officeDocument/2006/relationships/tags" Target="../tags/tag914.xml"/><Relationship Id="rId53" Type="http://schemas.openxmlformats.org/officeDocument/2006/relationships/tags" Target="../tags/tag930.xml"/><Relationship Id="rId58" Type="http://schemas.openxmlformats.org/officeDocument/2006/relationships/tags" Target="../tags/tag935.xml"/><Relationship Id="rId74" Type="http://schemas.openxmlformats.org/officeDocument/2006/relationships/tags" Target="../tags/tag951.xml"/><Relationship Id="rId79" Type="http://schemas.openxmlformats.org/officeDocument/2006/relationships/tags" Target="../tags/tag956.xml"/><Relationship Id="rId102" Type="http://schemas.openxmlformats.org/officeDocument/2006/relationships/tags" Target="../tags/tag979.xml"/><Relationship Id="rId123" Type="http://schemas.openxmlformats.org/officeDocument/2006/relationships/tags" Target="../tags/tag1000.xml"/><Relationship Id="rId128" Type="http://schemas.openxmlformats.org/officeDocument/2006/relationships/tags" Target="../tags/tag1005.xml"/><Relationship Id="rId144" Type="http://schemas.openxmlformats.org/officeDocument/2006/relationships/tags" Target="../tags/tag1021.xml"/><Relationship Id="rId149" Type="http://schemas.openxmlformats.org/officeDocument/2006/relationships/tags" Target="../tags/tag1026.xml"/><Relationship Id="rId5" Type="http://schemas.openxmlformats.org/officeDocument/2006/relationships/tags" Target="../tags/tag882.xml"/><Relationship Id="rId90" Type="http://schemas.openxmlformats.org/officeDocument/2006/relationships/tags" Target="../tags/tag967.xml"/><Relationship Id="rId95" Type="http://schemas.openxmlformats.org/officeDocument/2006/relationships/tags" Target="../tags/tag972.xml"/><Relationship Id="rId160" Type="http://schemas.openxmlformats.org/officeDocument/2006/relationships/tags" Target="../tags/tag1037.xml"/><Relationship Id="rId165" Type="http://schemas.openxmlformats.org/officeDocument/2006/relationships/tags" Target="../tags/tag1042.xml"/><Relationship Id="rId181" Type="http://schemas.openxmlformats.org/officeDocument/2006/relationships/tags" Target="../tags/tag1058.xml"/><Relationship Id="rId186" Type="http://schemas.openxmlformats.org/officeDocument/2006/relationships/tags" Target="../tags/tag1063.xml"/><Relationship Id="rId216" Type="http://schemas.openxmlformats.org/officeDocument/2006/relationships/slideLayout" Target="../slideLayouts/slideLayout1.xml"/><Relationship Id="rId211" Type="http://schemas.openxmlformats.org/officeDocument/2006/relationships/tags" Target="../tags/tag1088.xml"/><Relationship Id="rId22" Type="http://schemas.openxmlformats.org/officeDocument/2006/relationships/tags" Target="../tags/tag899.xml"/><Relationship Id="rId27" Type="http://schemas.openxmlformats.org/officeDocument/2006/relationships/tags" Target="../tags/tag904.xml"/><Relationship Id="rId43" Type="http://schemas.openxmlformats.org/officeDocument/2006/relationships/tags" Target="../tags/tag920.xml"/><Relationship Id="rId48" Type="http://schemas.openxmlformats.org/officeDocument/2006/relationships/tags" Target="../tags/tag925.xml"/><Relationship Id="rId64" Type="http://schemas.openxmlformats.org/officeDocument/2006/relationships/tags" Target="../tags/tag941.xml"/><Relationship Id="rId69" Type="http://schemas.openxmlformats.org/officeDocument/2006/relationships/tags" Target="../tags/tag946.xml"/><Relationship Id="rId113" Type="http://schemas.openxmlformats.org/officeDocument/2006/relationships/tags" Target="../tags/tag990.xml"/><Relationship Id="rId118" Type="http://schemas.openxmlformats.org/officeDocument/2006/relationships/tags" Target="../tags/tag995.xml"/><Relationship Id="rId134" Type="http://schemas.openxmlformats.org/officeDocument/2006/relationships/tags" Target="../tags/tag1011.xml"/><Relationship Id="rId139" Type="http://schemas.openxmlformats.org/officeDocument/2006/relationships/tags" Target="../tags/tag1016.xml"/><Relationship Id="rId80" Type="http://schemas.openxmlformats.org/officeDocument/2006/relationships/tags" Target="../tags/tag957.xml"/><Relationship Id="rId85" Type="http://schemas.openxmlformats.org/officeDocument/2006/relationships/tags" Target="../tags/tag962.xml"/><Relationship Id="rId150" Type="http://schemas.openxmlformats.org/officeDocument/2006/relationships/tags" Target="../tags/tag1027.xml"/><Relationship Id="rId155" Type="http://schemas.openxmlformats.org/officeDocument/2006/relationships/tags" Target="../tags/tag1032.xml"/><Relationship Id="rId171" Type="http://schemas.openxmlformats.org/officeDocument/2006/relationships/tags" Target="../tags/tag1048.xml"/><Relationship Id="rId176" Type="http://schemas.openxmlformats.org/officeDocument/2006/relationships/tags" Target="../tags/tag1053.xml"/><Relationship Id="rId192" Type="http://schemas.openxmlformats.org/officeDocument/2006/relationships/tags" Target="../tags/tag1069.xml"/><Relationship Id="rId197" Type="http://schemas.openxmlformats.org/officeDocument/2006/relationships/tags" Target="../tags/tag1074.xml"/><Relationship Id="rId206" Type="http://schemas.openxmlformats.org/officeDocument/2006/relationships/tags" Target="../tags/tag1083.xml"/><Relationship Id="rId201" Type="http://schemas.openxmlformats.org/officeDocument/2006/relationships/tags" Target="../tags/tag1078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33" Type="http://schemas.openxmlformats.org/officeDocument/2006/relationships/tags" Target="../tags/tag910.xml"/><Relationship Id="rId38" Type="http://schemas.openxmlformats.org/officeDocument/2006/relationships/tags" Target="../tags/tag915.xml"/><Relationship Id="rId59" Type="http://schemas.openxmlformats.org/officeDocument/2006/relationships/tags" Target="../tags/tag936.xml"/><Relationship Id="rId103" Type="http://schemas.openxmlformats.org/officeDocument/2006/relationships/tags" Target="../tags/tag980.xml"/><Relationship Id="rId108" Type="http://schemas.openxmlformats.org/officeDocument/2006/relationships/tags" Target="../tags/tag985.xml"/><Relationship Id="rId124" Type="http://schemas.openxmlformats.org/officeDocument/2006/relationships/tags" Target="../tags/tag1001.xml"/><Relationship Id="rId129" Type="http://schemas.openxmlformats.org/officeDocument/2006/relationships/tags" Target="../tags/tag1006.xml"/><Relationship Id="rId54" Type="http://schemas.openxmlformats.org/officeDocument/2006/relationships/tags" Target="../tags/tag931.xml"/><Relationship Id="rId70" Type="http://schemas.openxmlformats.org/officeDocument/2006/relationships/tags" Target="../tags/tag947.xml"/><Relationship Id="rId75" Type="http://schemas.openxmlformats.org/officeDocument/2006/relationships/tags" Target="../tags/tag952.xml"/><Relationship Id="rId91" Type="http://schemas.openxmlformats.org/officeDocument/2006/relationships/tags" Target="../tags/tag968.xml"/><Relationship Id="rId96" Type="http://schemas.openxmlformats.org/officeDocument/2006/relationships/tags" Target="../tags/tag973.xml"/><Relationship Id="rId140" Type="http://schemas.openxmlformats.org/officeDocument/2006/relationships/tags" Target="../tags/tag1017.xml"/><Relationship Id="rId145" Type="http://schemas.openxmlformats.org/officeDocument/2006/relationships/tags" Target="../tags/tag1022.xml"/><Relationship Id="rId161" Type="http://schemas.openxmlformats.org/officeDocument/2006/relationships/tags" Target="../tags/tag1038.xml"/><Relationship Id="rId166" Type="http://schemas.openxmlformats.org/officeDocument/2006/relationships/tags" Target="../tags/tag1043.xml"/><Relationship Id="rId182" Type="http://schemas.openxmlformats.org/officeDocument/2006/relationships/tags" Target="../tags/tag1059.xml"/><Relationship Id="rId187" Type="http://schemas.openxmlformats.org/officeDocument/2006/relationships/tags" Target="../tags/tag1064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212" Type="http://schemas.openxmlformats.org/officeDocument/2006/relationships/tags" Target="../tags/tag1089.xml"/><Relationship Id="rId23" Type="http://schemas.openxmlformats.org/officeDocument/2006/relationships/tags" Target="../tags/tag900.xml"/><Relationship Id="rId28" Type="http://schemas.openxmlformats.org/officeDocument/2006/relationships/tags" Target="../tags/tag905.xml"/><Relationship Id="rId49" Type="http://schemas.openxmlformats.org/officeDocument/2006/relationships/tags" Target="../tags/tag926.xml"/><Relationship Id="rId114" Type="http://schemas.openxmlformats.org/officeDocument/2006/relationships/tags" Target="../tags/tag991.xml"/><Relationship Id="rId119" Type="http://schemas.openxmlformats.org/officeDocument/2006/relationships/tags" Target="../tags/tag996.xml"/><Relationship Id="rId44" Type="http://schemas.openxmlformats.org/officeDocument/2006/relationships/tags" Target="../tags/tag921.xml"/><Relationship Id="rId60" Type="http://schemas.openxmlformats.org/officeDocument/2006/relationships/tags" Target="../tags/tag937.xml"/><Relationship Id="rId65" Type="http://schemas.openxmlformats.org/officeDocument/2006/relationships/tags" Target="../tags/tag942.xml"/><Relationship Id="rId81" Type="http://schemas.openxmlformats.org/officeDocument/2006/relationships/tags" Target="../tags/tag958.xml"/><Relationship Id="rId86" Type="http://schemas.openxmlformats.org/officeDocument/2006/relationships/tags" Target="../tags/tag963.xml"/><Relationship Id="rId130" Type="http://schemas.openxmlformats.org/officeDocument/2006/relationships/tags" Target="../tags/tag1007.xml"/><Relationship Id="rId135" Type="http://schemas.openxmlformats.org/officeDocument/2006/relationships/tags" Target="../tags/tag1012.xml"/><Relationship Id="rId151" Type="http://schemas.openxmlformats.org/officeDocument/2006/relationships/tags" Target="../tags/tag1028.xml"/><Relationship Id="rId156" Type="http://schemas.openxmlformats.org/officeDocument/2006/relationships/tags" Target="../tags/tag1033.xml"/><Relationship Id="rId177" Type="http://schemas.openxmlformats.org/officeDocument/2006/relationships/tags" Target="../tags/tag1054.xml"/><Relationship Id="rId198" Type="http://schemas.openxmlformats.org/officeDocument/2006/relationships/tags" Target="../tags/tag1075.xml"/><Relationship Id="rId172" Type="http://schemas.openxmlformats.org/officeDocument/2006/relationships/tags" Target="../tags/tag1049.xml"/><Relationship Id="rId193" Type="http://schemas.openxmlformats.org/officeDocument/2006/relationships/tags" Target="../tags/tag1070.xml"/><Relationship Id="rId202" Type="http://schemas.openxmlformats.org/officeDocument/2006/relationships/tags" Target="../tags/tag1079.xml"/><Relationship Id="rId207" Type="http://schemas.openxmlformats.org/officeDocument/2006/relationships/tags" Target="../tags/tag1084.xml"/><Relationship Id="rId13" Type="http://schemas.openxmlformats.org/officeDocument/2006/relationships/tags" Target="../tags/tag890.xml"/><Relationship Id="rId18" Type="http://schemas.openxmlformats.org/officeDocument/2006/relationships/tags" Target="../tags/tag895.xml"/><Relationship Id="rId39" Type="http://schemas.openxmlformats.org/officeDocument/2006/relationships/tags" Target="../tags/tag916.xml"/><Relationship Id="rId109" Type="http://schemas.openxmlformats.org/officeDocument/2006/relationships/tags" Target="../tags/tag986.xml"/><Relationship Id="rId34" Type="http://schemas.openxmlformats.org/officeDocument/2006/relationships/tags" Target="../tags/tag911.xml"/><Relationship Id="rId50" Type="http://schemas.openxmlformats.org/officeDocument/2006/relationships/tags" Target="../tags/tag927.xml"/><Relationship Id="rId55" Type="http://schemas.openxmlformats.org/officeDocument/2006/relationships/tags" Target="../tags/tag932.xml"/><Relationship Id="rId76" Type="http://schemas.openxmlformats.org/officeDocument/2006/relationships/tags" Target="../tags/tag953.xml"/><Relationship Id="rId97" Type="http://schemas.openxmlformats.org/officeDocument/2006/relationships/tags" Target="../tags/tag974.xml"/><Relationship Id="rId104" Type="http://schemas.openxmlformats.org/officeDocument/2006/relationships/tags" Target="../tags/tag981.xml"/><Relationship Id="rId120" Type="http://schemas.openxmlformats.org/officeDocument/2006/relationships/tags" Target="../tags/tag997.xml"/><Relationship Id="rId125" Type="http://schemas.openxmlformats.org/officeDocument/2006/relationships/tags" Target="../tags/tag1002.xml"/><Relationship Id="rId141" Type="http://schemas.openxmlformats.org/officeDocument/2006/relationships/tags" Target="../tags/tag1018.xml"/><Relationship Id="rId146" Type="http://schemas.openxmlformats.org/officeDocument/2006/relationships/tags" Target="../tags/tag1023.xml"/><Relationship Id="rId167" Type="http://schemas.openxmlformats.org/officeDocument/2006/relationships/tags" Target="../tags/tag1044.xml"/><Relationship Id="rId188" Type="http://schemas.openxmlformats.org/officeDocument/2006/relationships/tags" Target="../tags/tag1065.xml"/><Relationship Id="rId7" Type="http://schemas.openxmlformats.org/officeDocument/2006/relationships/tags" Target="../tags/tag884.xml"/><Relationship Id="rId71" Type="http://schemas.openxmlformats.org/officeDocument/2006/relationships/tags" Target="../tags/tag948.xml"/><Relationship Id="rId92" Type="http://schemas.openxmlformats.org/officeDocument/2006/relationships/tags" Target="../tags/tag969.xml"/><Relationship Id="rId162" Type="http://schemas.openxmlformats.org/officeDocument/2006/relationships/tags" Target="../tags/tag1039.xml"/><Relationship Id="rId183" Type="http://schemas.openxmlformats.org/officeDocument/2006/relationships/tags" Target="../tags/tag1060.xml"/><Relationship Id="rId213" Type="http://schemas.openxmlformats.org/officeDocument/2006/relationships/tags" Target="../tags/tag1090.xml"/><Relationship Id="rId2" Type="http://schemas.openxmlformats.org/officeDocument/2006/relationships/tags" Target="../tags/tag879.xml"/><Relationship Id="rId29" Type="http://schemas.openxmlformats.org/officeDocument/2006/relationships/tags" Target="../tags/tag906.xml"/><Relationship Id="rId24" Type="http://schemas.openxmlformats.org/officeDocument/2006/relationships/tags" Target="../tags/tag901.xml"/><Relationship Id="rId40" Type="http://schemas.openxmlformats.org/officeDocument/2006/relationships/tags" Target="../tags/tag917.xml"/><Relationship Id="rId45" Type="http://schemas.openxmlformats.org/officeDocument/2006/relationships/tags" Target="../tags/tag922.xml"/><Relationship Id="rId66" Type="http://schemas.openxmlformats.org/officeDocument/2006/relationships/tags" Target="../tags/tag943.xml"/><Relationship Id="rId87" Type="http://schemas.openxmlformats.org/officeDocument/2006/relationships/tags" Target="../tags/tag964.xml"/><Relationship Id="rId110" Type="http://schemas.openxmlformats.org/officeDocument/2006/relationships/tags" Target="../tags/tag987.xml"/><Relationship Id="rId115" Type="http://schemas.openxmlformats.org/officeDocument/2006/relationships/tags" Target="../tags/tag992.xml"/><Relationship Id="rId131" Type="http://schemas.openxmlformats.org/officeDocument/2006/relationships/tags" Target="../tags/tag1008.xml"/><Relationship Id="rId136" Type="http://schemas.openxmlformats.org/officeDocument/2006/relationships/tags" Target="../tags/tag1013.xml"/><Relationship Id="rId157" Type="http://schemas.openxmlformats.org/officeDocument/2006/relationships/tags" Target="../tags/tag1034.xml"/><Relationship Id="rId178" Type="http://schemas.openxmlformats.org/officeDocument/2006/relationships/tags" Target="../tags/tag1055.xml"/><Relationship Id="rId61" Type="http://schemas.openxmlformats.org/officeDocument/2006/relationships/tags" Target="../tags/tag938.xml"/><Relationship Id="rId82" Type="http://schemas.openxmlformats.org/officeDocument/2006/relationships/tags" Target="../tags/tag959.xml"/><Relationship Id="rId152" Type="http://schemas.openxmlformats.org/officeDocument/2006/relationships/tags" Target="../tags/tag1029.xml"/><Relationship Id="rId173" Type="http://schemas.openxmlformats.org/officeDocument/2006/relationships/tags" Target="../tags/tag1050.xml"/><Relationship Id="rId194" Type="http://schemas.openxmlformats.org/officeDocument/2006/relationships/tags" Target="../tags/tag1071.xml"/><Relationship Id="rId199" Type="http://schemas.openxmlformats.org/officeDocument/2006/relationships/tags" Target="../tags/tag1076.xml"/><Relationship Id="rId203" Type="http://schemas.openxmlformats.org/officeDocument/2006/relationships/tags" Target="../tags/tag1080.xml"/><Relationship Id="rId208" Type="http://schemas.openxmlformats.org/officeDocument/2006/relationships/tags" Target="../tags/tag1085.xml"/><Relationship Id="rId19" Type="http://schemas.openxmlformats.org/officeDocument/2006/relationships/tags" Target="../tags/tag896.xml"/><Relationship Id="rId14" Type="http://schemas.openxmlformats.org/officeDocument/2006/relationships/tags" Target="../tags/tag891.xml"/><Relationship Id="rId30" Type="http://schemas.openxmlformats.org/officeDocument/2006/relationships/tags" Target="../tags/tag907.xml"/><Relationship Id="rId35" Type="http://schemas.openxmlformats.org/officeDocument/2006/relationships/tags" Target="../tags/tag912.xml"/><Relationship Id="rId56" Type="http://schemas.openxmlformats.org/officeDocument/2006/relationships/tags" Target="../tags/tag933.xml"/><Relationship Id="rId77" Type="http://schemas.openxmlformats.org/officeDocument/2006/relationships/tags" Target="../tags/tag954.xml"/><Relationship Id="rId100" Type="http://schemas.openxmlformats.org/officeDocument/2006/relationships/tags" Target="../tags/tag977.xml"/><Relationship Id="rId105" Type="http://schemas.openxmlformats.org/officeDocument/2006/relationships/tags" Target="../tags/tag982.xml"/><Relationship Id="rId126" Type="http://schemas.openxmlformats.org/officeDocument/2006/relationships/tags" Target="../tags/tag1003.xml"/><Relationship Id="rId147" Type="http://schemas.openxmlformats.org/officeDocument/2006/relationships/tags" Target="../tags/tag1024.xml"/><Relationship Id="rId168" Type="http://schemas.openxmlformats.org/officeDocument/2006/relationships/tags" Target="../tags/tag1045.xml"/><Relationship Id="rId8" Type="http://schemas.openxmlformats.org/officeDocument/2006/relationships/tags" Target="../tags/tag885.xml"/><Relationship Id="rId51" Type="http://schemas.openxmlformats.org/officeDocument/2006/relationships/tags" Target="../tags/tag928.xml"/><Relationship Id="rId72" Type="http://schemas.openxmlformats.org/officeDocument/2006/relationships/tags" Target="../tags/tag949.xml"/><Relationship Id="rId93" Type="http://schemas.openxmlformats.org/officeDocument/2006/relationships/tags" Target="../tags/tag970.xml"/><Relationship Id="rId98" Type="http://schemas.openxmlformats.org/officeDocument/2006/relationships/tags" Target="../tags/tag975.xml"/><Relationship Id="rId121" Type="http://schemas.openxmlformats.org/officeDocument/2006/relationships/tags" Target="../tags/tag998.xml"/><Relationship Id="rId142" Type="http://schemas.openxmlformats.org/officeDocument/2006/relationships/tags" Target="../tags/tag1019.xml"/><Relationship Id="rId163" Type="http://schemas.openxmlformats.org/officeDocument/2006/relationships/tags" Target="../tags/tag1040.xml"/><Relationship Id="rId184" Type="http://schemas.openxmlformats.org/officeDocument/2006/relationships/tags" Target="../tags/tag1061.xml"/><Relationship Id="rId189" Type="http://schemas.openxmlformats.org/officeDocument/2006/relationships/tags" Target="../tags/tag1066.xml"/><Relationship Id="rId3" Type="http://schemas.openxmlformats.org/officeDocument/2006/relationships/tags" Target="../tags/tag880.xml"/><Relationship Id="rId214" Type="http://schemas.openxmlformats.org/officeDocument/2006/relationships/tags" Target="../tags/tag1091.xml"/><Relationship Id="rId25" Type="http://schemas.openxmlformats.org/officeDocument/2006/relationships/tags" Target="../tags/tag902.xml"/><Relationship Id="rId46" Type="http://schemas.openxmlformats.org/officeDocument/2006/relationships/tags" Target="../tags/tag923.xml"/><Relationship Id="rId67" Type="http://schemas.openxmlformats.org/officeDocument/2006/relationships/tags" Target="../tags/tag944.xml"/><Relationship Id="rId116" Type="http://schemas.openxmlformats.org/officeDocument/2006/relationships/tags" Target="../tags/tag993.xml"/><Relationship Id="rId137" Type="http://schemas.openxmlformats.org/officeDocument/2006/relationships/tags" Target="../tags/tag1014.xml"/><Relationship Id="rId158" Type="http://schemas.openxmlformats.org/officeDocument/2006/relationships/tags" Target="../tags/tag1035.xml"/><Relationship Id="rId20" Type="http://schemas.openxmlformats.org/officeDocument/2006/relationships/tags" Target="../tags/tag897.xml"/><Relationship Id="rId41" Type="http://schemas.openxmlformats.org/officeDocument/2006/relationships/tags" Target="../tags/tag918.xml"/><Relationship Id="rId62" Type="http://schemas.openxmlformats.org/officeDocument/2006/relationships/tags" Target="../tags/tag939.xml"/><Relationship Id="rId83" Type="http://schemas.openxmlformats.org/officeDocument/2006/relationships/tags" Target="../tags/tag960.xml"/><Relationship Id="rId88" Type="http://schemas.openxmlformats.org/officeDocument/2006/relationships/tags" Target="../tags/tag965.xml"/><Relationship Id="rId111" Type="http://schemas.openxmlformats.org/officeDocument/2006/relationships/tags" Target="../tags/tag988.xml"/><Relationship Id="rId132" Type="http://schemas.openxmlformats.org/officeDocument/2006/relationships/tags" Target="../tags/tag1009.xml"/><Relationship Id="rId153" Type="http://schemas.openxmlformats.org/officeDocument/2006/relationships/tags" Target="../tags/tag1030.xml"/><Relationship Id="rId174" Type="http://schemas.openxmlformats.org/officeDocument/2006/relationships/tags" Target="../tags/tag1051.xml"/><Relationship Id="rId179" Type="http://schemas.openxmlformats.org/officeDocument/2006/relationships/tags" Target="../tags/tag1056.xml"/><Relationship Id="rId195" Type="http://schemas.openxmlformats.org/officeDocument/2006/relationships/tags" Target="../tags/tag1072.xml"/><Relationship Id="rId209" Type="http://schemas.openxmlformats.org/officeDocument/2006/relationships/tags" Target="../tags/tag1086.xml"/><Relationship Id="rId190" Type="http://schemas.openxmlformats.org/officeDocument/2006/relationships/tags" Target="../tags/tag1067.xml"/><Relationship Id="rId204" Type="http://schemas.openxmlformats.org/officeDocument/2006/relationships/tags" Target="../tags/tag1081.xml"/><Relationship Id="rId15" Type="http://schemas.openxmlformats.org/officeDocument/2006/relationships/tags" Target="../tags/tag892.xml"/><Relationship Id="rId36" Type="http://schemas.openxmlformats.org/officeDocument/2006/relationships/tags" Target="../tags/tag913.xml"/><Relationship Id="rId57" Type="http://schemas.openxmlformats.org/officeDocument/2006/relationships/tags" Target="../tags/tag934.xml"/><Relationship Id="rId106" Type="http://schemas.openxmlformats.org/officeDocument/2006/relationships/tags" Target="../tags/tag983.xml"/><Relationship Id="rId127" Type="http://schemas.openxmlformats.org/officeDocument/2006/relationships/tags" Target="../tags/tag1004.xml"/><Relationship Id="rId10" Type="http://schemas.openxmlformats.org/officeDocument/2006/relationships/tags" Target="../tags/tag887.xml"/><Relationship Id="rId31" Type="http://schemas.openxmlformats.org/officeDocument/2006/relationships/tags" Target="../tags/tag908.xml"/><Relationship Id="rId52" Type="http://schemas.openxmlformats.org/officeDocument/2006/relationships/tags" Target="../tags/tag929.xml"/><Relationship Id="rId73" Type="http://schemas.openxmlformats.org/officeDocument/2006/relationships/tags" Target="../tags/tag950.xml"/><Relationship Id="rId78" Type="http://schemas.openxmlformats.org/officeDocument/2006/relationships/tags" Target="../tags/tag955.xml"/><Relationship Id="rId94" Type="http://schemas.openxmlformats.org/officeDocument/2006/relationships/tags" Target="../tags/tag971.xml"/><Relationship Id="rId99" Type="http://schemas.openxmlformats.org/officeDocument/2006/relationships/tags" Target="../tags/tag976.xml"/><Relationship Id="rId101" Type="http://schemas.openxmlformats.org/officeDocument/2006/relationships/tags" Target="../tags/tag978.xml"/><Relationship Id="rId122" Type="http://schemas.openxmlformats.org/officeDocument/2006/relationships/tags" Target="../tags/tag999.xml"/><Relationship Id="rId143" Type="http://schemas.openxmlformats.org/officeDocument/2006/relationships/tags" Target="../tags/tag1020.xml"/><Relationship Id="rId148" Type="http://schemas.openxmlformats.org/officeDocument/2006/relationships/tags" Target="../tags/tag1025.xml"/><Relationship Id="rId164" Type="http://schemas.openxmlformats.org/officeDocument/2006/relationships/tags" Target="../tags/tag1041.xml"/><Relationship Id="rId169" Type="http://schemas.openxmlformats.org/officeDocument/2006/relationships/tags" Target="../tags/tag1046.xml"/><Relationship Id="rId185" Type="http://schemas.openxmlformats.org/officeDocument/2006/relationships/tags" Target="../tags/tag1062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80" Type="http://schemas.openxmlformats.org/officeDocument/2006/relationships/tags" Target="../tags/tag1057.xml"/><Relationship Id="rId210" Type="http://schemas.openxmlformats.org/officeDocument/2006/relationships/tags" Target="../tags/tag1087.xml"/><Relationship Id="rId215" Type="http://schemas.openxmlformats.org/officeDocument/2006/relationships/tags" Target="../tags/tag1092.xml"/><Relationship Id="rId26" Type="http://schemas.openxmlformats.org/officeDocument/2006/relationships/tags" Target="../tags/tag903.xml"/><Relationship Id="rId47" Type="http://schemas.openxmlformats.org/officeDocument/2006/relationships/tags" Target="../tags/tag924.xml"/><Relationship Id="rId68" Type="http://schemas.openxmlformats.org/officeDocument/2006/relationships/tags" Target="../tags/tag945.xml"/><Relationship Id="rId89" Type="http://schemas.openxmlformats.org/officeDocument/2006/relationships/tags" Target="../tags/tag966.xml"/><Relationship Id="rId112" Type="http://schemas.openxmlformats.org/officeDocument/2006/relationships/tags" Target="../tags/tag989.xml"/><Relationship Id="rId133" Type="http://schemas.openxmlformats.org/officeDocument/2006/relationships/tags" Target="../tags/tag1010.xml"/><Relationship Id="rId154" Type="http://schemas.openxmlformats.org/officeDocument/2006/relationships/tags" Target="../tags/tag1031.xml"/><Relationship Id="rId175" Type="http://schemas.openxmlformats.org/officeDocument/2006/relationships/tags" Target="../tags/tag1052.xml"/><Relationship Id="rId196" Type="http://schemas.openxmlformats.org/officeDocument/2006/relationships/tags" Target="../tags/tag1073.xml"/><Relationship Id="rId200" Type="http://schemas.openxmlformats.org/officeDocument/2006/relationships/tags" Target="../tags/tag1077.xml"/><Relationship Id="rId16" Type="http://schemas.openxmlformats.org/officeDocument/2006/relationships/tags" Target="../tags/tag89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118.xml"/><Relationship Id="rId117" Type="http://schemas.openxmlformats.org/officeDocument/2006/relationships/tags" Target="../tags/tag1209.xml"/><Relationship Id="rId21" Type="http://schemas.openxmlformats.org/officeDocument/2006/relationships/tags" Target="../tags/tag1113.xml"/><Relationship Id="rId42" Type="http://schemas.openxmlformats.org/officeDocument/2006/relationships/tags" Target="../tags/tag1134.xml"/><Relationship Id="rId47" Type="http://schemas.openxmlformats.org/officeDocument/2006/relationships/tags" Target="../tags/tag1139.xml"/><Relationship Id="rId63" Type="http://schemas.openxmlformats.org/officeDocument/2006/relationships/tags" Target="../tags/tag1155.xml"/><Relationship Id="rId68" Type="http://schemas.openxmlformats.org/officeDocument/2006/relationships/tags" Target="../tags/tag1160.xml"/><Relationship Id="rId84" Type="http://schemas.openxmlformats.org/officeDocument/2006/relationships/tags" Target="../tags/tag1176.xml"/><Relationship Id="rId89" Type="http://schemas.openxmlformats.org/officeDocument/2006/relationships/tags" Target="../tags/tag1181.xml"/><Relationship Id="rId112" Type="http://schemas.openxmlformats.org/officeDocument/2006/relationships/tags" Target="../tags/tag1204.xml"/><Relationship Id="rId133" Type="http://schemas.openxmlformats.org/officeDocument/2006/relationships/tags" Target="../tags/tag1225.xml"/><Relationship Id="rId138" Type="http://schemas.openxmlformats.org/officeDocument/2006/relationships/tags" Target="../tags/tag1230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108.xml"/><Relationship Id="rId107" Type="http://schemas.openxmlformats.org/officeDocument/2006/relationships/tags" Target="../tags/tag1199.xml"/><Relationship Id="rId11" Type="http://schemas.openxmlformats.org/officeDocument/2006/relationships/tags" Target="../tags/tag1103.xml"/><Relationship Id="rId32" Type="http://schemas.openxmlformats.org/officeDocument/2006/relationships/tags" Target="../tags/tag1124.xml"/><Relationship Id="rId37" Type="http://schemas.openxmlformats.org/officeDocument/2006/relationships/tags" Target="../tags/tag1129.xml"/><Relationship Id="rId53" Type="http://schemas.openxmlformats.org/officeDocument/2006/relationships/tags" Target="../tags/tag1145.xml"/><Relationship Id="rId58" Type="http://schemas.openxmlformats.org/officeDocument/2006/relationships/tags" Target="../tags/tag1150.xml"/><Relationship Id="rId74" Type="http://schemas.openxmlformats.org/officeDocument/2006/relationships/tags" Target="../tags/tag1166.xml"/><Relationship Id="rId79" Type="http://schemas.openxmlformats.org/officeDocument/2006/relationships/tags" Target="../tags/tag1171.xml"/><Relationship Id="rId102" Type="http://schemas.openxmlformats.org/officeDocument/2006/relationships/tags" Target="../tags/tag1194.xml"/><Relationship Id="rId123" Type="http://schemas.openxmlformats.org/officeDocument/2006/relationships/tags" Target="../tags/tag1215.xml"/><Relationship Id="rId128" Type="http://schemas.openxmlformats.org/officeDocument/2006/relationships/tags" Target="../tags/tag1220.xml"/><Relationship Id="rId144" Type="http://schemas.openxmlformats.org/officeDocument/2006/relationships/tags" Target="../tags/tag1236.xml"/><Relationship Id="rId149" Type="http://schemas.openxmlformats.org/officeDocument/2006/relationships/tags" Target="../tags/tag1241.xml"/><Relationship Id="rId5" Type="http://schemas.openxmlformats.org/officeDocument/2006/relationships/tags" Target="../tags/tag1097.xml"/><Relationship Id="rId90" Type="http://schemas.openxmlformats.org/officeDocument/2006/relationships/tags" Target="../tags/tag1182.xml"/><Relationship Id="rId95" Type="http://schemas.openxmlformats.org/officeDocument/2006/relationships/tags" Target="../tags/tag1187.xml"/><Relationship Id="rId22" Type="http://schemas.openxmlformats.org/officeDocument/2006/relationships/tags" Target="../tags/tag1114.xml"/><Relationship Id="rId27" Type="http://schemas.openxmlformats.org/officeDocument/2006/relationships/tags" Target="../tags/tag1119.xml"/><Relationship Id="rId43" Type="http://schemas.openxmlformats.org/officeDocument/2006/relationships/tags" Target="../tags/tag1135.xml"/><Relationship Id="rId48" Type="http://schemas.openxmlformats.org/officeDocument/2006/relationships/tags" Target="../tags/tag1140.xml"/><Relationship Id="rId64" Type="http://schemas.openxmlformats.org/officeDocument/2006/relationships/tags" Target="../tags/tag1156.xml"/><Relationship Id="rId69" Type="http://schemas.openxmlformats.org/officeDocument/2006/relationships/tags" Target="../tags/tag1161.xml"/><Relationship Id="rId113" Type="http://schemas.openxmlformats.org/officeDocument/2006/relationships/tags" Target="../tags/tag1205.xml"/><Relationship Id="rId118" Type="http://schemas.openxmlformats.org/officeDocument/2006/relationships/tags" Target="../tags/tag1210.xml"/><Relationship Id="rId134" Type="http://schemas.openxmlformats.org/officeDocument/2006/relationships/tags" Target="../tags/tag1226.xml"/><Relationship Id="rId139" Type="http://schemas.openxmlformats.org/officeDocument/2006/relationships/tags" Target="../tags/tag1231.xml"/><Relationship Id="rId80" Type="http://schemas.openxmlformats.org/officeDocument/2006/relationships/tags" Target="../tags/tag1172.xml"/><Relationship Id="rId85" Type="http://schemas.openxmlformats.org/officeDocument/2006/relationships/tags" Target="../tags/tag1177.xml"/><Relationship Id="rId150" Type="http://schemas.openxmlformats.org/officeDocument/2006/relationships/tags" Target="../tags/tag1242.xml"/><Relationship Id="rId12" Type="http://schemas.openxmlformats.org/officeDocument/2006/relationships/tags" Target="../tags/tag1104.xml"/><Relationship Id="rId17" Type="http://schemas.openxmlformats.org/officeDocument/2006/relationships/tags" Target="../tags/tag1109.xml"/><Relationship Id="rId25" Type="http://schemas.openxmlformats.org/officeDocument/2006/relationships/tags" Target="../tags/tag1117.xml"/><Relationship Id="rId33" Type="http://schemas.openxmlformats.org/officeDocument/2006/relationships/tags" Target="../tags/tag1125.xml"/><Relationship Id="rId38" Type="http://schemas.openxmlformats.org/officeDocument/2006/relationships/tags" Target="../tags/tag1130.xml"/><Relationship Id="rId46" Type="http://schemas.openxmlformats.org/officeDocument/2006/relationships/tags" Target="../tags/tag1138.xml"/><Relationship Id="rId59" Type="http://schemas.openxmlformats.org/officeDocument/2006/relationships/tags" Target="../tags/tag1151.xml"/><Relationship Id="rId67" Type="http://schemas.openxmlformats.org/officeDocument/2006/relationships/tags" Target="../tags/tag1159.xml"/><Relationship Id="rId103" Type="http://schemas.openxmlformats.org/officeDocument/2006/relationships/tags" Target="../tags/tag1195.xml"/><Relationship Id="rId108" Type="http://schemas.openxmlformats.org/officeDocument/2006/relationships/tags" Target="../tags/tag1200.xml"/><Relationship Id="rId116" Type="http://schemas.openxmlformats.org/officeDocument/2006/relationships/tags" Target="../tags/tag1208.xml"/><Relationship Id="rId124" Type="http://schemas.openxmlformats.org/officeDocument/2006/relationships/tags" Target="../tags/tag1216.xml"/><Relationship Id="rId129" Type="http://schemas.openxmlformats.org/officeDocument/2006/relationships/tags" Target="../tags/tag1221.xml"/><Relationship Id="rId137" Type="http://schemas.openxmlformats.org/officeDocument/2006/relationships/tags" Target="../tags/tag1229.xml"/><Relationship Id="rId20" Type="http://schemas.openxmlformats.org/officeDocument/2006/relationships/tags" Target="../tags/tag1112.xml"/><Relationship Id="rId41" Type="http://schemas.openxmlformats.org/officeDocument/2006/relationships/tags" Target="../tags/tag1133.xml"/><Relationship Id="rId54" Type="http://schemas.openxmlformats.org/officeDocument/2006/relationships/tags" Target="../tags/tag1146.xml"/><Relationship Id="rId62" Type="http://schemas.openxmlformats.org/officeDocument/2006/relationships/tags" Target="../tags/tag1154.xml"/><Relationship Id="rId70" Type="http://schemas.openxmlformats.org/officeDocument/2006/relationships/tags" Target="../tags/tag1162.xml"/><Relationship Id="rId75" Type="http://schemas.openxmlformats.org/officeDocument/2006/relationships/tags" Target="../tags/tag1167.xml"/><Relationship Id="rId83" Type="http://schemas.openxmlformats.org/officeDocument/2006/relationships/tags" Target="../tags/tag1175.xml"/><Relationship Id="rId88" Type="http://schemas.openxmlformats.org/officeDocument/2006/relationships/tags" Target="../tags/tag1180.xml"/><Relationship Id="rId91" Type="http://schemas.openxmlformats.org/officeDocument/2006/relationships/tags" Target="../tags/tag1183.xml"/><Relationship Id="rId96" Type="http://schemas.openxmlformats.org/officeDocument/2006/relationships/tags" Target="../tags/tag1188.xml"/><Relationship Id="rId111" Type="http://schemas.openxmlformats.org/officeDocument/2006/relationships/tags" Target="../tags/tag1203.xml"/><Relationship Id="rId132" Type="http://schemas.openxmlformats.org/officeDocument/2006/relationships/tags" Target="../tags/tag1224.xml"/><Relationship Id="rId140" Type="http://schemas.openxmlformats.org/officeDocument/2006/relationships/tags" Target="../tags/tag1232.xml"/><Relationship Id="rId145" Type="http://schemas.openxmlformats.org/officeDocument/2006/relationships/tags" Target="../tags/tag1237.xml"/><Relationship Id="rId153" Type="http://schemas.openxmlformats.org/officeDocument/2006/relationships/tags" Target="../tags/tag1245.xml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5" Type="http://schemas.openxmlformats.org/officeDocument/2006/relationships/tags" Target="../tags/tag1107.xml"/><Relationship Id="rId23" Type="http://schemas.openxmlformats.org/officeDocument/2006/relationships/tags" Target="../tags/tag1115.xml"/><Relationship Id="rId28" Type="http://schemas.openxmlformats.org/officeDocument/2006/relationships/tags" Target="../tags/tag1120.xml"/><Relationship Id="rId36" Type="http://schemas.openxmlformats.org/officeDocument/2006/relationships/tags" Target="../tags/tag1128.xml"/><Relationship Id="rId49" Type="http://schemas.openxmlformats.org/officeDocument/2006/relationships/tags" Target="../tags/tag1141.xml"/><Relationship Id="rId57" Type="http://schemas.openxmlformats.org/officeDocument/2006/relationships/tags" Target="../tags/tag1149.xml"/><Relationship Id="rId106" Type="http://schemas.openxmlformats.org/officeDocument/2006/relationships/tags" Target="../tags/tag1198.xml"/><Relationship Id="rId114" Type="http://schemas.openxmlformats.org/officeDocument/2006/relationships/tags" Target="../tags/tag1206.xml"/><Relationship Id="rId119" Type="http://schemas.openxmlformats.org/officeDocument/2006/relationships/tags" Target="../tags/tag1211.xml"/><Relationship Id="rId127" Type="http://schemas.openxmlformats.org/officeDocument/2006/relationships/tags" Target="../tags/tag1219.xml"/><Relationship Id="rId10" Type="http://schemas.openxmlformats.org/officeDocument/2006/relationships/tags" Target="../tags/tag1102.xml"/><Relationship Id="rId31" Type="http://schemas.openxmlformats.org/officeDocument/2006/relationships/tags" Target="../tags/tag1123.xml"/><Relationship Id="rId44" Type="http://schemas.openxmlformats.org/officeDocument/2006/relationships/tags" Target="../tags/tag1136.xml"/><Relationship Id="rId52" Type="http://schemas.openxmlformats.org/officeDocument/2006/relationships/tags" Target="../tags/tag1144.xml"/><Relationship Id="rId60" Type="http://schemas.openxmlformats.org/officeDocument/2006/relationships/tags" Target="../tags/tag1152.xml"/><Relationship Id="rId65" Type="http://schemas.openxmlformats.org/officeDocument/2006/relationships/tags" Target="../tags/tag1157.xml"/><Relationship Id="rId73" Type="http://schemas.openxmlformats.org/officeDocument/2006/relationships/tags" Target="../tags/tag1165.xml"/><Relationship Id="rId78" Type="http://schemas.openxmlformats.org/officeDocument/2006/relationships/tags" Target="../tags/tag1170.xml"/><Relationship Id="rId81" Type="http://schemas.openxmlformats.org/officeDocument/2006/relationships/tags" Target="../tags/tag1173.xml"/><Relationship Id="rId86" Type="http://schemas.openxmlformats.org/officeDocument/2006/relationships/tags" Target="../tags/tag1178.xml"/><Relationship Id="rId94" Type="http://schemas.openxmlformats.org/officeDocument/2006/relationships/tags" Target="../tags/tag1186.xml"/><Relationship Id="rId99" Type="http://schemas.openxmlformats.org/officeDocument/2006/relationships/tags" Target="../tags/tag1191.xml"/><Relationship Id="rId101" Type="http://schemas.openxmlformats.org/officeDocument/2006/relationships/tags" Target="../tags/tag1193.xml"/><Relationship Id="rId122" Type="http://schemas.openxmlformats.org/officeDocument/2006/relationships/tags" Target="../tags/tag1214.xml"/><Relationship Id="rId130" Type="http://schemas.openxmlformats.org/officeDocument/2006/relationships/tags" Target="../tags/tag1222.xml"/><Relationship Id="rId135" Type="http://schemas.openxmlformats.org/officeDocument/2006/relationships/tags" Target="../tags/tag1227.xml"/><Relationship Id="rId143" Type="http://schemas.openxmlformats.org/officeDocument/2006/relationships/tags" Target="../tags/tag1235.xml"/><Relationship Id="rId148" Type="http://schemas.openxmlformats.org/officeDocument/2006/relationships/tags" Target="../tags/tag1240.xml"/><Relationship Id="rId151" Type="http://schemas.openxmlformats.org/officeDocument/2006/relationships/tags" Target="../tags/tag1243.xml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3" Type="http://schemas.openxmlformats.org/officeDocument/2006/relationships/tags" Target="../tags/tag1105.xml"/><Relationship Id="rId18" Type="http://schemas.openxmlformats.org/officeDocument/2006/relationships/tags" Target="../tags/tag1110.xml"/><Relationship Id="rId39" Type="http://schemas.openxmlformats.org/officeDocument/2006/relationships/tags" Target="../tags/tag1131.xml"/><Relationship Id="rId109" Type="http://schemas.openxmlformats.org/officeDocument/2006/relationships/tags" Target="../tags/tag1201.xml"/><Relationship Id="rId34" Type="http://schemas.openxmlformats.org/officeDocument/2006/relationships/tags" Target="../tags/tag1126.xml"/><Relationship Id="rId50" Type="http://schemas.openxmlformats.org/officeDocument/2006/relationships/tags" Target="../tags/tag1142.xml"/><Relationship Id="rId55" Type="http://schemas.openxmlformats.org/officeDocument/2006/relationships/tags" Target="../tags/tag1147.xml"/><Relationship Id="rId76" Type="http://schemas.openxmlformats.org/officeDocument/2006/relationships/tags" Target="../tags/tag1168.xml"/><Relationship Id="rId97" Type="http://schemas.openxmlformats.org/officeDocument/2006/relationships/tags" Target="../tags/tag1189.xml"/><Relationship Id="rId104" Type="http://schemas.openxmlformats.org/officeDocument/2006/relationships/tags" Target="../tags/tag1196.xml"/><Relationship Id="rId120" Type="http://schemas.openxmlformats.org/officeDocument/2006/relationships/tags" Target="../tags/tag1212.xml"/><Relationship Id="rId125" Type="http://schemas.openxmlformats.org/officeDocument/2006/relationships/tags" Target="../tags/tag1217.xml"/><Relationship Id="rId141" Type="http://schemas.openxmlformats.org/officeDocument/2006/relationships/tags" Target="../tags/tag1233.xml"/><Relationship Id="rId146" Type="http://schemas.openxmlformats.org/officeDocument/2006/relationships/tags" Target="../tags/tag1238.xml"/><Relationship Id="rId7" Type="http://schemas.openxmlformats.org/officeDocument/2006/relationships/tags" Target="../tags/tag1099.xml"/><Relationship Id="rId71" Type="http://schemas.openxmlformats.org/officeDocument/2006/relationships/tags" Target="../tags/tag1163.xml"/><Relationship Id="rId92" Type="http://schemas.openxmlformats.org/officeDocument/2006/relationships/tags" Target="../tags/tag1184.xml"/><Relationship Id="rId2" Type="http://schemas.openxmlformats.org/officeDocument/2006/relationships/tags" Target="../tags/tag1094.xml"/><Relationship Id="rId29" Type="http://schemas.openxmlformats.org/officeDocument/2006/relationships/tags" Target="../tags/tag1121.xml"/><Relationship Id="rId24" Type="http://schemas.openxmlformats.org/officeDocument/2006/relationships/tags" Target="../tags/tag1116.xml"/><Relationship Id="rId40" Type="http://schemas.openxmlformats.org/officeDocument/2006/relationships/tags" Target="../tags/tag1132.xml"/><Relationship Id="rId45" Type="http://schemas.openxmlformats.org/officeDocument/2006/relationships/tags" Target="../tags/tag1137.xml"/><Relationship Id="rId66" Type="http://schemas.openxmlformats.org/officeDocument/2006/relationships/tags" Target="../tags/tag1158.xml"/><Relationship Id="rId87" Type="http://schemas.openxmlformats.org/officeDocument/2006/relationships/tags" Target="../tags/tag1179.xml"/><Relationship Id="rId110" Type="http://schemas.openxmlformats.org/officeDocument/2006/relationships/tags" Target="../tags/tag1202.xml"/><Relationship Id="rId115" Type="http://schemas.openxmlformats.org/officeDocument/2006/relationships/tags" Target="../tags/tag1207.xml"/><Relationship Id="rId131" Type="http://schemas.openxmlformats.org/officeDocument/2006/relationships/tags" Target="../tags/tag1223.xml"/><Relationship Id="rId136" Type="http://schemas.openxmlformats.org/officeDocument/2006/relationships/tags" Target="../tags/tag1228.xml"/><Relationship Id="rId61" Type="http://schemas.openxmlformats.org/officeDocument/2006/relationships/tags" Target="../tags/tag1153.xml"/><Relationship Id="rId82" Type="http://schemas.openxmlformats.org/officeDocument/2006/relationships/tags" Target="../tags/tag1174.xml"/><Relationship Id="rId152" Type="http://schemas.openxmlformats.org/officeDocument/2006/relationships/tags" Target="../tags/tag1244.xml"/><Relationship Id="rId19" Type="http://schemas.openxmlformats.org/officeDocument/2006/relationships/tags" Target="../tags/tag1111.xml"/><Relationship Id="rId14" Type="http://schemas.openxmlformats.org/officeDocument/2006/relationships/tags" Target="../tags/tag1106.xml"/><Relationship Id="rId30" Type="http://schemas.openxmlformats.org/officeDocument/2006/relationships/tags" Target="../tags/tag1122.xml"/><Relationship Id="rId35" Type="http://schemas.openxmlformats.org/officeDocument/2006/relationships/tags" Target="../tags/tag1127.xml"/><Relationship Id="rId56" Type="http://schemas.openxmlformats.org/officeDocument/2006/relationships/tags" Target="../tags/tag1148.xml"/><Relationship Id="rId77" Type="http://schemas.openxmlformats.org/officeDocument/2006/relationships/tags" Target="../tags/tag1169.xml"/><Relationship Id="rId100" Type="http://schemas.openxmlformats.org/officeDocument/2006/relationships/tags" Target="../tags/tag1192.xml"/><Relationship Id="rId105" Type="http://schemas.openxmlformats.org/officeDocument/2006/relationships/tags" Target="../tags/tag1197.xml"/><Relationship Id="rId126" Type="http://schemas.openxmlformats.org/officeDocument/2006/relationships/tags" Target="../tags/tag1218.xml"/><Relationship Id="rId147" Type="http://schemas.openxmlformats.org/officeDocument/2006/relationships/tags" Target="../tags/tag1239.xml"/><Relationship Id="rId8" Type="http://schemas.openxmlformats.org/officeDocument/2006/relationships/tags" Target="../tags/tag1100.xml"/><Relationship Id="rId51" Type="http://schemas.openxmlformats.org/officeDocument/2006/relationships/tags" Target="../tags/tag1143.xml"/><Relationship Id="rId72" Type="http://schemas.openxmlformats.org/officeDocument/2006/relationships/tags" Target="../tags/tag1164.xml"/><Relationship Id="rId93" Type="http://schemas.openxmlformats.org/officeDocument/2006/relationships/tags" Target="../tags/tag1185.xml"/><Relationship Id="rId98" Type="http://schemas.openxmlformats.org/officeDocument/2006/relationships/tags" Target="../tags/tag1190.xml"/><Relationship Id="rId121" Type="http://schemas.openxmlformats.org/officeDocument/2006/relationships/tags" Target="../tags/tag1213.xml"/><Relationship Id="rId142" Type="http://schemas.openxmlformats.org/officeDocument/2006/relationships/tags" Target="../tags/tag1234.xml"/><Relationship Id="rId3" Type="http://schemas.openxmlformats.org/officeDocument/2006/relationships/tags" Target="../tags/tag109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58.xml"/><Relationship Id="rId18" Type="http://schemas.openxmlformats.org/officeDocument/2006/relationships/tags" Target="../tags/tag1263.xml"/><Relationship Id="rId26" Type="http://schemas.openxmlformats.org/officeDocument/2006/relationships/tags" Target="../tags/tag1271.xml"/><Relationship Id="rId39" Type="http://schemas.openxmlformats.org/officeDocument/2006/relationships/tags" Target="../tags/tag1284.xml"/><Relationship Id="rId21" Type="http://schemas.openxmlformats.org/officeDocument/2006/relationships/tags" Target="../tags/tag1266.xml"/><Relationship Id="rId34" Type="http://schemas.openxmlformats.org/officeDocument/2006/relationships/tags" Target="../tags/tag1279.xml"/><Relationship Id="rId42" Type="http://schemas.openxmlformats.org/officeDocument/2006/relationships/tags" Target="../tags/tag1287.xml"/><Relationship Id="rId47" Type="http://schemas.openxmlformats.org/officeDocument/2006/relationships/tags" Target="../tags/tag1292.xml"/><Relationship Id="rId50" Type="http://schemas.openxmlformats.org/officeDocument/2006/relationships/tags" Target="../tags/tag1295.xml"/><Relationship Id="rId55" Type="http://schemas.openxmlformats.org/officeDocument/2006/relationships/tags" Target="../tags/tag1300.xml"/><Relationship Id="rId63" Type="http://schemas.openxmlformats.org/officeDocument/2006/relationships/tags" Target="../tags/tag1308.xml"/><Relationship Id="rId68" Type="http://schemas.openxmlformats.org/officeDocument/2006/relationships/tags" Target="../tags/tag1313.xml"/><Relationship Id="rId76" Type="http://schemas.openxmlformats.org/officeDocument/2006/relationships/tags" Target="../tags/tag1321.xml"/><Relationship Id="rId84" Type="http://schemas.openxmlformats.org/officeDocument/2006/relationships/tags" Target="../tags/tag1329.xml"/><Relationship Id="rId7" Type="http://schemas.openxmlformats.org/officeDocument/2006/relationships/tags" Target="../tags/tag1252.xml"/><Relationship Id="rId71" Type="http://schemas.openxmlformats.org/officeDocument/2006/relationships/tags" Target="../tags/tag1316.xml"/><Relationship Id="rId2" Type="http://schemas.openxmlformats.org/officeDocument/2006/relationships/tags" Target="../tags/tag1247.xml"/><Relationship Id="rId16" Type="http://schemas.openxmlformats.org/officeDocument/2006/relationships/tags" Target="../tags/tag1261.xml"/><Relationship Id="rId29" Type="http://schemas.openxmlformats.org/officeDocument/2006/relationships/tags" Target="../tags/tag1274.xml"/><Relationship Id="rId11" Type="http://schemas.openxmlformats.org/officeDocument/2006/relationships/tags" Target="../tags/tag1256.xml"/><Relationship Id="rId24" Type="http://schemas.openxmlformats.org/officeDocument/2006/relationships/tags" Target="../tags/tag1269.xml"/><Relationship Id="rId32" Type="http://schemas.openxmlformats.org/officeDocument/2006/relationships/tags" Target="../tags/tag1277.xml"/><Relationship Id="rId37" Type="http://schemas.openxmlformats.org/officeDocument/2006/relationships/tags" Target="../tags/tag1282.xml"/><Relationship Id="rId40" Type="http://schemas.openxmlformats.org/officeDocument/2006/relationships/tags" Target="../tags/tag1285.xml"/><Relationship Id="rId45" Type="http://schemas.openxmlformats.org/officeDocument/2006/relationships/tags" Target="../tags/tag1290.xml"/><Relationship Id="rId53" Type="http://schemas.openxmlformats.org/officeDocument/2006/relationships/tags" Target="../tags/tag1298.xml"/><Relationship Id="rId58" Type="http://schemas.openxmlformats.org/officeDocument/2006/relationships/tags" Target="../tags/tag1303.xml"/><Relationship Id="rId66" Type="http://schemas.openxmlformats.org/officeDocument/2006/relationships/tags" Target="../tags/tag1311.xml"/><Relationship Id="rId74" Type="http://schemas.openxmlformats.org/officeDocument/2006/relationships/tags" Target="../tags/tag1319.xml"/><Relationship Id="rId79" Type="http://schemas.openxmlformats.org/officeDocument/2006/relationships/tags" Target="../tags/tag1324.xml"/><Relationship Id="rId5" Type="http://schemas.openxmlformats.org/officeDocument/2006/relationships/tags" Target="../tags/tag1250.xml"/><Relationship Id="rId61" Type="http://schemas.openxmlformats.org/officeDocument/2006/relationships/tags" Target="../tags/tag1306.xml"/><Relationship Id="rId82" Type="http://schemas.openxmlformats.org/officeDocument/2006/relationships/tags" Target="../tags/tag1327.xml"/><Relationship Id="rId19" Type="http://schemas.openxmlformats.org/officeDocument/2006/relationships/tags" Target="../tags/tag1264.xml"/><Relationship Id="rId4" Type="http://schemas.openxmlformats.org/officeDocument/2006/relationships/tags" Target="../tags/tag1249.xml"/><Relationship Id="rId9" Type="http://schemas.openxmlformats.org/officeDocument/2006/relationships/tags" Target="../tags/tag1254.xml"/><Relationship Id="rId14" Type="http://schemas.openxmlformats.org/officeDocument/2006/relationships/tags" Target="../tags/tag1259.xml"/><Relationship Id="rId22" Type="http://schemas.openxmlformats.org/officeDocument/2006/relationships/tags" Target="../tags/tag1267.xml"/><Relationship Id="rId27" Type="http://schemas.openxmlformats.org/officeDocument/2006/relationships/tags" Target="../tags/tag1272.xml"/><Relationship Id="rId30" Type="http://schemas.openxmlformats.org/officeDocument/2006/relationships/tags" Target="../tags/tag1275.xml"/><Relationship Id="rId35" Type="http://schemas.openxmlformats.org/officeDocument/2006/relationships/tags" Target="../tags/tag1280.xml"/><Relationship Id="rId43" Type="http://schemas.openxmlformats.org/officeDocument/2006/relationships/tags" Target="../tags/tag1288.xml"/><Relationship Id="rId48" Type="http://schemas.openxmlformats.org/officeDocument/2006/relationships/tags" Target="../tags/tag1293.xml"/><Relationship Id="rId56" Type="http://schemas.openxmlformats.org/officeDocument/2006/relationships/tags" Target="../tags/tag1301.xml"/><Relationship Id="rId64" Type="http://schemas.openxmlformats.org/officeDocument/2006/relationships/tags" Target="../tags/tag1309.xml"/><Relationship Id="rId69" Type="http://schemas.openxmlformats.org/officeDocument/2006/relationships/tags" Target="../tags/tag1314.xml"/><Relationship Id="rId77" Type="http://schemas.openxmlformats.org/officeDocument/2006/relationships/tags" Target="../tags/tag1322.xml"/><Relationship Id="rId8" Type="http://schemas.openxmlformats.org/officeDocument/2006/relationships/tags" Target="../tags/tag1253.xml"/><Relationship Id="rId51" Type="http://schemas.openxmlformats.org/officeDocument/2006/relationships/tags" Target="../tags/tag1296.xml"/><Relationship Id="rId72" Type="http://schemas.openxmlformats.org/officeDocument/2006/relationships/tags" Target="../tags/tag1317.xml"/><Relationship Id="rId80" Type="http://schemas.openxmlformats.org/officeDocument/2006/relationships/tags" Target="../tags/tag1325.xml"/><Relationship Id="rId85" Type="http://schemas.openxmlformats.org/officeDocument/2006/relationships/slideLayout" Target="../slideLayouts/slideLayout1.xml"/><Relationship Id="rId3" Type="http://schemas.openxmlformats.org/officeDocument/2006/relationships/tags" Target="../tags/tag1248.xml"/><Relationship Id="rId12" Type="http://schemas.openxmlformats.org/officeDocument/2006/relationships/tags" Target="../tags/tag1257.xml"/><Relationship Id="rId17" Type="http://schemas.openxmlformats.org/officeDocument/2006/relationships/tags" Target="../tags/tag1262.xml"/><Relationship Id="rId25" Type="http://schemas.openxmlformats.org/officeDocument/2006/relationships/tags" Target="../tags/tag1270.xml"/><Relationship Id="rId33" Type="http://schemas.openxmlformats.org/officeDocument/2006/relationships/tags" Target="../tags/tag1278.xml"/><Relationship Id="rId38" Type="http://schemas.openxmlformats.org/officeDocument/2006/relationships/tags" Target="../tags/tag1283.xml"/><Relationship Id="rId46" Type="http://schemas.openxmlformats.org/officeDocument/2006/relationships/tags" Target="../tags/tag1291.xml"/><Relationship Id="rId59" Type="http://schemas.openxmlformats.org/officeDocument/2006/relationships/tags" Target="../tags/tag1304.xml"/><Relationship Id="rId67" Type="http://schemas.openxmlformats.org/officeDocument/2006/relationships/tags" Target="../tags/tag1312.xml"/><Relationship Id="rId20" Type="http://schemas.openxmlformats.org/officeDocument/2006/relationships/tags" Target="../tags/tag1265.xml"/><Relationship Id="rId41" Type="http://schemas.openxmlformats.org/officeDocument/2006/relationships/tags" Target="../tags/tag1286.xml"/><Relationship Id="rId54" Type="http://schemas.openxmlformats.org/officeDocument/2006/relationships/tags" Target="../tags/tag1299.xml"/><Relationship Id="rId62" Type="http://schemas.openxmlformats.org/officeDocument/2006/relationships/tags" Target="../tags/tag1307.xml"/><Relationship Id="rId70" Type="http://schemas.openxmlformats.org/officeDocument/2006/relationships/tags" Target="../tags/tag1315.xml"/><Relationship Id="rId75" Type="http://schemas.openxmlformats.org/officeDocument/2006/relationships/tags" Target="../tags/tag1320.xml"/><Relationship Id="rId83" Type="http://schemas.openxmlformats.org/officeDocument/2006/relationships/tags" Target="../tags/tag1328.xml"/><Relationship Id="rId1" Type="http://schemas.openxmlformats.org/officeDocument/2006/relationships/tags" Target="../tags/tag1246.xml"/><Relationship Id="rId6" Type="http://schemas.openxmlformats.org/officeDocument/2006/relationships/tags" Target="../tags/tag1251.xml"/><Relationship Id="rId15" Type="http://schemas.openxmlformats.org/officeDocument/2006/relationships/tags" Target="../tags/tag1260.xml"/><Relationship Id="rId23" Type="http://schemas.openxmlformats.org/officeDocument/2006/relationships/tags" Target="../tags/tag1268.xml"/><Relationship Id="rId28" Type="http://schemas.openxmlformats.org/officeDocument/2006/relationships/tags" Target="../tags/tag1273.xml"/><Relationship Id="rId36" Type="http://schemas.openxmlformats.org/officeDocument/2006/relationships/tags" Target="../tags/tag1281.xml"/><Relationship Id="rId49" Type="http://schemas.openxmlformats.org/officeDocument/2006/relationships/tags" Target="../tags/tag1294.xml"/><Relationship Id="rId57" Type="http://schemas.openxmlformats.org/officeDocument/2006/relationships/tags" Target="../tags/tag1302.xml"/><Relationship Id="rId10" Type="http://schemas.openxmlformats.org/officeDocument/2006/relationships/tags" Target="../tags/tag1255.xml"/><Relationship Id="rId31" Type="http://schemas.openxmlformats.org/officeDocument/2006/relationships/tags" Target="../tags/tag1276.xml"/><Relationship Id="rId44" Type="http://schemas.openxmlformats.org/officeDocument/2006/relationships/tags" Target="../tags/tag1289.xml"/><Relationship Id="rId52" Type="http://schemas.openxmlformats.org/officeDocument/2006/relationships/tags" Target="../tags/tag1297.xml"/><Relationship Id="rId60" Type="http://schemas.openxmlformats.org/officeDocument/2006/relationships/tags" Target="../tags/tag1305.xml"/><Relationship Id="rId65" Type="http://schemas.openxmlformats.org/officeDocument/2006/relationships/tags" Target="../tags/tag1310.xml"/><Relationship Id="rId73" Type="http://schemas.openxmlformats.org/officeDocument/2006/relationships/tags" Target="../tags/tag1318.xml"/><Relationship Id="rId78" Type="http://schemas.openxmlformats.org/officeDocument/2006/relationships/tags" Target="../tags/tag1323.xml"/><Relationship Id="rId81" Type="http://schemas.openxmlformats.org/officeDocument/2006/relationships/tags" Target="../tags/tag132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355.xml"/><Relationship Id="rId117" Type="http://schemas.openxmlformats.org/officeDocument/2006/relationships/tags" Target="../tags/tag1446.xml"/><Relationship Id="rId21" Type="http://schemas.openxmlformats.org/officeDocument/2006/relationships/tags" Target="../tags/tag1350.xml"/><Relationship Id="rId42" Type="http://schemas.openxmlformats.org/officeDocument/2006/relationships/tags" Target="../tags/tag1371.xml"/><Relationship Id="rId47" Type="http://schemas.openxmlformats.org/officeDocument/2006/relationships/tags" Target="../tags/tag1376.xml"/><Relationship Id="rId63" Type="http://schemas.openxmlformats.org/officeDocument/2006/relationships/tags" Target="../tags/tag1392.xml"/><Relationship Id="rId68" Type="http://schemas.openxmlformats.org/officeDocument/2006/relationships/tags" Target="../tags/tag1397.xml"/><Relationship Id="rId84" Type="http://schemas.openxmlformats.org/officeDocument/2006/relationships/tags" Target="../tags/tag1413.xml"/><Relationship Id="rId89" Type="http://schemas.openxmlformats.org/officeDocument/2006/relationships/tags" Target="../tags/tag1418.xml"/><Relationship Id="rId112" Type="http://schemas.openxmlformats.org/officeDocument/2006/relationships/tags" Target="../tags/tag1441.xml"/><Relationship Id="rId133" Type="http://schemas.openxmlformats.org/officeDocument/2006/relationships/tags" Target="../tags/tag1462.xml"/><Relationship Id="rId138" Type="http://schemas.openxmlformats.org/officeDocument/2006/relationships/tags" Target="../tags/tag1467.xml"/><Relationship Id="rId16" Type="http://schemas.openxmlformats.org/officeDocument/2006/relationships/tags" Target="../tags/tag1345.xml"/><Relationship Id="rId107" Type="http://schemas.openxmlformats.org/officeDocument/2006/relationships/tags" Target="../tags/tag1436.xml"/><Relationship Id="rId11" Type="http://schemas.openxmlformats.org/officeDocument/2006/relationships/tags" Target="../tags/tag1340.xml"/><Relationship Id="rId32" Type="http://schemas.openxmlformats.org/officeDocument/2006/relationships/tags" Target="../tags/tag1361.xml"/><Relationship Id="rId37" Type="http://schemas.openxmlformats.org/officeDocument/2006/relationships/tags" Target="../tags/tag1366.xml"/><Relationship Id="rId53" Type="http://schemas.openxmlformats.org/officeDocument/2006/relationships/tags" Target="../tags/tag1382.xml"/><Relationship Id="rId58" Type="http://schemas.openxmlformats.org/officeDocument/2006/relationships/tags" Target="../tags/tag1387.xml"/><Relationship Id="rId74" Type="http://schemas.openxmlformats.org/officeDocument/2006/relationships/tags" Target="../tags/tag1403.xml"/><Relationship Id="rId79" Type="http://schemas.openxmlformats.org/officeDocument/2006/relationships/tags" Target="../tags/tag1408.xml"/><Relationship Id="rId102" Type="http://schemas.openxmlformats.org/officeDocument/2006/relationships/tags" Target="../tags/tag1431.xml"/><Relationship Id="rId123" Type="http://schemas.openxmlformats.org/officeDocument/2006/relationships/tags" Target="../tags/tag1452.xml"/><Relationship Id="rId128" Type="http://schemas.openxmlformats.org/officeDocument/2006/relationships/tags" Target="../tags/tag1457.xml"/><Relationship Id="rId5" Type="http://schemas.openxmlformats.org/officeDocument/2006/relationships/tags" Target="../tags/tag1334.xml"/><Relationship Id="rId90" Type="http://schemas.openxmlformats.org/officeDocument/2006/relationships/tags" Target="../tags/tag1419.xml"/><Relationship Id="rId95" Type="http://schemas.openxmlformats.org/officeDocument/2006/relationships/tags" Target="../tags/tag1424.xml"/><Relationship Id="rId22" Type="http://schemas.openxmlformats.org/officeDocument/2006/relationships/tags" Target="../tags/tag1351.xml"/><Relationship Id="rId27" Type="http://schemas.openxmlformats.org/officeDocument/2006/relationships/tags" Target="../tags/tag1356.xml"/><Relationship Id="rId43" Type="http://schemas.openxmlformats.org/officeDocument/2006/relationships/tags" Target="../tags/tag1372.xml"/><Relationship Id="rId48" Type="http://schemas.openxmlformats.org/officeDocument/2006/relationships/tags" Target="../tags/tag1377.xml"/><Relationship Id="rId64" Type="http://schemas.openxmlformats.org/officeDocument/2006/relationships/tags" Target="../tags/tag1393.xml"/><Relationship Id="rId69" Type="http://schemas.openxmlformats.org/officeDocument/2006/relationships/tags" Target="../tags/tag1398.xml"/><Relationship Id="rId113" Type="http://schemas.openxmlformats.org/officeDocument/2006/relationships/tags" Target="../tags/tag1442.xml"/><Relationship Id="rId118" Type="http://schemas.openxmlformats.org/officeDocument/2006/relationships/tags" Target="../tags/tag1447.xml"/><Relationship Id="rId134" Type="http://schemas.openxmlformats.org/officeDocument/2006/relationships/tags" Target="../tags/tag1463.xml"/><Relationship Id="rId139" Type="http://schemas.openxmlformats.org/officeDocument/2006/relationships/slideLayout" Target="../slideLayouts/slideLayout1.xml"/><Relationship Id="rId8" Type="http://schemas.openxmlformats.org/officeDocument/2006/relationships/tags" Target="../tags/tag1337.xml"/><Relationship Id="rId51" Type="http://schemas.openxmlformats.org/officeDocument/2006/relationships/tags" Target="../tags/tag1380.xml"/><Relationship Id="rId72" Type="http://schemas.openxmlformats.org/officeDocument/2006/relationships/tags" Target="../tags/tag1401.xml"/><Relationship Id="rId80" Type="http://schemas.openxmlformats.org/officeDocument/2006/relationships/tags" Target="../tags/tag1409.xml"/><Relationship Id="rId85" Type="http://schemas.openxmlformats.org/officeDocument/2006/relationships/tags" Target="../tags/tag1414.xml"/><Relationship Id="rId93" Type="http://schemas.openxmlformats.org/officeDocument/2006/relationships/tags" Target="../tags/tag1422.xml"/><Relationship Id="rId98" Type="http://schemas.openxmlformats.org/officeDocument/2006/relationships/tags" Target="../tags/tag1427.xml"/><Relationship Id="rId121" Type="http://schemas.openxmlformats.org/officeDocument/2006/relationships/tags" Target="../tags/tag1450.xml"/><Relationship Id="rId3" Type="http://schemas.openxmlformats.org/officeDocument/2006/relationships/tags" Target="../tags/tag1332.xml"/><Relationship Id="rId12" Type="http://schemas.openxmlformats.org/officeDocument/2006/relationships/tags" Target="../tags/tag1341.xml"/><Relationship Id="rId17" Type="http://schemas.openxmlformats.org/officeDocument/2006/relationships/tags" Target="../tags/tag1346.xml"/><Relationship Id="rId25" Type="http://schemas.openxmlformats.org/officeDocument/2006/relationships/tags" Target="../tags/tag1354.xml"/><Relationship Id="rId33" Type="http://schemas.openxmlformats.org/officeDocument/2006/relationships/tags" Target="../tags/tag1362.xml"/><Relationship Id="rId38" Type="http://schemas.openxmlformats.org/officeDocument/2006/relationships/tags" Target="../tags/tag1367.xml"/><Relationship Id="rId46" Type="http://schemas.openxmlformats.org/officeDocument/2006/relationships/tags" Target="../tags/tag1375.xml"/><Relationship Id="rId59" Type="http://schemas.openxmlformats.org/officeDocument/2006/relationships/tags" Target="../tags/tag1388.xml"/><Relationship Id="rId67" Type="http://schemas.openxmlformats.org/officeDocument/2006/relationships/tags" Target="../tags/tag1396.xml"/><Relationship Id="rId103" Type="http://schemas.openxmlformats.org/officeDocument/2006/relationships/tags" Target="../tags/tag1432.xml"/><Relationship Id="rId108" Type="http://schemas.openxmlformats.org/officeDocument/2006/relationships/tags" Target="../tags/tag1437.xml"/><Relationship Id="rId116" Type="http://schemas.openxmlformats.org/officeDocument/2006/relationships/tags" Target="../tags/tag1445.xml"/><Relationship Id="rId124" Type="http://schemas.openxmlformats.org/officeDocument/2006/relationships/tags" Target="../tags/tag1453.xml"/><Relationship Id="rId129" Type="http://schemas.openxmlformats.org/officeDocument/2006/relationships/tags" Target="../tags/tag1458.xml"/><Relationship Id="rId137" Type="http://schemas.openxmlformats.org/officeDocument/2006/relationships/tags" Target="../tags/tag1466.xml"/><Relationship Id="rId20" Type="http://schemas.openxmlformats.org/officeDocument/2006/relationships/tags" Target="../tags/tag1349.xml"/><Relationship Id="rId41" Type="http://schemas.openxmlformats.org/officeDocument/2006/relationships/tags" Target="../tags/tag1370.xml"/><Relationship Id="rId54" Type="http://schemas.openxmlformats.org/officeDocument/2006/relationships/tags" Target="../tags/tag1383.xml"/><Relationship Id="rId62" Type="http://schemas.openxmlformats.org/officeDocument/2006/relationships/tags" Target="../tags/tag1391.xml"/><Relationship Id="rId70" Type="http://schemas.openxmlformats.org/officeDocument/2006/relationships/tags" Target="../tags/tag1399.xml"/><Relationship Id="rId75" Type="http://schemas.openxmlformats.org/officeDocument/2006/relationships/tags" Target="../tags/tag1404.xml"/><Relationship Id="rId83" Type="http://schemas.openxmlformats.org/officeDocument/2006/relationships/tags" Target="../tags/tag1412.xml"/><Relationship Id="rId88" Type="http://schemas.openxmlformats.org/officeDocument/2006/relationships/tags" Target="../tags/tag1417.xml"/><Relationship Id="rId91" Type="http://schemas.openxmlformats.org/officeDocument/2006/relationships/tags" Target="../tags/tag1420.xml"/><Relationship Id="rId96" Type="http://schemas.openxmlformats.org/officeDocument/2006/relationships/tags" Target="../tags/tag1425.xml"/><Relationship Id="rId111" Type="http://schemas.openxmlformats.org/officeDocument/2006/relationships/tags" Target="../tags/tag1440.xml"/><Relationship Id="rId132" Type="http://schemas.openxmlformats.org/officeDocument/2006/relationships/tags" Target="../tags/tag1461.xml"/><Relationship Id="rId1" Type="http://schemas.openxmlformats.org/officeDocument/2006/relationships/tags" Target="../tags/tag1330.xml"/><Relationship Id="rId6" Type="http://schemas.openxmlformats.org/officeDocument/2006/relationships/tags" Target="../tags/tag1335.xml"/><Relationship Id="rId15" Type="http://schemas.openxmlformats.org/officeDocument/2006/relationships/tags" Target="../tags/tag1344.xml"/><Relationship Id="rId23" Type="http://schemas.openxmlformats.org/officeDocument/2006/relationships/tags" Target="../tags/tag1352.xml"/><Relationship Id="rId28" Type="http://schemas.openxmlformats.org/officeDocument/2006/relationships/tags" Target="../tags/tag1357.xml"/><Relationship Id="rId36" Type="http://schemas.openxmlformats.org/officeDocument/2006/relationships/tags" Target="../tags/tag1365.xml"/><Relationship Id="rId49" Type="http://schemas.openxmlformats.org/officeDocument/2006/relationships/tags" Target="../tags/tag1378.xml"/><Relationship Id="rId57" Type="http://schemas.openxmlformats.org/officeDocument/2006/relationships/tags" Target="../tags/tag1386.xml"/><Relationship Id="rId106" Type="http://schemas.openxmlformats.org/officeDocument/2006/relationships/tags" Target="../tags/tag1435.xml"/><Relationship Id="rId114" Type="http://schemas.openxmlformats.org/officeDocument/2006/relationships/tags" Target="../tags/tag1443.xml"/><Relationship Id="rId119" Type="http://schemas.openxmlformats.org/officeDocument/2006/relationships/tags" Target="../tags/tag1448.xml"/><Relationship Id="rId127" Type="http://schemas.openxmlformats.org/officeDocument/2006/relationships/tags" Target="../tags/tag1456.xml"/><Relationship Id="rId10" Type="http://schemas.openxmlformats.org/officeDocument/2006/relationships/tags" Target="../tags/tag1339.xml"/><Relationship Id="rId31" Type="http://schemas.openxmlformats.org/officeDocument/2006/relationships/tags" Target="../tags/tag1360.xml"/><Relationship Id="rId44" Type="http://schemas.openxmlformats.org/officeDocument/2006/relationships/tags" Target="../tags/tag1373.xml"/><Relationship Id="rId52" Type="http://schemas.openxmlformats.org/officeDocument/2006/relationships/tags" Target="../tags/tag1381.xml"/><Relationship Id="rId60" Type="http://schemas.openxmlformats.org/officeDocument/2006/relationships/tags" Target="../tags/tag1389.xml"/><Relationship Id="rId65" Type="http://schemas.openxmlformats.org/officeDocument/2006/relationships/tags" Target="../tags/tag1394.xml"/><Relationship Id="rId73" Type="http://schemas.openxmlformats.org/officeDocument/2006/relationships/tags" Target="../tags/tag1402.xml"/><Relationship Id="rId78" Type="http://schemas.openxmlformats.org/officeDocument/2006/relationships/tags" Target="../tags/tag1407.xml"/><Relationship Id="rId81" Type="http://schemas.openxmlformats.org/officeDocument/2006/relationships/tags" Target="../tags/tag1410.xml"/><Relationship Id="rId86" Type="http://schemas.openxmlformats.org/officeDocument/2006/relationships/tags" Target="../tags/tag1415.xml"/><Relationship Id="rId94" Type="http://schemas.openxmlformats.org/officeDocument/2006/relationships/tags" Target="../tags/tag1423.xml"/><Relationship Id="rId99" Type="http://schemas.openxmlformats.org/officeDocument/2006/relationships/tags" Target="../tags/tag1428.xml"/><Relationship Id="rId101" Type="http://schemas.openxmlformats.org/officeDocument/2006/relationships/tags" Target="../tags/tag1430.xml"/><Relationship Id="rId122" Type="http://schemas.openxmlformats.org/officeDocument/2006/relationships/tags" Target="../tags/tag1451.xml"/><Relationship Id="rId130" Type="http://schemas.openxmlformats.org/officeDocument/2006/relationships/tags" Target="../tags/tag1459.xml"/><Relationship Id="rId135" Type="http://schemas.openxmlformats.org/officeDocument/2006/relationships/tags" Target="../tags/tag1464.xml"/><Relationship Id="rId4" Type="http://schemas.openxmlformats.org/officeDocument/2006/relationships/tags" Target="../tags/tag1333.xml"/><Relationship Id="rId9" Type="http://schemas.openxmlformats.org/officeDocument/2006/relationships/tags" Target="../tags/tag1338.xml"/><Relationship Id="rId13" Type="http://schemas.openxmlformats.org/officeDocument/2006/relationships/tags" Target="../tags/tag1342.xml"/><Relationship Id="rId18" Type="http://schemas.openxmlformats.org/officeDocument/2006/relationships/tags" Target="../tags/tag1347.xml"/><Relationship Id="rId39" Type="http://schemas.openxmlformats.org/officeDocument/2006/relationships/tags" Target="../tags/tag1368.xml"/><Relationship Id="rId109" Type="http://schemas.openxmlformats.org/officeDocument/2006/relationships/tags" Target="../tags/tag1438.xml"/><Relationship Id="rId34" Type="http://schemas.openxmlformats.org/officeDocument/2006/relationships/tags" Target="../tags/tag1363.xml"/><Relationship Id="rId50" Type="http://schemas.openxmlformats.org/officeDocument/2006/relationships/tags" Target="../tags/tag1379.xml"/><Relationship Id="rId55" Type="http://schemas.openxmlformats.org/officeDocument/2006/relationships/tags" Target="../tags/tag1384.xml"/><Relationship Id="rId76" Type="http://schemas.openxmlformats.org/officeDocument/2006/relationships/tags" Target="../tags/tag1405.xml"/><Relationship Id="rId97" Type="http://schemas.openxmlformats.org/officeDocument/2006/relationships/tags" Target="../tags/tag1426.xml"/><Relationship Id="rId104" Type="http://schemas.openxmlformats.org/officeDocument/2006/relationships/tags" Target="../tags/tag1433.xml"/><Relationship Id="rId120" Type="http://schemas.openxmlformats.org/officeDocument/2006/relationships/tags" Target="../tags/tag1449.xml"/><Relationship Id="rId125" Type="http://schemas.openxmlformats.org/officeDocument/2006/relationships/tags" Target="../tags/tag1454.xml"/><Relationship Id="rId7" Type="http://schemas.openxmlformats.org/officeDocument/2006/relationships/tags" Target="../tags/tag1336.xml"/><Relationship Id="rId71" Type="http://schemas.openxmlformats.org/officeDocument/2006/relationships/tags" Target="../tags/tag1400.xml"/><Relationship Id="rId92" Type="http://schemas.openxmlformats.org/officeDocument/2006/relationships/tags" Target="../tags/tag1421.xml"/><Relationship Id="rId2" Type="http://schemas.openxmlformats.org/officeDocument/2006/relationships/tags" Target="../tags/tag1331.xml"/><Relationship Id="rId29" Type="http://schemas.openxmlformats.org/officeDocument/2006/relationships/tags" Target="../tags/tag1358.xml"/><Relationship Id="rId24" Type="http://schemas.openxmlformats.org/officeDocument/2006/relationships/tags" Target="../tags/tag1353.xml"/><Relationship Id="rId40" Type="http://schemas.openxmlformats.org/officeDocument/2006/relationships/tags" Target="../tags/tag1369.xml"/><Relationship Id="rId45" Type="http://schemas.openxmlformats.org/officeDocument/2006/relationships/tags" Target="../tags/tag1374.xml"/><Relationship Id="rId66" Type="http://schemas.openxmlformats.org/officeDocument/2006/relationships/tags" Target="../tags/tag1395.xml"/><Relationship Id="rId87" Type="http://schemas.openxmlformats.org/officeDocument/2006/relationships/tags" Target="../tags/tag1416.xml"/><Relationship Id="rId110" Type="http://schemas.openxmlformats.org/officeDocument/2006/relationships/tags" Target="../tags/tag1439.xml"/><Relationship Id="rId115" Type="http://schemas.openxmlformats.org/officeDocument/2006/relationships/tags" Target="../tags/tag1444.xml"/><Relationship Id="rId131" Type="http://schemas.openxmlformats.org/officeDocument/2006/relationships/tags" Target="../tags/tag1460.xml"/><Relationship Id="rId136" Type="http://schemas.openxmlformats.org/officeDocument/2006/relationships/tags" Target="../tags/tag1465.xml"/><Relationship Id="rId61" Type="http://schemas.openxmlformats.org/officeDocument/2006/relationships/tags" Target="../tags/tag1390.xml"/><Relationship Id="rId82" Type="http://schemas.openxmlformats.org/officeDocument/2006/relationships/tags" Target="../tags/tag1411.xml"/><Relationship Id="rId19" Type="http://schemas.openxmlformats.org/officeDocument/2006/relationships/tags" Target="../tags/tag1348.xml"/><Relationship Id="rId14" Type="http://schemas.openxmlformats.org/officeDocument/2006/relationships/tags" Target="../tags/tag1343.xml"/><Relationship Id="rId30" Type="http://schemas.openxmlformats.org/officeDocument/2006/relationships/tags" Target="../tags/tag1359.xml"/><Relationship Id="rId35" Type="http://schemas.openxmlformats.org/officeDocument/2006/relationships/tags" Target="../tags/tag1364.xml"/><Relationship Id="rId56" Type="http://schemas.openxmlformats.org/officeDocument/2006/relationships/tags" Target="../tags/tag1385.xml"/><Relationship Id="rId77" Type="http://schemas.openxmlformats.org/officeDocument/2006/relationships/tags" Target="../tags/tag1406.xml"/><Relationship Id="rId100" Type="http://schemas.openxmlformats.org/officeDocument/2006/relationships/tags" Target="../tags/tag1429.xml"/><Relationship Id="rId105" Type="http://schemas.openxmlformats.org/officeDocument/2006/relationships/tags" Target="../tags/tag1434.xml"/><Relationship Id="rId126" Type="http://schemas.openxmlformats.org/officeDocument/2006/relationships/tags" Target="../tags/tag14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6">
            <a:extLst>
              <a:ext uri="{FF2B5EF4-FFF2-40B4-BE49-F238E27FC236}">
                <a16:creationId xmlns:a16="http://schemas.microsoft.com/office/drawing/2014/main" xmlns="" id="{595403AB-370D-4872-9AF6-5DC8296F49D9}"/>
              </a:ext>
            </a:extLst>
          </p:cNvPr>
          <p:cNvGrpSpPr/>
          <p:nvPr/>
        </p:nvGrpSpPr>
        <p:grpSpPr>
          <a:xfrm>
            <a:off x="3104995" y="289312"/>
            <a:ext cx="2055094" cy="825021"/>
            <a:chOff x="3104995" y="289312"/>
            <a:chExt cx="2055094" cy="825021"/>
          </a:xfrm>
        </p:grpSpPr>
        <p:sp>
          <p:nvSpPr>
            <p:cNvPr id="2" name="SMARTInkShape-1">
              <a:extLst>
                <a:ext uri="{FF2B5EF4-FFF2-40B4-BE49-F238E27FC236}">
                  <a16:creationId xmlns:a16="http://schemas.microsoft.com/office/drawing/2014/main" xmlns="" id="{2D1B7D06-96E3-4847-BA37-2686CE8920C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810000" y="352781"/>
              <a:ext cx="168615" cy="446770"/>
            </a:xfrm>
            <a:custGeom>
              <a:avLst/>
              <a:gdLst/>
              <a:ahLst/>
              <a:cxnLst/>
              <a:rect l="0" t="0" r="0" b="0"/>
              <a:pathLst>
                <a:path w="168615" h="446770">
                  <a:moveTo>
                    <a:pt x="38100" y="21869"/>
                  </a:moveTo>
                  <a:lnTo>
                    <a:pt x="38100" y="21869"/>
                  </a:lnTo>
                  <a:lnTo>
                    <a:pt x="34729" y="8385"/>
                  </a:lnTo>
                  <a:lnTo>
                    <a:pt x="32325" y="4413"/>
                  </a:lnTo>
                  <a:lnTo>
                    <a:pt x="29311" y="1765"/>
                  </a:lnTo>
                  <a:lnTo>
                    <a:pt x="25890" y="0"/>
                  </a:lnTo>
                  <a:lnTo>
                    <a:pt x="24316" y="3056"/>
                  </a:lnTo>
                  <a:lnTo>
                    <a:pt x="26858" y="45905"/>
                  </a:lnTo>
                  <a:lnTo>
                    <a:pt x="29576" y="83352"/>
                  </a:lnTo>
                  <a:lnTo>
                    <a:pt x="30784" y="128217"/>
                  </a:lnTo>
                  <a:lnTo>
                    <a:pt x="31106" y="153445"/>
                  </a:lnTo>
                  <a:lnTo>
                    <a:pt x="31320" y="180142"/>
                  </a:lnTo>
                  <a:lnTo>
                    <a:pt x="31464" y="207818"/>
                  </a:lnTo>
                  <a:lnTo>
                    <a:pt x="31559" y="235440"/>
                  </a:lnTo>
                  <a:lnTo>
                    <a:pt x="31622" y="263028"/>
                  </a:lnTo>
                  <a:lnTo>
                    <a:pt x="31665" y="290591"/>
                  </a:lnTo>
                  <a:lnTo>
                    <a:pt x="29831" y="336270"/>
                  </a:lnTo>
                  <a:lnTo>
                    <a:pt x="24831" y="382430"/>
                  </a:lnTo>
                  <a:lnTo>
                    <a:pt x="20192" y="403927"/>
                  </a:lnTo>
                  <a:lnTo>
                    <a:pt x="29871" y="359551"/>
                  </a:lnTo>
                  <a:lnTo>
                    <a:pt x="41498" y="324350"/>
                  </a:lnTo>
                  <a:lnTo>
                    <a:pt x="58426" y="287538"/>
                  </a:lnTo>
                  <a:lnTo>
                    <a:pt x="84417" y="247969"/>
                  </a:lnTo>
                  <a:lnTo>
                    <a:pt x="109993" y="225112"/>
                  </a:lnTo>
                  <a:lnTo>
                    <a:pt x="128703" y="216145"/>
                  </a:lnTo>
                  <a:lnTo>
                    <a:pt x="134485" y="217708"/>
                  </a:lnTo>
                  <a:lnTo>
                    <a:pt x="146555" y="226972"/>
                  </a:lnTo>
                  <a:lnTo>
                    <a:pt x="161878" y="254796"/>
                  </a:lnTo>
                  <a:lnTo>
                    <a:pt x="168614" y="296593"/>
                  </a:lnTo>
                  <a:lnTo>
                    <a:pt x="166426" y="328354"/>
                  </a:lnTo>
                  <a:lnTo>
                    <a:pt x="159339" y="359873"/>
                  </a:lnTo>
                  <a:lnTo>
                    <a:pt x="146782" y="387993"/>
                  </a:lnTo>
                  <a:lnTo>
                    <a:pt x="117104" y="420882"/>
                  </a:lnTo>
                  <a:lnTo>
                    <a:pt x="81499" y="441759"/>
                  </a:lnTo>
                  <a:lnTo>
                    <a:pt x="56683" y="446494"/>
                  </a:lnTo>
                  <a:lnTo>
                    <a:pt x="44138" y="446769"/>
                  </a:lnTo>
                  <a:lnTo>
                    <a:pt x="33659" y="443425"/>
                  </a:lnTo>
                  <a:lnTo>
                    <a:pt x="0" y="41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xmlns="" id="{6D66F52A-F9FC-401A-9205-4A9FE82F1ED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594785" y="574184"/>
              <a:ext cx="115830" cy="204850"/>
            </a:xfrm>
            <a:custGeom>
              <a:avLst/>
              <a:gdLst/>
              <a:ahLst/>
              <a:cxnLst/>
              <a:rect l="0" t="0" r="0" b="0"/>
              <a:pathLst>
                <a:path w="115830" h="204850">
                  <a:moveTo>
                    <a:pt x="81865" y="60816"/>
                  </a:moveTo>
                  <a:lnTo>
                    <a:pt x="81865" y="60816"/>
                  </a:lnTo>
                  <a:lnTo>
                    <a:pt x="86229" y="43491"/>
                  </a:lnTo>
                  <a:lnTo>
                    <a:pt x="86921" y="16642"/>
                  </a:lnTo>
                  <a:lnTo>
                    <a:pt x="84582" y="6376"/>
                  </a:lnTo>
                  <a:lnTo>
                    <a:pt x="82265" y="3356"/>
                  </a:lnTo>
                  <a:lnTo>
                    <a:pt x="75928" y="0"/>
                  </a:lnTo>
                  <a:lnTo>
                    <a:pt x="64645" y="4154"/>
                  </a:lnTo>
                  <a:lnTo>
                    <a:pt x="57685" y="8224"/>
                  </a:lnTo>
                  <a:lnTo>
                    <a:pt x="34405" y="37551"/>
                  </a:lnTo>
                  <a:lnTo>
                    <a:pt x="13004" y="80890"/>
                  </a:lnTo>
                  <a:lnTo>
                    <a:pt x="0" y="126109"/>
                  </a:lnTo>
                  <a:lnTo>
                    <a:pt x="1736" y="154041"/>
                  </a:lnTo>
                  <a:lnTo>
                    <a:pt x="10269" y="178449"/>
                  </a:lnTo>
                  <a:lnTo>
                    <a:pt x="23469" y="196353"/>
                  </a:lnTo>
                  <a:lnTo>
                    <a:pt x="31645" y="201268"/>
                  </a:lnTo>
                  <a:lnTo>
                    <a:pt x="50138" y="204849"/>
                  </a:lnTo>
                  <a:lnTo>
                    <a:pt x="68234" y="198443"/>
                  </a:lnTo>
                  <a:lnTo>
                    <a:pt x="85685" y="184778"/>
                  </a:lnTo>
                  <a:lnTo>
                    <a:pt x="102847" y="164594"/>
                  </a:lnTo>
                  <a:lnTo>
                    <a:pt x="112357" y="141512"/>
                  </a:lnTo>
                  <a:lnTo>
                    <a:pt x="115829" y="104717"/>
                  </a:lnTo>
                  <a:lnTo>
                    <a:pt x="113188" y="81738"/>
                  </a:lnTo>
                  <a:lnTo>
                    <a:pt x="97109" y="41913"/>
                  </a:lnTo>
                  <a:lnTo>
                    <a:pt x="88215" y="2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xmlns="" id="{79613606-A573-455D-9931-C410691270C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321933" y="565150"/>
              <a:ext cx="215018" cy="248158"/>
            </a:xfrm>
            <a:custGeom>
              <a:avLst/>
              <a:gdLst/>
              <a:ahLst/>
              <a:cxnLst/>
              <a:rect l="0" t="0" r="0" b="0"/>
              <a:pathLst>
                <a:path w="215018" h="248158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7856"/>
                  </a:lnTo>
                  <a:lnTo>
                    <a:pt x="441" y="59031"/>
                  </a:lnTo>
                  <a:lnTo>
                    <a:pt x="0" y="60521"/>
                  </a:lnTo>
                  <a:lnTo>
                    <a:pt x="411" y="60808"/>
                  </a:lnTo>
                  <a:lnTo>
                    <a:pt x="14775" y="54400"/>
                  </a:lnTo>
                  <a:lnTo>
                    <a:pt x="41856" y="51867"/>
                  </a:lnTo>
                  <a:lnTo>
                    <a:pt x="80062" y="61229"/>
                  </a:lnTo>
                  <a:lnTo>
                    <a:pt x="119291" y="84151"/>
                  </a:lnTo>
                  <a:lnTo>
                    <a:pt x="150984" y="120027"/>
                  </a:lnTo>
                  <a:lnTo>
                    <a:pt x="159982" y="147654"/>
                  </a:lnTo>
                  <a:lnTo>
                    <a:pt x="160218" y="175691"/>
                  </a:lnTo>
                  <a:lnTo>
                    <a:pt x="153267" y="202263"/>
                  </a:lnTo>
                  <a:lnTo>
                    <a:pt x="139359" y="224420"/>
                  </a:lnTo>
                  <a:lnTo>
                    <a:pt x="122830" y="240853"/>
                  </a:lnTo>
                  <a:lnTo>
                    <a:pt x="108429" y="248157"/>
                  </a:lnTo>
                  <a:lnTo>
                    <a:pt x="100919" y="247282"/>
                  </a:lnTo>
                  <a:lnTo>
                    <a:pt x="85049" y="238785"/>
                  </a:lnTo>
                  <a:lnTo>
                    <a:pt x="79688" y="229745"/>
                  </a:lnTo>
                  <a:lnTo>
                    <a:pt x="73732" y="204650"/>
                  </a:lnTo>
                  <a:lnTo>
                    <a:pt x="78611" y="174681"/>
                  </a:lnTo>
                  <a:lnTo>
                    <a:pt x="90187" y="141842"/>
                  </a:lnTo>
                  <a:lnTo>
                    <a:pt x="104739" y="106080"/>
                  </a:lnTo>
                  <a:lnTo>
                    <a:pt x="132169" y="60359"/>
                  </a:lnTo>
                  <a:lnTo>
                    <a:pt x="166010" y="26743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>
              <a:extLst>
                <a:ext uri="{FF2B5EF4-FFF2-40B4-BE49-F238E27FC236}">
                  <a16:creationId xmlns:a16="http://schemas.microsoft.com/office/drawing/2014/main" xmlns="" id="{D30DDB99-33B6-455E-AE4B-BFE3223C757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104995" y="289312"/>
              <a:ext cx="289775" cy="309659"/>
            </a:xfrm>
            <a:custGeom>
              <a:avLst/>
              <a:gdLst/>
              <a:ahLst/>
              <a:cxnLst/>
              <a:rect l="0" t="0" r="0" b="0"/>
              <a:pathLst>
                <a:path w="289775" h="309659">
                  <a:moveTo>
                    <a:pt x="19205" y="142488"/>
                  </a:moveTo>
                  <a:lnTo>
                    <a:pt x="19205" y="142488"/>
                  </a:lnTo>
                  <a:lnTo>
                    <a:pt x="13738" y="98296"/>
                  </a:lnTo>
                  <a:lnTo>
                    <a:pt x="16488" y="71225"/>
                  </a:lnTo>
                  <a:lnTo>
                    <a:pt x="28513" y="45330"/>
                  </a:lnTo>
                  <a:lnTo>
                    <a:pt x="58966" y="19783"/>
                  </a:lnTo>
                  <a:lnTo>
                    <a:pt x="106010" y="4453"/>
                  </a:lnTo>
                  <a:lnTo>
                    <a:pt x="143628" y="0"/>
                  </a:lnTo>
                  <a:lnTo>
                    <a:pt x="182454" y="138"/>
                  </a:lnTo>
                  <a:lnTo>
                    <a:pt x="218525" y="7255"/>
                  </a:lnTo>
                  <a:lnTo>
                    <a:pt x="263824" y="29903"/>
                  </a:lnTo>
                  <a:lnTo>
                    <a:pt x="281500" y="52704"/>
                  </a:lnTo>
                  <a:lnTo>
                    <a:pt x="287201" y="65699"/>
                  </a:lnTo>
                  <a:lnTo>
                    <a:pt x="289774" y="97071"/>
                  </a:lnTo>
                  <a:lnTo>
                    <a:pt x="284097" y="131475"/>
                  </a:lnTo>
                  <a:lnTo>
                    <a:pt x="269814" y="165580"/>
                  </a:lnTo>
                  <a:lnTo>
                    <a:pt x="244181" y="199553"/>
                  </a:lnTo>
                  <a:lnTo>
                    <a:pt x="208800" y="232761"/>
                  </a:lnTo>
                  <a:lnTo>
                    <a:pt x="162501" y="263984"/>
                  </a:lnTo>
                  <a:lnTo>
                    <a:pt x="138019" y="276402"/>
                  </a:lnTo>
                  <a:lnTo>
                    <a:pt x="113231" y="286797"/>
                  </a:lnTo>
                  <a:lnTo>
                    <a:pt x="67344" y="301875"/>
                  </a:lnTo>
                  <a:lnTo>
                    <a:pt x="20533" y="309658"/>
                  </a:lnTo>
                  <a:lnTo>
                    <a:pt x="3097" y="308979"/>
                  </a:lnTo>
                  <a:lnTo>
                    <a:pt x="0" y="307809"/>
                  </a:lnTo>
                  <a:lnTo>
                    <a:pt x="52" y="306324"/>
                  </a:lnTo>
                  <a:lnTo>
                    <a:pt x="6505" y="30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>
              <a:extLst>
                <a:ext uri="{FF2B5EF4-FFF2-40B4-BE49-F238E27FC236}">
                  <a16:creationId xmlns:a16="http://schemas.microsoft.com/office/drawing/2014/main" xmlns="" id="{24937688-3857-4EE3-AEAD-E85C75BEF11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134412" y="387350"/>
              <a:ext cx="34239" cy="473752"/>
            </a:xfrm>
            <a:custGeom>
              <a:avLst/>
              <a:gdLst/>
              <a:ahLst/>
              <a:cxnLst/>
              <a:rect l="0" t="0" r="0" b="0"/>
              <a:pathLst>
                <a:path w="34239" h="473752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1931" y="5644"/>
                  </a:lnTo>
                  <a:lnTo>
                    <a:pt x="0" y="10113"/>
                  </a:lnTo>
                  <a:lnTo>
                    <a:pt x="1971" y="49113"/>
                  </a:lnTo>
                  <a:lnTo>
                    <a:pt x="5315" y="78037"/>
                  </a:lnTo>
                  <a:lnTo>
                    <a:pt x="7901" y="107764"/>
                  </a:lnTo>
                  <a:lnTo>
                    <a:pt x="11036" y="147337"/>
                  </a:lnTo>
                  <a:lnTo>
                    <a:pt x="14536" y="193475"/>
                  </a:lnTo>
                  <a:lnTo>
                    <a:pt x="17575" y="232700"/>
                  </a:lnTo>
                  <a:lnTo>
                    <a:pt x="20308" y="267316"/>
                  </a:lnTo>
                  <a:lnTo>
                    <a:pt x="22834" y="298861"/>
                  </a:lnTo>
                  <a:lnTo>
                    <a:pt x="24519" y="326946"/>
                  </a:lnTo>
                  <a:lnTo>
                    <a:pt x="25642" y="352725"/>
                  </a:lnTo>
                  <a:lnTo>
                    <a:pt x="26890" y="397361"/>
                  </a:lnTo>
                  <a:lnTo>
                    <a:pt x="27592" y="444174"/>
                  </a:lnTo>
                  <a:lnTo>
                    <a:pt x="27849" y="473751"/>
                  </a:lnTo>
                  <a:lnTo>
                    <a:pt x="34238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>
              <a:extLst>
                <a:ext uri="{FF2B5EF4-FFF2-40B4-BE49-F238E27FC236}">
                  <a16:creationId xmlns:a16="http://schemas.microsoft.com/office/drawing/2014/main" xmlns="" id="{855839E3-8802-40C9-80F9-3604045CE50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007248" y="563747"/>
              <a:ext cx="202803" cy="223654"/>
            </a:xfrm>
            <a:custGeom>
              <a:avLst/>
              <a:gdLst/>
              <a:ahLst/>
              <a:cxnLst/>
              <a:rect l="0" t="0" r="0" b="0"/>
              <a:pathLst>
                <a:path w="202803" h="223654">
                  <a:moveTo>
                    <a:pt x="113902" y="77603"/>
                  </a:moveTo>
                  <a:lnTo>
                    <a:pt x="113902" y="77603"/>
                  </a:lnTo>
                  <a:lnTo>
                    <a:pt x="110531" y="34919"/>
                  </a:lnTo>
                  <a:lnTo>
                    <a:pt x="101692" y="14626"/>
                  </a:lnTo>
                  <a:lnTo>
                    <a:pt x="94129" y="5399"/>
                  </a:lnTo>
                  <a:lnTo>
                    <a:pt x="90137" y="1950"/>
                  </a:lnTo>
                  <a:lnTo>
                    <a:pt x="76293" y="0"/>
                  </a:lnTo>
                  <a:lnTo>
                    <a:pt x="67663" y="468"/>
                  </a:lnTo>
                  <a:lnTo>
                    <a:pt x="50547" y="12276"/>
                  </a:lnTo>
                  <a:lnTo>
                    <a:pt x="33533" y="34458"/>
                  </a:lnTo>
                  <a:lnTo>
                    <a:pt x="16564" y="67835"/>
                  </a:lnTo>
                  <a:lnTo>
                    <a:pt x="5259" y="104306"/>
                  </a:lnTo>
                  <a:lnTo>
                    <a:pt x="0" y="140271"/>
                  </a:lnTo>
                  <a:lnTo>
                    <a:pt x="2365" y="172718"/>
                  </a:lnTo>
                  <a:lnTo>
                    <a:pt x="13765" y="196077"/>
                  </a:lnTo>
                  <a:lnTo>
                    <a:pt x="21744" y="205269"/>
                  </a:lnTo>
                  <a:lnTo>
                    <a:pt x="31297" y="210691"/>
                  </a:lnTo>
                  <a:lnTo>
                    <a:pt x="53200" y="214835"/>
                  </a:lnTo>
                  <a:lnTo>
                    <a:pt x="75164" y="206799"/>
                  </a:lnTo>
                  <a:lnTo>
                    <a:pt x="105481" y="182441"/>
                  </a:lnTo>
                  <a:lnTo>
                    <a:pt x="122153" y="162297"/>
                  </a:lnTo>
                  <a:lnTo>
                    <a:pt x="142474" y="116754"/>
                  </a:lnTo>
                  <a:lnTo>
                    <a:pt x="151444" y="80405"/>
                  </a:lnTo>
                  <a:lnTo>
                    <a:pt x="150047" y="116272"/>
                  </a:lnTo>
                  <a:lnTo>
                    <a:pt x="149016" y="140650"/>
                  </a:lnTo>
                  <a:lnTo>
                    <a:pt x="157075" y="174208"/>
                  </a:lnTo>
                  <a:lnTo>
                    <a:pt x="166957" y="195798"/>
                  </a:lnTo>
                  <a:lnTo>
                    <a:pt x="180286" y="209627"/>
                  </a:lnTo>
                  <a:lnTo>
                    <a:pt x="202802" y="223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>
              <a:extLst>
                <a:ext uri="{FF2B5EF4-FFF2-40B4-BE49-F238E27FC236}">
                  <a16:creationId xmlns:a16="http://schemas.microsoft.com/office/drawing/2014/main" xmlns="" id="{B9EA6153-89C2-4392-A089-177B95ADDF1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273834" y="355600"/>
              <a:ext cx="106852" cy="445956"/>
            </a:xfrm>
            <a:custGeom>
              <a:avLst/>
              <a:gdLst/>
              <a:ahLst/>
              <a:cxnLst/>
              <a:rect l="0" t="0" r="0" b="0"/>
              <a:pathLst>
                <a:path w="106852" h="445956">
                  <a:moveTo>
                    <a:pt x="12416" y="0"/>
                  </a:moveTo>
                  <a:lnTo>
                    <a:pt x="12416" y="0"/>
                  </a:lnTo>
                  <a:lnTo>
                    <a:pt x="9045" y="0"/>
                  </a:lnTo>
                  <a:lnTo>
                    <a:pt x="8052" y="1411"/>
                  </a:lnTo>
                  <a:lnTo>
                    <a:pt x="2956" y="37903"/>
                  </a:lnTo>
                  <a:lnTo>
                    <a:pt x="1156" y="74701"/>
                  </a:lnTo>
                  <a:lnTo>
                    <a:pt x="356" y="119984"/>
                  </a:lnTo>
                  <a:lnTo>
                    <a:pt x="143" y="144900"/>
                  </a:lnTo>
                  <a:lnTo>
                    <a:pt x="0" y="170684"/>
                  </a:lnTo>
                  <a:lnTo>
                    <a:pt x="611" y="197045"/>
                  </a:lnTo>
                  <a:lnTo>
                    <a:pt x="1724" y="223791"/>
                  </a:lnTo>
                  <a:lnTo>
                    <a:pt x="3171" y="250794"/>
                  </a:lnTo>
                  <a:lnTo>
                    <a:pt x="6661" y="297731"/>
                  </a:lnTo>
                  <a:lnTo>
                    <a:pt x="9153" y="336230"/>
                  </a:lnTo>
                  <a:lnTo>
                    <a:pt x="6612" y="380061"/>
                  </a:lnTo>
                  <a:lnTo>
                    <a:pt x="6430" y="379668"/>
                  </a:lnTo>
                  <a:lnTo>
                    <a:pt x="9901" y="349353"/>
                  </a:lnTo>
                  <a:lnTo>
                    <a:pt x="16942" y="318251"/>
                  </a:lnTo>
                  <a:lnTo>
                    <a:pt x="27128" y="283262"/>
                  </a:lnTo>
                  <a:lnTo>
                    <a:pt x="48133" y="244718"/>
                  </a:lnTo>
                  <a:lnTo>
                    <a:pt x="64038" y="232236"/>
                  </a:lnTo>
                  <a:lnTo>
                    <a:pt x="72231" y="228907"/>
                  </a:lnTo>
                  <a:lnTo>
                    <a:pt x="79104" y="228805"/>
                  </a:lnTo>
                  <a:lnTo>
                    <a:pt x="85096" y="230853"/>
                  </a:lnTo>
                  <a:lnTo>
                    <a:pt x="90503" y="234335"/>
                  </a:lnTo>
                  <a:lnTo>
                    <a:pt x="98391" y="247612"/>
                  </a:lnTo>
                  <a:lnTo>
                    <a:pt x="104918" y="276802"/>
                  </a:lnTo>
                  <a:lnTo>
                    <a:pt x="106851" y="314143"/>
                  </a:lnTo>
                  <a:lnTo>
                    <a:pt x="103662" y="354605"/>
                  </a:lnTo>
                  <a:lnTo>
                    <a:pt x="90017" y="393405"/>
                  </a:lnTo>
                  <a:lnTo>
                    <a:pt x="68100" y="426068"/>
                  </a:lnTo>
                  <a:lnTo>
                    <a:pt x="60122" y="434329"/>
                  </a:lnTo>
                  <a:lnTo>
                    <a:pt x="41850" y="443507"/>
                  </a:lnTo>
                  <a:lnTo>
                    <a:pt x="32039" y="445955"/>
                  </a:lnTo>
                  <a:lnTo>
                    <a:pt x="23382" y="445470"/>
                  </a:lnTo>
                  <a:lnTo>
                    <a:pt x="8117" y="439287"/>
                  </a:lnTo>
                  <a:lnTo>
                    <a:pt x="3906" y="431852"/>
                  </a:lnTo>
                  <a:lnTo>
                    <a:pt x="1107" y="410421"/>
                  </a:lnTo>
                  <a:lnTo>
                    <a:pt x="7860" y="386315"/>
                  </a:lnTo>
                  <a:lnTo>
                    <a:pt x="2511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>
              <a:extLst>
                <a:ext uri="{FF2B5EF4-FFF2-40B4-BE49-F238E27FC236}">
                  <a16:creationId xmlns:a16="http://schemas.microsoft.com/office/drawing/2014/main" xmlns="" id="{21AEADE9-63CC-47C8-8274-CB3E3511874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483100" y="6604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324" y="35156"/>
                  </a:lnTo>
                  <a:lnTo>
                    <a:pt x="261" y="782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>
              <a:extLst>
                <a:ext uri="{FF2B5EF4-FFF2-40B4-BE49-F238E27FC236}">
                  <a16:creationId xmlns:a16="http://schemas.microsoft.com/office/drawing/2014/main" xmlns="" id="{60A5958E-10DD-4696-98BB-64564B8DD7B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496683" y="520700"/>
              <a:ext cx="11818" cy="63501"/>
            </a:xfrm>
            <a:custGeom>
              <a:avLst/>
              <a:gdLst/>
              <a:ahLst/>
              <a:cxnLst/>
              <a:rect l="0" t="0" r="0" b="0"/>
              <a:pathLst>
                <a:path w="1181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20583"/>
                  </a:lnTo>
                  <a:lnTo>
                    <a:pt x="1391" y="10794"/>
                  </a:lnTo>
                  <a:lnTo>
                    <a:pt x="2749" y="7196"/>
                  </a:lnTo>
                  <a:lnTo>
                    <a:pt x="4361" y="4797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">
              <a:extLst>
                <a:ext uri="{FF2B5EF4-FFF2-40B4-BE49-F238E27FC236}">
                  <a16:creationId xmlns:a16="http://schemas.microsoft.com/office/drawing/2014/main" xmlns="" id="{B8B84573-3141-4066-978D-4604A2AF0B4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578350" y="364642"/>
              <a:ext cx="37141" cy="441809"/>
            </a:xfrm>
            <a:custGeom>
              <a:avLst/>
              <a:gdLst/>
              <a:ahLst/>
              <a:cxnLst/>
              <a:rect l="0" t="0" r="0" b="0"/>
              <a:pathLst>
                <a:path w="37141" h="441809">
                  <a:moveTo>
                    <a:pt x="25400" y="3658"/>
                  </a:moveTo>
                  <a:lnTo>
                    <a:pt x="25400" y="3658"/>
                  </a:lnTo>
                  <a:lnTo>
                    <a:pt x="28771" y="287"/>
                  </a:lnTo>
                  <a:lnTo>
                    <a:pt x="29764" y="0"/>
                  </a:lnTo>
                  <a:lnTo>
                    <a:pt x="30426" y="513"/>
                  </a:lnTo>
                  <a:lnTo>
                    <a:pt x="34859" y="19892"/>
                  </a:lnTo>
                  <a:lnTo>
                    <a:pt x="37140" y="64520"/>
                  </a:lnTo>
                  <a:lnTo>
                    <a:pt x="35792" y="108084"/>
                  </a:lnTo>
                  <a:lnTo>
                    <a:pt x="34444" y="132542"/>
                  </a:lnTo>
                  <a:lnTo>
                    <a:pt x="32135" y="158725"/>
                  </a:lnTo>
                  <a:lnTo>
                    <a:pt x="29184" y="186058"/>
                  </a:lnTo>
                  <a:lnTo>
                    <a:pt x="25806" y="214158"/>
                  </a:lnTo>
                  <a:lnTo>
                    <a:pt x="22849" y="241358"/>
                  </a:lnTo>
                  <a:lnTo>
                    <a:pt x="20171" y="267958"/>
                  </a:lnTo>
                  <a:lnTo>
                    <a:pt x="17681" y="294158"/>
                  </a:lnTo>
                  <a:lnTo>
                    <a:pt x="11150" y="340202"/>
                  </a:lnTo>
                  <a:lnTo>
                    <a:pt x="4956" y="379717"/>
                  </a:lnTo>
                  <a:lnTo>
                    <a:pt x="1468" y="421529"/>
                  </a:lnTo>
                  <a:lnTo>
                    <a:pt x="0" y="44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">
              <a:extLst>
                <a:ext uri="{FF2B5EF4-FFF2-40B4-BE49-F238E27FC236}">
                  <a16:creationId xmlns:a16="http://schemas.microsoft.com/office/drawing/2014/main" xmlns="" id="{241B4D7E-8FE5-4C0B-9885-715D08CF0A8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692650" y="6413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0818" y="12552"/>
                  </a:lnTo>
                  <a:lnTo>
                    <a:pt x="2574" y="5893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>
              <a:extLst>
                <a:ext uri="{FF2B5EF4-FFF2-40B4-BE49-F238E27FC236}">
                  <a16:creationId xmlns:a16="http://schemas.microsoft.com/office/drawing/2014/main" xmlns="" id="{8F746CDC-03D8-4E33-A0C0-04608A6B367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708804" y="501650"/>
              <a:ext cx="15597" cy="88901"/>
            </a:xfrm>
            <a:custGeom>
              <a:avLst/>
              <a:gdLst/>
              <a:ahLst/>
              <a:cxnLst/>
              <a:rect l="0" t="0" r="0" b="0"/>
              <a:pathLst>
                <a:path w="15597" h="88901">
                  <a:moveTo>
                    <a:pt x="15596" y="88900"/>
                  </a:moveTo>
                  <a:lnTo>
                    <a:pt x="15596" y="88900"/>
                  </a:lnTo>
                  <a:lnTo>
                    <a:pt x="8688" y="48074"/>
                  </a:lnTo>
                  <a:lnTo>
                    <a:pt x="0" y="14588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">
              <a:extLst>
                <a:ext uri="{FF2B5EF4-FFF2-40B4-BE49-F238E27FC236}">
                  <a16:creationId xmlns:a16="http://schemas.microsoft.com/office/drawing/2014/main" xmlns="" id="{82E70E3A-C211-499E-BCF4-543917E8561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862266" y="358150"/>
              <a:ext cx="78035" cy="433143"/>
            </a:xfrm>
            <a:custGeom>
              <a:avLst/>
              <a:gdLst/>
              <a:ahLst/>
              <a:cxnLst/>
              <a:rect l="0" t="0" r="0" b="0"/>
              <a:pathLst>
                <a:path w="78035" h="433143">
                  <a:moveTo>
                    <a:pt x="78034" y="29200"/>
                  </a:moveTo>
                  <a:lnTo>
                    <a:pt x="78034" y="29200"/>
                  </a:lnTo>
                  <a:lnTo>
                    <a:pt x="69306" y="14697"/>
                  </a:lnTo>
                  <a:lnTo>
                    <a:pt x="65857" y="0"/>
                  </a:lnTo>
                  <a:lnTo>
                    <a:pt x="63685" y="4228"/>
                  </a:lnTo>
                  <a:lnTo>
                    <a:pt x="54533" y="47418"/>
                  </a:lnTo>
                  <a:lnTo>
                    <a:pt x="50421" y="78925"/>
                  </a:lnTo>
                  <a:lnTo>
                    <a:pt x="44359" y="117857"/>
                  </a:lnTo>
                  <a:lnTo>
                    <a:pt x="36256" y="163148"/>
                  </a:lnTo>
                  <a:lnTo>
                    <a:pt x="31132" y="189054"/>
                  </a:lnTo>
                  <a:lnTo>
                    <a:pt x="25600" y="216203"/>
                  </a:lnTo>
                  <a:lnTo>
                    <a:pt x="20500" y="242768"/>
                  </a:lnTo>
                  <a:lnTo>
                    <a:pt x="15689" y="268946"/>
                  </a:lnTo>
                  <a:lnTo>
                    <a:pt x="11070" y="294864"/>
                  </a:lnTo>
                  <a:lnTo>
                    <a:pt x="4058" y="340595"/>
                  </a:lnTo>
                  <a:lnTo>
                    <a:pt x="0" y="379264"/>
                  </a:lnTo>
                  <a:lnTo>
                    <a:pt x="3144" y="425308"/>
                  </a:lnTo>
                  <a:lnTo>
                    <a:pt x="4824" y="430855"/>
                  </a:lnTo>
                  <a:lnTo>
                    <a:pt x="9472" y="433142"/>
                  </a:lnTo>
                  <a:lnTo>
                    <a:pt x="39934" y="42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">
              <a:extLst>
                <a:ext uri="{FF2B5EF4-FFF2-40B4-BE49-F238E27FC236}">
                  <a16:creationId xmlns:a16="http://schemas.microsoft.com/office/drawing/2014/main" xmlns="" id="{62996EAB-5769-4072-B188-0C4E166AFFF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767883" y="635000"/>
              <a:ext cx="197818" cy="23401"/>
            </a:xfrm>
            <a:custGeom>
              <a:avLst/>
              <a:gdLst/>
              <a:ahLst/>
              <a:cxnLst/>
              <a:rect l="0" t="0" r="0" b="0"/>
              <a:pathLst>
                <a:path w="197818" h="23401">
                  <a:moveTo>
                    <a:pt x="7317" y="19050"/>
                  </a:moveTo>
                  <a:lnTo>
                    <a:pt x="7317" y="19050"/>
                  </a:lnTo>
                  <a:lnTo>
                    <a:pt x="575" y="19050"/>
                  </a:lnTo>
                  <a:lnTo>
                    <a:pt x="0" y="19756"/>
                  </a:lnTo>
                  <a:lnTo>
                    <a:pt x="1028" y="20931"/>
                  </a:lnTo>
                  <a:lnTo>
                    <a:pt x="3124" y="22421"/>
                  </a:lnTo>
                  <a:lnTo>
                    <a:pt x="49161" y="23400"/>
                  </a:lnTo>
                  <a:lnTo>
                    <a:pt x="87768" y="18397"/>
                  </a:lnTo>
                  <a:lnTo>
                    <a:pt x="130797" y="11469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">
              <a:extLst>
                <a:ext uri="{FF2B5EF4-FFF2-40B4-BE49-F238E27FC236}">
                  <a16:creationId xmlns:a16="http://schemas.microsoft.com/office/drawing/2014/main" xmlns="" id="{28DADF62-4B4D-40B3-A91C-9F547857969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972050" y="603250"/>
              <a:ext cx="188039" cy="511083"/>
            </a:xfrm>
            <a:custGeom>
              <a:avLst/>
              <a:gdLst/>
              <a:ahLst/>
              <a:cxnLst/>
              <a:rect l="0" t="0" r="0" b="0"/>
              <a:pathLst>
                <a:path w="188039" h="511083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61122" y="6481"/>
                  </a:lnTo>
                  <a:lnTo>
                    <a:pt x="58327" y="20970"/>
                  </a:lnTo>
                  <a:lnTo>
                    <a:pt x="57673" y="32603"/>
                  </a:lnTo>
                  <a:lnTo>
                    <a:pt x="61145" y="44829"/>
                  </a:lnTo>
                  <a:lnTo>
                    <a:pt x="64047" y="51053"/>
                  </a:lnTo>
                  <a:lnTo>
                    <a:pt x="74797" y="61731"/>
                  </a:lnTo>
                  <a:lnTo>
                    <a:pt x="89688" y="70475"/>
                  </a:lnTo>
                  <a:lnTo>
                    <a:pt x="108065" y="76713"/>
                  </a:lnTo>
                  <a:lnTo>
                    <a:pt x="127991" y="74311"/>
                  </a:lnTo>
                  <a:lnTo>
                    <a:pt x="166158" y="55523"/>
                  </a:lnTo>
                  <a:lnTo>
                    <a:pt x="178035" y="43727"/>
                  </a:lnTo>
                  <a:lnTo>
                    <a:pt x="186806" y="28949"/>
                  </a:lnTo>
                  <a:lnTo>
                    <a:pt x="188038" y="25649"/>
                  </a:lnTo>
                  <a:lnTo>
                    <a:pt x="187447" y="24860"/>
                  </a:lnTo>
                  <a:lnTo>
                    <a:pt x="183028" y="27747"/>
                  </a:lnTo>
                  <a:lnTo>
                    <a:pt x="175978" y="44048"/>
                  </a:lnTo>
                  <a:lnTo>
                    <a:pt x="169421" y="80236"/>
                  </a:lnTo>
                  <a:lnTo>
                    <a:pt x="165139" y="112566"/>
                  </a:lnTo>
                  <a:lnTo>
                    <a:pt x="162295" y="150218"/>
                  </a:lnTo>
                  <a:lnTo>
                    <a:pt x="163383" y="195175"/>
                  </a:lnTo>
                  <a:lnTo>
                    <a:pt x="164661" y="219722"/>
                  </a:lnTo>
                  <a:lnTo>
                    <a:pt x="166218" y="245259"/>
                  </a:lnTo>
                  <a:lnTo>
                    <a:pt x="167962" y="271456"/>
                  </a:lnTo>
                  <a:lnTo>
                    <a:pt x="170536" y="296682"/>
                  </a:lnTo>
                  <a:lnTo>
                    <a:pt x="173663" y="321260"/>
                  </a:lnTo>
                  <a:lnTo>
                    <a:pt x="178783" y="368560"/>
                  </a:lnTo>
                  <a:lnTo>
                    <a:pt x="178707" y="413101"/>
                  </a:lnTo>
                  <a:lnTo>
                    <a:pt x="174440" y="448889"/>
                  </a:lnTo>
                  <a:lnTo>
                    <a:pt x="165724" y="477495"/>
                  </a:lnTo>
                  <a:lnTo>
                    <a:pt x="150090" y="499616"/>
                  </a:lnTo>
                  <a:lnTo>
                    <a:pt x="138866" y="505939"/>
                  </a:lnTo>
                  <a:lnTo>
                    <a:pt x="111342" y="511082"/>
                  </a:lnTo>
                  <a:lnTo>
                    <a:pt x="64113" y="499898"/>
                  </a:lnTo>
                  <a:lnTo>
                    <a:pt x="36726" y="480645"/>
                  </a:lnTo>
                  <a:lnTo>
                    <a:pt x="16323" y="456331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">
            <a:extLst>
              <a:ext uri="{FF2B5EF4-FFF2-40B4-BE49-F238E27FC236}">
                <a16:creationId xmlns:a16="http://schemas.microsoft.com/office/drawing/2014/main" xmlns="" id="{D374044F-C35A-4AC7-ABF3-33BDF315B8B7}"/>
              </a:ext>
            </a:extLst>
          </p:cNvPr>
          <p:cNvGrpSpPr/>
          <p:nvPr/>
        </p:nvGrpSpPr>
        <p:grpSpPr>
          <a:xfrm>
            <a:off x="2806700" y="338299"/>
            <a:ext cx="4203280" cy="880902"/>
            <a:chOff x="2806700" y="338299"/>
            <a:chExt cx="4203280" cy="880902"/>
          </a:xfrm>
        </p:grpSpPr>
        <p:sp>
          <p:nvSpPr>
            <p:cNvPr id="18" name="SMARTInkShape-16">
              <a:extLst>
                <a:ext uri="{FF2B5EF4-FFF2-40B4-BE49-F238E27FC236}">
                  <a16:creationId xmlns:a16="http://schemas.microsoft.com/office/drawing/2014/main" xmlns="" id="{FEDF1C9E-3C28-4A05-8946-C236151D72E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99386" y="338299"/>
              <a:ext cx="250565" cy="459381"/>
            </a:xfrm>
            <a:custGeom>
              <a:avLst/>
              <a:gdLst/>
              <a:ahLst/>
              <a:cxnLst/>
              <a:rect l="0" t="0" r="0" b="0"/>
              <a:pathLst>
                <a:path w="250565" h="459381">
                  <a:moveTo>
                    <a:pt x="15614" y="144301"/>
                  </a:moveTo>
                  <a:lnTo>
                    <a:pt x="15614" y="144301"/>
                  </a:lnTo>
                  <a:lnTo>
                    <a:pt x="15614" y="140930"/>
                  </a:lnTo>
                  <a:lnTo>
                    <a:pt x="16320" y="140643"/>
                  </a:lnTo>
                  <a:lnTo>
                    <a:pt x="18985" y="142205"/>
                  </a:lnTo>
                  <a:lnTo>
                    <a:pt x="42750" y="189583"/>
                  </a:lnTo>
                  <a:lnTo>
                    <a:pt x="50723" y="220165"/>
                  </a:lnTo>
                  <a:lnTo>
                    <a:pt x="55913" y="256335"/>
                  </a:lnTo>
                  <a:lnTo>
                    <a:pt x="58219" y="298281"/>
                  </a:lnTo>
                  <a:lnTo>
                    <a:pt x="57363" y="342794"/>
                  </a:lnTo>
                  <a:lnTo>
                    <a:pt x="54630" y="384920"/>
                  </a:lnTo>
                  <a:lnTo>
                    <a:pt x="49125" y="430320"/>
                  </a:lnTo>
                  <a:lnTo>
                    <a:pt x="45089" y="449926"/>
                  </a:lnTo>
                  <a:lnTo>
                    <a:pt x="42319" y="455295"/>
                  </a:lnTo>
                  <a:lnTo>
                    <a:pt x="39062" y="458170"/>
                  </a:lnTo>
                  <a:lnTo>
                    <a:pt x="35479" y="459380"/>
                  </a:lnTo>
                  <a:lnTo>
                    <a:pt x="31680" y="455248"/>
                  </a:lnTo>
                  <a:lnTo>
                    <a:pt x="23695" y="437487"/>
                  </a:lnTo>
                  <a:lnTo>
                    <a:pt x="19206" y="405604"/>
                  </a:lnTo>
                  <a:lnTo>
                    <a:pt x="17915" y="361330"/>
                  </a:lnTo>
                  <a:lnTo>
                    <a:pt x="18560" y="332731"/>
                  </a:lnTo>
                  <a:lnTo>
                    <a:pt x="19694" y="301671"/>
                  </a:lnTo>
                  <a:lnTo>
                    <a:pt x="22567" y="270381"/>
                  </a:lnTo>
                  <a:lnTo>
                    <a:pt x="26600" y="238938"/>
                  </a:lnTo>
                  <a:lnTo>
                    <a:pt x="31404" y="207392"/>
                  </a:lnTo>
                  <a:lnTo>
                    <a:pt x="38136" y="177895"/>
                  </a:lnTo>
                  <a:lnTo>
                    <a:pt x="46151" y="149764"/>
                  </a:lnTo>
                  <a:lnTo>
                    <a:pt x="55021" y="122543"/>
                  </a:lnTo>
                  <a:lnTo>
                    <a:pt x="76167" y="79127"/>
                  </a:lnTo>
                  <a:lnTo>
                    <a:pt x="109991" y="32562"/>
                  </a:lnTo>
                  <a:lnTo>
                    <a:pt x="132348" y="12795"/>
                  </a:lnTo>
                  <a:lnTo>
                    <a:pt x="156395" y="1658"/>
                  </a:lnTo>
                  <a:lnTo>
                    <a:pt x="179313" y="0"/>
                  </a:lnTo>
                  <a:lnTo>
                    <a:pt x="190363" y="1534"/>
                  </a:lnTo>
                  <a:lnTo>
                    <a:pt x="210168" y="14527"/>
                  </a:lnTo>
                  <a:lnTo>
                    <a:pt x="219400" y="23918"/>
                  </a:lnTo>
                  <a:lnTo>
                    <a:pt x="231540" y="49405"/>
                  </a:lnTo>
                  <a:lnTo>
                    <a:pt x="235764" y="64104"/>
                  </a:lnTo>
                  <a:lnTo>
                    <a:pt x="234814" y="97369"/>
                  </a:lnTo>
                  <a:lnTo>
                    <a:pt x="225220" y="132614"/>
                  </a:lnTo>
                  <a:lnTo>
                    <a:pt x="206844" y="167094"/>
                  </a:lnTo>
                  <a:lnTo>
                    <a:pt x="182685" y="199352"/>
                  </a:lnTo>
                  <a:lnTo>
                    <a:pt x="154779" y="226623"/>
                  </a:lnTo>
                  <a:lnTo>
                    <a:pt x="123561" y="243448"/>
                  </a:lnTo>
                  <a:lnTo>
                    <a:pt x="88991" y="251866"/>
                  </a:lnTo>
                  <a:lnTo>
                    <a:pt x="55281" y="254197"/>
                  </a:lnTo>
                  <a:lnTo>
                    <a:pt x="10540" y="247958"/>
                  </a:lnTo>
                  <a:lnTo>
                    <a:pt x="659" y="247521"/>
                  </a:lnTo>
                  <a:lnTo>
                    <a:pt x="0" y="248392"/>
                  </a:lnTo>
                  <a:lnTo>
                    <a:pt x="971" y="249678"/>
                  </a:lnTo>
                  <a:lnTo>
                    <a:pt x="42839" y="269490"/>
                  </a:lnTo>
                  <a:lnTo>
                    <a:pt x="89768" y="293577"/>
                  </a:lnTo>
                  <a:lnTo>
                    <a:pt x="124771" y="313657"/>
                  </a:lnTo>
                  <a:lnTo>
                    <a:pt x="159144" y="336693"/>
                  </a:lnTo>
                  <a:lnTo>
                    <a:pt x="206217" y="381611"/>
                  </a:lnTo>
                  <a:lnTo>
                    <a:pt x="232867" y="424873"/>
                  </a:lnTo>
                  <a:lnTo>
                    <a:pt x="250564" y="455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">
              <a:extLst>
                <a:ext uri="{FF2B5EF4-FFF2-40B4-BE49-F238E27FC236}">
                  <a16:creationId xmlns:a16="http://schemas.microsoft.com/office/drawing/2014/main" xmlns="" id="{825134DA-864A-4DC3-BCCD-7919C573802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989819" y="565971"/>
              <a:ext cx="188732" cy="184055"/>
            </a:xfrm>
            <a:custGeom>
              <a:avLst/>
              <a:gdLst/>
              <a:ahLst/>
              <a:cxnLst/>
              <a:rect l="0" t="0" r="0" b="0"/>
              <a:pathLst>
                <a:path w="188732" h="184055">
                  <a:moveTo>
                    <a:pt x="42681" y="94429"/>
                  </a:moveTo>
                  <a:lnTo>
                    <a:pt x="42681" y="94429"/>
                  </a:lnTo>
                  <a:lnTo>
                    <a:pt x="39310" y="97800"/>
                  </a:lnTo>
                  <a:lnTo>
                    <a:pt x="35774" y="99455"/>
                  </a:lnTo>
                  <a:lnTo>
                    <a:pt x="33842" y="99896"/>
                  </a:lnTo>
                  <a:lnTo>
                    <a:pt x="33260" y="100896"/>
                  </a:lnTo>
                  <a:lnTo>
                    <a:pt x="33578" y="102268"/>
                  </a:lnTo>
                  <a:lnTo>
                    <a:pt x="34496" y="103888"/>
                  </a:lnTo>
                  <a:lnTo>
                    <a:pt x="35813" y="104969"/>
                  </a:lnTo>
                  <a:lnTo>
                    <a:pt x="39157" y="106169"/>
                  </a:lnTo>
                  <a:lnTo>
                    <a:pt x="48379" y="103474"/>
                  </a:lnTo>
                  <a:lnTo>
                    <a:pt x="63419" y="91464"/>
                  </a:lnTo>
                  <a:lnTo>
                    <a:pt x="77911" y="71130"/>
                  </a:lnTo>
                  <a:lnTo>
                    <a:pt x="91141" y="40488"/>
                  </a:lnTo>
                  <a:lnTo>
                    <a:pt x="92205" y="22478"/>
                  </a:lnTo>
                  <a:lnTo>
                    <a:pt x="90514" y="14711"/>
                  </a:lnTo>
                  <a:lnTo>
                    <a:pt x="87269" y="8828"/>
                  </a:lnTo>
                  <a:lnTo>
                    <a:pt x="78020" y="410"/>
                  </a:lnTo>
                  <a:lnTo>
                    <a:pt x="71180" y="0"/>
                  </a:lnTo>
                  <a:lnTo>
                    <a:pt x="54170" y="5188"/>
                  </a:lnTo>
                  <a:lnTo>
                    <a:pt x="28132" y="30123"/>
                  </a:lnTo>
                  <a:lnTo>
                    <a:pt x="5915" y="67693"/>
                  </a:lnTo>
                  <a:lnTo>
                    <a:pt x="0" y="93835"/>
                  </a:lnTo>
                  <a:lnTo>
                    <a:pt x="2518" y="130472"/>
                  </a:lnTo>
                  <a:lnTo>
                    <a:pt x="10014" y="151370"/>
                  </a:lnTo>
                  <a:lnTo>
                    <a:pt x="22752" y="167714"/>
                  </a:lnTo>
                  <a:lnTo>
                    <a:pt x="37822" y="178270"/>
                  </a:lnTo>
                  <a:lnTo>
                    <a:pt x="45792" y="182073"/>
                  </a:lnTo>
                  <a:lnTo>
                    <a:pt x="80605" y="184054"/>
                  </a:lnTo>
                  <a:lnTo>
                    <a:pt x="122199" y="176802"/>
                  </a:lnTo>
                  <a:lnTo>
                    <a:pt x="162433" y="162345"/>
                  </a:lnTo>
                  <a:lnTo>
                    <a:pt x="188731" y="151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">
              <a:extLst>
                <a:ext uri="{FF2B5EF4-FFF2-40B4-BE49-F238E27FC236}">
                  <a16:creationId xmlns:a16="http://schemas.microsoft.com/office/drawing/2014/main" xmlns="" id="{780C82C4-7A71-4742-9965-EBE9D88ED0E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200579" y="539750"/>
              <a:ext cx="143072" cy="198128"/>
            </a:xfrm>
            <a:custGeom>
              <a:avLst/>
              <a:gdLst/>
              <a:ahLst/>
              <a:cxnLst/>
              <a:rect l="0" t="0" r="0" b="0"/>
              <a:pathLst>
                <a:path w="143072" h="198128">
                  <a:moveTo>
                    <a:pt x="3371" y="63500"/>
                  </a:moveTo>
                  <a:lnTo>
                    <a:pt x="3371" y="63500"/>
                  </a:lnTo>
                  <a:lnTo>
                    <a:pt x="0" y="66871"/>
                  </a:lnTo>
                  <a:lnTo>
                    <a:pt x="2108" y="76052"/>
                  </a:lnTo>
                  <a:lnTo>
                    <a:pt x="13083" y="113706"/>
                  </a:lnTo>
                  <a:lnTo>
                    <a:pt x="19048" y="160092"/>
                  </a:lnTo>
                  <a:lnTo>
                    <a:pt x="31188" y="188100"/>
                  </a:lnTo>
                  <a:lnTo>
                    <a:pt x="36430" y="196018"/>
                  </a:lnTo>
                  <a:lnTo>
                    <a:pt x="39522" y="197707"/>
                  </a:lnTo>
                  <a:lnTo>
                    <a:pt x="42994" y="198127"/>
                  </a:lnTo>
                  <a:lnTo>
                    <a:pt x="46719" y="197701"/>
                  </a:lnTo>
                  <a:lnTo>
                    <a:pt x="56503" y="189702"/>
                  </a:lnTo>
                  <a:lnTo>
                    <a:pt x="67907" y="174623"/>
                  </a:lnTo>
                  <a:lnTo>
                    <a:pt x="86228" y="137661"/>
                  </a:lnTo>
                  <a:lnTo>
                    <a:pt x="105062" y="91980"/>
                  </a:lnTo>
                  <a:lnTo>
                    <a:pt x="122637" y="4896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">
              <a:extLst>
                <a:ext uri="{FF2B5EF4-FFF2-40B4-BE49-F238E27FC236}">
                  <a16:creationId xmlns:a16="http://schemas.microsoft.com/office/drawing/2014/main" xmlns="" id="{40B93198-EBAC-4677-A479-49A609B3B03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426200" y="5969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705" y="39388"/>
                  </a:lnTo>
                  <a:lnTo>
                    <a:pt x="6907" y="82177"/>
                  </a:lnTo>
                  <a:lnTo>
                    <a:pt x="11937" y="127526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">
              <a:extLst>
                <a:ext uri="{FF2B5EF4-FFF2-40B4-BE49-F238E27FC236}">
                  <a16:creationId xmlns:a16="http://schemas.microsoft.com/office/drawing/2014/main" xmlns="" id="{BC43DCC8-EF9B-4EE9-9D5E-5BF6A253DC2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441592" y="495300"/>
              <a:ext cx="10009" cy="50801"/>
            </a:xfrm>
            <a:custGeom>
              <a:avLst/>
              <a:gdLst/>
              <a:ahLst/>
              <a:cxnLst/>
              <a:rect l="0" t="0" r="0" b="0"/>
              <a:pathLst>
                <a:path w="10009" h="50801">
                  <a:moveTo>
                    <a:pt x="3658" y="50800"/>
                  </a:moveTo>
                  <a:lnTo>
                    <a:pt x="3658" y="50800"/>
                  </a:lnTo>
                  <a:lnTo>
                    <a:pt x="0" y="31227"/>
                  </a:lnTo>
                  <a:lnTo>
                    <a:pt x="2966" y="13956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">
              <a:extLst>
                <a:ext uri="{FF2B5EF4-FFF2-40B4-BE49-F238E27FC236}">
                  <a16:creationId xmlns:a16="http://schemas.microsoft.com/office/drawing/2014/main" xmlns="" id="{13FFEBDA-423A-4F71-A2E5-BA5A5E21DC8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493932" y="523895"/>
              <a:ext cx="218019" cy="215633"/>
            </a:xfrm>
            <a:custGeom>
              <a:avLst/>
              <a:gdLst/>
              <a:ahLst/>
              <a:cxnLst/>
              <a:rect l="0" t="0" r="0" b="0"/>
              <a:pathLst>
                <a:path w="218019" h="215633">
                  <a:moveTo>
                    <a:pt x="27518" y="60305"/>
                  </a:moveTo>
                  <a:lnTo>
                    <a:pt x="27518" y="60305"/>
                  </a:lnTo>
                  <a:lnTo>
                    <a:pt x="28223" y="66786"/>
                  </a:lnTo>
                  <a:lnTo>
                    <a:pt x="30888" y="75885"/>
                  </a:lnTo>
                  <a:lnTo>
                    <a:pt x="33293" y="79159"/>
                  </a:lnTo>
                  <a:lnTo>
                    <a:pt x="36307" y="81341"/>
                  </a:lnTo>
                  <a:lnTo>
                    <a:pt x="39727" y="82795"/>
                  </a:lnTo>
                  <a:lnTo>
                    <a:pt x="49172" y="82530"/>
                  </a:lnTo>
                  <a:lnTo>
                    <a:pt x="54654" y="81472"/>
                  </a:lnTo>
                  <a:lnTo>
                    <a:pt x="72481" y="69869"/>
                  </a:lnTo>
                  <a:lnTo>
                    <a:pt x="91170" y="49655"/>
                  </a:lnTo>
                  <a:lnTo>
                    <a:pt x="98141" y="33935"/>
                  </a:lnTo>
                  <a:lnTo>
                    <a:pt x="100534" y="18951"/>
                  </a:lnTo>
                  <a:lnTo>
                    <a:pt x="99245" y="7589"/>
                  </a:lnTo>
                  <a:lnTo>
                    <a:pt x="96502" y="3994"/>
                  </a:lnTo>
                  <a:lnTo>
                    <a:pt x="87810" y="0"/>
                  </a:lnTo>
                  <a:lnTo>
                    <a:pt x="71248" y="3869"/>
                  </a:lnTo>
                  <a:lnTo>
                    <a:pt x="60905" y="7865"/>
                  </a:lnTo>
                  <a:lnTo>
                    <a:pt x="41885" y="25474"/>
                  </a:lnTo>
                  <a:lnTo>
                    <a:pt x="17194" y="63155"/>
                  </a:lnTo>
                  <a:lnTo>
                    <a:pt x="5290" y="91205"/>
                  </a:lnTo>
                  <a:lnTo>
                    <a:pt x="0" y="120135"/>
                  </a:lnTo>
                  <a:lnTo>
                    <a:pt x="3293" y="145692"/>
                  </a:lnTo>
                  <a:lnTo>
                    <a:pt x="13224" y="168105"/>
                  </a:lnTo>
                  <a:lnTo>
                    <a:pt x="38648" y="195178"/>
                  </a:lnTo>
                  <a:lnTo>
                    <a:pt x="58335" y="207502"/>
                  </a:lnTo>
                  <a:lnTo>
                    <a:pt x="95994" y="215632"/>
                  </a:lnTo>
                  <a:lnTo>
                    <a:pt x="138432" y="211299"/>
                  </a:lnTo>
                  <a:lnTo>
                    <a:pt x="218018" y="187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">
              <a:extLst>
                <a:ext uri="{FF2B5EF4-FFF2-40B4-BE49-F238E27FC236}">
                  <a16:creationId xmlns:a16="http://schemas.microsoft.com/office/drawing/2014/main" xmlns="" id="{4197729A-3D30-44E9-AA2A-1B5A3538DAE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766498" y="495300"/>
              <a:ext cx="243482" cy="174167"/>
            </a:xfrm>
            <a:custGeom>
              <a:avLst/>
              <a:gdLst/>
              <a:ahLst/>
              <a:cxnLst/>
              <a:rect l="0" t="0" r="0" b="0"/>
              <a:pathLst>
                <a:path w="243482" h="174167">
                  <a:moveTo>
                    <a:pt x="21652" y="25400"/>
                  </a:moveTo>
                  <a:lnTo>
                    <a:pt x="21652" y="25400"/>
                  </a:lnTo>
                  <a:lnTo>
                    <a:pt x="18281" y="25400"/>
                  </a:lnTo>
                  <a:lnTo>
                    <a:pt x="14744" y="27281"/>
                  </a:lnTo>
                  <a:lnTo>
                    <a:pt x="12813" y="28771"/>
                  </a:lnTo>
                  <a:lnTo>
                    <a:pt x="2552" y="67777"/>
                  </a:lnTo>
                  <a:lnTo>
                    <a:pt x="0" y="100986"/>
                  </a:lnTo>
                  <a:lnTo>
                    <a:pt x="8830" y="143812"/>
                  </a:lnTo>
                  <a:lnTo>
                    <a:pt x="18070" y="159402"/>
                  </a:lnTo>
                  <a:lnTo>
                    <a:pt x="28527" y="169623"/>
                  </a:lnTo>
                  <a:lnTo>
                    <a:pt x="37877" y="174166"/>
                  </a:lnTo>
                  <a:lnTo>
                    <a:pt x="43052" y="173966"/>
                  </a:lnTo>
                  <a:lnTo>
                    <a:pt x="54446" y="169981"/>
                  </a:lnTo>
                  <a:lnTo>
                    <a:pt x="64684" y="157862"/>
                  </a:lnTo>
                  <a:lnTo>
                    <a:pt x="87615" y="113516"/>
                  </a:lnTo>
                  <a:lnTo>
                    <a:pt x="90990" y="99511"/>
                  </a:lnTo>
                  <a:lnTo>
                    <a:pt x="91160" y="99502"/>
                  </a:lnTo>
                  <a:lnTo>
                    <a:pt x="91274" y="100201"/>
                  </a:lnTo>
                  <a:lnTo>
                    <a:pt x="131286" y="145715"/>
                  </a:lnTo>
                  <a:lnTo>
                    <a:pt x="154011" y="159435"/>
                  </a:lnTo>
                  <a:lnTo>
                    <a:pt x="170318" y="165639"/>
                  </a:lnTo>
                  <a:lnTo>
                    <a:pt x="185092" y="166986"/>
                  </a:lnTo>
                  <a:lnTo>
                    <a:pt x="191995" y="166357"/>
                  </a:lnTo>
                  <a:lnTo>
                    <a:pt x="205310" y="160014"/>
                  </a:lnTo>
                  <a:lnTo>
                    <a:pt x="211824" y="155360"/>
                  </a:lnTo>
                  <a:lnTo>
                    <a:pt x="231105" y="128582"/>
                  </a:lnTo>
                  <a:lnTo>
                    <a:pt x="243481" y="87095"/>
                  </a:lnTo>
                  <a:lnTo>
                    <a:pt x="243480" y="55407"/>
                  </a:lnTo>
                  <a:lnTo>
                    <a:pt x="235351" y="9298"/>
                  </a:lnTo>
                  <a:lnTo>
                    <a:pt x="233263" y="4788"/>
                  </a:lnTo>
                  <a:lnTo>
                    <a:pt x="231166" y="2486"/>
                  </a:lnTo>
                  <a:lnTo>
                    <a:pt x="224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">
              <a:extLst>
                <a:ext uri="{FF2B5EF4-FFF2-40B4-BE49-F238E27FC236}">
                  <a16:creationId xmlns:a16="http://schemas.microsoft.com/office/drawing/2014/main" xmlns="" id="{02C7123E-8514-4C9F-8110-F27018F2D30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806700" y="914400"/>
              <a:ext cx="4025901" cy="165101"/>
            </a:xfrm>
            <a:custGeom>
              <a:avLst/>
              <a:gdLst/>
              <a:ahLst/>
              <a:cxnLst/>
              <a:rect l="0" t="0" r="0" b="0"/>
              <a:pathLst>
                <a:path w="4025901" h="165101">
                  <a:moveTo>
                    <a:pt x="0" y="165100"/>
                  </a:moveTo>
                  <a:lnTo>
                    <a:pt x="0" y="165100"/>
                  </a:lnTo>
                  <a:lnTo>
                    <a:pt x="31698" y="165100"/>
                  </a:lnTo>
                  <a:lnTo>
                    <a:pt x="74531" y="165100"/>
                  </a:lnTo>
                  <a:lnTo>
                    <a:pt x="106132" y="165100"/>
                  </a:lnTo>
                  <a:lnTo>
                    <a:pt x="143427" y="165100"/>
                  </a:lnTo>
                  <a:lnTo>
                    <a:pt x="184518" y="165100"/>
                  </a:lnTo>
                  <a:lnTo>
                    <a:pt x="235195" y="162983"/>
                  </a:lnTo>
                  <a:lnTo>
                    <a:pt x="292263" y="159456"/>
                  </a:lnTo>
                  <a:lnTo>
                    <a:pt x="353592" y="154987"/>
                  </a:lnTo>
                  <a:lnTo>
                    <a:pt x="424817" y="148480"/>
                  </a:lnTo>
                  <a:lnTo>
                    <a:pt x="502639" y="140615"/>
                  </a:lnTo>
                  <a:lnTo>
                    <a:pt x="584859" y="131843"/>
                  </a:lnTo>
                  <a:lnTo>
                    <a:pt x="674950" y="122468"/>
                  </a:lnTo>
                  <a:lnTo>
                    <a:pt x="770289" y="112689"/>
                  </a:lnTo>
                  <a:lnTo>
                    <a:pt x="869126" y="102643"/>
                  </a:lnTo>
                  <a:lnTo>
                    <a:pt x="975940" y="93123"/>
                  </a:lnTo>
                  <a:lnTo>
                    <a:pt x="1088070" y="83954"/>
                  </a:lnTo>
                  <a:lnTo>
                    <a:pt x="1203747" y="75020"/>
                  </a:lnTo>
                  <a:lnTo>
                    <a:pt x="1326726" y="66946"/>
                  </a:lnTo>
                  <a:lnTo>
                    <a:pt x="1454573" y="59448"/>
                  </a:lnTo>
                  <a:lnTo>
                    <a:pt x="1585665" y="52332"/>
                  </a:lnTo>
                  <a:lnTo>
                    <a:pt x="1721743" y="45471"/>
                  </a:lnTo>
                  <a:lnTo>
                    <a:pt x="1861146" y="38781"/>
                  </a:lnTo>
                  <a:lnTo>
                    <a:pt x="2002764" y="32204"/>
                  </a:lnTo>
                  <a:lnTo>
                    <a:pt x="2145154" y="26408"/>
                  </a:lnTo>
                  <a:lnTo>
                    <a:pt x="2288058" y="21133"/>
                  </a:lnTo>
                  <a:lnTo>
                    <a:pt x="2431305" y="16205"/>
                  </a:lnTo>
                  <a:lnTo>
                    <a:pt x="2572665" y="12920"/>
                  </a:lnTo>
                  <a:lnTo>
                    <a:pt x="2712765" y="10730"/>
                  </a:lnTo>
                  <a:lnTo>
                    <a:pt x="2852027" y="9270"/>
                  </a:lnTo>
                  <a:lnTo>
                    <a:pt x="2983674" y="8297"/>
                  </a:lnTo>
                  <a:lnTo>
                    <a:pt x="3110243" y="7648"/>
                  </a:lnTo>
                  <a:lnTo>
                    <a:pt x="3233429" y="7215"/>
                  </a:lnTo>
                  <a:lnTo>
                    <a:pt x="3344480" y="6927"/>
                  </a:lnTo>
                  <a:lnTo>
                    <a:pt x="3447442" y="6734"/>
                  </a:lnTo>
                  <a:lnTo>
                    <a:pt x="3545012" y="6606"/>
                  </a:lnTo>
                  <a:lnTo>
                    <a:pt x="3629813" y="6521"/>
                  </a:lnTo>
                  <a:lnTo>
                    <a:pt x="3706103" y="6464"/>
                  </a:lnTo>
                  <a:lnTo>
                    <a:pt x="3776719" y="6426"/>
                  </a:lnTo>
                  <a:lnTo>
                    <a:pt x="3835790" y="5695"/>
                  </a:lnTo>
                  <a:lnTo>
                    <a:pt x="3887166" y="4502"/>
                  </a:lnTo>
                  <a:lnTo>
                    <a:pt x="3933410" y="3002"/>
                  </a:lnTo>
                  <a:lnTo>
                    <a:pt x="3964240" y="2001"/>
                  </a:lnTo>
                  <a:lnTo>
                    <a:pt x="402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">
              <a:extLst>
                <a:ext uri="{FF2B5EF4-FFF2-40B4-BE49-F238E27FC236}">
                  <a16:creationId xmlns:a16="http://schemas.microsoft.com/office/drawing/2014/main" xmlns="" id="{CF9DA85C-F820-4C34-9943-1DED14E5385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505200" y="12128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114300" y="6350"/>
                  </a:moveTo>
                  <a:lnTo>
                    <a:pt x="114300" y="6350"/>
                  </a:lnTo>
                  <a:lnTo>
                    <a:pt x="73848" y="2979"/>
                  </a:lnTo>
                  <a:lnTo>
                    <a:pt x="28466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">
              <a:extLst>
                <a:ext uri="{FF2B5EF4-FFF2-40B4-BE49-F238E27FC236}">
                  <a16:creationId xmlns:a16="http://schemas.microsoft.com/office/drawing/2014/main" xmlns="" id="{BCC1CDA9-949A-4EBE-8189-5F90C6C47B2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606800" y="1047750"/>
              <a:ext cx="2838451" cy="139701"/>
            </a:xfrm>
            <a:custGeom>
              <a:avLst/>
              <a:gdLst/>
              <a:ahLst/>
              <a:cxnLst/>
              <a:rect l="0" t="0" r="0" b="0"/>
              <a:pathLst>
                <a:path w="2838451" h="139701">
                  <a:moveTo>
                    <a:pt x="0" y="139700"/>
                  </a:moveTo>
                  <a:lnTo>
                    <a:pt x="0" y="139700"/>
                  </a:lnTo>
                  <a:lnTo>
                    <a:pt x="37630" y="135937"/>
                  </a:lnTo>
                  <a:lnTo>
                    <a:pt x="67420" y="132958"/>
                  </a:lnTo>
                  <a:lnTo>
                    <a:pt x="109152" y="128150"/>
                  </a:lnTo>
                  <a:lnTo>
                    <a:pt x="158846" y="122122"/>
                  </a:lnTo>
                  <a:lnTo>
                    <a:pt x="213847" y="115281"/>
                  </a:lnTo>
                  <a:lnTo>
                    <a:pt x="280853" y="108604"/>
                  </a:lnTo>
                  <a:lnTo>
                    <a:pt x="355864" y="102036"/>
                  </a:lnTo>
                  <a:lnTo>
                    <a:pt x="436209" y="95541"/>
                  </a:lnTo>
                  <a:lnTo>
                    <a:pt x="526462" y="88388"/>
                  </a:lnTo>
                  <a:lnTo>
                    <a:pt x="623319" y="80798"/>
                  </a:lnTo>
                  <a:lnTo>
                    <a:pt x="724579" y="72915"/>
                  </a:lnTo>
                  <a:lnTo>
                    <a:pt x="835830" y="65543"/>
                  </a:lnTo>
                  <a:lnTo>
                    <a:pt x="953743" y="58512"/>
                  </a:lnTo>
                  <a:lnTo>
                    <a:pt x="1076095" y="51708"/>
                  </a:lnTo>
                  <a:lnTo>
                    <a:pt x="1204935" y="45055"/>
                  </a:lnTo>
                  <a:lnTo>
                    <a:pt x="1338101" y="38504"/>
                  </a:lnTo>
                  <a:lnTo>
                    <a:pt x="1474151" y="32019"/>
                  </a:lnTo>
                  <a:lnTo>
                    <a:pt x="1610006" y="26991"/>
                  </a:lnTo>
                  <a:lnTo>
                    <a:pt x="1745731" y="22933"/>
                  </a:lnTo>
                  <a:lnTo>
                    <a:pt x="1881371" y="19522"/>
                  </a:lnTo>
                  <a:lnTo>
                    <a:pt x="2013425" y="15837"/>
                  </a:lnTo>
                  <a:lnTo>
                    <a:pt x="2143089" y="11969"/>
                  </a:lnTo>
                  <a:lnTo>
                    <a:pt x="2271159" y="7979"/>
                  </a:lnTo>
                  <a:lnTo>
                    <a:pt x="2391112" y="5319"/>
                  </a:lnTo>
                  <a:lnTo>
                    <a:pt x="2505652" y="3546"/>
                  </a:lnTo>
                  <a:lnTo>
                    <a:pt x="2616584" y="2364"/>
                  </a:lnTo>
                  <a:lnTo>
                    <a:pt x="2690539" y="1576"/>
                  </a:lnTo>
                  <a:lnTo>
                    <a:pt x="283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26">
            <a:extLst>
              <a:ext uri="{FF2B5EF4-FFF2-40B4-BE49-F238E27FC236}">
                <a16:creationId xmlns:a16="http://schemas.microsoft.com/office/drawing/2014/main" xmlns="" id="{473F3326-C486-4AB4-8420-8991AECAB8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4554" y="1887289"/>
            <a:ext cx="6255772" cy="2490912"/>
          </a:xfrm>
          <a:custGeom>
            <a:avLst/>
            <a:gdLst/>
            <a:ahLst/>
            <a:cxnLst/>
            <a:rect l="0" t="0" r="0" b="0"/>
            <a:pathLst>
              <a:path w="6255772" h="2490912">
                <a:moveTo>
                  <a:pt x="1412046" y="614611"/>
                </a:moveTo>
                <a:lnTo>
                  <a:pt x="1412046" y="614611"/>
                </a:lnTo>
                <a:lnTo>
                  <a:pt x="1399370" y="614611"/>
                </a:lnTo>
                <a:lnTo>
                  <a:pt x="1410195" y="613905"/>
                </a:lnTo>
                <a:lnTo>
                  <a:pt x="1451204" y="599684"/>
                </a:lnTo>
                <a:lnTo>
                  <a:pt x="1494587" y="580407"/>
                </a:lnTo>
                <a:lnTo>
                  <a:pt x="1542101" y="561202"/>
                </a:lnTo>
                <a:lnTo>
                  <a:pt x="1583443" y="545718"/>
                </a:lnTo>
                <a:lnTo>
                  <a:pt x="1627687" y="529429"/>
                </a:lnTo>
                <a:lnTo>
                  <a:pt x="1652468" y="521134"/>
                </a:lnTo>
                <a:lnTo>
                  <a:pt x="1678866" y="512782"/>
                </a:lnTo>
                <a:lnTo>
                  <a:pt x="1706342" y="504392"/>
                </a:lnTo>
                <a:lnTo>
                  <a:pt x="1735949" y="495270"/>
                </a:lnTo>
                <a:lnTo>
                  <a:pt x="1766976" y="485662"/>
                </a:lnTo>
                <a:lnTo>
                  <a:pt x="1798949" y="475728"/>
                </a:lnTo>
                <a:lnTo>
                  <a:pt x="1830848" y="466284"/>
                </a:lnTo>
                <a:lnTo>
                  <a:pt x="1862697" y="457165"/>
                </a:lnTo>
                <a:lnTo>
                  <a:pt x="1894513" y="448264"/>
                </a:lnTo>
                <a:lnTo>
                  <a:pt x="1928425" y="438802"/>
                </a:lnTo>
                <a:lnTo>
                  <a:pt x="1963732" y="428966"/>
                </a:lnTo>
                <a:lnTo>
                  <a:pt x="1999970" y="418881"/>
                </a:lnTo>
                <a:lnTo>
                  <a:pt x="2036828" y="410041"/>
                </a:lnTo>
                <a:lnTo>
                  <a:pt x="2074101" y="402031"/>
                </a:lnTo>
                <a:lnTo>
                  <a:pt x="2111649" y="394574"/>
                </a:lnTo>
                <a:lnTo>
                  <a:pt x="2150087" y="386781"/>
                </a:lnTo>
                <a:lnTo>
                  <a:pt x="2189118" y="378763"/>
                </a:lnTo>
                <a:lnTo>
                  <a:pt x="2228543" y="370596"/>
                </a:lnTo>
                <a:lnTo>
                  <a:pt x="2267527" y="361623"/>
                </a:lnTo>
                <a:lnTo>
                  <a:pt x="2306217" y="352113"/>
                </a:lnTo>
                <a:lnTo>
                  <a:pt x="2344710" y="342246"/>
                </a:lnTo>
                <a:lnTo>
                  <a:pt x="2384484" y="332845"/>
                </a:lnTo>
                <a:lnTo>
                  <a:pt x="2425109" y="323756"/>
                </a:lnTo>
                <a:lnTo>
                  <a:pt x="2466305" y="314874"/>
                </a:lnTo>
                <a:lnTo>
                  <a:pt x="2506468" y="306131"/>
                </a:lnTo>
                <a:lnTo>
                  <a:pt x="2545945" y="297480"/>
                </a:lnTo>
                <a:lnTo>
                  <a:pt x="2584962" y="288890"/>
                </a:lnTo>
                <a:lnTo>
                  <a:pt x="2622968" y="280341"/>
                </a:lnTo>
                <a:lnTo>
                  <a:pt x="2660299" y="271820"/>
                </a:lnTo>
                <a:lnTo>
                  <a:pt x="2697182" y="263317"/>
                </a:lnTo>
                <a:lnTo>
                  <a:pt x="2733764" y="255532"/>
                </a:lnTo>
                <a:lnTo>
                  <a:pt x="2770148" y="248225"/>
                </a:lnTo>
                <a:lnTo>
                  <a:pt x="2806397" y="241237"/>
                </a:lnTo>
                <a:lnTo>
                  <a:pt x="2842558" y="234462"/>
                </a:lnTo>
                <a:lnTo>
                  <a:pt x="2878660" y="227828"/>
                </a:lnTo>
                <a:lnTo>
                  <a:pt x="2914722" y="221289"/>
                </a:lnTo>
                <a:lnTo>
                  <a:pt x="2951464" y="215519"/>
                </a:lnTo>
                <a:lnTo>
                  <a:pt x="2988658" y="210260"/>
                </a:lnTo>
                <a:lnTo>
                  <a:pt x="3026154" y="205344"/>
                </a:lnTo>
                <a:lnTo>
                  <a:pt x="3063146" y="199950"/>
                </a:lnTo>
                <a:lnTo>
                  <a:pt x="3099801" y="194237"/>
                </a:lnTo>
                <a:lnTo>
                  <a:pt x="3136232" y="188311"/>
                </a:lnTo>
                <a:lnTo>
                  <a:pt x="3173220" y="182245"/>
                </a:lnTo>
                <a:lnTo>
                  <a:pt x="3210579" y="176083"/>
                </a:lnTo>
                <a:lnTo>
                  <a:pt x="3248184" y="169859"/>
                </a:lnTo>
                <a:lnTo>
                  <a:pt x="3285955" y="163593"/>
                </a:lnTo>
                <a:lnTo>
                  <a:pt x="3323836" y="157299"/>
                </a:lnTo>
                <a:lnTo>
                  <a:pt x="3361789" y="150986"/>
                </a:lnTo>
                <a:lnTo>
                  <a:pt x="3398380" y="145367"/>
                </a:lnTo>
                <a:lnTo>
                  <a:pt x="3434062" y="140209"/>
                </a:lnTo>
                <a:lnTo>
                  <a:pt x="3469140" y="135360"/>
                </a:lnTo>
                <a:lnTo>
                  <a:pt x="3504520" y="130010"/>
                </a:lnTo>
                <a:lnTo>
                  <a:pt x="3540101" y="124327"/>
                </a:lnTo>
                <a:lnTo>
                  <a:pt x="3575815" y="118422"/>
                </a:lnTo>
                <a:lnTo>
                  <a:pt x="3610914" y="113074"/>
                </a:lnTo>
                <a:lnTo>
                  <a:pt x="3645602" y="108097"/>
                </a:lnTo>
                <a:lnTo>
                  <a:pt x="3680017" y="103368"/>
                </a:lnTo>
                <a:lnTo>
                  <a:pt x="3714249" y="98805"/>
                </a:lnTo>
                <a:lnTo>
                  <a:pt x="3748358" y="94351"/>
                </a:lnTo>
                <a:lnTo>
                  <a:pt x="3782388" y="89971"/>
                </a:lnTo>
                <a:lnTo>
                  <a:pt x="3817068" y="84934"/>
                </a:lnTo>
                <a:lnTo>
                  <a:pt x="3852182" y="79460"/>
                </a:lnTo>
                <a:lnTo>
                  <a:pt x="3887587" y="73694"/>
                </a:lnTo>
                <a:lnTo>
                  <a:pt x="3921773" y="68438"/>
                </a:lnTo>
                <a:lnTo>
                  <a:pt x="3955147" y="63524"/>
                </a:lnTo>
                <a:lnTo>
                  <a:pt x="3987980" y="58836"/>
                </a:lnTo>
                <a:lnTo>
                  <a:pt x="4020452" y="55005"/>
                </a:lnTo>
                <a:lnTo>
                  <a:pt x="4052683" y="51746"/>
                </a:lnTo>
                <a:lnTo>
                  <a:pt x="4084753" y="48868"/>
                </a:lnTo>
                <a:lnTo>
                  <a:pt x="4116717" y="45538"/>
                </a:lnTo>
                <a:lnTo>
                  <a:pt x="4148611" y="41907"/>
                </a:lnTo>
                <a:lnTo>
                  <a:pt x="4180455" y="38074"/>
                </a:lnTo>
                <a:lnTo>
                  <a:pt x="4212269" y="34814"/>
                </a:lnTo>
                <a:lnTo>
                  <a:pt x="4244061" y="31936"/>
                </a:lnTo>
                <a:lnTo>
                  <a:pt x="4275839" y="29310"/>
                </a:lnTo>
                <a:lnTo>
                  <a:pt x="4308313" y="26149"/>
                </a:lnTo>
                <a:lnTo>
                  <a:pt x="4341252" y="22631"/>
                </a:lnTo>
                <a:lnTo>
                  <a:pt x="4374499" y="18874"/>
                </a:lnTo>
                <a:lnTo>
                  <a:pt x="4406543" y="15664"/>
                </a:lnTo>
                <a:lnTo>
                  <a:pt x="4437783" y="12819"/>
                </a:lnTo>
                <a:lnTo>
                  <a:pt x="4468487" y="10216"/>
                </a:lnTo>
                <a:lnTo>
                  <a:pt x="4499540" y="7776"/>
                </a:lnTo>
                <a:lnTo>
                  <a:pt x="4530825" y="5443"/>
                </a:lnTo>
                <a:lnTo>
                  <a:pt x="4562266" y="3182"/>
                </a:lnTo>
                <a:lnTo>
                  <a:pt x="4593104" y="1675"/>
                </a:lnTo>
                <a:lnTo>
                  <a:pt x="4623540" y="670"/>
                </a:lnTo>
                <a:lnTo>
                  <a:pt x="4653708" y="0"/>
                </a:lnTo>
                <a:lnTo>
                  <a:pt x="4682287" y="260"/>
                </a:lnTo>
                <a:lnTo>
                  <a:pt x="4709807" y="1138"/>
                </a:lnTo>
                <a:lnTo>
                  <a:pt x="4736619" y="2429"/>
                </a:lnTo>
                <a:lnTo>
                  <a:pt x="4762962" y="3290"/>
                </a:lnTo>
                <a:lnTo>
                  <a:pt x="4788989" y="3863"/>
                </a:lnTo>
                <a:lnTo>
                  <a:pt x="4814807" y="4246"/>
                </a:lnTo>
                <a:lnTo>
                  <a:pt x="4839782" y="5206"/>
                </a:lnTo>
                <a:lnTo>
                  <a:pt x="4864193" y="6552"/>
                </a:lnTo>
                <a:lnTo>
                  <a:pt x="4911305" y="9224"/>
                </a:lnTo>
                <a:lnTo>
                  <a:pt x="4955764" y="10411"/>
                </a:lnTo>
                <a:lnTo>
                  <a:pt x="4997159" y="10939"/>
                </a:lnTo>
                <a:lnTo>
                  <a:pt x="5037429" y="11879"/>
                </a:lnTo>
                <a:lnTo>
                  <a:pt x="5078845" y="14649"/>
                </a:lnTo>
                <a:lnTo>
                  <a:pt x="5117009" y="16350"/>
                </a:lnTo>
                <a:lnTo>
                  <a:pt x="5151374" y="17812"/>
                </a:lnTo>
                <a:lnTo>
                  <a:pt x="5194521" y="21896"/>
                </a:lnTo>
                <a:lnTo>
                  <a:pt x="5232705" y="24125"/>
                </a:lnTo>
                <a:lnTo>
                  <a:pt x="5277115" y="29444"/>
                </a:lnTo>
                <a:lnTo>
                  <a:pt x="5322818" y="46947"/>
                </a:lnTo>
                <a:lnTo>
                  <a:pt x="5350903" y="60715"/>
                </a:lnTo>
                <a:lnTo>
                  <a:pt x="5378898" y="82698"/>
                </a:lnTo>
                <a:lnTo>
                  <a:pt x="5384891" y="89633"/>
                </a:lnTo>
                <a:lnTo>
                  <a:pt x="5421063" y="122325"/>
                </a:lnTo>
                <a:lnTo>
                  <a:pt x="5438815" y="148087"/>
                </a:lnTo>
                <a:lnTo>
                  <a:pt x="5454805" y="190756"/>
                </a:lnTo>
                <a:lnTo>
                  <a:pt x="5467810" y="233704"/>
                </a:lnTo>
                <a:lnTo>
                  <a:pt x="5469586" y="278066"/>
                </a:lnTo>
                <a:lnTo>
                  <a:pt x="5460847" y="325000"/>
                </a:lnTo>
                <a:lnTo>
                  <a:pt x="5448714" y="367010"/>
                </a:lnTo>
                <a:lnTo>
                  <a:pt x="5429225" y="409301"/>
                </a:lnTo>
                <a:lnTo>
                  <a:pt x="5410614" y="441281"/>
                </a:lnTo>
                <a:lnTo>
                  <a:pt x="5394805" y="465417"/>
                </a:lnTo>
                <a:lnTo>
                  <a:pt x="5377422" y="493029"/>
                </a:lnTo>
                <a:lnTo>
                  <a:pt x="5349634" y="531015"/>
                </a:lnTo>
                <a:lnTo>
                  <a:pt x="5323055" y="573195"/>
                </a:lnTo>
                <a:lnTo>
                  <a:pt x="5291361" y="619679"/>
                </a:lnTo>
                <a:lnTo>
                  <a:pt x="5254553" y="666412"/>
                </a:lnTo>
                <a:lnTo>
                  <a:pt x="5213311" y="711339"/>
                </a:lnTo>
                <a:lnTo>
                  <a:pt x="5173075" y="756066"/>
                </a:lnTo>
                <a:lnTo>
                  <a:pt x="5134369" y="802087"/>
                </a:lnTo>
                <a:lnTo>
                  <a:pt x="5103248" y="837846"/>
                </a:lnTo>
                <a:lnTo>
                  <a:pt x="5071684" y="875253"/>
                </a:lnTo>
                <a:lnTo>
                  <a:pt x="5039989" y="913148"/>
                </a:lnTo>
                <a:lnTo>
                  <a:pt x="5001514" y="951187"/>
                </a:lnTo>
                <a:lnTo>
                  <a:pt x="4958833" y="992639"/>
                </a:lnTo>
                <a:lnTo>
                  <a:pt x="4911537" y="1032830"/>
                </a:lnTo>
                <a:lnTo>
                  <a:pt x="4878490" y="1060601"/>
                </a:lnTo>
                <a:lnTo>
                  <a:pt x="4844988" y="1089406"/>
                </a:lnTo>
                <a:lnTo>
                  <a:pt x="4811283" y="1118672"/>
                </a:lnTo>
                <a:lnTo>
                  <a:pt x="4775607" y="1148142"/>
                </a:lnTo>
                <a:lnTo>
                  <a:pt x="4738584" y="1177703"/>
                </a:lnTo>
                <a:lnTo>
                  <a:pt x="4700963" y="1207303"/>
                </a:lnTo>
                <a:lnTo>
                  <a:pt x="4663075" y="1238804"/>
                </a:lnTo>
                <a:lnTo>
                  <a:pt x="4624365" y="1270913"/>
                </a:lnTo>
                <a:lnTo>
                  <a:pt x="4583642" y="1301647"/>
                </a:lnTo>
                <a:lnTo>
                  <a:pt x="4542024" y="1333651"/>
                </a:lnTo>
                <a:lnTo>
                  <a:pt x="4500713" y="1366690"/>
                </a:lnTo>
                <a:lnTo>
                  <a:pt x="4461187" y="1400188"/>
                </a:lnTo>
                <a:lnTo>
                  <a:pt x="4420571" y="1432010"/>
                </a:lnTo>
                <a:lnTo>
                  <a:pt x="4379001" y="1462616"/>
                </a:lnTo>
                <a:lnTo>
                  <a:pt x="4337008" y="1492681"/>
                </a:lnTo>
                <a:lnTo>
                  <a:pt x="4294825" y="1522507"/>
                </a:lnTo>
                <a:lnTo>
                  <a:pt x="4251853" y="1552225"/>
                </a:lnTo>
                <a:lnTo>
                  <a:pt x="4206884" y="1581897"/>
                </a:lnTo>
                <a:lnTo>
                  <a:pt x="4164790" y="1609666"/>
                </a:lnTo>
                <a:lnTo>
                  <a:pt x="4125621" y="1635413"/>
                </a:lnTo>
                <a:lnTo>
                  <a:pt x="4089398" y="1658615"/>
                </a:lnTo>
                <a:lnTo>
                  <a:pt x="4056365" y="1680687"/>
                </a:lnTo>
                <a:lnTo>
                  <a:pt x="4010002" y="1712946"/>
                </a:lnTo>
                <a:lnTo>
                  <a:pt x="3966866" y="1742966"/>
                </a:lnTo>
                <a:lnTo>
                  <a:pt x="3924478" y="1775022"/>
                </a:lnTo>
                <a:lnTo>
                  <a:pt x="3896869" y="1809149"/>
                </a:lnTo>
                <a:lnTo>
                  <a:pt x="3891013" y="1824309"/>
                </a:lnTo>
                <a:lnTo>
                  <a:pt x="3888761" y="1847283"/>
                </a:lnTo>
                <a:lnTo>
                  <a:pt x="3891981" y="1857950"/>
                </a:lnTo>
                <a:lnTo>
                  <a:pt x="3897363" y="1864060"/>
                </a:lnTo>
                <a:lnTo>
                  <a:pt x="3903754" y="1869833"/>
                </a:lnTo>
                <a:lnTo>
                  <a:pt x="3912729" y="1880310"/>
                </a:lnTo>
                <a:lnTo>
                  <a:pt x="3928873" y="1888197"/>
                </a:lnTo>
                <a:lnTo>
                  <a:pt x="3976416" y="1905852"/>
                </a:lnTo>
                <a:lnTo>
                  <a:pt x="4021823" y="1914075"/>
                </a:lnTo>
                <a:lnTo>
                  <a:pt x="4052908" y="1915345"/>
                </a:lnTo>
                <a:lnTo>
                  <a:pt x="4087890" y="1915909"/>
                </a:lnTo>
                <a:lnTo>
                  <a:pt x="4126486" y="1914279"/>
                </a:lnTo>
                <a:lnTo>
                  <a:pt x="4168569" y="1910497"/>
                </a:lnTo>
                <a:lnTo>
                  <a:pt x="4215495" y="1904112"/>
                </a:lnTo>
                <a:lnTo>
                  <a:pt x="4241273" y="1901139"/>
                </a:lnTo>
                <a:lnTo>
                  <a:pt x="4268336" y="1898452"/>
                </a:lnTo>
                <a:lnTo>
                  <a:pt x="4296256" y="1895955"/>
                </a:lnTo>
                <a:lnTo>
                  <a:pt x="4325453" y="1892879"/>
                </a:lnTo>
                <a:lnTo>
                  <a:pt x="4355500" y="1889418"/>
                </a:lnTo>
                <a:lnTo>
                  <a:pt x="4386115" y="1885699"/>
                </a:lnTo>
                <a:lnTo>
                  <a:pt x="4418520" y="1881103"/>
                </a:lnTo>
                <a:lnTo>
                  <a:pt x="4452118" y="1875922"/>
                </a:lnTo>
                <a:lnTo>
                  <a:pt x="4486510" y="1870351"/>
                </a:lnTo>
                <a:lnTo>
                  <a:pt x="4520728" y="1865227"/>
                </a:lnTo>
                <a:lnTo>
                  <a:pt x="4554828" y="1860400"/>
                </a:lnTo>
                <a:lnTo>
                  <a:pt x="4588851" y="1855770"/>
                </a:lnTo>
                <a:lnTo>
                  <a:pt x="4624233" y="1851272"/>
                </a:lnTo>
                <a:lnTo>
                  <a:pt x="4660521" y="1846863"/>
                </a:lnTo>
                <a:lnTo>
                  <a:pt x="4697412" y="1842512"/>
                </a:lnTo>
                <a:lnTo>
                  <a:pt x="4734001" y="1838201"/>
                </a:lnTo>
                <a:lnTo>
                  <a:pt x="4770389" y="1833915"/>
                </a:lnTo>
                <a:lnTo>
                  <a:pt x="4806640" y="1829647"/>
                </a:lnTo>
                <a:lnTo>
                  <a:pt x="4842804" y="1826096"/>
                </a:lnTo>
                <a:lnTo>
                  <a:pt x="4878907" y="1823023"/>
                </a:lnTo>
                <a:lnTo>
                  <a:pt x="4914970" y="1820269"/>
                </a:lnTo>
                <a:lnTo>
                  <a:pt x="4950301" y="1817022"/>
                </a:lnTo>
                <a:lnTo>
                  <a:pt x="4985143" y="1813446"/>
                </a:lnTo>
                <a:lnTo>
                  <a:pt x="5019661" y="1809651"/>
                </a:lnTo>
                <a:lnTo>
                  <a:pt x="5053256" y="1807121"/>
                </a:lnTo>
                <a:lnTo>
                  <a:pt x="5086236" y="1805434"/>
                </a:lnTo>
                <a:lnTo>
                  <a:pt x="5118806" y="1804310"/>
                </a:lnTo>
                <a:lnTo>
                  <a:pt x="5151103" y="1802854"/>
                </a:lnTo>
                <a:lnTo>
                  <a:pt x="5183217" y="1801179"/>
                </a:lnTo>
                <a:lnTo>
                  <a:pt x="5215210" y="1799357"/>
                </a:lnTo>
                <a:lnTo>
                  <a:pt x="5247123" y="1798141"/>
                </a:lnTo>
                <a:lnTo>
                  <a:pt x="5278981" y="1797331"/>
                </a:lnTo>
                <a:lnTo>
                  <a:pt x="5310803" y="1796791"/>
                </a:lnTo>
                <a:lnTo>
                  <a:pt x="5342601" y="1795726"/>
                </a:lnTo>
                <a:lnTo>
                  <a:pt x="5374382" y="1794310"/>
                </a:lnTo>
                <a:lnTo>
                  <a:pt x="5406153" y="1792660"/>
                </a:lnTo>
                <a:lnTo>
                  <a:pt x="5437917" y="1791560"/>
                </a:lnTo>
                <a:lnTo>
                  <a:pt x="5469677" y="1790827"/>
                </a:lnTo>
                <a:lnTo>
                  <a:pt x="5501433" y="1790339"/>
                </a:lnTo>
                <a:lnTo>
                  <a:pt x="5531777" y="1790013"/>
                </a:lnTo>
                <a:lnTo>
                  <a:pt x="5561178" y="1789795"/>
                </a:lnTo>
                <a:lnTo>
                  <a:pt x="5589951" y="1789651"/>
                </a:lnTo>
                <a:lnTo>
                  <a:pt x="5618305" y="1789554"/>
                </a:lnTo>
                <a:lnTo>
                  <a:pt x="5646380" y="1789490"/>
                </a:lnTo>
                <a:lnTo>
                  <a:pt x="5674269" y="1789447"/>
                </a:lnTo>
                <a:lnTo>
                  <a:pt x="5702033" y="1789418"/>
                </a:lnTo>
                <a:lnTo>
                  <a:pt x="5729715" y="1789399"/>
                </a:lnTo>
                <a:lnTo>
                  <a:pt x="5757342" y="1789387"/>
                </a:lnTo>
                <a:lnTo>
                  <a:pt x="5784226" y="1790083"/>
                </a:lnTo>
                <a:lnTo>
                  <a:pt x="5810616" y="1791254"/>
                </a:lnTo>
                <a:lnTo>
                  <a:pt x="5836676" y="1792739"/>
                </a:lnTo>
                <a:lnTo>
                  <a:pt x="5861810" y="1793730"/>
                </a:lnTo>
                <a:lnTo>
                  <a:pt x="5886328" y="1794390"/>
                </a:lnTo>
                <a:lnTo>
                  <a:pt x="5910433" y="1794830"/>
                </a:lnTo>
                <a:lnTo>
                  <a:pt x="5957914" y="1795320"/>
                </a:lnTo>
                <a:lnTo>
                  <a:pt x="6004181" y="1796242"/>
                </a:lnTo>
                <a:lnTo>
                  <a:pt x="6048264" y="1799005"/>
                </a:lnTo>
                <a:lnTo>
                  <a:pt x="6085730" y="1802584"/>
                </a:lnTo>
                <a:lnTo>
                  <a:pt x="6132707" y="1810447"/>
                </a:lnTo>
                <a:lnTo>
                  <a:pt x="6179766" y="1822375"/>
                </a:lnTo>
                <a:lnTo>
                  <a:pt x="6224689" y="1835853"/>
                </a:lnTo>
                <a:lnTo>
                  <a:pt x="6233991" y="1842009"/>
                </a:lnTo>
                <a:lnTo>
                  <a:pt x="6245711" y="1857459"/>
                </a:lnTo>
                <a:lnTo>
                  <a:pt x="6252624" y="1869903"/>
                </a:lnTo>
                <a:lnTo>
                  <a:pt x="6255771" y="1885897"/>
                </a:lnTo>
                <a:lnTo>
                  <a:pt x="6255040" y="1923438"/>
                </a:lnTo>
                <a:lnTo>
                  <a:pt x="6241173" y="1965846"/>
                </a:lnTo>
                <a:lnTo>
                  <a:pt x="6227841" y="1994836"/>
                </a:lnTo>
                <a:lnTo>
                  <a:pt x="6187321" y="2042241"/>
                </a:lnTo>
                <a:lnTo>
                  <a:pt x="6145214" y="2083774"/>
                </a:lnTo>
                <a:lnTo>
                  <a:pt x="6104315" y="2115386"/>
                </a:lnTo>
                <a:lnTo>
                  <a:pt x="6073012" y="2136520"/>
                </a:lnTo>
                <a:lnTo>
                  <a:pt x="6038403" y="2157672"/>
                </a:lnTo>
                <a:lnTo>
                  <a:pt x="6000443" y="2178833"/>
                </a:lnTo>
                <a:lnTo>
                  <a:pt x="5957703" y="2199996"/>
                </a:lnTo>
                <a:lnTo>
                  <a:pt x="5910954" y="2221162"/>
                </a:lnTo>
                <a:lnTo>
                  <a:pt x="5886635" y="2231745"/>
                </a:lnTo>
                <a:lnTo>
                  <a:pt x="5861955" y="2241623"/>
                </a:lnTo>
                <a:lnTo>
                  <a:pt x="5837036" y="2251029"/>
                </a:lnTo>
                <a:lnTo>
                  <a:pt x="5811956" y="2260123"/>
                </a:lnTo>
                <a:lnTo>
                  <a:pt x="5786064" y="2269008"/>
                </a:lnTo>
                <a:lnTo>
                  <a:pt x="5759631" y="2277753"/>
                </a:lnTo>
                <a:lnTo>
                  <a:pt x="5732835" y="2286406"/>
                </a:lnTo>
                <a:lnTo>
                  <a:pt x="5705094" y="2294291"/>
                </a:lnTo>
                <a:lnTo>
                  <a:pt x="5676723" y="2301664"/>
                </a:lnTo>
                <a:lnTo>
                  <a:pt x="5647931" y="2308697"/>
                </a:lnTo>
                <a:lnTo>
                  <a:pt x="5618858" y="2315501"/>
                </a:lnTo>
                <a:lnTo>
                  <a:pt x="5589599" y="2322154"/>
                </a:lnTo>
                <a:lnTo>
                  <a:pt x="5560215" y="2328706"/>
                </a:lnTo>
                <a:lnTo>
                  <a:pt x="5530040" y="2335191"/>
                </a:lnTo>
                <a:lnTo>
                  <a:pt x="5499342" y="2341631"/>
                </a:lnTo>
                <a:lnTo>
                  <a:pt x="5468293" y="2348041"/>
                </a:lnTo>
                <a:lnTo>
                  <a:pt x="5436305" y="2353725"/>
                </a:lnTo>
                <a:lnTo>
                  <a:pt x="5403691" y="2358926"/>
                </a:lnTo>
                <a:lnTo>
                  <a:pt x="5370659" y="2363804"/>
                </a:lnTo>
                <a:lnTo>
                  <a:pt x="5336643" y="2368468"/>
                </a:lnTo>
                <a:lnTo>
                  <a:pt x="5301972" y="2372987"/>
                </a:lnTo>
                <a:lnTo>
                  <a:pt x="5266863" y="2377412"/>
                </a:lnTo>
                <a:lnTo>
                  <a:pt x="5230758" y="2381773"/>
                </a:lnTo>
                <a:lnTo>
                  <a:pt x="5193986" y="2386091"/>
                </a:lnTo>
                <a:lnTo>
                  <a:pt x="5156773" y="2390381"/>
                </a:lnTo>
                <a:lnTo>
                  <a:pt x="5119264" y="2393947"/>
                </a:lnTo>
                <a:lnTo>
                  <a:pt x="5081558" y="2397029"/>
                </a:lnTo>
                <a:lnTo>
                  <a:pt x="5043721" y="2399790"/>
                </a:lnTo>
                <a:lnTo>
                  <a:pt x="5005090" y="2403041"/>
                </a:lnTo>
                <a:lnTo>
                  <a:pt x="4965931" y="2406620"/>
                </a:lnTo>
                <a:lnTo>
                  <a:pt x="4926419" y="2410417"/>
                </a:lnTo>
                <a:lnTo>
                  <a:pt x="4885967" y="2413654"/>
                </a:lnTo>
                <a:lnTo>
                  <a:pt x="4844888" y="2416517"/>
                </a:lnTo>
                <a:lnTo>
                  <a:pt x="4803391" y="2419132"/>
                </a:lnTo>
                <a:lnTo>
                  <a:pt x="4761615" y="2421581"/>
                </a:lnTo>
                <a:lnTo>
                  <a:pt x="4719653" y="2423918"/>
                </a:lnTo>
                <a:lnTo>
                  <a:pt x="4677567" y="2426183"/>
                </a:lnTo>
                <a:lnTo>
                  <a:pt x="4634693" y="2428398"/>
                </a:lnTo>
                <a:lnTo>
                  <a:pt x="4591293" y="2430580"/>
                </a:lnTo>
                <a:lnTo>
                  <a:pt x="4547545" y="2432740"/>
                </a:lnTo>
                <a:lnTo>
                  <a:pt x="4503561" y="2434180"/>
                </a:lnTo>
                <a:lnTo>
                  <a:pt x="4459423" y="2435141"/>
                </a:lnTo>
                <a:lnTo>
                  <a:pt x="4415181" y="2435781"/>
                </a:lnTo>
                <a:lnTo>
                  <a:pt x="4370164" y="2436913"/>
                </a:lnTo>
                <a:lnTo>
                  <a:pt x="4324630" y="2438374"/>
                </a:lnTo>
                <a:lnTo>
                  <a:pt x="4278752" y="2440053"/>
                </a:lnTo>
                <a:lnTo>
                  <a:pt x="4232644" y="2441877"/>
                </a:lnTo>
                <a:lnTo>
                  <a:pt x="4186383" y="2443800"/>
                </a:lnTo>
                <a:lnTo>
                  <a:pt x="4140021" y="2445786"/>
                </a:lnTo>
                <a:lnTo>
                  <a:pt x="4093591" y="2447112"/>
                </a:lnTo>
                <a:lnTo>
                  <a:pt x="4047115" y="2447994"/>
                </a:lnTo>
                <a:lnTo>
                  <a:pt x="4000608" y="2448584"/>
                </a:lnTo>
                <a:lnTo>
                  <a:pt x="3954082" y="2449681"/>
                </a:lnTo>
                <a:lnTo>
                  <a:pt x="3907542" y="2451119"/>
                </a:lnTo>
                <a:lnTo>
                  <a:pt x="3860993" y="2452783"/>
                </a:lnTo>
                <a:lnTo>
                  <a:pt x="3814438" y="2453892"/>
                </a:lnTo>
                <a:lnTo>
                  <a:pt x="3767880" y="2454632"/>
                </a:lnTo>
                <a:lnTo>
                  <a:pt x="3721318" y="2455125"/>
                </a:lnTo>
                <a:lnTo>
                  <a:pt x="3674049" y="2455454"/>
                </a:lnTo>
                <a:lnTo>
                  <a:pt x="3626310" y="2455673"/>
                </a:lnTo>
                <a:lnTo>
                  <a:pt x="3578255" y="2455819"/>
                </a:lnTo>
                <a:lnTo>
                  <a:pt x="3531402" y="2455916"/>
                </a:lnTo>
                <a:lnTo>
                  <a:pt x="3485350" y="2455981"/>
                </a:lnTo>
                <a:lnTo>
                  <a:pt x="3439832" y="2456025"/>
                </a:lnTo>
                <a:lnTo>
                  <a:pt x="3393258" y="2455347"/>
                </a:lnTo>
                <a:lnTo>
                  <a:pt x="3345982" y="2454191"/>
                </a:lnTo>
                <a:lnTo>
                  <a:pt x="3298237" y="2452714"/>
                </a:lnTo>
                <a:lnTo>
                  <a:pt x="3251590" y="2451730"/>
                </a:lnTo>
                <a:lnTo>
                  <a:pt x="3205675" y="2451073"/>
                </a:lnTo>
                <a:lnTo>
                  <a:pt x="3160248" y="2450636"/>
                </a:lnTo>
                <a:lnTo>
                  <a:pt x="3115853" y="2450344"/>
                </a:lnTo>
                <a:lnTo>
                  <a:pt x="3072145" y="2450150"/>
                </a:lnTo>
                <a:lnTo>
                  <a:pt x="3028895" y="2450020"/>
                </a:lnTo>
                <a:lnTo>
                  <a:pt x="2985951" y="2449228"/>
                </a:lnTo>
                <a:lnTo>
                  <a:pt x="2943210" y="2447994"/>
                </a:lnTo>
                <a:lnTo>
                  <a:pt x="2900606" y="2446467"/>
                </a:lnTo>
                <a:lnTo>
                  <a:pt x="2857386" y="2445448"/>
                </a:lnTo>
                <a:lnTo>
                  <a:pt x="2813755" y="2444769"/>
                </a:lnTo>
                <a:lnTo>
                  <a:pt x="2769853" y="2444316"/>
                </a:lnTo>
                <a:lnTo>
                  <a:pt x="2726473" y="2444014"/>
                </a:lnTo>
                <a:lnTo>
                  <a:pt x="2683441" y="2443813"/>
                </a:lnTo>
                <a:lnTo>
                  <a:pt x="2640643" y="2443679"/>
                </a:lnTo>
                <a:lnTo>
                  <a:pt x="2597294" y="2444295"/>
                </a:lnTo>
                <a:lnTo>
                  <a:pt x="2553578" y="2445412"/>
                </a:lnTo>
                <a:lnTo>
                  <a:pt x="2509617" y="2446862"/>
                </a:lnTo>
                <a:lnTo>
                  <a:pt x="2466904" y="2447828"/>
                </a:lnTo>
                <a:lnTo>
                  <a:pt x="2425024" y="2448472"/>
                </a:lnTo>
                <a:lnTo>
                  <a:pt x="2383698" y="2448902"/>
                </a:lnTo>
                <a:lnTo>
                  <a:pt x="2342036" y="2449188"/>
                </a:lnTo>
                <a:lnTo>
                  <a:pt x="2300150" y="2449379"/>
                </a:lnTo>
                <a:lnTo>
                  <a:pt x="2258116" y="2449506"/>
                </a:lnTo>
                <a:lnTo>
                  <a:pt x="2216687" y="2450296"/>
                </a:lnTo>
                <a:lnTo>
                  <a:pt x="2175663" y="2451529"/>
                </a:lnTo>
                <a:lnTo>
                  <a:pt x="2134907" y="2453057"/>
                </a:lnTo>
                <a:lnTo>
                  <a:pt x="2095742" y="2454075"/>
                </a:lnTo>
                <a:lnTo>
                  <a:pt x="2057638" y="2454753"/>
                </a:lnTo>
                <a:lnTo>
                  <a:pt x="2020241" y="2455206"/>
                </a:lnTo>
                <a:lnTo>
                  <a:pt x="1982608" y="2455508"/>
                </a:lnTo>
                <a:lnTo>
                  <a:pt x="1944821" y="2455708"/>
                </a:lnTo>
                <a:lnTo>
                  <a:pt x="1906929" y="2455842"/>
                </a:lnTo>
                <a:lnTo>
                  <a:pt x="1870379" y="2456637"/>
                </a:lnTo>
                <a:lnTo>
                  <a:pt x="1834724" y="2457873"/>
                </a:lnTo>
                <a:lnTo>
                  <a:pt x="1799665" y="2459402"/>
                </a:lnTo>
                <a:lnTo>
                  <a:pt x="1765709" y="2460422"/>
                </a:lnTo>
                <a:lnTo>
                  <a:pt x="1732487" y="2461101"/>
                </a:lnTo>
                <a:lnTo>
                  <a:pt x="1699757" y="2461554"/>
                </a:lnTo>
                <a:lnTo>
                  <a:pt x="1667353" y="2461856"/>
                </a:lnTo>
                <a:lnTo>
                  <a:pt x="1635168" y="2462058"/>
                </a:lnTo>
                <a:lnTo>
                  <a:pt x="1603127" y="2462192"/>
                </a:lnTo>
                <a:lnTo>
                  <a:pt x="1571184" y="2462282"/>
                </a:lnTo>
                <a:lnTo>
                  <a:pt x="1539304" y="2462342"/>
                </a:lnTo>
                <a:lnTo>
                  <a:pt x="1507468" y="2462382"/>
                </a:lnTo>
                <a:lnTo>
                  <a:pt x="1477072" y="2462408"/>
                </a:lnTo>
                <a:lnTo>
                  <a:pt x="1447635" y="2462425"/>
                </a:lnTo>
                <a:lnTo>
                  <a:pt x="1418839" y="2462437"/>
                </a:lnTo>
                <a:lnTo>
                  <a:pt x="1389763" y="2462445"/>
                </a:lnTo>
                <a:lnTo>
                  <a:pt x="1360502" y="2462451"/>
                </a:lnTo>
                <a:lnTo>
                  <a:pt x="1331117" y="2462454"/>
                </a:lnTo>
                <a:lnTo>
                  <a:pt x="1301648" y="2462456"/>
                </a:lnTo>
                <a:lnTo>
                  <a:pt x="1272125" y="2462458"/>
                </a:lnTo>
                <a:lnTo>
                  <a:pt x="1242565" y="2462459"/>
                </a:lnTo>
                <a:lnTo>
                  <a:pt x="1213686" y="2462459"/>
                </a:lnTo>
                <a:lnTo>
                  <a:pt x="1185262" y="2462460"/>
                </a:lnTo>
                <a:lnTo>
                  <a:pt x="1157140" y="2462460"/>
                </a:lnTo>
                <a:lnTo>
                  <a:pt x="1128514" y="2463166"/>
                </a:lnTo>
                <a:lnTo>
                  <a:pt x="1099553" y="2464342"/>
                </a:lnTo>
                <a:lnTo>
                  <a:pt x="1070367" y="2465831"/>
                </a:lnTo>
                <a:lnTo>
                  <a:pt x="1041738" y="2466825"/>
                </a:lnTo>
                <a:lnTo>
                  <a:pt x="1013479" y="2467487"/>
                </a:lnTo>
                <a:lnTo>
                  <a:pt x="985468" y="2467928"/>
                </a:lnTo>
                <a:lnTo>
                  <a:pt x="956916" y="2468928"/>
                </a:lnTo>
                <a:lnTo>
                  <a:pt x="928004" y="2470300"/>
                </a:lnTo>
                <a:lnTo>
                  <a:pt x="898851" y="2471921"/>
                </a:lnTo>
                <a:lnTo>
                  <a:pt x="870244" y="2473706"/>
                </a:lnTo>
                <a:lnTo>
                  <a:pt x="842000" y="2475602"/>
                </a:lnTo>
                <a:lnTo>
                  <a:pt x="813999" y="2477572"/>
                </a:lnTo>
                <a:lnTo>
                  <a:pt x="786864" y="2478885"/>
                </a:lnTo>
                <a:lnTo>
                  <a:pt x="760308" y="2479760"/>
                </a:lnTo>
                <a:lnTo>
                  <a:pt x="734137" y="2480344"/>
                </a:lnTo>
                <a:lnTo>
                  <a:pt x="708929" y="2480733"/>
                </a:lnTo>
                <a:lnTo>
                  <a:pt x="684363" y="2480992"/>
                </a:lnTo>
                <a:lnTo>
                  <a:pt x="660223" y="2481165"/>
                </a:lnTo>
                <a:lnTo>
                  <a:pt x="635664" y="2481986"/>
                </a:lnTo>
                <a:lnTo>
                  <a:pt x="610825" y="2483238"/>
                </a:lnTo>
                <a:lnTo>
                  <a:pt x="585798" y="2484779"/>
                </a:lnTo>
                <a:lnTo>
                  <a:pt x="539176" y="2488373"/>
                </a:lnTo>
                <a:lnTo>
                  <a:pt x="494231" y="2490911"/>
                </a:lnTo>
                <a:lnTo>
                  <a:pt x="448386" y="2489687"/>
                </a:lnTo>
                <a:lnTo>
                  <a:pt x="405903" y="2488672"/>
                </a:lnTo>
                <a:lnTo>
                  <a:pt x="366560" y="2487516"/>
                </a:lnTo>
                <a:lnTo>
                  <a:pt x="330260" y="2484650"/>
                </a:lnTo>
                <a:lnTo>
                  <a:pt x="293430" y="2481025"/>
                </a:lnTo>
                <a:lnTo>
                  <a:pt x="256600" y="2477062"/>
                </a:lnTo>
                <a:lnTo>
                  <a:pt x="221416" y="2472948"/>
                </a:lnTo>
                <a:lnTo>
                  <a:pt x="188845" y="2466886"/>
                </a:lnTo>
                <a:lnTo>
                  <a:pt x="142742" y="2453659"/>
                </a:lnTo>
                <a:lnTo>
                  <a:pt x="101566" y="2436334"/>
                </a:lnTo>
                <a:lnTo>
                  <a:pt x="56047" y="2408146"/>
                </a:lnTo>
                <a:lnTo>
                  <a:pt x="16264" y="2367027"/>
                </a:lnTo>
                <a:lnTo>
                  <a:pt x="5004" y="2349490"/>
                </a:lnTo>
                <a:lnTo>
                  <a:pt x="0" y="2329937"/>
                </a:lnTo>
                <a:lnTo>
                  <a:pt x="553" y="2295724"/>
                </a:lnTo>
                <a:lnTo>
                  <a:pt x="15299" y="2258776"/>
                </a:lnTo>
                <a:lnTo>
                  <a:pt x="52046" y="2213435"/>
                </a:lnTo>
                <a:lnTo>
                  <a:pt x="91312" y="2181164"/>
                </a:lnTo>
                <a:lnTo>
                  <a:pt x="134931" y="2149260"/>
                </a:lnTo>
                <a:lnTo>
                  <a:pt x="166871" y="2128057"/>
                </a:lnTo>
                <a:lnTo>
                  <a:pt x="205526" y="2106874"/>
                </a:lnTo>
                <a:lnTo>
                  <a:pt x="247870" y="2085700"/>
                </a:lnTo>
                <a:lnTo>
                  <a:pt x="290208" y="2064530"/>
                </a:lnTo>
                <a:lnTo>
                  <a:pt x="336307" y="2041480"/>
                </a:lnTo>
                <a:lnTo>
                  <a:pt x="360453" y="2029408"/>
                </a:lnTo>
                <a:lnTo>
                  <a:pt x="385723" y="2017125"/>
                </a:lnTo>
                <a:lnTo>
                  <a:pt x="411742" y="2004704"/>
                </a:lnTo>
                <a:lnTo>
                  <a:pt x="438260" y="1992189"/>
                </a:lnTo>
                <a:lnTo>
                  <a:pt x="465817" y="1979613"/>
                </a:lnTo>
                <a:lnTo>
                  <a:pt x="494065" y="1966996"/>
                </a:lnTo>
                <a:lnTo>
                  <a:pt x="522775" y="1954351"/>
                </a:lnTo>
                <a:lnTo>
                  <a:pt x="551088" y="1941687"/>
                </a:lnTo>
                <a:lnTo>
                  <a:pt x="579135" y="1929012"/>
                </a:lnTo>
                <a:lnTo>
                  <a:pt x="607006" y="1916328"/>
                </a:lnTo>
                <a:lnTo>
                  <a:pt x="636169" y="1903639"/>
                </a:lnTo>
                <a:lnTo>
                  <a:pt x="666195" y="1890946"/>
                </a:lnTo>
                <a:lnTo>
                  <a:pt x="696795" y="1878251"/>
                </a:lnTo>
                <a:lnTo>
                  <a:pt x="727779" y="1864849"/>
                </a:lnTo>
                <a:lnTo>
                  <a:pt x="759018" y="1850975"/>
                </a:lnTo>
                <a:lnTo>
                  <a:pt x="790427" y="1836787"/>
                </a:lnTo>
                <a:lnTo>
                  <a:pt x="822656" y="1822389"/>
                </a:lnTo>
                <a:lnTo>
                  <a:pt x="855430" y="1807852"/>
                </a:lnTo>
                <a:lnTo>
                  <a:pt x="888569" y="1793222"/>
                </a:lnTo>
                <a:lnTo>
                  <a:pt x="921245" y="1778529"/>
                </a:lnTo>
                <a:lnTo>
                  <a:pt x="953612" y="1763796"/>
                </a:lnTo>
                <a:lnTo>
                  <a:pt x="985773" y="1749034"/>
                </a:lnTo>
                <a:lnTo>
                  <a:pt x="1017797" y="1734960"/>
                </a:lnTo>
                <a:lnTo>
                  <a:pt x="1049730" y="1721343"/>
                </a:lnTo>
                <a:lnTo>
                  <a:pt x="1081602" y="1708032"/>
                </a:lnTo>
                <a:lnTo>
                  <a:pt x="1112727" y="1694925"/>
                </a:lnTo>
                <a:lnTo>
                  <a:pt x="1143356" y="1681954"/>
                </a:lnTo>
                <a:lnTo>
                  <a:pt x="1173653" y="1669073"/>
                </a:lnTo>
                <a:lnTo>
                  <a:pt x="1203023" y="1656252"/>
                </a:lnTo>
                <a:lnTo>
                  <a:pt x="1231775" y="1643471"/>
                </a:lnTo>
                <a:lnTo>
                  <a:pt x="1260115" y="1630718"/>
                </a:lnTo>
                <a:lnTo>
                  <a:pt x="1288181" y="1617277"/>
                </a:lnTo>
                <a:lnTo>
                  <a:pt x="1316064" y="1603377"/>
                </a:lnTo>
                <a:lnTo>
                  <a:pt x="1343824" y="1589172"/>
                </a:lnTo>
                <a:lnTo>
                  <a:pt x="1370093" y="1575468"/>
                </a:lnTo>
                <a:lnTo>
                  <a:pt x="1395366" y="1562099"/>
                </a:lnTo>
                <a:lnTo>
                  <a:pt x="1419976" y="1548953"/>
                </a:lnTo>
                <a:lnTo>
                  <a:pt x="1466136" y="1523057"/>
                </a:lnTo>
                <a:lnTo>
                  <a:pt x="1508758" y="1497437"/>
                </a:lnTo>
                <a:lnTo>
                  <a:pt x="1546516" y="1471940"/>
                </a:lnTo>
                <a:lnTo>
                  <a:pt x="1580231" y="1444614"/>
                </a:lnTo>
                <a:lnTo>
                  <a:pt x="1623215" y="1403345"/>
                </a:lnTo>
                <a:lnTo>
                  <a:pt x="1652650" y="1366188"/>
                </a:lnTo>
                <a:lnTo>
                  <a:pt x="1663619" y="1343051"/>
                </a:lnTo>
                <a:lnTo>
                  <a:pt x="1669796" y="1306224"/>
                </a:lnTo>
                <a:lnTo>
                  <a:pt x="1669509" y="1268502"/>
                </a:lnTo>
                <a:lnTo>
                  <a:pt x="1656959" y="1230514"/>
                </a:lnTo>
                <a:lnTo>
                  <a:pt x="1638423" y="1193153"/>
                </a:lnTo>
                <a:lnTo>
                  <a:pt x="1597508" y="1148566"/>
                </a:lnTo>
                <a:lnTo>
                  <a:pt x="1554722" y="1116425"/>
                </a:lnTo>
                <a:lnTo>
                  <a:pt x="1522730" y="1095873"/>
                </a:lnTo>
                <a:lnTo>
                  <a:pt x="1489696" y="1077331"/>
                </a:lnTo>
                <a:lnTo>
                  <a:pt x="1456200" y="1057802"/>
                </a:lnTo>
                <a:lnTo>
                  <a:pt x="1421792" y="1038773"/>
                </a:lnTo>
                <a:lnTo>
                  <a:pt x="1385333" y="1023261"/>
                </a:lnTo>
                <a:lnTo>
                  <a:pt x="1349844" y="1007430"/>
                </a:lnTo>
                <a:lnTo>
                  <a:pt x="1315256" y="991691"/>
                </a:lnTo>
                <a:lnTo>
                  <a:pt x="1281069" y="977641"/>
                </a:lnTo>
                <a:lnTo>
                  <a:pt x="1233460" y="957831"/>
                </a:lnTo>
                <a:lnTo>
                  <a:pt x="1191444" y="938556"/>
                </a:lnTo>
                <a:lnTo>
                  <a:pt x="1145096" y="908010"/>
                </a:lnTo>
                <a:lnTo>
                  <a:pt x="1102675" y="869757"/>
                </a:lnTo>
                <a:lnTo>
                  <a:pt x="1089115" y="846530"/>
                </a:lnTo>
                <a:lnTo>
                  <a:pt x="1084000" y="821773"/>
                </a:lnTo>
                <a:lnTo>
                  <a:pt x="1089226" y="796564"/>
                </a:lnTo>
                <a:lnTo>
                  <a:pt x="1099712" y="774592"/>
                </a:lnTo>
                <a:lnTo>
                  <a:pt x="1126742" y="743840"/>
                </a:lnTo>
                <a:lnTo>
                  <a:pt x="1169083" y="714770"/>
                </a:lnTo>
                <a:lnTo>
                  <a:pt x="1210234" y="690384"/>
                </a:lnTo>
                <a:lnTo>
                  <a:pt x="1257470" y="667166"/>
                </a:lnTo>
                <a:lnTo>
                  <a:pt x="1292546" y="653491"/>
                </a:lnTo>
                <a:lnTo>
                  <a:pt x="1326950" y="640357"/>
                </a:lnTo>
                <a:lnTo>
                  <a:pt x="1362936" y="627465"/>
                </a:lnTo>
                <a:lnTo>
                  <a:pt x="1399392" y="614679"/>
                </a:lnTo>
                <a:lnTo>
                  <a:pt x="1434409" y="601942"/>
                </a:lnTo>
                <a:lnTo>
                  <a:pt x="1466905" y="591106"/>
                </a:lnTo>
                <a:lnTo>
                  <a:pt x="1498517" y="580881"/>
                </a:lnTo>
                <a:lnTo>
                  <a:pt x="1545930" y="563224"/>
                </a:lnTo>
                <a:lnTo>
                  <a:pt x="1592747" y="542058"/>
                </a:lnTo>
                <a:lnTo>
                  <a:pt x="1616811" y="531260"/>
                </a:lnTo>
                <a:lnTo>
                  <a:pt x="1626525" y="523944"/>
                </a:lnTo>
                <a:lnTo>
                  <a:pt x="1630842" y="518340"/>
                </a:lnTo>
                <a:lnTo>
                  <a:pt x="1630583" y="516564"/>
                </a:lnTo>
                <a:lnTo>
                  <a:pt x="1628998" y="515379"/>
                </a:lnTo>
                <a:lnTo>
                  <a:pt x="1621596" y="5130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Shape-27">
            <a:extLst>
              <a:ext uri="{FF2B5EF4-FFF2-40B4-BE49-F238E27FC236}">
                <a16:creationId xmlns:a16="http://schemas.microsoft.com/office/drawing/2014/main" xmlns="" id="{CB671C73-16A6-4DC2-A163-C55D8C52EBD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13321" y="1092200"/>
            <a:ext cx="2082430" cy="2607886"/>
          </a:xfrm>
          <a:custGeom>
            <a:avLst/>
            <a:gdLst/>
            <a:ahLst/>
            <a:cxnLst/>
            <a:rect l="0" t="0" r="0" b="0"/>
            <a:pathLst>
              <a:path w="2082430" h="2607886">
                <a:moveTo>
                  <a:pt x="50429" y="0"/>
                </a:moveTo>
                <a:lnTo>
                  <a:pt x="50429" y="0"/>
                </a:lnTo>
                <a:lnTo>
                  <a:pt x="47058" y="0"/>
                </a:lnTo>
                <a:lnTo>
                  <a:pt x="43521" y="3763"/>
                </a:lnTo>
                <a:lnTo>
                  <a:pt x="35502" y="21048"/>
                </a:lnTo>
                <a:lnTo>
                  <a:pt x="32193" y="65123"/>
                </a:lnTo>
                <a:lnTo>
                  <a:pt x="30915" y="108352"/>
                </a:lnTo>
                <a:lnTo>
                  <a:pt x="28115" y="142701"/>
                </a:lnTo>
                <a:lnTo>
                  <a:pt x="24519" y="181015"/>
                </a:lnTo>
                <a:lnTo>
                  <a:pt x="20569" y="221562"/>
                </a:lnTo>
                <a:lnTo>
                  <a:pt x="16461" y="263102"/>
                </a:lnTo>
                <a:lnTo>
                  <a:pt x="12284" y="306964"/>
                </a:lnTo>
                <a:lnTo>
                  <a:pt x="8076" y="353034"/>
                </a:lnTo>
                <a:lnTo>
                  <a:pt x="5966" y="377173"/>
                </a:lnTo>
                <a:lnTo>
                  <a:pt x="3854" y="401732"/>
                </a:lnTo>
                <a:lnTo>
                  <a:pt x="2445" y="427277"/>
                </a:lnTo>
                <a:lnTo>
                  <a:pt x="1507" y="453479"/>
                </a:lnTo>
                <a:lnTo>
                  <a:pt x="880" y="480119"/>
                </a:lnTo>
                <a:lnTo>
                  <a:pt x="463" y="507757"/>
                </a:lnTo>
                <a:lnTo>
                  <a:pt x="185" y="536060"/>
                </a:lnTo>
                <a:lnTo>
                  <a:pt x="0" y="564807"/>
                </a:lnTo>
                <a:lnTo>
                  <a:pt x="582" y="594555"/>
                </a:lnTo>
                <a:lnTo>
                  <a:pt x="1675" y="624970"/>
                </a:lnTo>
                <a:lnTo>
                  <a:pt x="3110" y="655830"/>
                </a:lnTo>
                <a:lnTo>
                  <a:pt x="4066" y="686986"/>
                </a:lnTo>
                <a:lnTo>
                  <a:pt x="4704" y="718341"/>
                </a:lnTo>
                <a:lnTo>
                  <a:pt x="5129" y="749827"/>
                </a:lnTo>
                <a:lnTo>
                  <a:pt x="6118" y="780696"/>
                </a:lnTo>
                <a:lnTo>
                  <a:pt x="7483" y="811153"/>
                </a:lnTo>
                <a:lnTo>
                  <a:pt x="9098" y="841335"/>
                </a:lnTo>
                <a:lnTo>
                  <a:pt x="11586" y="872746"/>
                </a:lnTo>
                <a:lnTo>
                  <a:pt x="14656" y="904975"/>
                </a:lnTo>
                <a:lnTo>
                  <a:pt x="18114" y="937750"/>
                </a:lnTo>
                <a:lnTo>
                  <a:pt x="21124" y="970183"/>
                </a:lnTo>
                <a:lnTo>
                  <a:pt x="23837" y="1002389"/>
                </a:lnTo>
                <a:lnTo>
                  <a:pt x="26351" y="1034442"/>
                </a:lnTo>
                <a:lnTo>
                  <a:pt x="29438" y="1066395"/>
                </a:lnTo>
                <a:lnTo>
                  <a:pt x="32907" y="1098280"/>
                </a:lnTo>
                <a:lnTo>
                  <a:pt x="36631" y="1130120"/>
                </a:lnTo>
                <a:lnTo>
                  <a:pt x="40525" y="1161930"/>
                </a:lnTo>
                <a:lnTo>
                  <a:pt x="44532" y="1193720"/>
                </a:lnTo>
                <a:lnTo>
                  <a:pt x="48614" y="1225497"/>
                </a:lnTo>
                <a:lnTo>
                  <a:pt x="52747" y="1257970"/>
                </a:lnTo>
                <a:lnTo>
                  <a:pt x="56913" y="1290908"/>
                </a:lnTo>
                <a:lnTo>
                  <a:pt x="61102" y="1324155"/>
                </a:lnTo>
                <a:lnTo>
                  <a:pt x="65305" y="1356904"/>
                </a:lnTo>
                <a:lnTo>
                  <a:pt x="69519" y="1389319"/>
                </a:lnTo>
                <a:lnTo>
                  <a:pt x="73739" y="1421513"/>
                </a:lnTo>
                <a:lnTo>
                  <a:pt x="77963" y="1452853"/>
                </a:lnTo>
                <a:lnTo>
                  <a:pt x="82191" y="1483624"/>
                </a:lnTo>
                <a:lnTo>
                  <a:pt x="86420" y="1514016"/>
                </a:lnTo>
                <a:lnTo>
                  <a:pt x="91356" y="1544155"/>
                </a:lnTo>
                <a:lnTo>
                  <a:pt x="96764" y="1574126"/>
                </a:lnTo>
                <a:lnTo>
                  <a:pt x="102486" y="1603984"/>
                </a:lnTo>
                <a:lnTo>
                  <a:pt x="108417" y="1633061"/>
                </a:lnTo>
                <a:lnTo>
                  <a:pt x="114487" y="1661619"/>
                </a:lnTo>
                <a:lnTo>
                  <a:pt x="120651" y="1689829"/>
                </a:lnTo>
                <a:lnTo>
                  <a:pt x="126877" y="1717808"/>
                </a:lnTo>
                <a:lnTo>
                  <a:pt x="133144" y="1745633"/>
                </a:lnTo>
                <a:lnTo>
                  <a:pt x="139439" y="1773356"/>
                </a:lnTo>
                <a:lnTo>
                  <a:pt x="146458" y="1799598"/>
                </a:lnTo>
                <a:lnTo>
                  <a:pt x="153960" y="1824854"/>
                </a:lnTo>
                <a:lnTo>
                  <a:pt x="161783" y="1849453"/>
                </a:lnTo>
                <a:lnTo>
                  <a:pt x="169115" y="1874318"/>
                </a:lnTo>
                <a:lnTo>
                  <a:pt x="176119" y="1899362"/>
                </a:lnTo>
                <a:lnTo>
                  <a:pt x="182906" y="1924525"/>
                </a:lnTo>
                <a:lnTo>
                  <a:pt x="189547" y="1949061"/>
                </a:lnTo>
                <a:lnTo>
                  <a:pt x="196091" y="1973180"/>
                </a:lnTo>
                <a:lnTo>
                  <a:pt x="202570" y="1997020"/>
                </a:lnTo>
                <a:lnTo>
                  <a:pt x="209712" y="2021380"/>
                </a:lnTo>
                <a:lnTo>
                  <a:pt x="217296" y="2046087"/>
                </a:lnTo>
                <a:lnTo>
                  <a:pt x="225173" y="2071025"/>
                </a:lnTo>
                <a:lnTo>
                  <a:pt x="233247" y="2095411"/>
                </a:lnTo>
                <a:lnTo>
                  <a:pt x="241452" y="2119430"/>
                </a:lnTo>
                <a:lnTo>
                  <a:pt x="258095" y="2165402"/>
                </a:lnTo>
                <a:lnTo>
                  <a:pt x="274899" y="2207001"/>
                </a:lnTo>
                <a:lnTo>
                  <a:pt x="291775" y="2248538"/>
                </a:lnTo>
                <a:lnTo>
                  <a:pt x="307272" y="2289105"/>
                </a:lnTo>
                <a:lnTo>
                  <a:pt x="318863" y="2325951"/>
                </a:lnTo>
                <a:lnTo>
                  <a:pt x="334362" y="2361141"/>
                </a:lnTo>
                <a:lnTo>
                  <a:pt x="353010" y="2394891"/>
                </a:lnTo>
                <a:lnTo>
                  <a:pt x="382637" y="2440952"/>
                </a:lnTo>
                <a:lnTo>
                  <a:pt x="411014" y="2481724"/>
                </a:lnTo>
                <a:lnTo>
                  <a:pt x="445606" y="2519911"/>
                </a:lnTo>
                <a:lnTo>
                  <a:pt x="482667" y="2553176"/>
                </a:lnTo>
                <a:lnTo>
                  <a:pt x="520459" y="2579808"/>
                </a:lnTo>
                <a:lnTo>
                  <a:pt x="558467" y="2596559"/>
                </a:lnTo>
                <a:lnTo>
                  <a:pt x="597246" y="2605598"/>
                </a:lnTo>
                <a:lnTo>
                  <a:pt x="638996" y="2607885"/>
                </a:lnTo>
                <a:lnTo>
                  <a:pt x="679197" y="2602996"/>
                </a:lnTo>
                <a:lnTo>
                  <a:pt x="722074" y="2587358"/>
                </a:lnTo>
                <a:lnTo>
                  <a:pt x="766058" y="2561009"/>
                </a:lnTo>
                <a:lnTo>
                  <a:pt x="811076" y="2529448"/>
                </a:lnTo>
                <a:lnTo>
                  <a:pt x="843342" y="2503325"/>
                </a:lnTo>
                <a:lnTo>
                  <a:pt x="878379" y="2475252"/>
                </a:lnTo>
                <a:lnTo>
                  <a:pt x="914413" y="2444900"/>
                </a:lnTo>
                <a:lnTo>
                  <a:pt x="949242" y="2410244"/>
                </a:lnTo>
                <a:lnTo>
                  <a:pt x="985418" y="2371794"/>
                </a:lnTo>
                <a:lnTo>
                  <a:pt x="1023369" y="2330481"/>
                </a:lnTo>
                <a:lnTo>
                  <a:pt x="1063754" y="2286248"/>
                </a:lnTo>
                <a:lnTo>
                  <a:pt x="1105222" y="2240720"/>
                </a:lnTo>
                <a:lnTo>
                  <a:pt x="1146465" y="2194614"/>
                </a:lnTo>
                <a:lnTo>
                  <a:pt x="1185961" y="2148253"/>
                </a:lnTo>
                <a:lnTo>
                  <a:pt x="1205384" y="2124318"/>
                </a:lnTo>
                <a:lnTo>
                  <a:pt x="1224683" y="2099896"/>
                </a:lnTo>
                <a:lnTo>
                  <a:pt x="1243898" y="2075147"/>
                </a:lnTo>
                <a:lnTo>
                  <a:pt x="1263058" y="2050181"/>
                </a:lnTo>
                <a:lnTo>
                  <a:pt x="1282182" y="2025071"/>
                </a:lnTo>
                <a:lnTo>
                  <a:pt x="1301281" y="1999864"/>
                </a:lnTo>
                <a:lnTo>
                  <a:pt x="1320364" y="1974593"/>
                </a:lnTo>
                <a:lnTo>
                  <a:pt x="1339436" y="1949278"/>
                </a:lnTo>
                <a:lnTo>
                  <a:pt x="1358500" y="1923936"/>
                </a:lnTo>
                <a:lnTo>
                  <a:pt x="1377560" y="1897868"/>
                </a:lnTo>
                <a:lnTo>
                  <a:pt x="1396616" y="1871318"/>
                </a:lnTo>
                <a:lnTo>
                  <a:pt x="1415670" y="1844445"/>
                </a:lnTo>
                <a:lnTo>
                  <a:pt x="1434723" y="1817357"/>
                </a:lnTo>
                <a:lnTo>
                  <a:pt x="1453776" y="1790128"/>
                </a:lnTo>
                <a:lnTo>
                  <a:pt x="1472827" y="1762802"/>
                </a:lnTo>
                <a:lnTo>
                  <a:pt x="1491172" y="1734707"/>
                </a:lnTo>
                <a:lnTo>
                  <a:pt x="1509046" y="1706099"/>
                </a:lnTo>
                <a:lnTo>
                  <a:pt x="1526607" y="1677149"/>
                </a:lnTo>
                <a:lnTo>
                  <a:pt x="1544664" y="1648677"/>
                </a:lnTo>
                <a:lnTo>
                  <a:pt x="1563053" y="1620524"/>
                </a:lnTo>
                <a:lnTo>
                  <a:pt x="1581661" y="1592583"/>
                </a:lnTo>
                <a:lnTo>
                  <a:pt x="1599712" y="1564077"/>
                </a:lnTo>
                <a:lnTo>
                  <a:pt x="1617389" y="1535196"/>
                </a:lnTo>
                <a:lnTo>
                  <a:pt x="1634819" y="1506064"/>
                </a:lnTo>
                <a:lnTo>
                  <a:pt x="1652084" y="1476765"/>
                </a:lnTo>
                <a:lnTo>
                  <a:pt x="1669238" y="1447354"/>
                </a:lnTo>
                <a:lnTo>
                  <a:pt x="1686318" y="1417869"/>
                </a:lnTo>
                <a:lnTo>
                  <a:pt x="1703349" y="1389041"/>
                </a:lnTo>
                <a:lnTo>
                  <a:pt x="1720348" y="1360649"/>
                </a:lnTo>
                <a:lnTo>
                  <a:pt x="1737325" y="1332550"/>
                </a:lnTo>
                <a:lnTo>
                  <a:pt x="1754287" y="1303939"/>
                </a:lnTo>
                <a:lnTo>
                  <a:pt x="1771240" y="1274987"/>
                </a:lnTo>
                <a:lnTo>
                  <a:pt x="1788186" y="1245808"/>
                </a:lnTo>
                <a:lnTo>
                  <a:pt x="1804423" y="1215772"/>
                </a:lnTo>
                <a:lnTo>
                  <a:pt x="1820186" y="1185164"/>
                </a:lnTo>
                <a:lnTo>
                  <a:pt x="1835634" y="1154176"/>
                </a:lnTo>
                <a:lnTo>
                  <a:pt x="1850165" y="1123640"/>
                </a:lnTo>
                <a:lnTo>
                  <a:pt x="1864087" y="1093404"/>
                </a:lnTo>
                <a:lnTo>
                  <a:pt x="1877601" y="1063370"/>
                </a:lnTo>
                <a:lnTo>
                  <a:pt x="1890843" y="1033469"/>
                </a:lnTo>
                <a:lnTo>
                  <a:pt x="1903905" y="1003657"/>
                </a:lnTo>
                <a:lnTo>
                  <a:pt x="1916846" y="973904"/>
                </a:lnTo>
                <a:lnTo>
                  <a:pt x="1929002" y="943486"/>
                </a:lnTo>
                <a:lnTo>
                  <a:pt x="1940633" y="912624"/>
                </a:lnTo>
                <a:lnTo>
                  <a:pt x="1951915" y="881466"/>
                </a:lnTo>
                <a:lnTo>
                  <a:pt x="1962258" y="851522"/>
                </a:lnTo>
                <a:lnTo>
                  <a:pt x="1971976" y="822387"/>
                </a:lnTo>
                <a:lnTo>
                  <a:pt x="1981277" y="793791"/>
                </a:lnTo>
                <a:lnTo>
                  <a:pt x="1990300" y="765555"/>
                </a:lnTo>
                <a:lnTo>
                  <a:pt x="1999138" y="737559"/>
                </a:lnTo>
                <a:lnTo>
                  <a:pt x="2007851" y="709723"/>
                </a:lnTo>
                <a:lnTo>
                  <a:pt x="2015777" y="681287"/>
                </a:lnTo>
                <a:lnTo>
                  <a:pt x="2023178" y="652453"/>
                </a:lnTo>
                <a:lnTo>
                  <a:pt x="2030228" y="623352"/>
                </a:lnTo>
                <a:lnTo>
                  <a:pt x="2037045" y="594073"/>
                </a:lnTo>
                <a:lnTo>
                  <a:pt x="2043707" y="564677"/>
                </a:lnTo>
                <a:lnTo>
                  <a:pt x="2050264" y="535201"/>
                </a:lnTo>
                <a:lnTo>
                  <a:pt x="2056047" y="506378"/>
                </a:lnTo>
                <a:lnTo>
                  <a:pt x="2061313" y="477991"/>
                </a:lnTo>
                <a:lnTo>
                  <a:pt x="2066235" y="449894"/>
                </a:lnTo>
                <a:lnTo>
                  <a:pt x="2070222" y="421990"/>
                </a:lnTo>
                <a:lnTo>
                  <a:pt x="2073585" y="394216"/>
                </a:lnTo>
                <a:lnTo>
                  <a:pt x="2076533" y="366527"/>
                </a:lnTo>
                <a:lnTo>
                  <a:pt x="2078498" y="341013"/>
                </a:lnTo>
                <a:lnTo>
                  <a:pt x="2080682" y="293848"/>
                </a:lnTo>
                <a:lnTo>
                  <a:pt x="2081652" y="253131"/>
                </a:lnTo>
                <a:lnTo>
                  <a:pt x="2082084" y="217630"/>
                </a:lnTo>
                <a:lnTo>
                  <a:pt x="2082429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0">
            <a:extLst>
              <a:ext uri="{FF2B5EF4-FFF2-40B4-BE49-F238E27FC236}">
                <a16:creationId xmlns:a16="http://schemas.microsoft.com/office/drawing/2014/main" xmlns="" id="{084B3BB6-5488-4695-94AA-E8320730BCFA}"/>
              </a:ext>
            </a:extLst>
          </p:cNvPr>
          <p:cNvGrpSpPr/>
          <p:nvPr/>
        </p:nvGrpSpPr>
        <p:grpSpPr>
          <a:xfrm>
            <a:off x="2634790" y="2260600"/>
            <a:ext cx="623421" cy="710868"/>
            <a:chOff x="2634790" y="2260600"/>
            <a:chExt cx="623421" cy="710868"/>
          </a:xfrm>
        </p:grpSpPr>
        <p:sp>
          <p:nvSpPr>
            <p:cNvPr id="31" name="SMARTInkShape-28">
              <a:extLst>
                <a:ext uri="{FF2B5EF4-FFF2-40B4-BE49-F238E27FC236}">
                  <a16:creationId xmlns:a16="http://schemas.microsoft.com/office/drawing/2014/main" xmlns="" id="{A1BBE976-07A4-43DD-AC2A-E66AE836BAD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634790" y="2864111"/>
              <a:ext cx="61441" cy="107357"/>
            </a:xfrm>
            <a:custGeom>
              <a:avLst/>
              <a:gdLst/>
              <a:ahLst/>
              <a:cxnLst/>
              <a:rect l="0" t="0" r="0" b="0"/>
              <a:pathLst>
                <a:path w="61441" h="107357">
                  <a:moveTo>
                    <a:pt x="38560" y="6089"/>
                  </a:moveTo>
                  <a:lnTo>
                    <a:pt x="38560" y="6089"/>
                  </a:lnTo>
                  <a:lnTo>
                    <a:pt x="35189" y="2718"/>
                  </a:lnTo>
                  <a:lnTo>
                    <a:pt x="29771" y="1063"/>
                  </a:lnTo>
                  <a:lnTo>
                    <a:pt x="18166" y="0"/>
                  </a:lnTo>
                  <a:lnTo>
                    <a:pt x="15791" y="2030"/>
                  </a:lnTo>
                  <a:lnTo>
                    <a:pt x="9079" y="15705"/>
                  </a:lnTo>
                  <a:lnTo>
                    <a:pt x="4761" y="29648"/>
                  </a:lnTo>
                  <a:lnTo>
                    <a:pt x="6379" y="65959"/>
                  </a:lnTo>
                  <a:lnTo>
                    <a:pt x="12248" y="91013"/>
                  </a:lnTo>
                  <a:lnTo>
                    <a:pt x="18870" y="102864"/>
                  </a:lnTo>
                  <a:lnTo>
                    <a:pt x="22611" y="105884"/>
                  </a:lnTo>
                  <a:lnTo>
                    <a:pt x="26516" y="107191"/>
                  </a:lnTo>
                  <a:lnTo>
                    <a:pt x="30531" y="107356"/>
                  </a:lnTo>
                  <a:lnTo>
                    <a:pt x="38755" y="103778"/>
                  </a:lnTo>
                  <a:lnTo>
                    <a:pt x="47113" y="96779"/>
                  </a:lnTo>
                  <a:lnTo>
                    <a:pt x="55532" y="86612"/>
                  </a:lnTo>
                  <a:lnTo>
                    <a:pt x="58333" y="73156"/>
                  </a:lnTo>
                  <a:lnTo>
                    <a:pt x="54382" y="44894"/>
                  </a:lnTo>
                  <a:lnTo>
                    <a:pt x="47003" y="33683"/>
                  </a:lnTo>
                  <a:lnTo>
                    <a:pt x="42072" y="28719"/>
                  </a:lnTo>
                  <a:lnTo>
                    <a:pt x="37374" y="26114"/>
                  </a:lnTo>
                  <a:lnTo>
                    <a:pt x="32830" y="25084"/>
                  </a:lnTo>
                  <a:lnTo>
                    <a:pt x="28390" y="25102"/>
                  </a:lnTo>
                  <a:lnTo>
                    <a:pt x="24019" y="27231"/>
                  </a:lnTo>
                  <a:lnTo>
                    <a:pt x="11125" y="40340"/>
                  </a:lnTo>
                  <a:lnTo>
                    <a:pt x="2613" y="51651"/>
                  </a:lnTo>
                  <a:lnTo>
                    <a:pt x="484" y="56925"/>
                  </a:lnTo>
                  <a:lnTo>
                    <a:pt x="0" y="66548"/>
                  </a:lnTo>
                  <a:lnTo>
                    <a:pt x="3695" y="79898"/>
                  </a:lnTo>
                  <a:lnTo>
                    <a:pt x="6850" y="82812"/>
                  </a:lnTo>
                  <a:lnTo>
                    <a:pt x="16000" y="86049"/>
                  </a:lnTo>
                  <a:lnTo>
                    <a:pt x="29681" y="87871"/>
                  </a:lnTo>
                  <a:lnTo>
                    <a:pt x="42671" y="85041"/>
                  </a:lnTo>
                  <a:lnTo>
                    <a:pt x="55457" y="79733"/>
                  </a:lnTo>
                  <a:lnTo>
                    <a:pt x="58291" y="75647"/>
                  </a:lnTo>
                  <a:lnTo>
                    <a:pt x="61440" y="63579"/>
                  </a:lnTo>
                  <a:lnTo>
                    <a:pt x="60869" y="57821"/>
                  </a:lnTo>
                  <a:lnTo>
                    <a:pt x="56472" y="47661"/>
                  </a:lnTo>
                  <a:lnTo>
                    <a:pt x="54029" y="45092"/>
                  </a:lnTo>
                  <a:lnTo>
                    <a:pt x="51695" y="44086"/>
                  </a:lnTo>
                  <a:lnTo>
                    <a:pt x="49433" y="44120"/>
                  </a:lnTo>
                  <a:lnTo>
                    <a:pt x="43157" y="47921"/>
                  </a:lnTo>
                  <a:lnTo>
                    <a:pt x="31690" y="59876"/>
                  </a:lnTo>
                  <a:lnTo>
                    <a:pt x="20223" y="74999"/>
                  </a:lnTo>
                  <a:lnTo>
                    <a:pt x="37249" y="54809"/>
                  </a:lnTo>
                  <a:lnTo>
                    <a:pt x="46011" y="40594"/>
                  </a:lnTo>
                  <a:lnTo>
                    <a:pt x="47055" y="37559"/>
                  </a:lnTo>
                  <a:lnTo>
                    <a:pt x="47045" y="35536"/>
                  </a:lnTo>
                  <a:lnTo>
                    <a:pt x="46334" y="34187"/>
                  </a:lnTo>
                  <a:lnTo>
                    <a:pt x="44448" y="35404"/>
                  </a:lnTo>
                  <a:lnTo>
                    <a:pt x="20378" y="67093"/>
                  </a:lnTo>
                  <a:lnTo>
                    <a:pt x="16368" y="75064"/>
                  </a:lnTo>
                  <a:lnTo>
                    <a:pt x="17415" y="76062"/>
                  </a:lnTo>
                  <a:lnTo>
                    <a:pt x="32210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">
              <a:extLst>
                <a:ext uri="{FF2B5EF4-FFF2-40B4-BE49-F238E27FC236}">
                  <a16:creationId xmlns:a16="http://schemas.microsoft.com/office/drawing/2014/main" xmlns="" id="{75F4F4B8-59A5-4BBA-AFDC-B9837AE9F99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770792" y="2505050"/>
              <a:ext cx="277209" cy="328007"/>
            </a:xfrm>
            <a:custGeom>
              <a:avLst/>
              <a:gdLst/>
              <a:ahLst/>
              <a:cxnLst/>
              <a:rect l="0" t="0" r="0" b="0"/>
              <a:pathLst>
                <a:path w="277209" h="328007">
                  <a:moveTo>
                    <a:pt x="23208" y="111150"/>
                  </a:moveTo>
                  <a:lnTo>
                    <a:pt x="23208" y="111150"/>
                  </a:lnTo>
                  <a:lnTo>
                    <a:pt x="39109" y="155193"/>
                  </a:lnTo>
                  <a:lnTo>
                    <a:pt x="51046" y="193971"/>
                  </a:lnTo>
                  <a:lnTo>
                    <a:pt x="64225" y="237447"/>
                  </a:lnTo>
                  <a:lnTo>
                    <a:pt x="79811" y="282940"/>
                  </a:lnTo>
                  <a:lnTo>
                    <a:pt x="91174" y="327426"/>
                  </a:lnTo>
                  <a:lnTo>
                    <a:pt x="91097" y="328006"/>
                  </a:lnTo>
                  <a:lnTo>
                    <a:pt x="80258" y="292301"/>
                  </a:lnTo>
                  <a:lnTo>
                    <a:pt x="65497" y="252339"/>
                  </a:lnTo>
                  <a:lnTo>
                    <a:pt x="55634" y="227854"/>
                  </a:lnTo>
                  <a:lnTo>
                    <a:pt x="44825" y="201652"/>
                  </a:lnTo>
                  <a:lnTo>
                    <a:pt x="35503" y="177129"/>
                  </a:lnTo>
                  <a:lnTo>
                    <a:pt x="19500" y="131067"/>
                  </a:lnTo>
                  <a:lnTo>
                    <a:pt x="5333" y="89064"/>
                  </a:lnTo>
                  <a:lnTo>
                    <a:pt x="37" y="66584"/>
                  </a:lnTo>
                  <a:lnTo>
                    <a:pt x="0" y="62389"/>
                  </a:lnTo>
                  <a:lnTo>
                    <a:pt x="680" y="59593"/>
                  </a:lnTo>
                  <a:lnTo>
                    <a:pt x="1840" y="57729"/>
                  </a:lnTo>
                  <a:lnTo>
                    <a:pt x="4729" y="58602"/>
                  </a:lnTo>
                  <a:lnTo>
                    <a:pt x="46655" y="91781"/>
                  </a:lnTo>
                  <a:lnTo>
                    <a:pt x="94221" y="129182"/>
                  </a:lnTo>
                  <a:lnTo>
                    <a:pt x="109803" y="136803"/>
                  </a:lnTo>
                  <a:lnTo>
                    <a:pt x="116921" y="138835"/>
                  </a:lnTo>
                  <a:lnTo>
                    <a:pt x="123078" y="138074"/>
                  </a:lnTo>
                  <a:lnTo>
                    <a:pt x="133682" y="131583"/>
                  </a:lnTo>
                  <a:lnTo>
                    <a:pt x="147585" y="105915"/>
                  </a:lnTo>
                  <a:lnTo>
                    <a:pt x="153899" y="68128"/>
                  </a:lnTo>
                  <a:lnTo>
                    <a:pt x="155770" y="29023"/>
                  </a:lnTo>
                  <a:lnTo>
                    <a:pt x="157108" y="3937"/>
                  </a:lnTo>
                  <a:lnTo>
                    <a:pt x="158336" y="1575"/>
                  </a:lnTo>
                  <a:lnTo>
                    <a:pt x="159859" y="0"/>
                  </a:lnTo>
                  <a:lnTo>
                    <a:pt x="162287" y="1066"/>
                  </a:lnTo>
                  <a:lnTo>
                    <a:pt x="173150" y="14092"/>
                  </a:lnTo>
                  <a:lnTo>
                    <a:pt x="198150" y="59389"/>
                  </a:lnTo>
                  <a:lnTo>
                    <a:pt x="218114" y="100439"/>
                  </a:lnTo>
                  <a:lnTo>
                    <a:pt x="238532" y="144979"/>
                  </a:lnTo>
                  <a:lnTo>
                    <a:pt x="254616" y="182713"/>
                  </a:lnTo>
                  <a:lnTo>
                    <a:pt x="277208" y="2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">
              <a:extLst>
                <a:ext uri="{FF2B5EF4-FFF2-40B4-BE49-F238E27FC236}">
                  <a16:creationId xmlns:a16="http://schemas.microsoft.com/office/drawing/2014/main" xmlns="" id="{BEA162EA-3041-40D3-8C05-21A367873D9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037992" y="2260600"/>
              <a:ext cx="220219" cy="428682"/>
            </a:xfrm>
            <a:custGeom>
              <a:avLst/>
              <a:gdLst/>
              <a:ahLst/>
              <a:cxnLst/>
              <a:rect l="0" t="0" r="0" b="0"/>
              <a:pathLst>
                <a:path w="220219" h="428682">
                  <a:moveTo>
                    <a:pt x="3658" y="234950"/>
                  </a:moveTo>
                  <a:lnTo>
                    <a:pt x="3658" y="234950"/>
                  </a:lnTo>
                  <a:lnTo>
                    <a:pt x="287" y="231579"/>
                  </a:lnTo>
                  <a:lnTo>
                    <a:pt x="0" y="230586"/>
                  </a:lnTo>
                  <a:lnTo>
                    <a:pt x="514" y="229924"/>
                  </a:lnTo>
                  <a:lnTo>
                    <a:pt x="1562" y="229483"/>
                  </a:lnTo>
                  <a:lnTo>
                    <a:pt x="24521" y="258563"/>
                  </a:lnTo>
                  <a:lnTo>
                    <a:pt x="48466" y="300605"/>
                  </a:lnTo>
                  <a:lnTo>
                    <a:pt x="66559" y="337894"/>
                  </a:lnTo>
                  <a:lnTo>
                    <a:pt x="80464" y="378497"/>
                  </a:lnTo>
                  <a:lnTo>
                    <a:pt x="90826" y="425312"/>
                  </a:lnTo>
                  <a:lnTo>
                    <a:pt x="90697" y="428180"/>
                  </a:lnTo>
                  <a:lnTo>
                    <a:pt x="89907" y="428681"/>
                  </a:lnTo>
                  <a:lnTo>
                    <a:pt x="88674" y="427604"/>
                  </a:lnTo>
                  <a:lnTo>
                    <a:pt x="70780" y="382497"/>
                  </a:lnTo>
                  <a:lnTo>
                    <a:pt x="56538" y="341449"/>
                  </a:lnTo>
                  <a:lnTo>
                    <a:pt x="48084" y="317238"/>
                  </a:lnTo>
                  <a:lnTo>
                    <a:pt x="38920" y="291220"/>
                  </a:lnTo>
                  <a:lnTo>
                    <a:pt x="29283" y="263997"/>
                  </a:lnTo>
                  <a:lnTo>
                    <a:pt x="16693" y="218697"/>
                  </a:lnTo>
                  <a:lnTo>
                    <a:pt x="9451" y="183276"/>
                  </a:lnTo>
                  <a:lnTo>
                    <a:pt x="4421" y="145857"/>
                  </a:lnTo>
                  <a:lnTo>
                    <a:pt x="6283" y="146626"/>
                  </a:lnTo>
                  <a:lnTo>
                    <a:pt x="40353" y="182336"/>
                  </a:lnTo>
                  <a:lnTo>
                    <a:pt x="78344" y="227357"/>
                  </a:lnTo>
                  <a:lnTo>
                    <a:pt x="104585" y="260738"/>
                  </a:lnTo>
                  <a:lnTo>
                    <a:pt x="139396" y="307502"/>
                  </a:lnTo>
                  <a:lnTo>
                    <a:pt x="176442" y="354487"/>
                  </a:lnTo>
                  <a:lnTo>
                    <a:pt x="190047" y="365689"/>
                  </a:lnTo>
                  <a:lnTo>
                    <a:pt x="195651" y="368676"/>
                  </a:lnTo>
                  <a:lnTo>
                    <a:pt x="200092" y="367845"/>
                  </a:lnTo>
                  <a:lnTo>
                    <a:pt x="203758" y="364469"/>
                  </a:lnTo>
                  <a:lnTo>
                    <a:pt x="210419" y="350369"/>
                  </a:lnTo>
                  <a:lnTo>
                    <a:pt x="219986" y="308581"/>
                  </a:lnTo>
                  <a:lnTo>
                    <a:pt x="220218" y="269321"/>
                  </a:lnTo>
                  <a:lnTo>
                    <a:pt x="217970" y="224120"/>
                  </a:lnTo>
                  <a:lnTo>
                    <a:pt x="216383" y="200214"/>
                  </a:lnTo>
                  <a:lnTo>
                    <a:pt x="213913" y="175809"/>
                  </a:lnTo>
                  <a:lnTo>
                    <a:pt x="210856" y="151073"/>
                  </a:lnTo>
                  <a:lnTo>
                    <a:pt x="204402" y="103832"/>
                  </a:lnTo>
                  <a:lnTo>
                    <a:pt x="199181" y="64022"/>
                  </a:lnTo>
                  <a:lnTo>
                    <a:pt x="188904" y="26730"/>
                  </a:lnTo>
                  <a:lnTo>
                    <a:pt x="181005" y="13526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1">
            <a:extLst>
              <a:ext uri="{FF2B5EF4-FFF2-40B4-BE49-F238E27FC236}">
                <a16:creationId xmlns:a16="http://schemas.microsoft.com/office/drawing/2014/main" xmlns="" id="{F2FD7600-63BC-4702-AFA5-3995B3C1339B}"/>
              </a:ext>
            </a:extLst>
          </p:cNvPr>
          <p:cNvGrpSpPr/>
          <p:nvPr/>
        </p:nvGrpSpPr>
        <p:grpSpPr>
          <a:xfrm>
            <a:off x="6833239" y="2211752"/>
            <a:ext cx="538897" cy="386214"/>
            <a:chOff x="6833239" y="2211752"/>
            <a:chExt cx="538897" cy="386214"/>
          </a:xfrm>
        </p:grpSpPr>
        <p:sp>
          <p:nvSpPr>
            <p:cNvPr id="35" name="SMARTInkShape-31">
              <a:extLst>
                <a:ext uri="{FF2B5EF4-FFF2-40B4-BE49-F238E27FC236}">
                  <a16:creationId xmlns:a16="http://schemas.microsoft.com/office/drawing/2014/main" xmlns="" id="{84211A27-85F5-4B28-98F0-0E9BC990C8D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833239" y="2511468"/>
              <a:ext cx="75562" cy="86498"/>
            </a:xfrm>
            <a:custGeom>
              <a:avLst/>
              <a:gdLst/>
              <a:ahLst/>
              <a:cxnLst/>
              <a:rect l="0" t="0" r="0" b="0"/>
              <a:pathLst>
                <a:path w="75562" h="86498">
                  <a:moveTo>
                    <a:pt x="75561" y="3132"/>
                  </a:moveTo>
                  <a:lnTo>
                    <a:pt x="75561" y="3132"/>
                  </a:lnTo>
                  <a:lnTo>
                    <a:pt x="70093" y="8599"/>
                  </a:lnTo>
                  <a:lnTo>
                    <a:pt x="69093" y="8188"/>
                  </a:lnTo>
                  <a:lnTo>
                    <a:pt x="66101" y="5849"/>
                  </a:lnTo>
                  <a:lnTo>
                    <a:pt x="40001" y="0"/>
                  </a:lnTo>
                  <a:lnTo>
                    <a:pt x="34215" y="1749"/>
                  </a:lnTo>
                  <a:lnTo>
                    <a:pt x="20261" y="11219"/>
                  </a:lnTo>
                  <a:lnTo>
                    <a:pt x="10296" y="24836"/>
                  </a:lnTo>
                  <a:lnTo>
                    <a:pt x="4220" y="40295"/>
                  </a:lnTo>
                  <a:lnTo>
                    <a:pt x="0" y="74862"/>
                  </a:lnTo>
                  <a:lnTo>
                    <a:pt x="1904" y="79174"/>
                  </a:lnTo>
                  <a:lnTo>
                    <a:pt x="9663" y="85847"/>
                  </a:lnTo>
                  <a:lnTo>
                    <a:pt x="15401" y="86497"/>
                  </a:lnTo>
                  <a:lnTo>
                    <a:pt x="29303" y="83458"/>
                  </a:lnTo>
                  <a:lnTo>
                    <a:pt x="46254" y="73813"/>
                  </a:lnTo>
                  <a:lnTo>
                    <a:pt x="60214" y="55276"/>
                  </a:lnTo>
                  <a:lnTo>
                    <a:pt x="63331" y="41829"/>
                  </a:lnTo>
                  <a:lnTo>
                    <a:pt x="63173" y="35280"/>
                  </a:lnTo>
                  <a:lnTo>
                    <a:pt x="61658" y="30208"/>
                  </a:lnTo>
                  <a:lnTo>
                    <a:pt x="56212" y="22692"/>
                  </a:lnTo>
                  <a:lnTo>
                    <a:pt x="45325" y="18881"/>
                  </a:lnTo>
                  <a:lnTo>
                    <a:pt x="32488" y="17893"/>
                  </a:lnTo>
                  <a:lnTo>
                    <a:pt x="18035" y="21303"/>
                  </a:lnTo>
                  <a:lnTo>
                    <a:pt x="11659" y="24849"/>
                  </a:lnTo>
                  <a:lnTo>
                    <a:pt x="10381" y="27487"/>
                  </a:lnTo>
                  <a:lnTo>
                    <a:pt x="10844" y="34183"/>
                  </a:lnTo>
                  <a:lnTo>
                    <a:pt x="12661" y="37238"/>
                  </a:lnTo>
                  <a:lnTo>
                    <a:pt x="18443" y="42514"/>
                  </a:lnTo>
                  <a:lnTo>
                    <a:pt x="29479" y="43448"/>
                  </a:lnTo>
                  <a:lnTo>
                    <a:pt x="60529" y="40818"/>
                  </a:lnTo>
                  <a:lnTo>
                    <a:pt x="63423" y="39545"/>
                  </a:lnTo>
                  <a:lnTo>
                    <a:pt x="65352" y="37991"/>
                  </a:lnTo>
                  <a:lnTo>
                    <a:pt x="67496" y="32501"/>
                  </a:lnTo>
                  <a:lnTo>
                    <a:pt x="68872" y="17478"/>
                  </a:lnTo>
                  <a:lnTo>
                    <a:pt x="67179" y="11154"/>
                  </a:lnTo>
                  <a:lnTo>
                    <a:pt x="65740" y="8480"/>
                  </a:lnTo>
                  <a:lnTo>
                    <a:pt x="64075" y="6697"/>
                  </a:lnTo>
                  <a:lnTo>
                    <a:pt x="60343" y="4716"/>
                  </a:lnTo>
                  <a:lnTo>
                    <a:pt x="40792" y="13714"/>
                  </a:lnTo>
                  <a:lnTo>
                    <a:pt x="7534" y="39606"/>
                  </a:lnTo>
                  <a:lnTo>
                    <a:pt x="8337" y="40854"/>
                  </a:lnTo>
                  <a:lnTo>
                    <a:pt x="12993" y="44121"/>
                  </a:lnTo>
                  <a:lnTo>
                    <a:pt x="37461" y="4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>
              <a:extLst>
                <a:ext uri="{FF2B5EF4-FFF2-40B4-BE49-F238E27FC236}">
                  <a16:creationId xmlns:a16="http://schemas.microsoft.com/office/drawing/2014/main" xmlns="" id="{5BB87D6D-BFE3-4CAC-BE6A-6F0A7603727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045223" y="2300686"/>
              <a:ext cx="122175" cy="226178"/>
            </a:xfrm>
            <a:custGeom>
              <a:avLst/>
              <a:gdLst/>
              <a:ahLst/>
              <a:cxnLst/>
              <a:rect l="0" t="0" r="0" b="0"/>
              <a:pathLst>
                <a:path w="122175" h="226178">
                  <a:moveTo>
                    <a:pt x="111227" y="4364"/>
                  </a:moveTo>
                  <a:lnTo>
                    <a:pt x="111227" y="4364"/>
                  </a:lnTo>
                  <a:lnTo>
                    <a:pt x="94606" y="0"/>
                  </a:lnTo>
                  <a:lnTo>
                    <a:pt x="68594" y="13"/>
                  </a:lnTo>
                  <a:lnTo>
                    <a:pt x="39955" y="9033"/>
                  </a:lnTo>
                  <a:lnTo>
                    <a:pt x="24518" y="19139"/>
                  </a:lnTo>
                  <a:lnTo>
                    <a:pt x="7296" y="43471"/>
                  </a:lnTo>
                  <a:lnTo>
                    <a:pt x="0" y="69652"/>
                  </a:lnTo>
                  <a:lnTo>
                    <a:pt x="2056" y="86768"/>
                  </a:lnTo>
                  <a:lnTo>
                    <a:pt x="4579" y="95283"/>
                  </a:lnTo>
                  <a:lnTo>
                    <a:pt x="16790" y="108508"/>
                  </a:lnTo>
                  <a:lnTo>
                    <a:pt x="64192" y="132979"/>
                  </a:lnTo>
                  <a:lnTo>
                    <a:pt x="106326" y="150315"/>
                  </a:lnTo>
                  <a:lnTo>
                    <a:pt x="114310" y="154581"/>
                  </a:lnTo>
                  <a:lnTo>
                    <a:pt x="118926" y="160248"/>
                  </a:lnTo>
                  <a:lnTo>
                    <a:pt x="121298" y="166848"/>
                  </a:lnTo>
                  <a:lnTo>
                    <a:pt x="122174" y="174070"/>
                  </a:lnTo>
                  <a:lnTo>
                    <a:pt x="119937" y="181001"/>
                  </a:lnTo>
                  <a:lnTo>
                    <a:pt x="109923" y="194347"/>
                  </a:lnTo>
                  <a:lnTo>
                    <a:pt x="71771" y="218751"/>
                  </a:lnTo>
                  <a:lnTo>
                    <a:pt x="53239" y="226177"/>
                  </a:lnTo>
                  <a:lnTo>
                    <a:pt x="46463" y="222794"/>
                  </a:lnTo>
                  <a:lnTo>
                    <a:pt x="28677" y="18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">
              <a:extLst>
                <a:ext uri="{FF2B5EF4-FFF2-40B4-BE49-F238E27FC236}">
                  <a16:creationId xmlns:a16="http://schemas.microsoft.com/office/drawing/2014/main" xmlns="" id="{2E75E6E1-CC44-4721-AD2E-4713FE4CCE4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239000" y="2211752"/>
              <a:ext cx="133136" cy="372699"/>
            </a:xfrm>
            <a:custGeom>
              <a:avLst/>
              <a:gdLst/>
              <a:ahLst/>
              <a:cxnLst/>
              <a:rect l="0" t="0" r="0" b="0"/>
              <a:pathLst>
                <a:path w="133136" h="372699">
                  <a:moveTo>
                    <a:pt x="19050" y="150448"/>
                  </a:moveTo>
                  <a:lnTo>
                    <a:pt x="19050" y="150448"/>
                  </a:lnTo>
                  <a:lnTo>
                    <a:pt x="12308" y="143706"/>
                  </a:lnTo>
                  <a:lnTo>
                    <a:pt x="11027" y="143131"/>
                  </a:lnTo>
                  <a:lnTo>
                    <a:pt x="10880" y="144159"/>
                  </a:lnTo>
                  <a:lnTo>
                    <a:pt x="21431" y="190079"/>
                  </a:lnTo>
                  <a:lnTo>
                    <a:pt x="20853" y="233843"/>
                  </a:lnTo>
                  <a:lnTo>
                    <a:pt x="17969" y="266064"/>
                  </a:lnTo>
                  <a:lnTo>
                    <a:pt x="12379" y="306531"/>
                  </a:lnTo>
                  <a:lnTo>
                    <a:pt x="8324" y="322124"/>
                  </a:lnTo>
                  <a:lnTo>
                    <a:pt x="4170" y="329054"/>
                  </a:lnTo>
                  <a:lnTo>
                    <a:pt x="2780" y="328785"/>
                  </a:lnTo>
                  <a:lnTo>
                    <a:pt x="1235" y="322842"/>
                  </a:lnTo>
                  <a:lnTo>
                    <a:pt x="365" y="287370"/>
                  </a:lnTo>
                  <a:lnTo>
                    <a:pt x="163" y="244934"/>
                  </a:lnTo>
                  <a:lnTo>
                    <a:pt x="109" y="219789"/>
                  </a:lnTo>
                  <a:lnTo>
                    <a:pt x="1484" y="193147"/>
                  </a:lnTo>
                  <a:lnTo>
                    <a:pt x="3811" y="165509"/>
                  </a:lnTo>
                  <a:lnTo>
                    <a:pt x="6774" y="137205"/>
                  </a:lnTo>
                  <a:lnTo>
                    <a:pt x="10161" y="111986"/>
                  </a:lnTo>
                  <a:lnTo>
                    <a:pt x="17685" y="67032"/>
                  </a:lnTo>
                  <a:lnTo>
                    <a:pt x="33227" y="22878"/>
                  </a:lnTo>
                  <a:lnTo>
                    <a:pt x="45107" y="7202"/>
                  </a:lnTo>
                  <a:lnTo>
                    <a:pt x="51238" y="2034"/>
                  </a:lnTo>
                  <a:lnTo>
                    <a:pt x="58148" y="0"/>
                  </a:lnTo>
                  <a:lnTo>
                    <a:pt x="73351" y="1502"/>
                  </a:lnTo>
                  <a:lnTo>
                    <a:pt x="79239" y="5996"/>
                  </a:lnTo>
                  <a:lnTo>
                    <a:pt x="87664" y="20395"/>
                  </a:lnTo>
                  <a:lnTo>
                    <a:pt x="93002" y="55077"/>
                  </a:lnTo>
                  <a:lnTo>
                    <a:pt x="84471" y="96633"/>
                  </a:lnTo>
                  <a:lnTo>
                    <a:pt x="71909" y="136855"/>
                  </a:lnTo>
                  <a:lnTo>
                    <a:pt x="55400" y="183984"/>
                  </a:lnTo>
                  <a:lnTo>
                    <a:pt x="54572" y="188327"/>
                  </a:lnTo>
                  <a:lnTo>
                    <a:pt x="55534" y="195035"/>
                  </a:lnTo>
                  <a:lnTo>
                    <a:pt x="58189" y="197812"/>
                  </a:lnTo>
                  <a:lnTo>
                    <a:pt x="66784" y="202778"/>
                  </a:lnTo>
                  <a:lnTo>
                    <a:pt x="110727" y="210546"/>
                  </a:lnTo>
                  <a:lnTo>
                    <a:pt x="128920" y="219682"/>
                  </a:lnTo>
                  <a:lnTo>
                    <a:pt x="131808" y="225532"/>
                  </a:lnTo>
                  <a:lnTo>
                    <a:pt x="133135" y="241439"/>
                  </a:lnTo>
                  <a:lnTo>
                    <a:pt x="123173" y="276970"/>
                  </a:lnTo>
                  <a:lnTo>
                    <a:pt x="96703" y="315406"/>
                  </a:lnTo>
                  <a:lnTo>
                    <a:pt x="62049" y="346864"/>
                  </a:lnTo>
                  <a:lnTo>
                    <a:pt x="0" y="37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2">
            <a:extLst>
              <a:ext uri="{FF2B5EF4-FFF2-40B4-BE49-F238E27FC236}">
                <a16:creationId xmlns:a16="http://schemas.microsoft.com/office/drawing/2014/main" xmlns="" id="{06EA112E-D626-4520-B248-9FB72D9025F5}"/>
              </a:ext>
            </a:extLst>
          </p:cNvPr>
          <p:cNvGrpSpPr/>
          <p:nvPr/>
        </p:nvGrpSpPr>
        <p:grpSpPr>
          <a:xfrm>
            <a:off x="7367237" y="3929895"/>
            <a:ext cx="760573" cy="343656"/>
            <a:chOff x="7367237" y="3929895"/>
            <a:chExt cx="760573" cy="343656"/>
          </a:xfrm>
        </p:grpSpPr>
        <p:sp>
          <p:nvSpPr>
            <p:cNvPr id="39" name="SMARTInkShape-34">
              <a:extLst>
                <a:ext uri="{FF2B5EF4-FFF2-40B4-BE49-F238E27FC236}">
                  <a16:creationId xmlns:a16="http://schemas.microsoft.com/office/drawing/2014/main" xmlns="" id="{63BACB3E-829C-4AA0-B603-89AF69C1EE9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367237" y="4214175"/>
              <a:ext cx="61693" cy="56791"/>
            </a:xfrm>
            <a:custGeom>
              <a:avLst/>
              <a:gdLst/>
              <a:ahLst/>
              <a:cxnLst/>
              <a:rect l="0" t="0" r="0" b="0"/>
              <a:pathLst>
                <a:path w="61693" h="56791">
                  <a:moveTo>
                    <a:pt x="17813" y="40325"/>
                  </a:moveTo>
                  <a:lnTo>
                    <a:pt x="17813" y="40325"/>
                  </a:lnTo>
                  <a:lnTo>
                    <a:pt x="19694" y="21815"/>
                  </a:lnTo>
                  <a:lnTo>
                    <a:pt x="21471" y="10932"/>
                  </a:lnTo>
                  <a:lnTo>
                    <a:pt x="20957" y="8029"/>
                  </a:lnTo>
                  <a:lnTo>
                    <a:pt x="15063" y="0"/>
                  </a:lnTo>
                  <a:lnTo>
                    <a:pt x="13157" y="36"/>
                  </a:lnTo>
                  <a:lnTo>
                    <a:pt x="11181" y="1471"/>
                  </a:lnTo>
                  <a:lnTo>
                    <a:pt x="7104" y="7534"/>
                  </a:lnTo>
                  <a:lnTo>
                    <a:pt x="1548" y="22848"/>
                  </a:lnTo>
                  <a:lnTo>
                    <a:pt x="0" y="34674"/>
                  </a:lnTo>
                  <a:lnTo>
                    <a:pt x="3076" y="45104"/>
                  </a:lnTo>
                  <a:lnTo>
                    <a:pt x="8441" y="53032"/>
                  </a:lnTo>
                  <a:lnTo>
                    <a:pt x="13177" y="56556"/>
                  </a:lnTo>
                  <a:lnTo>
                    <a:pt x="16133" y="56790"/>
                  </a:lnTo>
                  <a:lnTo>
                    <a:pt x="23182" y="55169"/>
                  </a:lnTo>
                  <a:lnTo>
                    <a:pt x="26330" y="52338"/>
                  </a:lnTo>
                  <a:lnTo>
                    <a:pt x="31711" y="43548"/>
                  </a:lnTo>
                  <a:lnTo>
                    <a:pt x="35337" y="26698"/>
                  </a:lnTo>
                  <a:lnTo>
                    <a:pt x="34303" y="16395"/>
                  </a:lnTo>
                  <a:lnTo>
                    <a:pt x="31491" y="8523"/>
                  </a:lnTo>
                  <a:lnTo>
                    <a:pt x="29755" y="6423"/>
                  </a:lnTo>
                  <a:lnTo>
                    <a:pt x="27891" y="5024"/>
                  </a:lnTo>
                  <a:lnTo>
                    <a:pt x="25237" y="4797"/>
                  </a:lnTo>
                  <a:lnTo>
                    <a:pt x="18525" y="6425"/>
                  </a:lnTo>
                  <a:lnTo>
                    <a:pt x="12720" y="11382"/>
                  </a:lnTo>
                  <a:lnTo>
                    <a:pt x="10184" y="14680"/>
                  </a:lnTo>
                  <a:lnTo>
                    <a:pt x="9199" y="18289"/>
                  </a:lnTo>
                  <a:lnTo>
                    <a:pt x="9986" y="26063"/>
                  </a:lnTo>
                  <a:lnTo>
                    <a:pt x="14396" y="38372"/>
                  </a:lnTo>
                  <a:lnTo>
                    <a:pt x="21938" y="44866"/>
                  </a:lnTo>
                  <a:lnTo>
                    <a:pt x="32346" y="49399"/>
                  </a:lnTo>
                  <a:lnTo>
                    <a:pt x="60336" y="52884"/>
                  </a:lnTo>
                  <a:lnTo>
                    <a:pt x="61406" y="47318"/>
                  </a:lnTo>
                  <a:lnTo>
                    <a:pt x="61692" y="42870"/>
                  </a:lnTo>
                  <a:lnTo>
                    <a:pt x="54484" y="30402"/>
                  </a:lnTo>
                  <a:lnTo>
                    <a:pt x="48610" y="23127"/>
                  </a:lnTo>
                  <a:lnTo>
                    <a:pt x="43283" y="18982"/>
                  </a:lnTo>
                  <a:lnTo>
                    <a:pt x="38320" y="16924"/>
                  </a:lnTo>
                  <a:lnTo>
                    <a:pt x="23589" y="15320"/>
                  </a:lnTo>
                  <a:lnTo>
                    <a:pt x="21663" y="16599"/>
                  </a:lnTo>
                  <a:lnTo>
                    <a:pt x="20380" y="18863"/>
                  </a:lnTo>
                  <a:lnTo>
                    <a:pt x="19524" y="21784"/>
                  </a:lnTo>
                  <a:lnTo>
                    <a:pt x="24218" y="30674"/>
                  </a:lnTo>
                  <a:lnTo>
                    <a:pt x="36863" y="4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">
              <a:extLst>
                <a:ext uri="{FF2B5EF4-FFF2-40B4-BE49-F238E27FC236}">
                  <a16:creationId xmlns:a16="http://schemas.microsoft.com/office/drawing/2014/main" xmlns="" id="{14E134CC-5A08-45B7-BDA6-D379988CC02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639050" y="4004284"/>
              <a:ext cx="190501" cy="269267"/>
            </a:xfrm>
            <a:custGeom>
              <a:avLst/>
              <a:gdLst/>
              <a:ahLst/>
              <a:cxnLst/>
              <a:rect l="0" t="0" r="0" b="0"/>
              <a:pathLst>
                <a:path w="190501" h="269267">
                  <a:moveTo>
                    <a:pt x="0" y="47016"/>
                  </a:moveTo>
                  <a:lnTo>
                    <a:pt x="0" y="47016"/>
                  </a:lnTo>
                  <a:lnTo>
                    <a:pt x="0" y="38178"/>
                  </a:lnTo>
                  <a:lnTo>
                    <a:pt x="1881" y="34151"/>
                  </a:lnTo>
                  <a:lnTo>
                    <a:pt x="5467" y="29187"/>
                  </a:lnTo>
                  <a:lnTo>
                    <a:pt x="5958" y="32272"/>
                  </a:lnTo>
                  <a:lnTo>
                    <a:pt x="12074" y="72094"/>
                  </a:lnTo>
                  <a:lnTo>
                    <a:pt x="18536" y="103318"/>
                  </a:lnTo>
                  <a:lnTo>
                    <a:pt x="22350" y="138361"/>
                  </a:lnTo>
                  <a:lnTo>
                    <a:pt x="24043" y="173692"/>
                  </a:lnTo>
                  <a:lnTo>
                    <a:pt x="24998" y="219232"/>
                  </a:lnTo>
                  <a:lnTo>
                    <a:pt x="25347" y="253235"/>
                  </a:lnTo>
                  <a:lnTo>
                    <a:pt x="20366" y="214683"/>
                  </a:lnTo>
                  <a:lnTo>
                    <a:pt x="23587" y="171087"/>
                  </a:lnTo>
                  <a:lnTo>
                    <a:pt x="25161" y="153857"/>
                  </a:lnTo>
                  <a:lnTo>
                    <a:pt x="26652" y="152816"/>
                  </a:lnTo>
                  <a:lnTo>
                    <a:pt x="29056" y="152827"/>
                  </a:lnTo>
                  <a:lnTo>
                    <a:pt x="72923" y="160308"/>
                  </a:lnTo>
                  <a:lnTo>
                    <a:pt x="97650" y="154275"/>
                  </a:lnTo>
                  <a:lnTo>
                    <a:pt x="112544" y="143605"/>
                  </a:lnTo>
                  <a:lnTo>
                    <a:pt x="125514" y="128044"/>
                  </a:lnTo>
                  <a:lnTo>
                    <a:pt x="135982" y="107018"/>
                  </a:lnTo>
                  <a:lnTo>
                    <a:pt x="143066" y="68008"/>
                  </a:lnTo>
                  <a:lnTo>
                    <a:pt x="150530" y="22836"/>
                  </a:lnTo>
                  <a:lnTo>
                    <a:pt x="157528" y="0"/>
                  </a:lnTo>
                  <a:lnTo>
                    <a:pt x="155016" y="7450"/>
                  </a:lnTo>
                  <a:lnTo>
                    <a:pt x="162351" y="46256"/>
                  </a:lnTo>
                  <a:lnTo>
                    <a:pt x="166936" y="77723"/>
                  </a:lnTo>
                  <a:lnTo>
                    <a:pt x="171324" y="112874"/>
                  </a:lnTo>
                  <a:lnTo>
                    <a:pt x="174922" y="148253"/>
                  </a:lnTo>
                  <a:lnTo>
                    <a:pt x="177653" y="195232"/>
                  </a:lnTo>
                  <a:lnTo>
                    <a:pt x="182617" y="234160"/>
                  </a:lnTo>
                  <a:lnTo>
                    <a:pt x="190500" y="26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">
              <a:extLst>
                <a:ext uri="{FF2B5EF4-FFF2-40B4-BE49-F238E27FC236}">
                  <a16:creationId xmlns:a16="http://schemas.microsoft.com/office/drawing/2014/main" xmlns="" id="{119BD3DE-F01A-4FC7-97F7-21DD7B5B790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919331" y="3929895"/>
              <a:ext cx="208479" cy="291453"/>
            </a:xfrm>
            <a:custGeom>
              <a:avLst/>
              <a:gdLst/>
              <a:ahLst/>
              <a:cxnLst/>
              <a:rect l="0" t="0" r="0" b="0"/>
              <a:pathLst>
                <a:path w="208479" h="291453">
                  <a:moveTo>
                    <a:pt x="5469" y="159505"/>
                  </a:moveTo>
                  <a:lnTo>
                    <a:pt x="5469" y="159505"/>
                  </a:lnTo>
                  <a:lnTo>
                    <a:pt x="5469" y="152763"/>
                  </a:lnTo>
                  <a:lnTo>
                    <a:pt x="4763" y="150777"/>
                  </a:lnTo>
                  <a:lnTo>
                    <a:pt x="3588" y="149453"/>
                  </a:lnTo>
                  <a:lnTo>
                    <a:pt x="2" y="147328"/>
                  </a:lnTo>
                  <a:lnTo>
                    <a:pt x="2751" y="150330"/>
                  </a:lnTo>
                  <a:lnTo>
                    <a:pt x="4664" y="162431"/>
                  </a:lnTo>
                  <a:lnTo>
                    <a:pt x="5363" y="205455"/>
                  </a:lnTo>
                  <a:lnTo>
                    <a:pt x="5438" y="241794"/>
                  </a:lnTo>
                  <a:lnTo>
                    <a:pt x="2091" y="284415"/>
                  </a:lnTo>
                  <a:lnTo>
                    <a:pt x="439" y="290750"/>
                  </a:lnTo>
                  <a:lnTo>
                    <a:pt x="0" y="291452"/>
                  </a:lnTo>
                  <a:lnTo>
                    <a:pt x="8035" y="243894"/>
                  </a:lnTo>
                  <a:lnTo>
                    <a:pt x="10136" y="208065"/>
                  </a:lnTo>
                  <a:lnTo>
                    <a:pt x="11071" y="165565"/>
                  </a:lnTo>
                  <a:lnTo>
                    <a:pt x="11486" y="118454"/>
                  </a:lnTo>
                  <a:lnTo>
                    <a:pt x="11671" y="80582"/>
                  </a:lnTo>
                  <a:lnTo>
                    <a:pt x="11799" y="33767"/>
                  </a:lnTo>
                  <a:lnTo>
                    <a:pt x="11810" y="26481"/>
                  </a:lnTo>
                  <a:lnTo>
                    <a:pt x="13224" y="25666"/>
                  </a:lnTo>
                  <a:lnTo>
                    <a:pt x="15578" y="26534"/>
                  </a:lnTo>
                  <a:lnTo>
                    <a:pt x="18559" y="28525"/>
                  </a:lnTo>
                  <a:lnTo>
                    <a:pt x="48414" y="70880"/>
                  </a:lnTo>
                  <a:lnTo>
                    <a:pt x="72681" y="117957"/>
                  </a:lnTo>
                  <a:lnTo>
                    <a:pt x="75677" y="125456"/>
                  </a:lnTo>
                  <a:lnTo>
                    <a:pt x="84650" y="135670"/>
                  </a:lnTo>
                  <a:lnTo>
                    <a:pt x="90006" y="139382"/>
                  </a:lnTo>
                  <a:lnTo>
                    <a:pt x="94988" y="141151"/>
                  </a:lnTo>
                  <a:lnTo>
                    <a:pt x="104286" y="141234"/>
                  </a:lnTo>
                  <a:lnTo>
                    <a:pt x="115004" y="133276"/>
                  </a:lnTo>
                  <a:lnTo>
                    <a:pt x="126824" y="118214"/>
                  </a:lnTo>
                  <a:lnTo>
                    <a:pt x="144672" y="81262"/>
                  </a:lnTo>
                  <a:lnTo>
                    <a:pt x="159211" y="38407"/>
                  </a:lnTo>
                  <a:lnTo>
                    <a:pt x="175179" y="680"/>
                  </a:lnTo>
                  <a:lnTo>
                    <a:pt x="175759" y="0"/>
                  </a:lnTo>
                  <a:lnTo>
                    <a:pt x="176145" y="251"/>
                  </a:lnTo>
                  <a:lnTo>
                    <a:pt x="183431" y="10719"/>
                  </a:lnTo>
                  <a:lnTo>
                    <a:pt x="197593" y="56909"/>
                  </a:lnTo>
                  <a:lnTo>
                    <a:pt x="205387" y="99473"/>
                  </a:lnTo>
                  <a:lnTo>
                    <a:pt x="207210" y="132118"/>
                  </a:lnTo>
                  <a:lnTo>
                    <a:pt x="208020" y="167794"/>
                  </a:lnTo>
                  <a:lnTo>
                    <a:pt x="208478" y="213466"/>
                  </a:lnTo>
                  <a:lnTo>
                    <a:pt x="202319" y="26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3">
            <a:extLst>
              <a:ext uri="{FF2B5EF4-FFF2-40B4-BE49-F238E27FC236}">
                <a16:creationId xmlns:a16="http://schemas.microsoft.com/office/drawing/2014/main" xmlns="" id="{726AB1DF-FE6A-4417-AFB4-C70BF5A056BA}"/>
              </a:ext>
            </a:extLst>
          </p:cNvPr>
          <p:cNvGrpSpPr/>
          <p:nvPr/>
        </p:nvGrpSpPr>
        <p:grpSpPr>
          <a:xfrm>
            <a:off x="2063750" y="4796015"/>
            <a:ext cx="1517651" cy="607836"/>
            <a:chOff x="2063750" y="4796015"/>
            <a:chExt cx="1517651" cy="607836"/>
          </a:xfrm>
        </p:grpSpPr>
        <p:sp>
          <p:nvSpPr>
            <p:cNvPr id="43" name="SMARTInkShape-37">
              <a:extLst>
                <a:ext uri="{FF2B5EF4-FFF2-40B4-BE49-F238E27FC236}">
                  <a16:creationId xmlns:a16="http://schemas.microsoft.com/office/drawing/2014/main" xmlns="" id="{C2CE59FE-1739-469C-957A-C8DE45C3D1B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070100" y="4845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">
              <a:extLst>
                <a:ext uri="{FF2B5EF4-FFF2-40B4-BE49-F238E27FC236}">
                  <a16:creationId xmlns:a16="http://schemas.microsoft.com/office/drawing/2014/main" xmlns="" id="{FE8F0F04-9BDC-49ED-AB12-27476FC2CAA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071744" y="4857750"/>
              <a:ext cx="188857" cy="358570"/>
            </a:xfrm>
            <a:custGeom>
              <a:avLst/>
              <a:gdLst/>
              <a:ahLst/>
              <a:cxnLst/>
              <a:rect l="0" t="0" r="0" b="0"/>
              <a:pathLst>
                <a:path w="188857" h="358570">
                  <a:moveTo>
                    <a:pt x="188856" y="0"/>
                  </a:moveTo>
                  <a:lnTo>
                    <a:pt x="188856" y="0"/>
                  </a:lnTo>
                  <a:lnTo>
                    <a:pt x="141787" y="1881"/>
                  </a:lnTo>
                  <a:lnTo>
                    <a:pt x="96658" y="6467"/>
                  </a:lnTo>
                  <a:lnTo>
                    <a:pt x="51509" y="11740"/>
                  </a:lnTo>
                  <a:lnTo>
                    <a:pt x="41265" y="14155"/>
                  </a:lnTo>
                  <a:lnTo>
                    <a:pt x="31531" y="19481"/>
                  </a:lnTo>
                  <a:lnTo>
                    <a:pt x="28939" y="21454"/>
                  </a:lnTo>
                  <a:lnTo>
                    <a:pt x="26060" y="31173"/>
                  </a:lnTo>
                  <a:lnTo>
                    <a:pt x="19695" y="74269"/>
                  </a:lnTo>
                  <a:lnTo>
                    <a:pt x="18084" y="110670"/>
                  </a:lnTo>
                  <a:lnTo>
                    <a:pt x="17607" y="157283"/>
                  </a:lnTo>
                  <a:lnTo>
                    <a:pt x="17495" y="192670"/>
                  </a:lnTo>
                  <a:lnTo>
                    <a:pt x="13683" y="229565"/>
                  </a:lnTo>
                  <a:lnTo>
                    <a:pt x="7990" y="265718"/>
                  </a:lnTo>
                  <a:lnTo>
                    <a:pt x="1524" y="311016"/>
                  </a:lnTo>
                  <a:lnTo>
                    <a:pt x="0" y="338392"/>
                  </a:lnTo>
                  <a:lnTo>
                    <a:pt x="2144" y="350539"/>
                  </a:lnTo>
                  <a:lnTo>
                    <a:pt x="5115" y="354343"/>
                  </a:lnTo>
                  <a:lnTo>
                    <a:pt x="14060" y="358569"/>
                  </a:lnTo>
                  <a:lnTo>
                    <a:pt x="26973" y="356684"/>
                  </a:lnTo>
                  <a:lnTo>
                    <a:pt x="68371" y="347347"/>
                  </a:lnTo>
                  <a:lnTo>
                    <a:pt x="109726" y="337476"/>
                  </a:lnTo>
                  <a:lnTo>
                    <a:pt x="156311" y="329276"/>
                  </a:lnTo>
                  <a:lnTo>
                    <a:pt x="169806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">
              <a:extLst>
                <a:ext uri="{FF2B5EF4-FFF2-40B4-BE49-F238E27FC236}">
                  <a16:creationId xmlns:a16="http://schemas.microsoft.com/office/drawing/2014/main" xmlns="" id="{E7B69132-9E50-4AF1-BFC8-39C5FB3D783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095500" y="50673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4813" y="4123"/>
                  </a:lnTo>
                  <a:lnTo>
                    <a:pt x="89520" y="44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">
              <a:extLst>
                <a:ext uri="{FF2B5EF4-FFF2-40B4-BE49-F238E27FC236}">
                  <a16:creationId xmlns:a16="http://schemas.microsoft.com/office/drawing/2014/main" xmlns="" id="{6B78908C-AC8A-412D-A1AB-6017367A84B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295042" y="5041900"/>
              <a:ext cx="130659" cy="127001"/>
            </a:xfrm>
            <a:custGeom>
              <a:avLst/>
              <a:gdLst/>
              <a:ahLst/>
              <a:cxnLst/>
              <a:rect l="0" t="0" r="0" b="0"/>
              <a:pathLst>
                <a:path w="130659" h="1270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6408" y="0"/>
                  </a:lnTo>
                  <a:lnTo>
                    <a:pt x="29575" y="10844"/>
                  </a:lnTo>
                  <a:lnTo>
                    <a:pt x="69622" y="42063"/>
                  </a:lnTo>
                  <a:lnTo>
                    <a:pt x="104746" y="82793"/>
                  </a:lnTo>
                  <a:lnTo>
                    <a:pt x="13065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">
              <a:extLst>
                <a:ext uri="{FF2B5EF4-FFF2-40B4-BE49-F238E27FC236}">
                  <a16:creationId xmlns:a16="http://schemas.microsoft.com/office/drawing/2014/main" xmlns="" id="{8C69D0D2-5D5E-40A8-82BC-663D60BFE07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330450" y="5029200"/>
              <a:ext cx="88901" cy="196851"/>
            </a:xfrm>
            <a:custGeom>
              <a:avLst/>
              <a:gdLst/>
              <a:ahLst/>
              <a:cxnLst/>
              <a:rect l="0" t="0" r="0" b="0"/>
              <a:pathLst>
                <a:path w="88901" h="196851">
                  <a:moveTo>
                    <a:pt x="88900" y="0"/>
                  </a:moveTo>
                  <a:lnTo>
                    <a:pt x="88900" y="0"/>
                  </a:lnTo>
                  <a:lnTo>
                    <a:pt x="74594" y="0"/>
                  </a:lnTo>
                  <a:lnTo>
                    <a:pt x="68196" y="3763"/>
                  </a:lnTo>
                  <a:lnTo>
                    <a:pt x="64514" y="6742"/>
                  </a:lnTo>
                  <a:lnTo>
                    <a:pt x="47449" y="48334"/>
                  </a:lnTo>
                  <a:lnTo>
                    <a:pt x="30757" y="85582"/>
                  </a:lnTo>
                  <a:lnTo>
                    <a:pt x="14287" y="126017"/>
                  </a:lnTo>
                  <a:lnTo>
                    <a:pt x="4233" y="16292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">
              <a:extLst>
                <a:ext uri="{FF2B5EF4-FFF2-40B4-BE49-F238E27FC236}">
                  <a16:creationId xmlns:a16="http://schemas.microsoft.com/office/drawing/2014/main" xmlns="" id="{68DB5694-64C3-4361-A115-C58EBF371FB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446515" y="5022909"/>
              <a:ext cx="102509" cy="293670"/>
            </a:xfrm>
            <a:custGeom>
              <a:avLst/>
              <a:gdLst/>
              <a:ahLst/>
              <a:cxnLst/>
              <a:rect l="0" t="0" r="0" b="0"/>
              <a:pathLst>
                <a:path w="102509" h="293670">
                  <a:moveTo>
                    <a:pt x="10935" y="63441"/>
                  </a:moveTo>
                  <a:lnTo>
                    <a:pt x="10935" y="63441"/>
                  </a:lnTo>
                  <a:lnTo>
                    <a:pt x="4193" y="66812"/>
                  </a:lnTo>
                  <a:lnTo>
                    <a:pt x="2207" y="69921"/>
                  </a:lnTo>
                  <a:lnTo>
                    <a:pt x="0" y="79021"/>
                  </a:lnTo>
                  <a:lnTo>
                    <a:pt x="5375" y="122085"/>
                  </a:lnTo>
                  <a:lnTo>
                    <a:pt x="13050" y="156547"/>
                  </a:lnTo>
                  <a:lnTo>
                    <a:pt x="20499" y="198037"/>
                  </a:lnTo>
                  <a:lnTo>
                    <a:pt x="22706" y="239729"/>
                  </a:lnTo>
                  <a:lnTo>
                    <a:pt x="22807" y="287216"/>
                  </a:lnTo>
                  <a:lnTo>
                    <a:pt x="21672" y="290941"/>
                  </a:lnTo>
                  <a:lnTo>
                    <a:pt x="20210" y="293424"/>
                  </a:lnTo>
                  <a:lnTo>
                    <a:pt x="18529" y="293669"/>
                  </a:lnTo>
                  <a:lnTo>
                    <a:pt x="16703" y="292420"/>
                  </a:lnTo>
                  <a:lnTo>
                    <a:pt x="14781" y="290178"/>
                  </a:lnTo>
                  <a:lnTo>
                    <a:pt x="8703" y="260053"/>
                  </a:lnTo>
                  <a:lnTo>
                    <a:pt x="4534" y="221615"/>
                  </a:lnTo>
                  <a:lnTo>
                    <a:pt x="1740" y="175368"/>
                  </a:lnTo>
                  <a:lnTo>
                    <a:pt x="2850" y="128943"/>
                  </a:lnTo>
                  <a:lnTo>
                    <a:pt x="7577" y="91847"/>
                  </a:lnTo>
                  <a:lnTo>
                    <a:pt x="18171" y="50927"/>
                  </a:lnTo>
                  <a:lnTo>
                    <a:pt x="32129" y="22809"/>
                  </a:lnTo>
                  <a:lnTo>
                    <a:pt x="44344" y="9399"/>
                  </a:lnTo>
                  <a:lnTo>
                    <a:pt x="59180" y="1087"/>
                  </a:lnTo>
                  <a:lnTo>
                    <a:pt x="66381" y="0"/>
                  </a:lnTo>
                  <a:lnTo>
                    <a:pt x="80028" y="2554"/>
                  </a:lnTo>
                  <a:lnTo>
                    <a:pt x="99611" y="15296"/>
                  </a:lnTo>
                  <a:lnTo>
                    <a:pt x="102508" y="25700"/>
                  </a:lnTo>
                  <a:lnTo>
                    <a:pt x="101963" y="56074"/>
                  </a:lnTo>
                  <a:lnTo>
                    <a:pt x="91373" y="85568"/>
                  </a:lnTo>
                  <a:lnTo>
                    <a:pt x="74907" y="110669"/>
                  </a:lnTo>
                  <a:lnTo>
                    <a:pt x="47921" y="134584"/>
                  </a:lnTo>
                  <a:lnTo>
                    <a:pt x="23635" y="145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">
              <a:extLst>
                <a:ext uri="{FF2B5EF4-FFF2-40B4-BE49-F238E27FC236}">
                  <a16:creationId xmlns:a16="http://schemas.microsoft.com/office/drawing/2014/main" xmlns="" id="{EBE1733B-971E-41A5-AB6F-4D541F41DB4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578100" y="5000209"/>
              <a:ext cx="152401" cy="150336"/>
            </a:xfrm>
            <a:custGeom>
              <a:avLst/>
              <a:gdLst/>
              <a:ahLst/>
              <a:cxnLst/>
              <a:rect l="0" t="0" r="0" b="0"/>
              <a:pathLst>
                <a:path w="152401" h="150336">
                  <a:moveTo>
                    <a:pt x="0" y="79791"/>
                  </a:moveTo>
                  <a:lnTo>
                    <a:pt x="0" y="79791"/>
                  </a:lnTo>
                  <a:lnTo>
                    <a:pt x="0" y="76420"/>
                  </a:lnTo>
                  <a:lnTo>
                    <a:pt x="1881" y="72884"/>
                  </a:lnTo>
                  <a:lnTo>
                    <a:pt x="5775" y="68959"/>
                  </a:lnTo>
                  <a:lnTo>
                    <a:pt x="12209" y="64864"/>
                  </a:lnTo>
                  <a:lnTo>
                    <a:pt x="57379" y="52113"/>
                  </a:lnTo>
                  <a:lnTo>
                    <a:pt x="68540" y="44912"/>
                  </a:lnTo>
                  <a:lnTo>
                    <a:pt x="75853" y="37008"/>
                  </a:lnTo>
                  <a:lnTo>
                    <a:pt x="79573" y="26910"/>
                  </a:lnTo>
                  <a:lnTo>
                    <a:pt x="80566" y="21253"/>
                  </a:lnTo>
                  <a:lnTo>
                    <a:pt x="79816" y="16071"/>
                  </a:lnTo>
                  <a:lnTo>
                    <a:pt x="75220" y="6551"/>
                  </a:lnTo>
                  <a:lnTo>
                    <a:pt x="71313" y="3448"/>
                  </a:lnTo>
                  <a:lnTo>
                    <a:pt x="61328" y="0"/>
                  </a:lnTo>
                  <a:lnTo>
                    <a:pt x="55702" y="1197"/>
                  </a:lnTo>
                  <a:lnTo>
                    <a:pt x="43806" y="8171"/>
                  </a:lnTo>
                  <a:lnTo>
                    <a:pt x="25209" y="30740"/>
                  </a:lnTo>
                  <a:lnTo>
                    <a:pt x="13035" y="66511"/>
                  </a:lnTo>
                  <a:lnTo>
                    <a:pt x="11702" y="101648"/>
                  </a:lnTo>
                  <a:lnTo>
                    <a:pt x="19146" y="131031"/>
                  </a:lnTo>
                  <a:lnTo>
                    <a:pt x="24053" y="137939"/>
                  </a:lnTo>
                  <a:lnTo>
                    <a:pt x="37031" y="147498"/>
                  </a:lnTo>
                  <a:lnTo>
                    <a:pt x="55969" y="150335"/>
                  </a:lnTo>
                  <a:lnTo>
                    <a:pt x="102621" y="143036"/>
                  </a:lnTo>
                  <a:lnTo>
                    <a:pt x="152400" y="111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">
              <a:extLst>
                <a:ext uri="{FF2B5EF4-FFF2-40B4-BE49-F238E27FC236}">
                  <a16:creationId xmlns:a16="http://schemas.microsoft.com/office/drawing/2014/main" xmlns="" id="{4B824297-9D52-47EE-935D-2B3FE3E0C5E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718683" y="4997450"/>
              <a:ext cx="126118" cy="122485"/>
            </a:xfrm>
            <a:custGeom>
              <a:avLst/>
              <a:gdLst/>
              <a:ahLst/>
              <a:cxnLst/>
              <a:rect l="0" t="0" r="0" b="0"/>
              <a:pathLst>
                <a:path w="126118" h="122485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11" y="12817"/>
                  </a:lnTo>
                  <a:lnTo>
                    <a:pt x="2749" y="15810"/>
                  </a:lnTo>
                  <a:lnTo>
                    <a:pt x="43576" y="41228"/>
                  </a:lnTo>
                  <a:lnTo>
                    <a:pt x="70224" y="58782"/>
                  </a:lnTo>
                  <a:lnTo>
                    <a:pt x="82696" y="73633"/>
                  </a:lnTo>
                  <a:lnTo>
                    <a:pt x="89180" y="87759"/>
                  </a:lnTo>
                  <a:lnTo>
                    <a:pt x="91356" y="100387"/>
                  </a:lnTo>
                  <a:lnTo>
                    <a:pt x="89971" y="110704"/>
                  </a:lnTo>
                  <a:lnTo>
                    <a:pt x="87203" y="114724"/>
                  </a:lnTo>
                  <a:lnTo>
                    <a:pt x="78483" y="121074"/>
                  </a:lnTo>
                  <a:lnTo>
                    <a:pt x="67552" y="122484"/>
                  </a:lnTo>
                  <a:lnTo>
                    <a:pt x="61673" y="121873"/>
                  </a:lnTo>
                  <a:lnTo>
                    <a:pt x="49498" y="111786"/>
                  </a:lnTo>
                  <a:lnTo>
                    <a:pt x="43287" y="104157"/>
                  </a:lnTo>
                  <a:lnTo>
                    <a:pt x="36387" y="84392"/>
                  </a:lnTo>
                  <a:lnTo>
                    <a:pt x="34731" y="62907"/>
                  </a:lnTo>
                  <a:lnTo>
                    <a:pt x="38699" y="43952"/>
                  </a:lnTo>
                  <a:lnTo>
                    <a:pt x="43850" y="36356"/>
                  </a:lnTo>
                  <a:lnTo>
                    <a:pt x="67953" y="18925"/>
                  </a:lnTo>
                  <a:lnTo>
                    <a:pt x="103940" y="4156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">
              <a:extLst>
                <a:ext uri="{FF2B5EF4-FFF2-40B4-BE49-F238E27FC236}">
                  <a16:creationId xmlns:a16="http://schemas.microsoft.com/office/drawing/2014/main" xmlns="" id="{ED0EE54E-BF88-46BF-BEF0-42C1FE69C3E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873179" y="5010150"/>
              <a:ext cx="9722" cy="88901"/>
            </a:xfrm>
            <a:custGeom>
              <a:avLst/>
              <a:gdLst/>
              <a:ahLst/>
              <a:cxnLst/>
              <a:rect l="0" t="0" r="0" b="0"/>
              <a:pathLst>
                <a:path w="9722" h="889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7"/>
                  </a:lnTo>
                  <a:lnTo>
                    <a:pt x="4977" y="59852"/>
                  </a:lnTo>
                  <a:lnTo>
                    <a:pt x="972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6">
              <a:extLst>
                <a:ext uri="{FF2B5EF4-FFF2-40B4-BE49-F238E27FC236}">
                  <a16:creationId xmlns:a16="http://schemas.microsoft.com/office/drawing/2014/main" xmlns="" id="{6F0691DA-49C8-482C-91FC-84CB659F30E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871965" y="4940300"/>
              <a:ext cx="10936" cy="25401"/>
            </a:xfrm>
            <a:custGeom>
              <a:avLst/>
              <a:gdLst/>
              <a:ahLst/>
              <a:cxnLst/>
              <a:rect l="0" t="0" r="0" b="0"/>
              <a:pathLst>
                <a:path w="109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3531"/>
                  </a:lnTo>
                  <a:lnTo>
                    <a:pt x="117" y="2353"/>
                  </a:lnTo>
                  <a:lnTo>
                    <a:pt x="901" y="1569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7">
              <a:extLst>
                <a:ext uri="{FF2B5EF4-FFF2-40B4-BE49-F238E27FC236}">
                  <a16:creationId xmlns:a16="http://schemas.microsoft.com/office/drawing/2014/main" xmlns="" id="{F224D277-81B9-406C-8262-603A56ABC47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921000" y="4994358"/>
              <a:ext cx="133351" cy="133018"/>
            </a:xfrm>
            <a:custGeom>
              <a:avLst/>
              <a:gdLst/>
              <a:ahLst/>
              <a:cxnLst/>
              <a:rect l="0" t="0" r="0" b="0"/>
              <a:pathLst>
                <a:path w="133351" h="133018">
                  <a:moveTo>
                    <a:pt x="0" y="41192"/>
                  </a:moveTo>
                  <a:lnTo>
                    <a:pt x="0" y="41192"/>
                  </a:lnTo>
                  <a:lnTo>
                    <a:pt x="706" y="47673"/>
                  </a:lnTo>
                  <a:lnTo>
                    <a:pt x="10983" y="92929"/>
                  </a:lnTo>
                  <a:lnTo>
                    <a:pt x="10310" y="115788"/>
                  </a:lnTo>
                  <a:lnTo>
                    <a:pt x="6872" y="133017"/>
                  </a:lnTo>
                  <a:lnTo>
                    <a:pt x="6698" y="132747"/>
                  </a:lnTo>
                  <a:lnTo>
                    <a:pt x="7101" y="108047"/>
                  </a:lnTo>
                  <a:lnTo>
                    <a:pt x="12138" y="71663"/>
                  </a:lnTo>
                  <a:lnTo>
                    <a:pt x="22255" y="32425"/>
                  </a:lnTo>
                  <a:lnTo>
                    <a:pt x="30117" y="14012"/>
                  </a:lnTo>
                  <a:lnTo>
                    <a:pt x="38315" y="4418"/>
                  </a:lnTo>
                  <a:lnTo>
                    <a:pt x="42477" y="1859"/>
                  </a:lnTo>
                  <a:lnTo>
                    <a:pt x="47368" y="5092"/>
                  </a:lnTo>
                  <a:lnTo>
                    <a:pt x="62953" y="31123"/>
                  </a:lnTo>
                  <a:lnTo>
                    <a:pt x="71256" y="56945"/>
                  </a:lnTo>
                  <a:lnTo>
                    <a:pt x="70945" y="71476"/>
                  </a:lnTo>
                  <a:lnTo>
                    <a:pt x="68456" y="79346"/>
                  </a:lnTo>
                  <a:lnTo>
                    <a:pt x="66804" y="81445"/>
                  </a:lnTo>
                  <a:lnTo>
                    <a:pt x="65702" y="80727"/>
                  </a:lnTo>
                  <a:lnTo>
                    <a:pt x="64479" y="74285"/>
                  </a:lnTo>
                  <a:lnTo>
                    <a:pt x="70537" y="34949"/>
                  </a:lnTo>
                  <a:lnTo>
                    <a:pt x="75094" y="19367"/>
                  </a:lnTo>
                  <a:lnTo>
                    <a:pt x="84887" y="4073"/>
                  </a:lnTo>
                  <a:lnTo>
                    <a:pt x="90174" y="0"/>
                  </a:lnTo>
                  <a:lnTo>
                    <a:pt x="93277" y="1030"/>
                  </a:lnTo>
                  <a:lnTo>
                    <a:pt x="100488" y="7820"/>
                  </a:lnTo>
                  <a:lnTo>
                    <a:pt x="112481" y="26914"/>
                  </a:lnTo>
                  <a:lnTo>
                    <a:pt x="124106" y="68083"/>
                  </a:lnTo>
                  <a:lnTo>
                    <a:pt x="133350" y="111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">
              <a:extLst>
                <a:ext uri="{FF2B5EF4-FFF2-40B4-BE49-F238E27FC236}">
                  <a16:creationId xmlns:a16="http://schemas.microsoft.com/office/drawing/2014/main" xmlns="" id="{FA53F4AF-6500-4D7F-8141-D4FCE76E729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097145" y="4972188"/>
              <a:ext cx="84206" cy="165744"/>
            </a:xfrm>
            <a:custGeom>
              <a:avLst/>
              <a:gdLst/>
              <a:ahLst/>
              <a:cxnLst/>
              <a:rect l="0" t="0" r="0" b="0"/>
              <a:pathLst>
                <a:path w="84206" h="165744">
                  <a:moveTo>
                    <a:pt x="20705" y="63362"/>
                  </a:moveTo>
                  <a:lnTo>
                    <a:pt x="20705" y="63362"/>
                  </a:lnTo>
                  <a:lnTo>
                    <a:pt x="17334" y="66733"/>
                  </a:lnTo>
                  <a:lnTo>
                    <a:pt x="17752" y="68431"/>
                  </a:lnTo>
                  <a:lnTo>
                    <a:pt x="21980" y="72201"/>
                  </a:lnTo>
                  <a:lnTo>
                    <a:pt x="30444" y="72465"/>
                  </a:lnTo>
                  <a:lnTo>
                    <a:pt x="35664" y="71546"/>
                  </a:lnTo>
                  <a:lnTo>
                    <a:pt x="56495" y="60142"/>
                  </a:lnTo>
                  <a:lnTo>
                    <a:pt x="73799" y="43358"/>
                  </a:lnTo>
                  <a:lnTo>
                    <a:pt x="79580" y="29307"/>
                  </a:lnTo>
                  <a:lnTo>
                    <a:pt x="81122" y="21608"/>
                  </a:lnTo>
                  <a:lnTo>
                    <a:pt x="79071" y="9292"/>
                  </a:lnTo>
                  <a:lnTo>
                    <a:pt x="76549" y="4032"/>
                  </a:lnTo>
                  <a:lnTo>
                    <a:pt x="72045" y="1231"/>
                  </a:lnTo>
                  <a:lnTo>
                    <a:pt x="59516" y="0"/>
                  </a:lnTo>
                  <a:lnTo>
                    <a:pt x="44540" y="7449"/>
                  </a:lnTo>
                  <a:lnTo>
                    <a:pt x="28476" y="22284"/>
                  </a:lnTo>
                  <a:lnTo>
                    <a:pt x="11929" y="45341"/>
                  </a:lnTo>
                  <a:lnTo>
                    <a:pt x="2693" y="72051"/>
                  </a:lnTo>
                  <a:lnTo>
                    <a:pt x="0" y="98973"/>
                  </a:lnTo>
                  <a:lnTo>
                    <a:pt x="3506" y="122699"/>
                  </a:lnTo>
                  <a:lnTo>
                    <a:pt x="16785" y="152518"/>
                  </a:lnTo>
                  <a:lnTo>
                    <a:pt x="23030" y="158783"/>
                  </a:lnTo>
                  <a:lnTo>
                    <a:pt x="37496" y="165743"/>
                  </a:lnTo>
                  <a:lnTo>
                    <a:pt x="55214" y="165074"/>
                  </a:lnTo>
                  <a:lnTo>
                    <a:pt x="84205" y="158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9">
              <a:extLst>
                <a:ext uri="{FF2B5EF4-FFF2-40B4-BE49-F238E27FC236}">
                  <a16:creationId xmlns:a16="http://schemas.microsoft.com/office/drawing/2014/main" xmlns="" id="{A51C6272-5764-4715-BAB8-B60354A8707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225830" y="4949675"/>
              <a:ext cx="85458" cy="164941"/>
            </a:xfrm>
            <a:custGeom>
              <a:avLst/>
              <a:gdLst/>
              <a:ahLst/>
              <a:cxnLst/>
              <a:rect l="0" t="0" r="0" b="0"/>
              <a:pathLst>
                <a:path w="85458" h="164941">
                  <a:moveTo>
                    <a:pt x="12670" y="41425"/>
                  </a:moveTo>
                  <a:lnTo>
                    <a:pt x="12670" y="41425"/>
                  </a:lnTo>
                  <a:lnTo>
                    <a:pt x="9299" y="41425"/>
                  </a:lnTo>
                  <a:lnTo>
                    <a:pt x="5763" y="45188"/>
                  </a:lnTo>
                  <a:lnTo>
                    <a:pt x="3832" y="48167"/>
                  </a:lnTo>
                  <a:lnTo>
                    <a:pt x="733" y="95752"/>
                  </a:lnTo>
                  <a:lnTo>
                    <a:pt x="121" y="142049"/>
                  </a:lnTo>
                  <a:lnTo>
                    <a:pt x="0" y="164940"/>
                  </a:lnTo>
                  <a:lnTo>
                    <a:pt x="3737" y="127784"/>
                  </a:lnTo>
                  <a:lnTo>
                    <a:pt x="13786" y="83241"/>
                  </a:lnTo>
                  <a:lnTo>
                    <a:pt x="27582" y="39939"/>
                  </a:lnTo>
                  <a:lnTo>
                    <a:pt x="43194" y="12292"/>
                  </a:lnTo>
                  <a:lnTo>
                    <a:pt x="52342" y="3782"/>
                  </a:lnTo>
                  <a:lnTo>
                    <a:pt x="61111" y="0"/>
                  </a:lnTo>
                  <a:lnTo>
                    <a:pt x="66131" y="1109"/>
                  </a:lnTo>
                  <a:lnTo>
                    <a:pt x="77352" y="7984"/>
                  </a:lnTo>
                  <a:lnTo>
                    <a:pt x="81191" y="13486"/>
                  </a:lnTo>
                  <a:lnTo>
                    <a:pt x="85457" y="27126"/>
                  </a:lnTo>
                  <a:lnTo>
                    <a:pt x="82420" y="73382"/>
                  </a:lnTo>
                  <a:lnTo>
                    <a:pt x="72769" y="110631"/>
                  </a:lnTo>
                  <a:lnTo>
                    <a:pt x="59459" y="155832"/>
                  </a:lnTo>
                  <a:lnTo>
                    <a:pt x="58160" y="160947"/>
                  </a:lnTo>
                  <a:lnTo>
                    <a:pt x="57120" y="162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">
              <a:extLst>
                <a:ext uri="{FF2B5EF4-FFF2-40B4-BE49-F238E27FC236}">
                  <a16:creationId xmlns:a16="http://schemas.microsoft.com/office/drawing/2014/main" xmlns="" id="{C248A456-9DD9-4CC0-A852-B0489BA1E53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347701" y="4796015"/>
              <a:ext cx="74067" cy="353836"/>
            </a:xfrm>
            <a:custGeom>
              <a:avLst/>
              <a:gdLst/>
              <a:ahLst/>
              <a:cxnLst/>
              <a:rect l="0" t="0" r="0" b="0"/>
              <a:pathLst>
                <a:path w="74067" h="353836">
                  <a:moveTo>
                    <a:pt x="68599" y="10935"/>
                  </a:moveTo>
                  <a:lnTo>
                    <a:pt x="68599" y="10935"/>
                  </a:lnTo>
                  <a:lnTo>
                    <a:pt x="74066" y="0"/>
                  </a:lnTo>
                  <a:lnTo>
                    <a:pt x="64066" y="47451"/>
                  </a:lnTo>
                  <a:lnTo>
                    <a:pt x="57221" y="91918"/>
                  </a:lnTo>
                  <a:lnTo>
                    <a:pt x="50372" y="124303"/>
                  </a:lnTo>
                  <a:lnTo>
                    <a:pt x="42623" y="161275"/>
                  </a:lnTo>
                  <a:lnTo>
                    <a:pt x="33771" y="200519"/>
                  </a:lnTo>
                  <a:lnTo>
                    <a:pt x="22781" y="239128"/>
                  </a:lnTo>
                  <a:lnTo>
                    <a:pt x="8064" y="286452"/>
                  </a:lnTo>
                  <a:lnTo>
                    <a:pt x="589" y="328818"/>
                  </a:lnTo>
                  <a:lnTo>
                    <a:pt x="0" y="345796"/>
                  </a:lnTo>
                  <a:lnTo>
                    <a:pt x="994" y="348475"/>
                  </a:lnTo>
                  <a:lnTo>
                    <a:pt x="5099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">
              <a:extLst>
                <a:ext uri="{FF2B5EF4-FFF2-40B4-BE49-F238E27FC236}">
                  <a16:creationId xmlns:a16="http://schemas.microsoft.com/office/drawing/2014/main" xmlns="" id="{1F888C58-3A3F-4E5C-81CB-3AC8ABF614F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292279" y="4972050"/>
              <a:ext cx="136722" cy="19051"/>
            </a:xfrm>
            <a:custGeom>
              <a:avLst/>
              <a:gdLst/>
              <a:ahLst/>
              <a:cxnLst/>
              <a:rect l="0" t="0" r="0" b="0"/>
              <a:pathLst>
                <a:path w="136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2621" y="15287"/>
                  </a:lnTo>
                  <a:lnTo>
                    <a:pt x="84380" y="7116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2">
              <a:extLst>
                <a:ext uri="{FF2B5EF4-FFF2-40B4-BE49-F238E27FC236}">
                  <a16:creationId xmlns:a16="http://schemas.microsoft.com/office/drawing/2014/main" xmlns="" id="{193AE4FE-9AF7-4133-BF25-BF6B2AED1C4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063750" y="5226050"/>
              <a:ext cx="1358901" cy="107951"/>
            </a:xfrm>
            <a:custGeom>
              <a:avLst/>
              <a:gdLst/>
              <a:ahLst/>
              <a:cxnLst/>
              <a:rect l="0" t="0" r="0" b="0"/>
              <a:pathLst>
                <a:path w="1358901" h="107951">
                  <a:moveTo>
                    <a:pt x="0" y="107950"/>
                  </a:moveTo>
                  <a:lnTo>
                    <a:pt x="0" y="107950"/>
                  </a:lnTo>
                  <a:lnTo>
                    <a:pt x="46331" y="106539"/>
                  </a:lnTo>
                  <a:lnTo>
                    <a:pt x="82916" y="101208"/>
                  </a:lnTo>
                  <a:lnTo>
                    <a:pt x="107488" y="99222"/>
                  </a:lnTo>
                  <a:lnTo>
                    <a:pt x="135865" y="97898"/>
                  </a:lnTo>
                  <a:lnTo>
                    <a:pt x="166776" y="97016"/>
                  </a:lnTo>
                  <a:lnTo>
                    <a:pt x="205023" y="95016"/>
                  </a:lnTo>
                  <a:lnTo>
                    <a:pt x="248160" y="92271"/>
                  </a:lnTo>
                  <a:lnTo>
                    <a:pt x="294556" y="89031"/>
                  </a:lnTo>
                  <a:lnTo>
                    <a:pt x="348771" y="84754"/>
                  </a:lnTo>
                  <a:lnTo>
                    <a:pt x="408197" y="79786"/>
                  </a:lnTo>
                  <a:lnTo>
                    <a:pt x="471098" y="74357"/>
                  </a:lnTo>
                  <a:lnTo>
                    <a:pt x="537727" y="67916"/>
                  </a:lnTo>
                  <a:lnTo>
                    <a:pt x="606840" y="60800"/>
                  </a:lnTo>
                  <a:lnTo>
                    <a:pt x="677610" y="53233"/>
                  </a:lnTo>
                  <a:lnTo>
                    <a:pt x="746662" y="46072"/>
                  </a:lnTo>
                  <a:lnTo>
                    <a:pt x="814569" y="39181"/>
                  </a:lnTo>
                  <a:lnTo>
                    <a:pt x="881713" y="32471"/>
                  </a:lnTo>
                  <a:lnTo>
                    <a:pt x="944114" y="26586"/>
                  </a:lnTo>
                  <a:lnTo>
                    <a:pt x="1003354" y="21252"/>
                  </a:lnTo>
                  <a:lnTo>
                    <a:pt x="1060486" y="16285"/>
                  </a:lnTo>
                  <a:lnTo>
                    <a:pt x="1111979" y="12267"/>
                  </a:lnTo>
                  <a:lnTo>
                    <a:pt x="1159714" y="8884"/>
                  </a:lnTo>
                  <a:lnTo>
                    <a:pt x="1204943" y="5923"/>
                  </a:lnTo>
                  <a:lnTo>
                    <a:pt x="1242151" y="3949"/>
                  </a:lnTo>
                  <a:lnTo>
                    <a:pt x="1274011" y="2632"/>
                  </a:lnTo>
                  <a:lnTo>
                    <a:pt x="1321172" y="1170"/>
                  </a:lnTo>
                  <a:lnTo>
                    <a:pt x="135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3">
              <a:extLst>
                <a:ext uri="{FF2B5EF4-FFF2-40B4-BE49-F238E27FC236}">
                  <a16:creationId xmlns:a16="http://schemas.microsoft.com/office/drawing/2014/main" xmlns="" id="{17E48ABB-D8E2-4FDC-A709-01F1B1339F2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209800" y="5283200"/>
              <a:ext cx="1187451" cy="120651"/>
            </a:xfrm>
            <a:custGeom>
              <a:avLst/>
              <a:gdLst/>
              <a:ahLst/>
              <a:cxnLst/>
              <a:rect l="0" t="0" r="0" b="0"/>
              <a:pathLst>
                <a:path w="1187451" h="120651">
                  <a:moveTo>
                    <a:pt x="0" y="120650"/>
                  </a:moveTo>
                  <a:lnTo>
                    <a:pt x="0" y="120650"/>
                  </a:lnTo>
                  <a:lnTo>
                    <a:pt x="33893" y="111861"/>
                  </a:lnTo>
                  <a:lnTo>
                    <a:pt x="75741" y="104749"/>
                  </a:lnTo>
                  <a:lnTo>
                    <a:pt x="107644" y="100877"/>
                  </a:lnTo>
                  <a:lnTo>
                    <a:pt x="143729" y="96885"/>
                  </a:lnTo>
                  <a:lnTo>
                    <a:pt x="187542" y="91400"/>
                  </a:lnTo>
                  <a:lnTo>
                    <a:pt x="236506" y="84922"/>
                  </a:lnTo>
                  <a:lnTo>
                    <a:pt x="288904" y="77781"/>
                  </a:lnTo>
                  <a:lnTo>
                    <a:pt x="347825" y="71610"/>
                  </a:lnTo>
                  <a:lnTo>
                    <a:pt x="411094" y="66084"/>
                  </a:lnTo>
                  <a:lnTo>
                    <a:pt x="477263" y="60989"/>
                  </a:lnTo>
                  <a:lnTo>
                    <a:pt x="545364" y="56181"/>
                  </a:lnTo>
                  <a:lnTo>
                    <a:pt x="614754" y="51565"/>
                  </a:lnTo>
                  <a:lnTo>
                    <a:pt x="685002" y="47077"/>
                  </a:lnTo>
                  <a:lnTo>
                    <a:pt x="749474" y="42673"/>
                  </a:lnTo>
                  <a:lnTo>
                    <a:pt x="810094" y="38327"/>
                  </a:lnTo>
                  <a:lnTo>
                    <a:pt x="868146" y="34018"/>
                  </a:lnTo>
                  <a:lnTo>
                    <a:pt x="920959" y="29734"/>
                  </a:lnTo>
                  <a:lnTo>
                    <a:pt x="970278" y="25467"/>
                  </a:lnTo>
                  <a:lnTo>
                    <a:pt x="1017269" y="21211"/>
                  </a:lnTo>
                  <a:lnTo>
                    <a:pt x="1057062" y="16963"/>
                  </a:lnTo>
                  <a:lnTo>
                    <a:pt x="1092058" y="12720"/>
                  </a:lnTo>
                  <a:lnTo>
                    <a:pt x="1123855" y="8480"/>
                  </a:lnTo>
                  <a:lnTo>
                    <a:pt x="1187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4">
              <a:extLst>
                <a:ext uri="{FF2B5EF4-FFF2-40B4-BE49-F238E27FC236}">
                  <a16:creationId xmlns:a16="http://schemas.microsoft.com/office/drawing/2014/main" xmlns="" id="{880365AB-A5C1-43B8-B3E6-D78BDAB0003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558979" y="4998333"/>
              <a:ext cx="22422" cy="5468"/>
            </a:xfrm>
            <a:custGeom>
              <a:avLst/>
              <a:gdLst/>
              <a:ahLst/>
              <a:cxnLst/>
              <a:rect l="0" t="0" r="0" b="0"/>
              <a:pathLst>
                <a:path w="22422" h="54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5" y="0"/>
                  </a:lnTo>
                  <a:lnTo>
                    <a:pt x="2242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5">
              <a:extLst>
                <a:ext uri="{FF2B5EF4-FFF2-40B4-BE49-F238E27FC236}">
                  <a16:creationId xmlns:a16="http://schemas.microsoft.com/office/drawing/2014/main" xmlns="" id="{1528B8F1-BDA0-4164-AED6-80F70A15C65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517508" y="5137150"/>
              <a:ext cx="19443" cy="25401"/>
            </a:xfrm>
            <a:custGeom>
              <a:avLst/>
              <a:gdLst/>
              <a:ahLst/>
              <a:cxnLst/>
              <a:rect l="0" t="0" r="0" b="0"/>
              <a:pathLst>
                <a:path w="19443" h="25401">
                  <a:moveTo>
                    <a:pt x="6742" y="25400"/>
                  </a:moveTo>
                  <a:lnTo>
                    <a:pt x="6742" y="25400"/>
                  </a:lnTo>
                  <a:lnTo>
                    <a:pt x="0" y="22029"/>
                  </a:lnTo>
                  <a:lnTo>
                    <a:pt x="836" y="18919"/>
                  </a:lnTo>
                  <a:lnTo>
                    <a:pt x="19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4">
            <a:extLst>
              <a:ext uri="{FF2B5EF4-FFF2-40B4-BE49-F238E27FC236}">
                <a16:creationId xmlns:a16="http://schemas.microsoft.com/office/drawing/2014/main" xmlns="" id="{562BE4BB-D100-44BE-90A6-9D04AFE952C3}"/>
              </a:ext>
            </a:extLst>
          </p:cNvPr>
          <p:cNvGrpSpPr/>
          <p:nvPr/>
        </p:nvGrpSpPr>
        <p:grpSpPr>
          <a:xfrm>
            <a:off x="3948812" y="4796015"/>
            <a:ext cx="1150239" cy="382341"/>
            <a:chOff x="3948812" y="4796015"/>
            <a:chExt cx="1150239" cy="382341"/>
          </a:xfrm>
        </p:grpSpPr>
        <p:sp>
          <p:nvSpPr>
            <p:cNvPr id="63" name="SMARTInkShape-56">
              <a:extLst>
                <a:ext uri="{FF2B5EF4-FFF2-40B4-BE49-F238E27FC236}">
                  <a16:creationId xmlns:a16="http://schemas.microsoft.com/office/drawing/2014/main" xmlns="" id="{D6B75876-CA9E-417D-9EA6-4D9239C8DA0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948812" y="4887140"/>
              <a:ext cx="128137" cy="291216"/>
            </a:xfrm>
            <a:custGeom>
              <a:avLst/>
              <a:gdLst/>
              <a:ahLst/>
              <a:cxnLst/>
              <a:rect l="0" t="0" r="0" b="0"/>
              <a:pathLst>
                <a:path w="128137" h="291216">
                  <a:moveTo>
                    <a:pt x="96138" y="15060"/>
                  </a:moveTo>
                  <a:lnTo>
                    <a:pt x="96138" y="15060"/>
                  </a:lnTo>
                  <a:lnTo>
                    <a:pt x="92767" y="8318"/>
                  </a:lnTo>
                  <a:lnTo>
                    <a:pt x="85467" y="3127"/>
                  </a:lnTo>
                  <a:lnTo>
                    <a:pt x="80558" y="754"/>
                  </a:lnTo>
                  <a:lnTo>
                    <a:pt x="67577" y="0"/>
                  </a:lnTo>
                  <a:lnTo>
                    <a:pt x="52400" y="3428"/>
                  </a:lnTo>
                  <a:lnTo>
                    <a:pt x="28694" y="17963"/>
                  </a:lnTo>
                  <a:lnTo>
                    <a:pt x="14657" y="32108"/>
                  </a:lnTo>
                  <a:lnTo>
                    <a:pt x="1597" y="59308"/>
                  </a:lnTo>
                  <a:lnTo>
                    <a:pt x="0" y="89711"/>
                  </a:lnTo>
                  <a:lnTo>
                    <a:pt x="10738" y="121061"/>
                  </a:lnTo>
                  <a:lnTo>
                    <a:pt x="27138" y="138372"/>
                  </a:lnTo>
                  <a:lnTo>
                    <a:pt x="72160" y="170102"/>
                  </a:lnTo>
                  <a:lnTo>
                    <a:pt x="113927" y="199183"/>
                  </a:lnTo>
                  <a:lnTo>
                    <a:pt x="124741" y="214956"/>
                  </a:lnTo>
                  <a:lnTo>
                    <a:pt x="128136" y="231373"/>
                  </a:lnTo>
                  <a:lnTo>
                    <a:pt x="128053" y="239702"/>
                  </a:lnTo>
                  <a:lnTo>
                    <a:pt x="120435" y="256482"/>
                  </a:lnTo>
                  <a:lnTo>
                    <a:pt x="106937" y="271936"/>
                  </a:lnTo>
                  <a:lnTo>
                    <a:pt x="80915" y="287159"/>
                  </a:lnTo>
                  <a:lnTo>
                    <a:pt x="66089" y="291215"/>
                  </a:lnTo>
                  <a:lnTo>
                    <a:pt x="56207" y="291136"/>
                  </a:lnTo>
                  <a:lnTo>
                    <a:pt x="52583" y="290128"/>
                  </a:lnTo>
                  <a:lnTo>
                    <a:pt x="50168" y="288044"/>
                  </a:lnTo>
                  <a:lnTo>
                    <a:pt x="47485" y="281965"/>
                  </a:lnTo>
                  <a:lnTo>
                    <a:pt x="48886" y="277663"/>
                  </a:lnTo>
                  <a:lnTo>
                    <a:pt x="64388" y="256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7">
              <a:extLst>
                <a:ext uri="{FF2B5EF4-FFF2-40B4-BE49-F238E27FC236}">
                  <a16:creationId xmlns:a16="http://schemas.microsoft.com/office/drawing/2014/main" xmlns="" id="{B3DEA520-5656-423A-85F3-5E499589AF7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173427" y="4876800"/>
              <a:ext cx="68374" cy="292696"/>
            </a:xfrm>
            <a:custGeom>
              <a:avLst/>
              <a:gdLst/>
              <a:ahLst/>
              <a:cxnLst/>
              <a:rect l="0" t="0" r="0" b="0"/>
              <a:pathLst>
                <a:path w="68374" h="292696">
                  <a:moveTo>
                    <a:pt x="17573" y="0"/>
                  </a:moveTo>
                  <a:lnTo>
                    <a:pt x="17573" y="0"/>
                  </a:lnTo>
                  <a:lnTo>
                    <a:pt x="19454" y="12552"/>
                  </a:lnTo>
                  <a:lnTo>
                    <a:pt x="23040" y="48183"/>
                  </a:lnTo>
                  <a:lnTo>
                    <a:pt x="20290" y="93769"/>
                  </a:lnTo>
                  <a:lnTo>
                    <a:pt x="15018" y="131045"/>
                  </a:lnTo>
                  <a:lnTo>
                    <a:pt x="8676" y="169014"/>
                  </a:lnTo>
                  <a:lnTo>
                    <a:pt x="3506" y="202353"/>
                  </a:lnTo>
                  <a:lnTo>
                    <a:pt x="0" y="245518"/>
                  </a:lnTo>
                  <a:lnTo>
                    <a:pt x="2331" y="275005"/>
                  </a:lnTo>
                  <a:lnTo>
                    <a:pt x="5295" y="281409"/>
                  </a:lnTo>
                  <a:lnTo>
                    <a:pt x="14233" y="290406"/>
                  </a:lnTo>
                  <a:lnTo>
                    <a:pt x="19579" y="292382"/>
                  </a:lnTo>
                  <a:lnTo>
                    <a:pt x="31164" y="292695"/>
                  </a:lnTo>
                  <a:lnTo>
                    <a:pt x="45250" y="284838"/>
                  </a:lnTo>
                  <a:lnTo>
                    <a:pt x="6837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8">
              <a:extLst>
                <a:ext uri="{FF2B5EF4-FFF2-40B4-BE49-F238E27FC236}">
                  <a16:creationId xmlns:a16="http://schemas.microsoft.com/office/drawing/2014/main" xmlns="" id="{AD7888DB-4B52-4B5E-82F8-D314394EB79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14304" y="5010150"/>
              <a:ext cx="152897" cy="30868"/>
            </a:xfrm>
            <a:custGeom>
              <a:avLst/>
              <a:gdLst/>
              <a:ahLst/>
              <a:cxnLst/>
              <a:rect l="0" t="0" r="0" b="0"/>
              <a:pathLst>
                <a:path w="152897" h="30868">
                  <a:moveTo>
                    <a:pt x="13196" y="25400"/>
                  </a:moveTo>
                  <a:lnTo>
                    <a:pt x="13196" y="25400"/>
                  </a:lnTo>
                  <a:lnTo>
                    <a:pt x="810" y="29764"/>
                  </a:lnTo>
                  <a:lnTo>
                    <a:pt x="0" y="30426"/>
                  </a:lnTo>
                  <a:lnTo>
                    <a:pt x="165" y="30867"/>
                  </a:lnTo>
                  <a:lnTo>
                    <a:pt x="43836" y="22834"/>
                  </a:lnTo>
                  <a:lnTo>
                    <a:pt x="89459" y="13429"/>
                  </a:lnTo>
                  <a:lnTo>
                    <a:pt x="136707" y="3385"/>
                  </a:lnTo>
                  <a:lnTo>
                    <a:pt x="15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9">
              <a:extLst>
                <a:ext uri="{FF2B5EF4-FFF2-40B4-BE49-F238E27FC236}">
                  <a16:creationId xmlns:a16="http://schemas.microsoft.com/office/drawing/2014/main" xmlns="" id="{B4EAAF69-6275-421B-8C9B-A91C1C99A46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324689" y="5022928"/>
              <a:ext cx="107612" cy="120573"/>
            </a:xfrm>
            <a:custGeom>
              <a:avLst/>
              <a:gdLst/>
              <a:ahLst/>
              <a:cxnLst/>
              <a:rect l="0" t="0" r="0" b="0"/>
              <a:pathLst>
                <a:path w="107612" h="120573">
                  <a:moveTo>
                    <a:pt x="12361" y="6272"/>
                  </a:moveTo>
                  <a:lnTo>
                    <a:pt x="12361" y="6272"/>
                  </a:lnTo>
                  <a:lnTo>
                    <a:pt x="8990" y="2901"/>
                  </a:lnTo>
                  <a:lnTo>
                    <a:pt x="5454" y="1246"/>
                  </a:lnTo>
                  <a:lnTo>
                    <a:pt x="0" y="0"/>
                  </a:lnTo>
                  <a:lnTo>
                    <a:pt x="3132" y="3316"/>
                  </a:lnTo>
                  <a:lnTo>
                    <a:pt x="2850" y="12484"/>
                  </a:lnTo>
                  <a:lnTo>
                    <a:pt x="787" y="50129"/>
                  </a:lnTo>
                  <a:lnTo>
                    <a:pt x="5184" y="93143"/>
                  </a:lnTo>
                  <a:lnTo>
                    <a:pt x="9137" y="110250"/>
                  </a:lnTo>
                  <a:lnTo>
                    <a:pt x="11622" y="112985"/>
                  </a:lnTo>
                  <a:lnTo>
                    <a:pt x="14690" y="114103"/>
                  </a:lnTo>
                  <a:lnTo>
                    <a:pt x="18147" y="114142"/>
                  </a:lnTo>
                  <a:lnTo>
                    <a:pt x="39867" y="104085"/>
                  </a:lnTo>
                  <a:lnTo>
                    <a:pt x="54925" y="87844"/>
                  </a:lnTo>
                  <a:lnTo>
                    <a:pt x="81839" y="46295"/>
                  </a:lnTo>
                  <a:lnTo>
                    <a:pt x="99231" y="10761"/>
                  </a:lnTo>
                  <a:lnTo>
                    <a:pt x="99202" y="10676"/>
                  </a:lnTo>
                  <a:lnTo>
                    <a:pt x="92244" y="31085"/>
                  </a:lnTo>
                  <a:lnTo>
                    <a:pt x="89046" y="75278"/>
                  </a:lnTo>
                  <a:lnTo>
                    <a:pt x="90188" y="91269"/>
                  </a:lnTo>
                  <a:lnTo>
                    <a:pt x="98058" y="107500"/>
                  </a:lnTo>
                  <a:lnTo>
                    <a:pt x="107611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0">
              <a:extLst>
                <a:ext uri="{FF2B5EF4-FFF2-40B4-BE49-F238E27FC236}">
                  <a16:creationId xmlns:a16="http://schemas.microsoft.com/office/drawing/2014/main" xmlns="" id="{49A0E7F0-416E-4E0E-BE65-5B3BD6D74F0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488714" y="4859423"/>
              <a:ext cx="120612" cy="286189"/>
            </a:xfrm>
            <a:custGeom>
              <a:avLst/>
              <a:gdLst/>
              <a:ahLst/>
              <a:cxnLst/>
              <a:rect l="0" t="0" r="0" b="0"/>
              <a:pathLst>
                <a:path w="120612" h="286189">
                  <a:moveTo>
                    <a:pt x="64236" y="195177"/>
                  </a:moveTo>
                  <a:lnTo>
                    <a:pt x="64236" y="195177"/>
                  </a:lnTo>
                  <a:lnTo>
                    <a:pt x="73074" y="186339"/>
                  </a:lnTo>
                  <a:lnTo>
                    <a:pt x="75220" y="180430"/>
                  </a:lnTo>
                  <a:lnTo>
                    <a:pt x="76597" y="168511"/>
                  </a:lnTo>
                  <a:lnTo>
                    <a:pt x="75299" y="166110"/>
                  </a:lnTo>
                  <a:lnTo>
                    <a:pt x="70094" y="161562"/>
                  </a:lnTo>
                  <a:lnTo>
                    <a:pt x="61195" y="159071"/>
                  </a:lnTo>
                  <a:lnTo>
                    <a:pt x="55859" y="158406"/>
                  </a:lnTo>
                  <a:lnTo>
                    <a:pt x="44285" y="163312"/>
                  </a:lnTo>
                  <a:lnTo>
                    <a:pt x="31380" y="174665"/>
                  </a:lnTo>
                  <a:lnTo>
                    <a:pt x="10364" y="204151"/>
                  </a:lnTo>
                  <a:lnTo>
                    <a:pt x="1958" y="225036"/>
                  </a:lnTo>
                  <a:lnTo>
                    <a:pt x="0" y="253256"/>
                  </a:lnTo>
                  <a:lnTo>
                    <a:pt x="7260" y="276121"/>
                  </a:lnTo>
                  <a:lnTo>
                    <a:pt x="12140" y="280889"/>
                  </a:lnTo>
                  <a:lnTo>
                    <a:pt x="25090" y="286188"/>
                  </a:lnTo>
                  <a:lnTo>
                    <a:pt x="40253" y="284780"/>
                  </a:lnTo>
                  <a:lnTo>
                    <a:pt x="48247" y="282429"/>
                  </a:lnTo>
                  <a:lnTo>
                    <a:pt x="62774" y="270409"/>
                  </a:lnTo>
                  <a:lnTo>
                    <a:pt x="82853" y="240046"/>
                  </a:lnTo>
                  <a:lnTo>
                    <a:pt x="100326" y="194126"/>
                  </a:lnTo>
                  <a:lnTo>
                    <a:pt x="109204" y="155198"/>
                  </a:lnTo>
                  <a:lnTo>
                    <a:pt x="115501" y="112027"/>
                  </a:lnTo>
                  <a:lnTo>
                    <a:pt x="118771" y="72614"/>
                  </a:lnTo>
                  <a:lnTo>
                    <a:pt x="120611" y="28100"/>
                  </a:lnTo>
                  <a:lnTo>
                    <a:pt x="119275" y="5266"/>
                  </a:lnTo>
                  <a:lnTo>
                    <a:pt x="117862" y="837"/>
                  </a:lnTo>
                  <a:lnTo>
                    <a:pt x="114803" y="0"/>
                  </a:lnTo>
                  <a:lnTo>
                    <a:pt x="105760" y="4715"/>
                  </a:lnTo>
                  <a:lnTo>
                    <a:pt x="98449" y="21392"/>
                  </a:lnTo>
                  <a:lnTo>
                    <a:pt x="90366" y="60429"/>
                  </a:lnTo>
                  <a:lnTo>
                    <a:pt x="87138" y="92956"/>
                  </a:lnTo>
                  <a:lnTo>
                    <a:pt x="88055" y="130931"/>
                  </a:lnTo>
                  <a:lnTo>
                    <a:pt x="90815" y="165682"/>
                  </a:lnTo>
                  <a:lnTo>
                    <a:pt x="96335" y="209251"/>
                  </a:lnTo>
                  <a:lnTo>
                    <a:pt x="104321" y="240739"/>
                  </a:lnTo>
                  <a:lnTo>
                    <a:pt x="115036" y="265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1">
              <a:extLst>
                <a:ext uri="{FF2B5EF4-FFF2-40B4-BE49-F238E27FC236}">
                  <a16:creationId xmlns:a16="http://schemas.microsoft.com/office/drawing/2014/main" xmlns="" id="{8DDA3DE2-3FB6-4376-B894-E03FF7D54A6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670854" y="4985582"/>
              <a:ext cx="85297" cy="148449"/>
            </a:xfrm>
            <a:custGeom>
              <a:avLst/>
              <a:gdLst/>
              <a:ahLst/>
              <a:cxnLst/>
              <a:rect l="0" t="0" r="0" b="0"/>
              <a:pathLst>
                <a:path w="85297" h="148449">
                  <a:moveTo>
                    <a:pt x="2746" y="69018"/>
                  </a:moveTo>
                  <a:lnTo>
                    <a:pt x="2746" y="69018"/>
                  </a:lnTo>
                  <a:lnTo>
                    <a:pt x="2746" y="72389"/>
                  </a:lnTo>
                  <a:lnTo>
                    <a:pt x="3451" y="73382"/>
                  </a:lnTo>
                  <a:lnTo>
                    <a:pt x="4627" y="74044"/>
                  </a:lnTo>
                  <a:lnTo>
                    <a:pt x="11535" y="74976"/>
                  </a:lnTo>
                  <a:lnTo>
                    <a:pt x="14955" y="75107"/>
                  </a:lnTo>
                  <a:lnTo>
                    <a:pt x="24400" y="69607"/>
                  </a:lnTo>
                  <a:lnTo>
                    <a:pt x="34948" y="59402"/>
                  </a:lnTo>
                  <a:lnTo>
                    <a:pt x="47408" y="38495"/>
                  </a:lnTo>
                  <a:lnTo>
                    <a:pt x="50818" y="25113"/>
                  </a:lnTo>
                  <a:lnTo>
                    <a:pt x="49367" y="5680"/>
                  </a:lnTo>
                  <a:lnTo>
                    <a:pt x="47232" y="2098"/>
                  </a:lnTo>
                  <a:lnTo>
                    <a:pt x="44398" y="415"/>
                  </a:lnTo>
                  <a:lnTo>
                    <a:pt x="41097" y="0"/>
                  </a:lnTo>
                  <a:lnTo>
                    <a:pt x="31785" y="3301"/>
                  </a:lnTo>
                  <a:lnTo>
                    <a:pt x="26338" y="6156"/>
                  </a:lnTo>
                  <a:lnTo>
                    <a:pt x="8560" y="30401"/>
                  </a:lnTo>
                  <a:lnTo>
                    <a:pt x="0" y="64396"/>
                  </a:lnTo>
                  <a:lnTo>
                    <a:pt x="835" y="97909"/>
                  </a:lnTo>
                  <a:lnTo>
                    <a:pt x="8922" y="123439"/>
                  </a:lnTo>
                  <a:lnTo>
                    <a:pt x="23626" y="141038"/>
                  </a:lnTo>
                  <a:lnTo>
                    <a:pt x="35309" y="146888"/>
                  </a:lnTo>
                  <a:lnTo>
                    <a:pt x="41388" y="148448"/>
                  </a:lnTo>
                  <a:lnTo>
                    <a:pt x="57550" y="144537"/>
                  </a:lnTo>
                  <a:lnTo>
                    <a:pt x="85296" y="132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2">
              <a:extLst>
                <a:ext uri="{FF2B5EF4-FFF2-40B4-BE49-F238E27FC236}">
                  <a16:creationId xmlns:a16="http://schemas.microsoft.com/office/drawing/2014/main" xmlns="" id="{BDE59997-F00F-4D78-8352-147092A261F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788271" y="4997450"/>
              <a:ext cx="74466" cy="133351"/>
            </a:xfrm>
            <a:custGeom>
              <a:avLst/>
              <a:gdLst/>
              <a:ahLst/>
              <a:cxnLst/>
              <a:rect l="0" t="0" r="0" b="0"/>
              <a:pathLst>
                <a:path w="74466" h="133351">
                  <a:moveTo>
                    <a:pt x="31379" y="0"/>
                  </a:moveTo>
                  <a:lnTo>
                    <a:pt x="31379" y="0"/>
                  </a:lnTo>
                  <a:lnTo>
                    <a:pt x="28008" y="0"/>
                  </a:lnTo>
                  <a:lnTo>
                    <a:pt x="24471" y="7526"/>
                  </a:lnTo>
                  <a:lnTo>
                    <a:pt x="12280" y="53342"/>
                  </a:lnTo>
                  <a:lnTo>
                    <a:pt x="1506" y="100708"/>
                  </a:lnTo>
                  <a:lnTo>
                    <a:pt x="0" y="120082"/>
                  </a:lnTo>
                  <a:lnTo>
                    <a:pt x="582" y="120977"/>
                  </a:lnTo>
                  <a:lnTo>
                    <a:pt x="1675" y="120162"/>
                  </a:lnTo>
                  <a:lnTo>
                    <a:pt x="3110" y="118209"/>
                  </a:lnTo>
                  <a:lnTo>
                    <a:pt x="17936" y="75919"/>
                  </a:lnTo>
                  <a:lnTo>
                    <a:pt x="33767" y="42696"/>
                  </a:lnTo>
                  <a:lnTo>
                    <a:pt x="42083" y="33557"/>
                  </a:lnTo>
                  <a:lnTo>
                    <a:pt x="50482" y="29026"/>
                  </a:lnTo>
                  <a:lnTo>
                    <a:pt x="64002" y="26116"/>
                  </a:lnTo>
                  <a:lnTo>
                    <a:pt x="66533" y="27994"/>
                  </a:lnTo>
                  <a:lnTo>
                    <a:pt x="71227" y="35725"/>
                  </a:lnTo>
                  <a:lnTo>
                    <a:pt x="74465" y="55349"/>
                  </a:lnTo>
                  <a:lnTo>
                    <a:pt x="70490" y="95992"/>
                  </a:lnTo>
                  <a:lnTo>
                    <a:pt x="6312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3">
              <a:extLst>
                <a:ext uri="{FF2B5EF4-FFF2-40B4-BE49-F238E27FC236}">
                  <a16:creationId xmlns:a16="http://schemas.microsoft.com/office/drawing/2014/main" xmlns="" id="{352298AE-0C36-4851-BF3D-4A0B7F2DF9F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970653" y="4796015"/>
              <a:ext cx="71248" cy="334703"/>
            </a:xfrm>
            <a:custGeom>
              <a:avLst/>
              <a:gdLst/>
              <a:ahLst/>
              <a:cxnLst/>
              <a:rect l="0" t="0" r="0" b="0"/>
              <a:pathLst>
                <a:path w="71248" h="334703">
                  <a:moveTo>
                    <a:pt x="14097" y="10935"/>
                  </a:moveTo>
                  <a:lnTo>
                    <a:pt x="14097" y="10935"/>
                  </a:lnTo>
                  <a:lnTo>
                    <a:pt x="14097" y="0"/>
                  </a:lnTo>
                  <a:lnTo>
                    <a:pt x="18461" y="20273"/>
                  </a:lnTo>
                  <a:lnTo>
                    <a:pt x="19153" y="54624"/>
                  </a:lnTo>
                  <a:lnTo>
                    <a:pt x="16815" y="89148"/>
                  </a:lnTo>
                  <a:lnTo>
                    <a:pt x="15305" y="129892"/>
                  </a:lnTo>
                  <a:lnTo>
                    <a:pt x="13928" y="173166"/>
                  </a:lnTo>
                  <a:lnTo>
                    <a:pt x="10964" y="215917"/>
                  </a:lnTo>
                  <a:lnTo>
                    <a:pt x="5414" y="252791"/>
                  </a:lnTo>
                  <a:lnTo>
                    <a:pt x="0" y="297555"/>
                  </a:lnTo>
                  <a:lnTo>
                    <a:pt x="1121" y="330802"/>
                  </a:lnTo>
                  <a:lnTo>
                    <a:pt x="3330" y="333541"/>
                  </a:lnTo>
                  <a:lnTo>
                    <a:pt x="6919" y="334661"/>
                  </a:lnTo>
                  <a:lnTo>
                    <a:pt x="11428" y="334702"/>
                  </a:lnTo>
                  <a:lnTo>
                    <a:pt x="31258" y="324647"/>
                  </a:lnTo>
                  <a:lnTo>
                    <a:pt x="71247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4">
              <a:extLst>
                <a:ext uri="{FF2B5EF4-FFF2-40B4-BE49-F238E27FC236}">
                  <a16:creationId xmlns:a16="http://schemas.microsoft.com/office/drawing/2014/main" xmlns="" id="{69C236CD-CBD9-476A-837A-53F10657331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934833" y="4965700"/>
              <a:ext cx="164218" cy="31751"/>
            </a:xfrm>
            <a:custGeom>
              <a:avLst/>
              <a:gdLst/>
              <a:ahLst/>
              <a:cxnLst/>
              <a:rect l="0" t="0" r="0" b="0"/>
              <a:pathLst>
                <a:path w="1642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9415" y="27987"/>
                  </a:lnTo>
                  <a:lnTo>
                    <a:pt x="82318" y="19817"/>
                  </a:lnTo>
                  <a:lnTo>
                    <a:pt x="124428" y="1104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5">
            <a:extLst>
              <a:ext uri="{FF2B5EF4-FFF2-40B4-BE49-F238E27FC236}">
                <a16:creationId xmlns:a16="http://schemas.microsoft.com/office/drawing/2014/main" xmlns="" id="{F2916F2A-A2C1-4DE9-AB3E-8CCE5DB3874D}"/>
              </a:ext>
            </a:extLst>
          </p:cNvPr>
          <p:cNvGrpSpPr/>
          <p:nvPr/>
        </p:nvGrpSpPr>
        <p:grpSpPr>
          <a:xfrm>
            <a:off x="5403850" y="4841392"/>
            <a:ext cx="196851" cy="321159"/>
            <a:chOff x="5403850" y="4841392"/>
            <a:chExt cx="196851" cy="321159"/>
          </a:xfrm>
        </p:grpSpPr>
        <p:sp>
          <p:nvSpPr>
            <p:cNvPr id="73" name="SMARTInkShape-65">
              <a:extLst>
                <a:ext uri="{FF2B5EF4-FFF2-40B4-BE49-F238E27FC236}">
                  <a16:creationId xmlns:a16="http://schemas.microsoft.com/office/drawing/2014/main" xmlns="" id="{0C67BA8A-4499-49AD-AA96-52DBE2ED8DA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03850" y="4873142"/>
              <a:ext cx="196851" cy="270359"/>
            </a:xfrm>
            <a:custGeom>
              <a:avLst/>
              <a:gdLst/>
              <a:ahLst/>
              <a:cxnLst/>
              <a:rect l="0" t="0" r="0" b="0"/>
              <a:pathLst>
                <a:path w="196851" h="270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9999" y="34634"/>
                  </a:lnTo>
                  <a:lnTo>
                    <a:pt x="76762" y="78923"/>
                  </a:lnTo>
                  <a:lnTo>
                    <a:pt x="101850" y="112133"/>
                  </a:lnTo>
                  <a:lnTo>
                    <a:pt x="125700" y="145708"/>
                  </a:lnTo>
                  <a:lnTo>
                    <a:pt x="145708" y="179445"/>
                  </a:lnTo>
                  <a:lnTo>
                    <a:pt x="169467" y="220059"/>
                  </a:lnTo>
                  <a:lnTo>
                    <a:pt x="19685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6">
              <a:extLst>
                <a:ext uri="{FF2B5EF4-FFF2-40B4-BE49-F238E27FC236}">
                  <a16:creationId xmlns:a16="http://schemas.microsoft.com/office/drawing/2014/main" xmlns="" id="{D770E89E-3153-48E0-B84E-18FBA4A0F07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420871" y="4841392"/>
              <a:ext cx="148080" cy="321159"/>
            </a:xfrm>
            <a:custGeom>
              <a:avLst/>
              <a:gdLst/>
              <a:ahLst/>
              <a:cxnLst/>
              <a:rect l="0" t="0" r="0" b="0"/>
              <a:pathLst>
                <a:path w="148080" h="321159">
                  <a:moveTo>
                    <a:pt x="148079" y="3658"/>
                  </a:moveTo>
                  <a:lnTo>
                    <a:pt x="148079" y="3658"/>
                  </a:lnTo>
                  <a:lnTo>
                    <a:pt x="148079" y="0"/>
                  </a:lnTo>
                  <a:lnTo>
                    <a:pt x="146197" y="10253"/>
                  </a:lnTo>
                  <a:lnTo>
                    <a:pt x="135527" y="36656"/>
                  </a:lnTo>
                  <a:lnTo>
                    <a:pt x="114491" y="81403"/>
                  </a:lnTo>
                  <a:lnTo>
                    <a:pt x="97168" y="119351"/>
                  </a:lnTo>
                  <a:lnTo>
                    <a:pt x="75357" y="159734"/>
                  </a:lnTo>
                  <a:lnTo>
                    <a:pt x="53434" y="197438"/>
                  </a:lnTo>
                  <a:lnTo>
                    <a:pt x="32637" y="231600"/>
                  </a:lnTo>
                  <a:lnTo>
                    <a:pt x="7884" y="273220"/>
                  </a:lnTo>
                  <a:lnTo>
                    <a:pt x="0" y="301937"/>
                  </a:lnTo>
                  <a:lnTo>
                    <a:pt x="2029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6">
            <a:extLst>
              <a:ext uri="{FF2B5EF4-FFF2-40B4-BE49-F238E27FC236}">
                <a16:creationId xmlns:a16="http://schemas.microsoft.com/office/drawing/2014/main" xmlns="" id="{A9827FDF-FBBF-4551-8F0B-487705AAC295}"/>
              </a:ext>
            </a:extLst>
          </p:cNvPr>
          <p:cNvGrpSpPr/>
          <p:nvPr/>
        </p:nvGrpSpPr>
        <p:grpSpPr>
          <a:xfrm>
            <a:off x="6014333" y="4922034"/>
            <a:ext cx="158074" cy="234167"/>
            <a:chOff x="6014333" y="4922034"/>
            <a:chExt cx="158074" cy="234167"/>
          </a:xfrm>
        </p:grpSpPr>
        <p:sp>
          <p:nvSpPr>
            <p:cNvPr id="76" name="SMARTInkShape-67">
              <a:extLst>
                <a:ext uri="{FF2B5EF4-FFF2-40B4-BE49-F238E27FC236}">
                  <a16:creationId xmlns:a16="http://schemas.microsoft.com/office/drawing/2014/main" xmlns="" id="{7E2E0F60-C0CD-40C0-82C1-3AB5D6C279B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032500" y="50101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10832" y="46996"/>
                  </a:lnTo>
                  <a:lnTo>
                    <a:pt x="17828" y="92798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8">
              <a:extLst>
                <a:ext uri="{FF2B5EF4-FFF2-40B4-BE49-F238E27FC236}">
                  <a16:creationId xmlns:a16="http://schemas.microsoft.com/office/drawing/2014/main" xmlns="" id="{B837265A-B369-4727-B518-87219F85ED1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014333" y="4922034"/>
              <a:ext cx="24518" cy="18267"/>
            </a:xfrm>
            <a:custGeom>
              <a:avLst/>
              <a:gdLst/>
              <a:ahLst/>
              <a:cxnLst/>
              <a:rect l="0" t="0" r="0" b="0"/>
              <a:pathLst>
                <a:path w="24518" h="18267">
                  <a:moveTo>
                    <a:pt x="5467" y="18266"/>
                  </a:moveTo>
                  <a:lnTo>
                    <a:pt x="5467" y="18266"/>
                  </a:lnTo>
                  <a:lnTo>
                    <a:pt x="0" y="1864"/>
                  </a:lnTo>
                  <a:lnTo>
                    <a:pt x="411" y="981"/>
                  </a:lnTo>
                  <a:lnTo>
                    <a:pt x="1391" y="393"/>
                  </a:lnTo>
                  <a:lnTo>
                    <a:pt x="2749" y="0"/>
                  </a:lnTo>
                  <a:lnTo>
                    <a:pt x="24517" y="1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9">
              <a:extLst>
                <a:ext uri="{FF2B5EF4-FFF2-40B4-BE49-F238E27FC236}">
                  <a16:creationId xmlns:a16="http://schemas.microsoft.com/office/drawing/2014/main" xmlns="" id="{1FC8FB09-46D5-420A-BF0A-D6B8932BC5B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096000" y="4966922"/>
              <a:ext cx="76407" cy="189279"/>
            </a:xfrm>
            <a:custGeom>
              <a:avLst/>
              <a:gdLst/>
              <a:ahLst/>
              <a:cxnLst/>
              <a:rect l="0" t="0" r="0" b="0"/>
              <a:pathLst>
                <a:path w="76407" h="189279">
                  <a:moveTo>
                    <a:pt x="57150" y="17828"/>
                  </a:moveTo>
                  <a:lnTo>
                    <a:pt x="57150" y="17828"/>
                  </a:lnTo>
                  <a:lnTo>
                    <a:pt x="40143" y="1526"/>
                  </a:lnTo>
                  <a:lnTo>
                    <a:pt x="35950" y="0"/>
                  </a:lnTo>
                  <a:lnTo>
                    <a:pt x="29854" y="1203"/>
                  </a:lnTo>
                  <a:lnTo>
                    <a:pt x="26253" y="2511"/>
                  </a:lnTo>
                  <a:lnTo>
                    <a:pt x="18488" y="11491"/>
                  </a:lnTo>
                  <a:lnTo>
                    <a:pt x="11744" y="23478"/>
                  </a:lnTo>
                  <a:lnTo>
                    <a:pt x="7948" y="38865"/>
                  </a:lnTo>
                  <a:lnTo>
                    <a:pt x="7060" y="50461"/>
                  </a:lnTo>
                  <a:lnTo>
                    <a:pt x="13302" y="72261"/>
                  </a:lnTo>
                  <a:lnTo>
                    <a:pt x="28759" y="95477"/>
                  </a:lnTo>
                  <a:lnTo>
                    <a:pt x="75451" y="140384"/>
                  </a:lnTo>
                  <a:lnTo>
                    <a:pt x="76406" y="144688"/>
                  </a:lnTo>
                  <a:lnTo>
                    <a:pt x="76338" y="148968"/>
                  </a:lnTo>
                  <a:lnTo>
                    <a:pt x="70617" y="159367"/>
                  </a:lnTo>
                  <a:lnTo>
                    <a:pt x="66128" y="165104"/>
                  </a:lnTo>
                  <a:lnTo>
                    <a:pt x="42955" y="179920"/>
                  </a:lnTo>
                  <a:lnTo>
                    <a:pt x="0" y="18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7">
            <a:extLst>
              <a:ext uri="{FF2B5EF4-FFF2-40B4-BE49-F238E27FC236}">
                <a16:creationId xmlns:a16="http://schemas.microsoft.com/office/drawing/2014/main" xmlns="" id="{858B67B7-2DBC-4D5D-98DD-F913F50D99E2}"/>
              </a:ext>
            </a:extLst>
          </p:cNvPr>
          <p:cNvGrpSpPr/>
          <p:nvPr/>
        </p:nvGrpSpPr>
        <p:grpSpPr>
          <a:xfrm>
            <a:off x="6658863" y="4787986"/>
            <a:ext cx="1035084" cy="555830"/>
            <a:chOff x="6658863" y="4787986"/>
            <a:chExt cx="1035084" cy="555830"/>
          </a:xfrm>
        </p:grpSpPr>
        <p:sp>
          <p:nvSpPr>
            <p:cNvPr id="80" name="SMARTInkShape-70">
              <a:extLst>
                <a:ext uri="{FF2B5EF4-FFF2-40B4-BE49-F238E27FC236}">
                  <a16:creationId xmlns:a16="http://schemas.microsoft.com/office/drawing/2014/main" xmlns="" id="{AB4403E1-098B-4D62-BA30-DCF37DA158E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658863" y="4973641"/>
              <a:ext cx="141988" cy="144460"/>
            </a:xfrm>
            <a:custGeom>
              <a:avLst/>
              <a:gdLst/>
              <a:ahLst/>
              <a:cxnLst/>
              <a:rect l="0" t="0" r="0" b="0"/>
              <a:pathLst>
                <a:path w="141988" h="144460">
                  <a:moveTo>
                    <a:pt x="97537" y="42859"/>
                  </a:moveTo>
                  <a:lnTo>
                    <a:pt x="97537" y="42859"/>
                  </a:lnTo>
                  <a:lnTo>
                    <a:pt x="94166" y="39488"/>
                  </a:lnTo>
                  <a:lnTo>
                    <a:pt x="92511" y="35951"/>
                  </a:lnTo>
                  <a:lnTo>
                    <a:pt x="89827" y="9428"/>
                  </a:lnTo>
                  <a:lnTo>
                    <a:pt x="84467" y="3777"/>
                  </a:lnTo>
                  <a:lnTo>
                    <a:pt x="77382" y="795"/>
                  </a:lnTo>
                  <a:lnTo>
                    <a:pt x="73517" y="0"/>
                  </a:lnTo>
                  <a:lnTo>
                    <a:pt x="54592" y="5622"/>
                  </a:lnTo>
                  <a:lnTo>
                    <a:pt x="31112" y="26338"/>
                  </a:lnTo>
                  <a:lnTo>
                    <a:pt x="9652" y="58189"/>
                  </a:lnTo>
                  <a:lnTo>
                    <a:pt x="0" y="94438"/>
                  </a:lnTo>
                  <a:lnTo>
                    <a:pt x="1506" y="111879"/>
                  </a:lnTo>
                  <a:lnTo>
                    <a:pt x="3882" y="118506"/>
                  </a:lnTo>
                  <a:lnTo>
                    <a:pt x="8290" y="123629"/>
                  </a:lnTo>
                  <a:lnTo>
                    <a:pt x="20713" y="131203"/>
                  </a:lnTo>
                  <a:lnTo>
                    <a:pt x="28682" y="131388"/>
                  </a:lnTo>
                  <a:lnTo>
                    <a:pt x="46944" y="125950"/>
                  </a:lnTo>
                  <a:lnTo>
                    <a:pt x="77058" y="104246"/>
                  </a:lnTo>
                  <a:lnTo>
                    <a:pt x="90317" y="85429"/>
                  </a:lnTo>
                  <a:lnTo>
                    <a:pt x="105758" y="46401"/>
                  </a:lnTo>
                  <a:lnTo>
                    <a:pt x="105840" y="43103"/>
                  </a:lnTo>
                  <a:lnTo>
                    <a:pt x="105189" y="40905"/>
                  </a:lnTo>
                  <a:lnTo>
                    <a:pt x="105461" y="40851"/>
                  </a:lnTo>
                  <a:lnTo>
                    <a:pt x="107643" y="44554"/>
                  </a:lnTo>
                  <a:lnTo>
                    <a:pt x="116802" y="83133"/>
                  </a:lnTo>
                  <a:lnTo>
                    <a:pt x="127904" y="123317"/>
                  </a:lnTo>
                  <a:lnTo>
                    <a:pt x="141987" y="144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1">
              <a:extLst>
                <a:ext uri="{FF2B5EF4-FFF2-40B4-BE49-F238E27FC236}">
                  <a16:creationId xmlns:a16="http://schemas.microsoft.com/office/drawing/2014/main" xmlns="" id="{DB6EE186-CCE4-4813-AB7F-EC815AA85AE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44787" y="4960756"/>
              <a:ext cx="55735" cy="152101"/>
            </a:xfrm>
            <a:custGeom>
              <a:avLst/>
              <a:gdLst/>
              <a:ahLst/>
              <a:cxnLst/>
              <a:rect l="0" t="0" r="0" b="0"/>
              <a:pathLst>
                <a:path w="55735" h="152101">
                  <a:moveTo>
                    <a:pt x="38613" y="17644"/>
                  </a:moveTo>
                  <a:lnTo>
                    <a:pt x="38613" y="17644"/>
                  </a:lnTo>
                  <a:lnTo>
                    <a:pt x="38613" y="10902"/>
                  </a:lnTo>
                  <a:lnTo>
                    <a:pt x="36731" y="5711"/>
                  </a:lnTo>
                  <a:lnTo>
                    <a:pt x="35242" y="3338"/>
                  </a:lnTo>
                  <a:lnTo>
                    <a:pt x="32837" y="1757"/>
                  </a:lnTo>
                  <a:lnTo>
                    <a:pt x="26403" y="0"/>
                  </a:lnTo>
                  <a:lnTo>
                    <a:pt x="22712" y="942"/>
                  </a:lnTo>
                  <a:lnTo>
                    <a:pt x="10774" y="9011"/>
                  </a:lnTo>
                  <a:lnTo>
                    <a:pt x="2486" y="16394"/>
                  </a:lnTo>
                  <a:lnTo>
                    <a:pt x="417" y="21044"/>
                  </a:lnTo>
                  <a:lnTo>
                    <a:pt x="0" y="31855"/>
                  </a:lnTo>
                  <a:lnTo>
                    <a:pt x="5481" y="50973"/>
                  </a:lnTo>
                  <a:lnTo>
                    <a:pt x="9306" y="59739"/>
                  </a:lnTo>
                  <a:lnTo>
                    <a:pt x="22168" y="72607"/>
                  </a:lnTo>
                  <a:lnTo>
                    <a:pt x="47892" y="93835"/>
                  </a:lnTo>
                  <a:lnTo>
                    <a:pt x="53321" y="102306"/>
                  </a:lnTo>
                  <a:lnTo>
                    <a:pt x="55734" y="110776"/>
                  </a:lnTo>
                  <a:lnTo>
                    <a:pt x="53042" y="121125"/>
                  </a:lnTo>
                  <a:lnTo>
                    <a:pt x="43594" y="136970"/>
                  </a:lnTo>
                  <a:lnTo>
                    <a:pt x="35182" y="145466"/>
                  </a:lnTo>
                  <a:lnTo>
                    <a:pt x="24389" y="151595"/>
                  </a:lnTo>
                  <a:lnTo>
                    <a:pt x="19958" y="152100"/>
                  </a:lnTo>
                  <a:lnTo>
                    <a:pt x="16299" y="151026"/>
                  </a:lnTo>
                  <a:lnTo>
                    <a:pt x="6863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2">
              <a:extLst>
                <a:ext uri="{FF2B5EF4-FFF2-40B4-BE49-F238E27FC236}">
                  <a16:creationId xmlns:a16="http://schemas.microsoft.com/office/drawing/2014/main" xmlns="" id="{F36127AF-A773-42F1-8DB5-7A8E6E52BAE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967568" y="4934366"/>
              <a:ext cx="74583" cy="197525"/>
            </a:xfrm>
            <a:custGeom>
              <a:avLst/>
              <a:gdLst/>
              <a:ahLst/>
              <a:cxnLst/>
              <a:rect l="0" t="0" r="0" b="0"/>
              <a:pathLst>
                <a:path w="74583" h="197525">
                  <a:moveTo>
                    <a:pt x="74582" y="18634"/>
                  </a:moveTo>
                  <a:lnTo>
                    <a:pt x="74582" y="18634"/>
                  </a:lnTo>
                  <a:lnTo>
                    <a:pt x="60767" y="6700"/>
                  </a:lnTo>
                  <a:lnTo>
                    <a:pt x="50733" y="1693"/>
                  </a:lnTo>
                  <a:lnTo>
                    <a:pt x="37650" y="0"/>
                  </a:lnTo>
                  <a:lnTo>
                    <a:pt x="29710" y="3532"/>
                  </a:lnTo>
                  <a:lnTo>
                    <a:pt x="25617" y="6449"/>
                  </a:lnTo>
                  <a:lnTo>
                    <a:pt x="13115" y="24039"/>
                  </a:lnTo>
                  <a:lnTo>
                    <a:pt x="2024" y="55267"/>
                  </a:lnTo>
                  <a:lnTo>
                    <a:pt x="0" y="71839"/>
                  </a:lnTo>
                  <a:lnTo>
                    <a:pt x="2864" y="86730"/>
                  </a:lnTo>
                  <a:lnTo>
                    <a:pt x="9546" y="99699"/>
                  </a:lnTo>
                  <a:lnTo>
                    <a:pt x="55720" y="140398"/>
                  </a:lnTo>
                  <a:lnTo>
                    <a:pt x="62670" y="150597"/>
                  </a:lnTo>
                  <a:lnTo>
                    <a:pt x="64524" y="155293"/>
                  </a:lnTo>
                  <a:lnTo>
                    <a:pt x="64703" y="166154"/>
                  </a:lnTo>
                  <a:lnTo>
                    <a:pt x="63763" y="172015"/>
                  </a:lnTo>
                  <a:lnTo>
                    <a:pt x="60314" y="177332"/>
                  </a:lnTo>
                  <a:lnTo>
                    <a:pt x="38263" y="194124"/>
                  </a:lnTo>
                  <a:lnTo>
                    <a:pt x="33436" y="197011"/>
                  </a:lnTo>
                  <a:lnTo>
                    <a:pt x="28101" y="197524"/>
                  </a:lnTo>
                  <a:lnTo>
                    <a:pt x="4732" y="190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3">
              <a:extLst>
                <a:ext uri="{FF2B5EF4-FFF2-40B4-BE49-F238E27FC236}">
                  <a16:creationId xmlns:a16="http://schemas.microsoft.com/office/drawing/2014/main" xmlns="" id="{A0072C66-BAEF-42FD-8601-38306072DEE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99300" y="4997450"/>
              <a:ext cx="3145" cy="69851"/>
            </a:xfrm>
            <a:custGeom>
              <a:avLst/>
              <a:gdLst/>
              <a:ahLst/>
              <a:cxnLst/>
              <a:rect l="0" t="0" r="0" b="0"/>
              <a:pathLst>
                <a:path w="3145" h="69851">
                  <a:moveTo>
                    <a:pt x="0" y="0"/>
                  </a:moveTo>
                  <a:lnTo>
                    <a:pt x="0" y="0"/>
                  </a:lnTo>
                  <a:lnTo>
                    <a:pt x="3144" y="4142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4">
              <a:extLst>
                <a:ext uri="{FF2B5EF4-FFF2-40B4-BE49-F238E27FC236}">
                  <a16:creationId xmlns:a16="http://schemas.microsoft.com/office/drawing/2014/main" xmlns="" id="{8F95C74C-C7B2-4AE0-89B5-BF183E7FF0B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102580" y="4892148"/>
              <a:ext cx="9421" cy="16403"/>
            </a:xfrm>
            <a:custGeom>
              <a:avLst/>
              <a:gdLst/>
              <a:ahLst/>
              <a:cxnLst/>
              <a:rect l="0" t="0" r="0" b="0"/>
              <a:pathLst>
                <a:path w="9421" h="16403">
                  <a:moveTo>
                    <a:pt x="9420" y="16402"/>
                  </a:moveTo>
                  <a:lnTo>
                    <a:pt x="9420" y="16402"/>
                  </a:lnTo>
                  <a:lnTo>
                    <a:pt x="4351" y="3309"/>
                  </a:lnTo>
                  <a:lnTo>
                    <a:pt x="581" y="0"/>
                  </a:lnTo>
                  <a:lnTo>
                    <a:pt x="0" y="528"/>
                  </a:lnTo>
                  <a:lnTo>
                    <a:pt x="3070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5">
              <a:extLst>
                <a:ext uri="{FF2B5EF4-FFF2-40B4-BE49-F238E27FC236}">
                  <a16:creationId xmlns:a16="http://schemas.microsoft.com/office/drawing/2014/main" xmlns="" id="{A772E4D1-DC84-47E0-BF9D-F3C47E9A781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37400" y="4951035"/>
              <a:ext cx="118739" cy="392781"/>
            </a:xfrm>
            <a:custGeom>
              <a:avLst/>
              <a:gdLst/>
              <a:ahLst/>
              <a:cxnLst/>
              <a:rect l="0" t="0" r="0" b="0"/>
              <a:pathLst>
                <a:path w="118739" h="392781">
                  <a:moveTo>
                    <a:pt x="101600" y="21015"/>
                  </a:moveTo>
                  <a:lnTo>
                    <a:pt x="101600" y="21015"/>
                  </a:lnTo>
                  <a:lnTo>
                    <a:pt x="101600" y="14273"/>
                  </a:lnTo>
                  <a:lnTo>
                    <a:pt x="99719" y="9081"/>
                  </a:lnTo>
                  <a:lnTo>
                    <a:pt x="98229" y="6709"/>
                  </a:lnTo>
                  <a:lnTo>
                    <a:pt x="86020" y="0"/>
                  </a:lnTo>
                  <a:lnTo>
                    <a:pt x="73038" y="1327"/>
                  </a:lnTo>
                  <a:lnTo>
                    <a:pt x="65625" y="3656"/>
                  </a:lnTo>
                  <a:lnTo>
                    <a:pt x="41708" y="23789"/>
                  </a:lnTo>
                  <a:lnTo>
                    <a:pt x="23490" y="58839"/>
                  </a:lnTo>
                  <a:lnTo>
                    <a:pt x="19377" y="82511"/>
                  </a:lnTo>
                  <a:lnTo>
                    <a:pt x="19268" y="93762"/>
                  </a:lnTo>
                  <a:lnTo>
                    <a:pt x="26672" y="111908"/>
                  </a:lnTo>
                  <a:lnTo>
                    <a:pt x="32599" y="119711"/>
                  </a:lnTo>
                  <a:lnTo>
                    <a:pt x="46708" y="128379"/>
                  </a:lnTo>
                  <a:lnTo>
                    <a:pt x="54422" y="130691"/>
                  </a:lnTo>
                  <a:lnTo>
                    <a:pt x="72400" y="127615"/>
                  </a:lnTo>
                  <a:lnTo>
                    <a:pt x="82134" y="123832"/>
                  </a:lnTo>
                  <a:lnTo>
                    <a:pt x="96711" y="110220"/>
                  </a:lnTo>
                  <a:lnTo>
                    <a:pt x="107188" y="92412"/>
                  </a:lnTo>
                  <a:lnTo>
                    <a:pt x="118738" y="51941"/>
                  </a:lnTo>
                  <a:lnTo>
                    <a:pt x="118670" y="48688"/>
                  </a:lnTo>
                  <a:lnTo>
                    <a:pt x="117918" y="47225"/>
                  </a:lnTo>
                  <a:lnTo>
                    <a:pt x="116712" y="46955"/>
                  </a:lnTo>
                  <a:lnTo>
                    <a:pt x="114776" y="74691"/>
                  </a:lnTo>
                  <a:lnTo>
                    <a:pt x="114441" y="120880"/>
                  </a:lnTo>
                  <a:lnTo>
                    <a:pt x="114363" y="156416"/>
                  </a:lnTo>
                  <a:lnTo>
                    <a:pt x="112447" y="195258"/>
                  </a:lnTo>
                  <a:lnTo>
                    <a:pt x="109243" y="234628"/>
                  </a:lnTo>
                  <a:lnTo>
                    <a:pt x="105467" y="270941"/>
                  </a:lnTo>
                  <a:lnTo>
                    <a:pt x="97674" y="307777"/>
                  </a:lnTo>
                  <a:lnTo>
                    <a:pt x="86450" y="342492"/>
                  </a:lnTo>
                  <a:lnTo>
                    <a:pt x="64969" y="379048"/>
                  </a:lnTo>
                  <a:lnTo>
                    <a:pt x="51453" y="391337"/>
                  </a:lnTo>
                  <a:lnTo>
                    <a:pt x="44179" y="392780"/>
                  </a:lnTo>
                  <a:lnTo>
                    <a:pt x="28572" y="388738"/>
                  </a:lnTo>
                  <a:lnTo>
                    <a:pt x="15991" y="372360"/>
                  </a:lnTo>
                  <a:lnTo>
                    <a:pt x="7107" y="348619"/>
                  </a:lnTo>
                  <a:lnTo>
                    <a:pt x="0" y="294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6">
              <a:extLst>
                <a:ext uri="{FF2B5EF4-FFF2-40B4-BE49-F238E27FC236}">
                  <a16:creationId xmlns:a16="http://schemas.microsoft.com/office/drawing/2014/main" xmlns="" id="{C8D5F312-7CC6-47DF-92E2-E7C7443878A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340861" y="4973728"/>
              <a:ext cx="66052" cy="144373"/>
            </a:xfrm>
            <a:custGeom>
              <a:avLst/>
              <a:gdLst/>
              <a:ahLst/>
              <a:cxnLst/>
              <a:rect l="0" t="0" r="0" b="0"/>
              <a:pathLst>
                <a:path w="66052" h="144373">
                  <a:moveTo>
                    <a:pt x="6089" y="17372"/>
                  </a:moveTo>
                  <a:lnTo>
                    <a:pt x="6089" y="17372"/>
                  </a:lnTo>
                  <a:lnTo>
                    <a:pt x="2718" y="14001"/>
                  </a:lnTo>
                  <a:lnTo>
                    <a:pt x="1063" y="10464"/>
                  </a:lnTo>
                  <a:lnTo>
                    <a:pt x="0" y="5816"/>
                  </a:lnTo>
                  <a:lnTo>
                    <a:pt x="9879" y="43007"/>
                  </a:lnTo>
                  <a:lnTo>
                    <a:pt x="10051" y="79873"/>
                  </a:lnTo>
                  <a:lnTo>
                    <a:pt x="854" y="124500"/>
                  </a:lnTo>
                  <a:lnTo>
                    <a:pt x="482" y="124774"/>
                  </a:lnTo>
                  <a:lnTo>
                    <a:pt x="70" y="119434"/>
                  </a:lnTo>
                  <a:lnTo>
                    <a:pt x="10452" y="73337"/>
                  </a:lnTo>
                  <a:lnTo>
                    <a:pt x="24550" y="33484"/>
                  </a:lnTo>
                  <a:lnTo>
                    <a:pt x="33344" y="13244"/>
                  </a:lnTo>
                  <a:lnTo>
                    <a:pt x="41956" y="1897"/>
                  </a:lnTo>
                  <a:lnTo>
                    <a:pt x="46228" y="0"/>
                  </a:lnTo>
                  <a:lnTo>
                    <a:pt x="50487" y="146"/>
                  </a:lnTo>
                  <a:lnTo>
                    <a:pt x="54738" y="1654"/>
                  </a:lnTo>
                  <a:lnTo>
                    <a:pt x="57571" y="6188"/>
                  </a:lnTo>
                  <a:lnTo>
                    <a:pt x="64001" y="42574"/>
                  </a:lnTo>
                  <a:lnTo>
                    <a:pt x="66051" y="80813"/>
                  </a:lnTo>
                  <a:lnTo>
                    <a:pt x="63794" y="124918"/>
                  </a:lnTo>
                  <a:lnTo>
                    <a:pt x="63239" y="14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7">
              <a:extLst>
                <a:ext uri="{FF2B5EF4-FFF2-40B4-BE49-F238E27FC236}">
                  <a16:creationId xmlns:a16="http://schemas.microsoft.com/office/drawing/2014/main" xmlns="" id="{7FA4442A-BA91-4385-8EA6-5D9981F5ACE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80300" y="4787986"/>
              <a:ext cx="213647" cy="320345"/>
            </a:xfrm>
            <a:custGeom>
              <a:avLst/>
              <a:gdLst/>
              <a:ahLst/>
              <a:cxnLst/>
              <a:rect l="0" t="0" r="0" b="0"/>
              <a:pathLst>
                <a:path w="213647" h="320345">
                  <a:moveTo>
                    <a:pt x="0" y="234864"/>
                  </a:moveTo>
                  <a:lnTo>
                    <a:pt x="0" y="234864"/>
                  </a:lnTo>
                  <a:lnTo>
                    <a:pt x="31096" y="233453"/>
                  </a:lnTo>
                  <a:lnTo>
                    <a:pt x="50605" y="224019"/>
                  </a:lnTo>
                  <a:lnTo>
                    <a:pt x="63414" y="213816"/>
                  </a:lnTo>
                  <a:lnTo>
                    <a:pt x="66970" y="206721"/>
                  </a:lnTo>
                  <a:lnTo>
                    <a:pt x="69041" y="189430"/>
                  </a:lnTo>
                  <a:lnTo>
                    <a:pt x="66488" y="182702"/>
                  </a:lnTo>
                  <a:lnTo>
                    <a:pt x="61964" y="177512"/>
                  </a:lnTo>
                  <a:lnTo>
                    <a:pt x="56126" y="173346"/>
                  </a:lnTo>
                  <a:lnTo>
                    <a:pt x="50117" y="172685"/>
                  </a:lnTo>
                  <a:lnTo>
                    <a:pt x="37797" y="177595"/>
                  </a:lnTo>
                  <a:lnTo>
                    <a:pt x="27146" y="190596"/>
                  </a:lnTo>
                  <a:lnTo>
                    <a:pt x="15098" y="217749"/>
                  </a:lnTo>
                  <a:lnTo>
                    <a:pt x="10944" y="237840"/>
                  </a:lnTo>
                  <a:lnTo>
                    <a:pt x="11448" y="258529"/>
                  </a:lnTo>
                  <a:lnTo>
                    <a:pt x="22442" y="286639"/>
                  </a:lnTo>
                  <a:lnTo>
                    <a:pt x="35733" y="306101"/>
                  </a:lnTo>
                  <a:lnTo>
                    <a:pt x="41461" y="309166"/>
                  </a:lnTo>
                  <a:lnTo>
                    <a:pt x="55352" y="310691"/>
                  </a:lnTo>
                  <a:lnTo>
                    <a:pt x="79038" y="304211"/>
                  </a:lnTo>
                  <a:lnTo>
                    <a:pt x="103930" y="286612"/>
                  </a:lnTo>
                  <a:lnTo>
                    <a:pt x="137289" y="242105"/>
                  </a:lnTo>
                  <a:lnTo>
                    <a:pt x="152785" y="210894"/>
                  </a:lnTo>
                  <a:lnTo>
                    <a:pt x="154218" y="201163"/>
                  </a:lnTo>
                  <a:lnTo>
                    <a:pt x="152502" y="194485"/>
                  </a:lnTo>
                  <a:lnTo>
                    <a:pt x="149388" y="189166"/>
                  </a:lnTo>
                  <a:lnTo>
                    <a:pt x="146865" y="188171"/>
                  </a:lnTo>
                  <a:lnTo>
                    <a:pt x="140296" y="188947"/>
                  </a:lnTo>
                  <a:lnTo>
                    <a:pt x="125295" y="203463"/>
                  </a:lnTo>
                  <a:lnTo>
                    <a:pt x="110816" y="229009"/>
                  </a:lnTo>
                  <a:lnTo>
                    <a:pt x="104331" y="262292"/>
                  </a:lnTo>
                  <a:lnTo>
                    <a:pt x="105780" y="292223"/>
                  </a:lnTo>
                  <a:lnTo>
                    <a:pt x="110748" y="306453"/>
                  </a:lnTo>
                  <a:lnTo>
                    <a:pt x="116955" y="316070"/>
                  </a:lnTo>
                  <a:lnTo>
                    <a:pt x="122065" y="320344"/>
                  </a:lnTo>
                  <a:lnTo>
                    <a:pt x="125826" y="319368"/>
                  </a:lnTo>
                  <a:lnTo>
                    <a:pt x="135651" y="312638"/>
                  </a:lnTo>
                  <a:lnTo>
                    <a:pt x="159204" y="274450"/>
                  </a:lnTo>
                  <a:lnTo>
                    <a:pt x="178640" y="227935"/>
                  </a:lnTo>
                  <a:lnTo>
                    <a:pt x="193932" y="187570"/>
                  </a:lnTo>
                  <a:lnTo>
                    <a:pt x="204489" y="143759"/>
                  </a:lnTo>
                  <a:lnTo>
                    <a:pt x="210828" y="99123"/>
                  </a:lnTo>
                  <a:lnTo>
                    <a:pt x="213646" y="55766"/>
                  </a:lnTo>
                  <a:lnTo>
                    <a:pt x="211861" y="15287"/>
                  </a:lnTo>
                  <a:lnTo>
                    <a:pt x="208696" y="3218"/>
                  </a:lnTo>
                  <a:lnTo>
                    <a:pt x="206863" y="0"/>
                  </a:lnTo>
                  <a:lnTo>
                    <a:pt x="204231" y="1383"/>
                  </a:lnTo>
                  <a:lnTo>
                    <a:pt x="197543" y="12326"/>
                  </a:lnTo>
                  <a:lnTo>
                    <a:pt x="189216" y="55175"/>
                  </a:lnTo>
                  <a:lnTo>
                    <a:pt x="184520" y="94560"/>
                  </a:lnTo>
                  <a:lnTo>
                    <a:pt x="181492" y="137229"/>
                  </a:lnTo>
                  <a:lnTo>
                    <a:pt x="182498" y="179711"/>
                  </a:lnTo>
                  <a:lnTo>
                    <a:pt x="183416" y="218348"/>
                  </a:lnTo>
                  <a:lnTo>
                    <a:pt x="185813" y="264308"/>
                  </a:lnTo>
                  <a:lnTo>
                    <a:pt x="190500" y="298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8">
            <a:extLst>
              <a:ext uri="{FF2B5EF4-FFF2-40B4-BE49-F238E27FC236}">
                <a16:creationId xmlns:a16="http://schemas.microsoft.com/office/drawing/2014/main" xmlns="" id="{147DBD16-3081-423D-B1E5-B6326A6AC857}"/>
              </a:ext>
            </a:extLst>
          </p:cNvPr>
          <p:cNvGrpSpPr/>
          <p:nvPr/>
        </p:nvGrpSpPr>
        <p:grpSpPr>
          <a:xfrm>
            <a:off x="7965879" y="4826000"/>
            <a:ext cx="251022" cy="285008"/>
            <a:chOff x="7965879" y="4826000"/>
            <a:chExt cx="251022" cy="285008"/>
          </a:xfrm>
        </p:grpSpPr>
        <p:sp>
          <p:nvSpPr>
            <p:cNvPr id="89" name="SMARTInkShape-78">
              <a:extLst>
                <a:ext uri="{FF2B5EF4-FFF2-40B4-BE49-F238E27FC236}">
                  <a16:creationId xmlns:a16="http://schemas.microsoft.com/office/drawing/2014/main" xmlns="" id="{6BE7825F-D1B8-408C-93B6-564F07E2107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045683" y="4826000"/>
              <a:ext cx="139857" cy="285008"/>
            </a:xfrm>
            <a:custGeom>
              <a:avLst/>
              <a:gdLst/>
              <a:ahLst/>
              <a:cxnLst/>
              <a:rect l="0" t="0" r="0" b="0"/>
              <a:pathLst>
                <a:path w="139857" h="285008">
                  <a:moveTo>
                    <a:pt x="37867" y="0"/>
                  </a:moveTo>
                  <a:lnTo>
                    <a:pt x="37867" y="0"/>
                  </a:lnTo>
                  <a:lnTo>
                    <a:pt x="43334" y="0"/>
                  </a:lnTo>
                  <a:lnTo>
                    <a:pt x="31922" y="38987"/>
                  </a:lnTo>
                  <a:lnTo>
                    <a:pt x="17761" y="82421"/>
                  </a:lnTo>
                  <a:lnTo>
                    <a:pt x="8704" y="117065"/>
                  </a:lnTo>
                  <a:lnTo>
                    <a:pt x="3740" y="153629"/>
                  </a:lnTo>
                  <a:lnTo>
                    <a:pt x="1533" y="188223"/>
                  </a:lnTo>
                  <a:lnTo>
                    <a:pt x="290" y="227533"/>
                  </a:lnTo>
                  <a:lnTo>
                    <a:pt x="0" y="250468"/>
                  </a:lnTo>
                  <a:lnTo>
                    <a:pt x="2744" y="258700"/>
                  </a:lnTo>
                  <a:lnTo>
                    <a:pt x="7396" y="264895"/>
                  </a:lnTo>
                  <a:lnTo>
                    <a:pt x="13320" y="269730"/>
                  </a:lnTo>
                  <a:lnTo>
                    <a:pt x="20091" y="270837"/>
                  </a:lnTo>
                  <a:lnTo>
                    <a:pt x="35141" y="266422"/>
                  </a:lnTo>
                  <a:lnTo>
                    <a:pt x="59480" y="245294"/>
                  </a:lnTo>
                  <a:lnTo>
                    <a:pt x="77823" y="216691"/>
                  </a:lnTo>
                  <a:lnTo>
                    <a:pt x="81967" y="198142"/>
                  </a:lnTo>
                  <a:lnTo>
                    <a:pt x="82084" y="189245"/>
                  </a:lnTo>
                  <a:lnTo>
                    <a:pt x="80749" y="183313"/>
                  </a:lnTo>
                  <a:lnTo>
                    <a:pt x="78450" y="179358"/>
                  </a:lnTo>
                  <a:lnTo>
                    <a:pt x="75505" y="176723"/>
                  </a:lnTo>
                  <a:lnTo>
                    <a:pt x="71426" y="177082"/>
                  </a:lnTo>
                  <a:lnTo>
                    <a:pt x="61249" y="183125"/>
                  </a:lnTo>
                  <a:lnTo>
                    <a:pt x="53433" y="196629"/>
                  </a:lnTo>
                  <a:lnTo>
                    <a:pt x="39296" y="237415"/>
                  </a:lnTo>
                  <a:lnTo>
                    <a:pt x="38737" y="257683"/>
                  </a:lnTo>
                  <a:lnTo>
                    <a:pt x="40563" y="267038"/>
                  </a:lnTo>
                  <a:lnTo>
                    <a:pt x="44604" y="273982"/>
                  </a:lnTo>
                  <a:lnTo>
                    <a:pt x="56618" y="283577"/>
                  </a:lnTo>
                  <a:lnTo>
                    <a:pt x="63774" y="285007"/>
                  </a:lnTo>
                  <a:lnTo>
                    <a:pt x="79249" y="282833"/>
                  </a:lnTo>
                  <a:lnTo>
                    <a:pt x="103829" y="270304"/>
                  </a:lnTo>
                  <a:lnTo>
                    <a:pt x="122244" y="253186"/>
                  </a:lnTo>
                  <a:lnTo>
                    <a:pt x="136638" y="231338"/>
                  </a:lnTo>
                  <a:lnTo>
                    <a:pt x="139856" y="218998"/>
                  </a:lnTo>
                  <a:lnTo>
                    <a:pt x="139726" y="213732"/>
                  </a:lnTo>
                  <a:lnTo>
                    <a:pt x="137523" y="208811"/>
                  </a:lnTo>
                  <a:lnTo>
                    <a:pt x="129430" y="199579"/>
                  </a:lnTo>
                  <a:lnTo>
                    <a:pt x="116897" y="194535"/>
                  </a:lnTo>
                  <a:lnTo>
                    <a:pt x="95967" y="191296"/>
                  </a:lnTo>
                  <a:lnTo>
                    <a:pt x="93534" y="191737"/>
                  </a:lnTo>
                  <a:lnTo>
                    <a:pt x="91911" y="192736"/>
                  </a:lnTo>
                  <a:lnTo>
                    <a:pt x="90830" y="194107"/>
                  </a:lnTo>
                  <a:lnTo>
                    <a:pt x="90815" y="195726"/>
                  </a:lnTo>
                  <a:lnTo>
                    <a:pt x="9501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9">
              <a:extLst>
                <a:ext uri="{FF2B5EF4-FFF2-40B4-BE49-F238E27FC236}">
                  <a16:creationId xmlns:a16="http://schemas.microsoft.com/office/drawing/2014/main" xmlns="" id="{D3B19281-A3FE-4D7B-A4D7-1D93341F38A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965879" y="4927600"/>
              <a:ext cx="251022" cy="17757"/>
            </a:xfrm>
            <a:custGeom>
              <a:avLst/>
              <a:gdLst/>
              <a:ahLst/>
              <a:cxnLst/>
              <a:rect l="0" t="0" r="0" b="0"/>
              <a:pathLst>
                <a:path w="251022" h="17757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829" y="17064"/>
                  </a:lnTo>
                  <a:lnTo>
                    <a:pt x="22826" y="17756"/>
                  </a:lnTo>
                  <a:lnTo>
                    <a:pt x="56232" y="15417"/>
                  </a:lnTo>
                  <a:lnTo>
                    <a:pt x="102594" y="12026"/>
                  </a:lnTo>
                  <a:lnTo>
                    <a:pt x="128786" y="10134"/>
                  </a:lnTo>
                  <a:lnTo>
                    <a:pt x="154009" y="8167"/>
                  </a:lnTo>
                  <a:lnTo>
                    <a:pt x="178584" y="6150"/>
                  </a:lnTo>
                  <a:lnTo>
                    <a:pt x="218827" y="2733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9">
            <a:extLst>
              <a:ext uri="{FF2B5EF4-FFF2-40B4-BE49-F238E27FC236}">
                <a16:creationId xmlns:a16="http://schemas.microsoft.com/office/drawing/2014/main" xmlns="" id="{D4030656-EED1-4B26-9D93-BF3FF6DEA8C9}"/>
              </a:ext>
            </a:extLst>
          </p:cNvPr>
          <p:cNvGrpSpPr/>
          <p:nvPr/>
        </p:nvGrpSpPr>
        <p:grpSpPr>
          <a:xfrm>
            <a:off x="8561015" y="4807148"/>
            <a:ext cx="621086" cy="336353"/>
            <a:chOff x="8561015" y="4807148"/>
            <a:chExt cx="621086" cy="336353"/>
          </a:xfrm>
        </p:grpSpPr>
        <p:sp>
          <p:nvSpPr>
            <p:cNvPr id="92" name="SMARTInkShape-80">
              <a:extLst>
                <a:ext uri="{FF2B5EF4-FFF2-40B4-BE49-F238E27FC236}">
                  <a16:creationId xmlns:a16="http://schemas.microsoft.com/office/drawing/2014/main" xmlns="" id="{37453B89-76A3-4A72-8427-F4667C8496F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561015" y="4812016"/>
              <a:ext cx="265486" cy="288867"/>
            </a:xfrm>
            <a:custGeom>
              <a:avLst/>
              <a:gdLst/>
              <a:ahLst/>
              <a:cxnLst/>
              <a:rect l="0" t="0" r="0" b="0"/>
              <a:pathLst>
                <a:path w="265486" h="288867">
                  <a:moveTo>
                    <a:pt x="11485" y="77484"/>
                  </a:moveTo>
                  <a:lnTo>
                    <a:pt x="11485" y="77484"/>
                  </a:lnTo>
                  <a:lnTo>
                    <a:pt x="13366" y="116716"/>
                  </a:lnTo>
                  <a:lnTo>
                    <a:pt x="16510" y="157782"/>
                  </a:lnTo>
                  <a:lnTo>
                    <a:pt x="15561" y="201935"/>
                  </a:lnTo>
                  <a:lnTo>
                    <a:pt x="10811" y="239948"/>
                  </a:lnTo>
                  <a:lnTo>
                    <a:pt x="607" y="286393"/>
                  </a:lnTo>
                  <a:lnTo>
                    <a:pt x="0" y="288723"/>
                  </a:lnTo>
                  <a:lnTo>
                    <a:pt x="300" y="288866"/>
                  </a:lnTo>
                  <a:lnTo>
                    <a:pt x="2516" y="285261"/>
                  </a:lnTo>
                  <a:lnTo>
                    <a:pt x="5323" y="249760"/>
                  </a:lnTo>
                  <a:lnTo>
                    <a:pt x="10052" y="204415"/>
                  </a:lnTo>
                  <a:lnTo>
                    <a:pt x="13906" y="166824"/>
                  </a:lnTo>
                  <a:lnTo>
                    <a:pt x="17970" y="128479"/>
                  </a:lnTo>
                  <a:lnTo>
                    <a:pt x="22833" y="91682"/>
                  </a:lnTo>
                  <a:lnTo>
                    <a:pt x="32800" y="46021"/>
                  </a:lnTo>
                  <a:lnTo>
                    <a:pt x="42846" y="13962"/>
                  </a:lnTo>
                  <a:lnTo>
                    <a:pt x="51624" y="417"/>
                  </a:lnTo>
                  <a:lnTo>
                    <a:pt x="55178" y="0"/>
                  </a:lnTo>
                  <a:lnTo>
                    <a:pt x="64770" y="3301"/>
                  </a:lnTo>
                  <a:lnTo>
                    <a:pt x="82071" y="23205"/>
                  </a:lnTo>
                  <a:lnTo>
                    <a:pt x="97232" y="51445"/>
                  </a:lnTo>
                  <a:lnTo>
                    <a:pt x="103919" y="88897"/>
                  </a:lnTo>
                  <a:lnTo>
                    <a:pt x="111128" y="109367"/>
                  </a:lnTo>
                  <a:lnTo>
                    <a:pt x="133003" y="139756"/>
                  </a:lnTo>
                  <a:lnTo>
                    <a:pt x="138358" y="143693"/>
                  </a:lnTo>
                  <a:lnTo>
                    <a:pt x="143340" y="145612"/>
                  </a:lnTo>
                  <a:lnTo>
                    <a:pt x="148071" y="146186"/>
                  </a:lnTo>
                  <a:lnTo>
                    <a:pt x="174956" y="133510"/>
                  </a:lnTo>
                  <a:lnTo>
                    <a:pt x="199621" y="108508"/>
                  </a:lnTo>
                  <a:lnTo>
                    <a:pt x="226212" y="61139"/>
                  </a:lnTo>
                  <a:lnTo>
                    <a:pt x="245563" y="22685"/>
                  </a:lnTo>
                  <a:lnTo>
                    <a:pt x="247089" y="63103"/>
                  </a:lnTo>
                  <a:lnTo>
                    <a:pt x="251450" y="107151"/>
                  </a:lnTo>
                  <a:lnTo>
                    <a:pt x="252389" y="146717"/>
                  </a:lnTo>
                  <a:lnTo>
                    <a:pt x="252667" y="183370"/>
                  </a:lnTo>
                  <a:lnTo>
                    <a:pt x="257134" y="226528"/>
                  </a:lnTo>
                  <a:lnTo>
                    <a:pt x="258245" y="234977"/>
                  </a:lnTo>
                  <a:lnTo>
                    <a:pt x="259247" y="236808"/>
                  </a:lnTo>
                  <a:lnTo>
                    <a:pt x="260621" y="237322"/>
                  </a:lnTo>
                  <a:lnTo>
                    <a:pt x="265485" y="23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1">
              <a:extLst>
                <a:ext uri="{FF2B5EF4-FFF2-40B4-BE49-F238E27FC236}">
                  <a16:creationId xmlns:a16="http://schemas.microsoft.com/office/drawing/2014/main" xmlns="" id="{93406846-1D2C-475F-86A2-4EBAA611C57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912919" y="4807148"/>
              <a:ext cx="214829" cy="285596"/>
            </a:xfrm>
            <a:custGeom>
              <a:avLst/>
              <a:gdLst/>
              <a:ahLst/>
              <a:cxnLst/>
              <a:rect l="0" t="0" r="0" b="0"/>
              <a:pathLst>
                <a:path w="214829" h="285596">
                  <a:moveTo>
                    <a:pt x="40581" y="76002"/>
                  </a:moveTo>
                  <a:lnTo>
                    <a:pt x="40581" y="76002"/>
                  </a:lnTo>
                  <a:lnTo>
                    <a:pt x="39875" y="115682"/>
                  </a:lnTo>
                  <a:lnTo>
                    <a:pt x="35512" y="153062"/>
                  </a:lnTo>
                  <a:lnTo>
                    <a:pt x="28338" y="195417"/>
                  </a:lnTo>
                  <a:lnTo>
                    <a:pt x="14846" y="237835"/>
                  </a:lnTo>
                  <a:lnTo>
                    <a:pt x="0" y="284557"/>
                  </a:lnTo>
                  <a:lnTo>
                    <a:pt x="121" y="285595"/>
                  </a:lnTo>
                  <a:lnTo>
                    <a:pt x="907" y="285580"/>
                  </a:lnTo>
                  <a:lnTo>
                    <a:pt x="17971" y="243493"/>
                  </a:lnTo>
                  <a:lnTo>
                    <a:pt x="28415" y="209709"/>
                  </a:lnTo>
                  <a:lnTo>
                    <a:pt x="37761" y="168823"/>
                  </a:lnTo>
                  <a:lnTo>
                    <a:pt x="46619" y="130427"/>
                  </a:lnTo>
                  <a:lnTo>
                    <a:pt x="57657" y="86484"/>
                  </a:lnTo>
                  <a:lnTo>
                    <a:pt x="64337" y="59414"/>
                  </a:lnTo>
                  <a:lnTo>
                    <a:pt x="65590" y="57888"/>
                  </a:lnTo>
                  <a:lnTo>
                    <a:pt x="67131" y="58282"/>
                  </a:lnTo>
                  <a:lnTo>
                    <a:pt x="68865" y="59955"/>
                  </a:lnTo>
                  <a:lnTo>
                    <a:pt x="78045" y="79165"/>
                  </a:lnTo>
                  <a:lnTo>
                    <a:pt x="82961" y="113942"/>
                  </a:lnTo>
                  <a:lnTo>
                    <a:pt x="84418" y="155525"/>
                  </a:lnTo>
                  <a:lnTo>
                    <a:pt x="84849" y="195755"/>
                  </a:lnTo>
                  <a:lnTo>
                    <a:pt x="88348" y="224373"/>
                  </a:lnTo>
                  <a:lnTo>
                    <a:pt x="93796" y="237430"/>
                  </a:lnTo>
                  <a:lnTo>
                    <a:pt x="97224" y="242887"/>
                  </a:lnTo>
                  <a:lnTo>
                    <a:pt x="101626" y="245820"/>
                  </a:lnTo>
                  <a:lnTo>
                    <a:pt x="112163" y="247197"/>
                  </a:lnTo>
                  <a:lnTo>
                    <a:pt x="123899" y="241694"/>
                  </a:lnTo>
                  <a:lnTo>
                    <a:pt x="136173" y="230782"/>
                  </a:lnTo>
                  <a:lnTo>
                    <a:pt x="161298" y="191268"/>
                  </a:lnTo>
                  <a:lnTo>
                    <a:pt x="180300" y="144963"/>
                  </a:lnTo>
                  <a:lnTo>
                    <a:pt x="192990" y="107357"/>
                  </a:lnTo>
                  <a:lnTo>
                    <a:pt x="205685" y="69476"/>
                  </a:lnTo>
                  <a:lnTo>
                    <a:pt x="214619" y="25934"/>
                  </a:lnTo>
                  <a:lnTo>
                    <a:pt x="214828" y="9535"/>
                  </a:lnTo>
                  <a:lnTo>
                    <a:pt x="213895" y="4173"/>
                  </a:lnTo>
                  <a:lnTo>
                    <a:pt x="212568" y="1305"/>
                  </a:lnTo>
                  <a:lnTo>
                    <a:pt x="210978" y="98"/>
                  </a:lnTo>
                  <a:lnTo>
                    <a:pt x="209212" y="0"/>
                  </a:lnTo>
                  <a:lnTo>
                    <a:pt x="207329" y="1345"/>
                  </a:lnTo>
                  <a:lnTo>
                    <a:pt x="203356" y="6602"/>
                  </a:lnTo>
                  <a:lnTo>
                    <a:pt x="199331" y="44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2">
              <a:extLst>
                <a:ext uri="{FF2B5EF4-FFF2-40B4-BE49-F238E27FC236}">
                  <a16:creationId xmlns:a16="http://schemas.microsoft.com/office/drawing/2014/main" xmlns="" id="{D421F7EC-2C87-4A15-BED1-8C70A0C476E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150350" y="50863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14073" y="210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0">
            <a:extLst>
              <a:ext uri="{FF2B5EF4-FFF2-40B4-BE49-F238E27FC236}">
                <a16:creationId xmlns:a16="http://schemas.microsoft.com/office/drawing/2014/main" xmlns="" id="{8A6D2E4C-3C47-482C-99B7-F342E54B414C}"/>
              </a:ext>
            </a:extLst>
          </p:cNvPr>
          <p:cNvGrpSpPr/>
          <p:nvPr/>
        </p:nvGrpSpPr>
        <p:grpSpPr>
          <a:xfrm>
            <a:off x="9457104" y="4838473"/>
            <a:ext cx="474297" cy="292328"/>
            <a:chOff x="9457104" y="4838473"/>
            <a:chExt cx="474297" cy="292328"/>
          </a:xfrm>
        </p:grpSpPr>
        <p:sp>
          <p:nvSpPr>
            <p:cNvPr id="96" name="SMARTInkShape-83">
              <a:extLst>
                <a:ext uri="{FF2B5EF4-FFF2-40B4-BE49-F238E27FC236}">
                  <a16:creationId xmlns:a16="http://schemas.microsoft.com/office/drawing/2014/main" xmlns="" id="{86343509-DB63-454D-B6FE-DE7E3D3A81A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457104" y="4838998"/>
              <a:ext cx="130489" cy="257946"/>
            </a:xfrm>
            <a:custGeom>
              <a:avLst/>
              <a:gdLst/>
              <a:ahLst/>
              <a:cxnLst/>
              <a:rect l="0" t="0" r="0" b="0"/>
              <a:pathLst>
                <a:path w="130489" h="257946">
                  <a:moveTo>
                    <a:pt x="67896" y="25102"/>
                  </a:moveTo>
                  <a:lnTo>
                    <a:pt x="67896" y="25102"/>
                  </a:lnTo>
                  <a:lnTo>
                    <a:pt x="67896" y="7458"/>
                  </a:lnTo>
                  <a:lnTo>
                    <a:pt x="64525" y="3097"/>
                  </a:lnTo>
                  <a:lnTo>
                    <a:pt x="60989" y="1211"/>
                  </a:lnTo>
                  <a:lnTo>
                    <a:pt x="49598" y="0"/>
                  </a:lnTo>
                  <a:lnTo>
                    <a:pt x="34487" y="6532"/>
                  </a:lnTo>
                  <a:lnTo>
                    <a:pt x="16605" y="20776"/>
                  </a:lnTo>
                  <a:lnTo>
                    <a:pt x="4642" y="38401"/>
                  </a:lnTo>
                  <a:lnTo>
                    <a:pt x="0" y="60401"/>
                  </a:lnTo>
                  <a:lnTo>
                    <a:pt x="2677" y="74657"/>
                  </a:lnTo>
                  <a:lnTo>
                    <a:pt x="5366" y="81422"/>
                  </a:lnTo>
                  <a:lnTo>
                    <a:pt x="17762" y="94583"/>
                  </a:lnTo>
                  <a:lnTo>
                    <a:pt x="65292" y="127359"/>
                  </a:lnTo>
                  <a:lnTo>
                    <a:pt x="107442" y="159000"/>
                  </a:lnTo>
                  <a:lnTo>
                    <a:pt x="121456" y="175629"/>
                  </a:lnTo>
                  <a:lnTo>
                    <a:pt x="130035" y="192427"/>
                  </a:lnTo>
                  <a:lnTo>
                    <a:pt x="130488" y="200857"/>
                  </a:lnTo>
                  <a:lnTo>
                    <a:pt x="125348" y="217751"/>
                  </a:lnTo>
                  <a:lnTo>
                    <a:pt x="112245" y="232784"/>
                  </a:lnTo>
                  <a:lnTo>
                    <a:pt x="86917" y="249386"/>
                  </a:lnTo>
                  <a:lnTo>
                    <a:pt x="63419" y="256891"/>
                  </a:lnTo>
                  <a:lnTo>
                    <a:pt x="56444" y="257945"/>
                  </a:lnTo>
                  <a:lnTo>
                    <a:pt x="44932" y="255353"/>
                  </a:lnTo>
                  <a:lnTo>
                    <a:pt x="39886" y="252686"/>
                  </a:lnTo>
                  <a:lnTo>
                    <a:pt x="36523" y="248791"/>
                  </a:lnTo>
                  <a:lnTo>
                    <a:pt x="32786" y="238819"/>
                  </a:lnTo>
                  <a:lnTo>
                    <a:pt x="33906" y="233197"/>
                  </a:lnTo>
                  <a:lnTo>
                    <a:pt x="48846" y="209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4">
              <a:extLst>
                <a:ext uri="{FF2B5EF4-FFF2-40B4-BE49-F238E27FC236}">
                  <a16:creationId xmlns:a16="http://schemas.microsoft.com/office/drawing/2014/main" xmlns="" id="{62BF638F-0E2E-46EF-8D12-51F0B95AFAD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671933" y="4884915"/>
              <a:ext cx="23365" cy="182386"/>
            </a:xfrm>
            <a:custGeom>
              <a:avLst/>
              <a:gdLst/>
              <a:ahLst/>
              <a:cxnLst/>
              <a:rect l="0" t="0" r="0" b="0"/>
              <a:pathLst>
                <a:path w="23365" h="1823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6120" y="5500"/>
                  </a:lnTo>
                  <a:lnTo>
                    <a:pt x="16871" y="26179"/>
                  </a:lnTo>
                  <a:lnTo>
                    <a:pt x="23006" y="70548"/>
                  </a:lnTo>
                  <a:lnTo>
                    <a:pt x="23364" y="110364"/>
                  </a:lnTo>
                  <a:lnTo>
                    <a:pt x="15640" y="154256"/>
                  </a:lnTo>
                  <a:lnTo>
                    <a:pt x="5467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5">
              <a:extLst>
                <a:ext uri="{FF2B5EF4-FFF2-40B4-BE49-F238E27FC236}">
                  <a16:creationId xmlns:a16="http://schemas.microsoft.com/office/drawing/2014/main" xmlns="" id="{997444BE-04C0-4B8A-865A-4178B133304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683750" y="4838473"/>
              <a:ext cx="122163" cy="255555"/>
            </a:xfrm>
            <a:custGeom>
              <a:avLst/>
              <a:gdLst/>
              <a:ahLst/>
              <a:cxnLst/>
              <a:rect l="0" t="0" r="0" b="0"/>
              <a:pathLst>
                <a:path w="122163" h="255555">
                  <a:moveTo>
                    <a:pt x="6350" y="158977"/>
                  </a:moveTo>
                  <a:lnTo>
                    <a:pt x="6350" y="158977"/>
                  </a:lnTo>
                  <a:lnTo>
                    <a:pt x="12125" y="123490"/>
                  </a:lnTo>
                  <a:lnTo>
                    <a:pt x="21545" y="85276"/>
                  </a:lnTo>
                  <a:lnTo>
                    <a:pt x="31407" y="46007"/>
                  </a:lnTo>
                  <a:lnTo>
                    <a:pt x="36536" y="29745"/>
                  </a:lnTo>
                  <a:lnTo>
                    <a:pt x="43519" y="17815"/>
                  </a:lnTo>
                  <a:lnTo>
                    <a:pt x="58755" y="3164"/>
                  </a:lnTo>
                  <a:lnTo>
                    <a:pt x="63865" y="775"/>
                  </a:lnTo>
                  <a:lnTo>
                    <a:pt x="73306" y="0"/>
                  </a:lnTo>
                  <a:lnTo>
                    <a:pt x="108253" y="9045"/>
                  </a:lnTo>
                  <a:lnTo>
                    <a:pt x="113092" y="12455"/>
                  </a:lnTo>
                  <a:lnTo>
                    <a:pt x="120348" y="21890"/>
                  </a:lnTo>
                  <a:lnTo>
                    <a:pt x="122162" y="33138"/>
                  </a:lnTo>
                  <a:lnTo>
                    <a:pt x="121658" y="39101"/>
                  </a:lnTo>
                  <a:lnTo>
                    <a:pt x="110836" y="64349"/>
                  </a:lnTo>
                  <a:lnTo>
                    <a:pt x="74036" y="111864"/>
                  </a:lnTo>
                  <a:lnTo>
                    <a:pt x="72641" y="114869"/>
                  </a:lnTo>
                  <a:lnTo>
                    <a:pt x="72416" y="117577"/>
                  </a:lnTo>
                  <a:lnTo>
                    <a:pt x="74047" y="122468"/>
                  </a:lnTo>
                  <a:lnTo>
                    <a:pt x="78933" y="132558"/>
                  </a:lnTo>
                  <a:lnTo>
                    <a:pt x="84706" y="138534"/>
                  </a:lnTo>
                  <a:lnTo>
                    <a:pt x="102590" y="151032"/>
                  </a:lnTo>
                  <a:lnTo>
                    <a:pt x="110615" y="173278"/>
                  </a:lnTo>
                  <a:lnTo>
                    <a:pt x="109837" y="194573"/>
                  </a:lnTo>
                  <a:lnTo>
                    <a:pt x="101263" y="210546"/>
                  </a:lnTo>
                  <a:lnTo>
                    <a:pt x="72762" y="240424"/>
                  </a:lnTo>
                  <a:lnTo>
                    <a:pt x="48292" y="253508"/>
                  </a:lnTo>
                  <a:lnTo>
                    <a:pt x="33457" y="255554"/>
                  </a:lnTo>
                  <a:lnTo>
                    <a:pt x="20514" y="253406"/>
                  </a:lnTo>
                  <a:lnTo>
                    <a:pt x="10058" y="247747"/>
                  </a:lnTo>
                  <a:lnTo>
                    <a:pt x="6705" y="244262"/>
                  </a:lnTo>
                  <a:lnTo>
                    <a:pt x="0" y="22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6">
              <a:extLst>
                <a:ext uri="{FF2B5EF4-FFF2-40B4-BE49-F238E27FC236}">
                  <a16:creationId xmlns:a16="http://schemas.microsoft.com/office/drawing/2014/main" xmlns="" id="{DBDB600A-4A18-40C9-8CDD-D3D4B7B0361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874250" y="50673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51375" y="14503"/>
                  </a:lnTo>
                  <a:lnTo>
                    <a:pt x="27900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1">
            <a:extLst>
              <a:ext uri="{FF2B5EF4-FFF2-40B4-BE49-F238E27FC236}">
                <a16:creationId xmlns:a16="http://schemas.microsoft.com/office/drawing/2014/main" xmlns="" id="{90452C95-9642-487B-A693-9A750C08919A}"/>
              </a:ext>
            </a:extLst>
          </p:cNvPr>
          <p:cNvGrpSpPr/>
          <p:nvPr/>
        </p:nvGrpSpPr>
        <p:grpSpPr>
          <a:xfrm>
            <a:off x="10172700" y="4836293"/>
            <a:ext cx="533401" cy="223708"/>
            <a:chOff x="10172700" y="4836293"/>
            <a:chExt cx="533401" cy="223708"/>
          </a:xfrm>
        </p:grpSpPr>
        <p:sp>
          <p:nvSpPr>
            <p:cNvPr id="101" name="SMARTInkShape-87">
              <a:extLst>
                <a:ext uri="{FF2B5EF4-FFF2-40B4-BE49-F238E27FC236}">
                  <a16:creationId xmlns:a16="http://schemas.microsoft.com/office/drawing/2014/main" xmlns="" id="{4642A5D1-C2C4-4846-B3FF-55FEA260ABB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72700" y="4839652"/>
              <a:ext cx="171451" cy="220349"/>
            </a:xfrm>
            <a:custGeom>
              <a:avLst/>
              <a:gdLst/>
              <a:ahLst/>
              <a:cxnLst/>
              <a:rect l="0" t="0" r="0" b="0"/>
              <a:pathLst>
                <a:path w="171451" h="220349">
                  <a:moveTo>
                    <a:pt x="0" y="43498"/>
                  </a:moveTo>
                  <a:lnTo>
                    <a:pt x="0" y="43498"/>
                  </a:lnTo>
                  <a:lnTo>
                    <a:pt x="8789" y="29683"/>
                  </a:lnTo>
                  <a:lnTo>
                    <a:pt x="12209" y="25821"/>
                  </a:lnTo>
                  <a:lnTo>
                    <a:pt x="15195" y="25363"/>
                  </a:lnTo>
                  <a:lnTo>
                    <a:pt x="17892" y="27175"/>
                  </a:lnTo>
                  <a:lnTo>
                    <a:pt x="20394" y="30499"/>
                  </a:lnTo>
                  <a:lnTo>
                    <a:pt x="29480" y="72027"/>
                  </a:lnTo>
                  <a:lnTo>
                    <a:pt x="35938" y="117646"/>
                  </a:lnTo>
                  <a:lnTo>
                    <a:pt x="40203" y="164794"/>
                  </a:lnTo>
                  <a:lnTo>
                    <a:pt x="31956" y="207759"/>
                  </a:lnTo>
                  <a:lnTo>
                    <a:pt x="27608" y="218102"/>
                  </a:lnTo>
                  <a:lnTo>
                    <a:pt x="25461" y="219873"/>
                  </a:lnTo>
                  <a:lnTo>
                    <a:pt x="23324" y="220348"/>
                  </a:lnTo>
                  <a:lnTo>
                    <a:pt x="21899" y="217843"/>
                  </a:lnTo>
                  <a:lnTo>
                    <a:pt x="19425" y="179120"/>
                  </a:lnTo>
                  <a:lnTo>
                    <a:pt x="25903" y="147260"/>
                  </a:lnTo>
                  <a:lnTo>
                    <a:pt x="31033" y="135476"/>
                  </a:lnTo>
                  <a:lnTo>
                    <a:pt x="33389" y="132333"/>
                  </a:lnTo>
                  <a:lnTo>
                    <a:pt x="39770" y="128842"/>
                  </a:lnTo>
                  <a:lnTo>
                    <a:pt x="43446" y="127910"/>
                  </a:lnTo>
                  <a:lnTo>
                    <a:pt x="87227" y="134871"/>
                  </a:lnTo>
                  <a:lnTo>
                    <a:pt x="123800" y="120747"/>
                  </a:lnTo>
                  <a:lnTo>
                    <a:pt x="136396" y="107229"/>
                  </a:lnTo>
                  <a:lnTo>
                    <a:pt x="145993" y="88756"/>
                  </a:lnTo>
                  <a:lnTo>
                    <a:pt x="157902" y="42403"/>
                  </a:lnTo>
                  <a:lnTo>
                    <a:pt x="168515" y="2249"/>
                  </a:lnTo>
                  <a:lnTo>
                    <a:pt x="169493" y="476"/>
                  </a:lnTo>
                  <a:lnTo>
                    <a:pt x="170145" y="0"/>
                  </a:lnTo>
                  <a:lnTo>
                    <a:pt x="171193" y="17267"/>
                  </a:lnTo>
                  <a:lnTo>
                    <a:pt x="170669" y="51875"/>
                  </a:lnTo>
                  <a:lnTo>
                    <a:pt x="167063" y="92703"/>
                  </a:lnTo>
                  <a:lnTo>
                    <a:pt x="166388" y="131220"/>
                  </a:lnTo>
                  <a:lnTo>
                    <a:pt x="170241" y="172434"/>
                  </a:lnTo>
                  <a:lnTo>
                    <a:pt x="171450" y="195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">
              <a:extLst>
                <a:ext uri="{FF2B5EF4-FFF2-40B4-BE49-F238E27FC236}">
                  <a16:creationId xmlns:a16="http://schemas.microsoft.com/office/drawing/2014/main" xmlns="" id="{657DC550-73D2-4ACA-9CB0-7C48BCA87A1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426699" y="4836293"/>
              <a:ext cx="189166" cy="218308"/>
            </a:xfrm>
            <a:custGeom>
              <a:avLst/>
              <a:gdLst/>
              <a:ahLst/>
              <a:cxnLst/>
              <a:rect l="0" t="0" r="0" b="0"/>
              <a:pathLst>
                <a:path w="189166" h="218308">
                  <a:moveTo>
                    <a:pt x="1" y="78607"/>
                  </a:moveTo>
                  <a:lnTo>
                    <a:pt x="1" y="78607"/>
                  </a:lnTo>
                  <a:lnTo>
                    <a:pt x="0" y="67672"/>
                  </a:lnTo>
                  <a:lnTo>
                    <a:pt x="3371" y="63059"/>
                  </a:lnTo>
                  <a:lnTo>
                    <a:pt x="5070" y="63303"/>
                  </a:lnTo>
                  <a:lnTo>
                    <a:pt x="8839" y="67336"/>
                  </a:lnTo>
                  <a:lnTo>
                    <a:pt x="11557" y="80912"/>
                  </a:lnTo>
                  <a:lnTo>
                    <a:pt x="10669" y="126357"/>
                  </a:lnTo>
                  <a:lnTo>
                    <a:pt x="3833" y="171138"/>
                  </a:lnTo>
                  <a:lnTo>
                    <a:pt x="337" y="201931"/>
                  </a:lnTo>
                  <a:lnTo>
                    <a:pt x="930" y="201745"/>
                  </a:lnTo>
                  <a:lnTo>
                    <a:pt x="8834" y="185663"/>
                  </a:lnTo>
                  <a:lnTo>
                    <a:pt x="21668" y="151485"/>
                  </a:lnTo>
                  <a:lnTo>
                    <a:pt x="32208" y="118053"/>
                  </a:lnTo>
                  <a:lnTo>
                    <a:pt x="41597" y="79676"/>
                  </a:lnTo>
                  <a:lnTo>
                    <a:pt x="46709" y="46626"/>
                  </a:lnTo>
                  <a:lnTo>
                    <a:pt x="53364" y="4400"/>
                  </a:lnTo>
                  <a:lnTo>
                    <a:pt x="54626" y="913"/>
                  </a:lnTo>
                  <a:lnTo>
                    <a:pt x="55468" y="0"/>
                  </a:lnTo>
                  <a:lnTo>
                    <a:pt x="56029" y="802"/>
                  </a:lnTo>
                  <a:lnTo>
                    <a:pt x="54955" y="40990"/>
                  </a:lnTo>
                  <a:lnTo>
                    <a:pt x="62492" y="74756"/>
                  </a:lnTo>
                  <a:lnTo>
                    <a:pt x="69167" y="86538"/>
                  </a:lnTo>
                  <a:lnTo>
                    <a:pt x="73628" y="88834"/>
                  </a:lnTo>
                  <a:lnTo>
                    <a:pt x="78720" y="88953"/>
                  </a:lnTo>
                  <a:lnTo>
                    <a:pt x="84230" y="87621"/>
                  </a:lnTo>
                  <a:lnTo>
                    <a:pt x="114058" y="64500"/>
                  </a:lnTo>
                  <a:lnTo>
                    <a:pt x="156767" y="23223"/>
                  </a:lnTo>
                  <a:lnTo>
                    <a:pt x="170471" y="6301"/>
                  </a:lnTo>
                  <a:lnTo>
                    <a:pt x="173620" y="4298"/>
                  </a:lnTo>
                  <a:lnTo>
                    <a:pt x="176424" y="4373"/>
                  </a:lnTo>
                  <a:lnTo>
                    <a:pt x="179000" y="5834"/>
                  </a:lnTo>
                  <a:lnTo>
                    <a:pt x="183742" y="13102"/>
                  </a:lnTo>
                  <a:lnTo>
                    <a:pt x="185995" y="18004"/>
                  </a:lnTo>
                  <a:lnTo>
                    <a:pt x="189165" y="48500"/>
                  </a:lnTo>
                  <a:lnTo>
                    <a:pt x="183363" y="88815"/>
                  </a:lnTo>
                  <a:lnTo>
                    <a:pt x="172708" y="128668"/>
                  </a:lnTo>
                  <a:lnTo>
                    <a:pt x="160613" y="167288"/>
                  </a:lnTo>
                  <a:lnTo>
                    <a:pt x="146051" y="218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">
              <a:extLst>
                <a:ext uri="{FF2B5EF4-FFF2-40B4-BE49-F238E27FC236}">
                  <a16:creationId xmlns:a16="http://schemas.microsoft.com/office/drawing/2014/main" xmlns="" id="{1D3ED867-5849-4457-8BD2-6DA2D859F5A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690918" y="5010150"/>
              <a:ext cx="15183" cy="6351"/>
            </a:xfrm>
            <a:custGeom>
              <a:avLst/>
              <a:gdLst/>
              <a:ahLst/>
              <a:cxnLst/>
              <a:rect l="0" t="0" r="0" b="0"/>
              <a:pathLst>
                <a:path w="15183" h="6351">
                  <a:moveTo>
                    <a:pt x="15182" y="0"/>
                  </a:moveTo>
                  <a:lnTo>
                    <a:pt x="15182" y="0"/>
                  </a:lnTo>
                  <a:lnTo>
                    <a:pt x="8439" y="0"/>
                  </a:lnTo>
                  <a:lnTo>
                    <a:pt x="3249" y="1881"/>
                  </a:lnTo>
                  <a:lnTo>
                    <a:pt x="877" y="3371"/>
                  </a:lnTo>
                  <a:lnTo>
                    <a:pt x="0" y="4364"/>
                  </a:lnTo>
                  <a:lnTo>
                    <a:pt x="122" y="5026"/>
                  </a:lnTo>
                  <a:lnTo>
                    <a:pt x="248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SMARTInkShape-90">
            <a:extLst>
              <a:ext uri="{FF2B5EF4-FFF2-40B4-BE49-F238E27FC236}">
                <a16:creationId xmlns:a16="http://schemas.microsoft.com/office/drawing/2014/main" xmlns="" id="{38790A1B-0862-4382-B70B-1BC1BA5123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30630" y="5232400"/>
            <a:ext cx="458663" cy="40150"/>
          </a:xfrm>
          <a:custGeom>
            <a:avLst/>
            <a:gdLst/>
            <a:ahLst/>
            <a:cxnLst/>
            <a:rect l="0" t="0" r="0" b="0"/>
            <a:pathLst>
              <a:path w="458663" h="40150">
                <a:moveTo>
                  <a:pt x="35520" y="0"/>
                </a:moveTo>
                <a:lnTo>
                  <a:pt x="35520" y="0"/>
                </a:lnTo>
                <a:lnTo>
                  <a:pt x="0" y="0"/>
                </a:lnTo>
                <a:lnTo>
                  <a:pt x="1624" y="0"/>
                </a:lnTo>
                <a:lnTo>
                  <a:pt x="40524" y="11933"/>
                </a:lnTo>
                <a:lnTo>
                  <a:pt x="76549" y="15887"/>
                </a:lnTo>
                <a:lnTo>
                  <a:pt x="100973" y="16941"/>
                </a:lnTo>
                <a:lnTo>
                  <a:pt x="127839" y="17644"/>
                </a:lnTo>
                <a:lnTo>
                  <a:pt x="156333" y="18112"/>
                </a:lnTo>
                <a:lnTo>
                  <a:pt x="185912" y="18425"/>
                </a:lnTo>
                <a:lnTo>
                  <a:pt x="216214" y="18633"/>
                </a:lnTo>
                <a:lnTo>
                  <a:pt x="246999" y="18772"/>
                </a:lnTo>
                <a:lnTo>
                  <a:pt x="278105" y="18865"/>
                </a:lnTo>
                <a:lnTo>
                  <a:pt x="309427" y="18926"/>
                </a:lnTo>
                <a:lnTo>
                  <a:pt x="337364" y="18968"/>
                </a:lnTo>
                <a:lnTo>
                  <a:pt x="363043" y="18995"/>
                </a:lnTo>
                <a:lnTo>
                  <a:pt x="406863" y="19025"/>
                </a:lnTo>
                <a:lnTo>
                  <a:pt x="454332" y="17164"/>
                </a:lnTo>
                <a:lnTo>
                  <a:pt x="458662" y="15675"/>
                </a:lnTo>
                <a:lnTo>
                  <a:pt x="456609" y="13979"/>
                </a:lnTo>
                <a:lnTo>
                  <a:pt x="425889" y="8924"/>
                </a:lnTo>
                <a:lnTo>
                  <a:pt x="384465" y="7494"/>
                </a:lnTo>
                <a:lnTo>
                  <a:pt x="358462" y="7113"/>
                </a:lnTo>
                <a:lnTo>
                  <a:pt x="329836" y="6858"/>
                </a:lnTo>
                <a:lnTo>
                  <a:pt x="299464" y="6689"/>
                </a:lnTo>
                <a:lnTo>
                  <a:pt x="267927" y="7281"/>
                </a:lnTo>
                <a:lnTo>
                  <a:pt x="235613" y="8382"/>
                </a:lnTo>
                <a:lnTo>
                  <a:pt x="202782" y="9821"/>
                </a:lnTo>
                <a:lnTo>
                  <a:pt x="172428" y="12192"/>
                </a:lnTo>
                <a:lnTo>
                  <a:pt x="143725" y="15184"/>
                </a:lnTo>
                <a:lnTo>
                  <a:pt x="116124" y="18589"/>
                </a:lnTo>
                <a:lnTo>
                  <a:pt x="77929" y="24255"/>
                </a:lnTo>
                <a:lnTo>
                  <a:pt x="48086" y="31410"/>
                </a:lnTo>
                <a:lnTo>
                  <a:pt x="43897" y="33640"/>
                </a:lnTo>
                <a:lnTo>
                  <a:pt x="45337" y="35832"/>
                </a:lnTo>
                <a:lnTo>
                  <a:pt x="58227" y="40149"/>
                </a:lnTo>
                <a:lnTo>
                  <a:pt x="102769" y="39805"/>
                </a:lnTo>
                <a:lnTo>
                  <a:pt x="146312" y="36976"/>
                </a:lnTo>
                <a:lnTo>
                  <a:pt x="170764" y="35234"/>
                </a:lnTo>
                <a:lnTo>
                  <a:pt x="196238" y="32661"/>
                </a:lnTo>
                <a:lnTo>
                  <a:pt x="222393" y="29535"/>
                </a:lnTo>
                <a:lnTo>
                  <a:pt x="249002" y="26040"/>
                </a:lnTo>
                <a:lnTo>
                  <a:pt x="275914" y="23005"/>
                </a:lnTo>
                <a:lnTo>
                  <a:pt x="303027" y="20275"/>
                </a:lnTo>
                <a:lnTo>
                  <a:pt x="330275" y="17750"/>
                </a:lnTo>
                <a:lnTo>
                  <a:pt x="373720" y="14944"/>
                </a:lnTo>
                <a:lnTo>
                  <a:pt x="416538" y="11483"/>
                </a:lnTo>
                <a:lnTo>
                  <a:pt x="44192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Shape-91">
            <a:extLst>
              <a:ext uri="{FF2B5EF4-FFF2-40B4-BE49-F238E27FC236}">
                <a16:creationId xmlns:a16="http://schemas.microsoft.com/office/drawing/2014/main" xmlns="" id="{9B1D1801-5D8E-4464-A067-9F41D314A2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87782" y="5245100"/>
            <a:ext cx="380119" cy="42343"/>
          </a:xfrm>
          <a:custGeom>
            <a:avLst/>
            <a:gdLst/>
            <a:ahLst/>
            <a:cxnLst/>
            <a:rect l="0" t="0" r="0" b="0"/>
            <a:pathLst>
              <a:path w="380119" h="42343">
                <a:moveTo>
                  <a:pt x="5468" y="0"/>
                </a:moveTo>
                <a:lnTo>
                  <a:pt x="5468" y="0"/>
                </a:lnTo>
                <a:lnTo>
                  <a:pt x="0" y="0"/>
                </a:lnTo>
                <a:lnTo>
                  <a:pt x="34389" y="1881"/>
                </a:lnTo>
                <a:lnTo>
                  <a:pt x="64888" y="4364"/>
                </a:lnTo>
                <a:lnTo>
                  <a:pt x="104314" y="5467"/>
                </a:lnTo>
                <a:lnTo>
                  <a:pt x="145825" y="7839"/>
                </a:lnTo>
                <a:lnTo>
                  <a:pt x="185676" y="10540"/>
                </a:lnTo>
                <a:lnTo>
                  <a:pt x="233057" y="12765"/>
                </a:lnTo>
                <a:lnTo>
                  <a:pt x="261934" y="17600"/>
                </a:lnTo>
                <a:lnTo>
                  <a:pt x="263228" y="18083"/>
                </a:lnTo>
                <a:lnTo>
                  <a:pt x="218387" y="18922"/>
                </a:lnTo>
                <a:lnTo>
                  <a:pt x="184060" y="18993"/>
                </a:lnTo>
                <a:lnTo>
                  <a:pt x="142932" y="19024"/>
                </a:lnTo>
                <a:lnTo>
                  <a:pt x="100665" y="19039"/>
                </a:lnTo>
                <a:lnTo>
                  <a:pt x="60477" y="19751"/>
                </a:lnTo>
                <a:lnTo>
                  <a:pt x="15025" y="24118"/>
                </a:lnTo>
                <a:lnTo>
                  <a:pt x="2660" y="27887"/>
                </a:lnTo>
                <a:lnTo>
                  <a:pt x="2890" y="30586"/>
                </a:lnTo>
                <a:lnTo>
                  <a:pt x="12554" y="37347"/>
                </a:lnTo>
                <a:lnTo>
                  <a:pt x="43659" y="41294"/>
                </a:lnTo>
                <a:lnTo>
                  <a:pt x="90175" y="42342"/>
                </a:lnTo>
                <a:lnTo>
                  <a:pt x="118384" y="41633"/>
                </a:lnTo>
                <a:lnTo>
                  <a:pt x="148479" y="40455"/>
                </a:lnTo>
                <a:lnTo>
                  <a:pt x="179830" y="38965"/>
                </a:lnTo>
                <a:lnTo>
                  <a:pt x="212021" y="37265"/>
                </a:lnTo>
                <a:lnTo>
                  <a:pt x="244770" y="35427"/>
                </a:lnTo>
                <a:lnTo>
                  <a:pt x="274364" y="32790"/>
                </a:lnTo>
                <a:lnTo>
                  <a:pt x="301854" y="29621"/>
                </a:lnTo>
                <a:lnTo>
                  <a:pt x="345334" y="23748"/>
                </a:lnTo>
                <a:lnTo>
                  <a:pt x="380118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Shape-92">
            <a:extLst>
              <a:ext uri="{FF2B5EF4-FFF2-40B4-BE49-F238E27FC236}">
                <a16:creationId xmlns:a16="http://schemas.microsoft.com/office/drawing/2014/main" xmlns="" id="{64DF6218-74C3-4CF1-B633-503195E4EE9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178960" y="5207000"/>
            <a:ext cx="323941" cy="44451"/>
          </a:xfrm>
          <a:custGeom>
            <a:avLst/>
            <a:gdLst/>
            <a:ahLst/>
            <a:cxnLst/>
            <a:rect l="0" t="0" r="0" b="0"/>
            <a:pathLst>
              <a:path w="323941" h="44451">
                <a:moveTo>
                  <a:pt x="63590" y="0"/>
                </a:moveTo>
                <a:lnTo>
                  <a:pt x="63590" y="0"/>
                </a:lnTo>
                <a:lnTo>
                  <a:pt x="49284" y="0"/>
                </a:lnTo>
                <a:lnTo>
                  <a:pt x="48409" y="705"/>
                </a:lnTo>
                <a:lnTo>
                  <a:pt x="48530" y="1881"/>
                </a:lnTo>
                <a:lnTo>
                  <a:pt x="49316" y="3371"/>
                </a:lnTo>
                <a:lnTo>
                  <a:pt x="89593" y="5761"/>
                </a:lnTo>
                <a:lnTo>
                  <a:pt x="129474" y="6089"/>
                </a:lnTo>
                <a:lnTo>
                  <a:pt x="173539" y="8115"/>
                </a:lnTo>
                <a:lnTo>
                  <a:pt x="216880" y="12073"/>
                </a:lnTo>
                <a:lnTo>
                  <a:pt x="254955" y="18536"/>
                </a:lnTo>
                <a:lnTo>
                  <a:pt x="284529" y="26737"/>
                </a:lnTo>
                <a:lnTo>
                  <a:pt x="287083" y="29819"/>
                </a:lnTo>
                <a:lnTo>
                  <a:pt x="286667" y="33285"/>
                </a:lnTo>
                <a:lnTo>
                  <a:pt x="284276" y="37007"/>
                </a:lnTo>
                <a:lnTo>
                  <a:pt x="240455" y="42245"/>
                </a:lnTo>
                <a:lnTo>
                  <a:pt x="195349" y="41589"/>
                </a:lnTo>
                <a:lnTo>
                  <a:pt x="170479" y="40425"/>
                </a:lnTo>
                <a:lnTo>
                  <a:pt x="124032" y="37252"/>
                </a:lnTo>
                <a:lnTo>
                  <a:pt x="81280" y="34196"/>
                </a:lnTo>
                <a:lnTo>
                  <a:pt x="43465" y="32837"/>
                </a:lnTo>
                <a:lnTo>
                  <a:pt x="2072" y="36329"/>
                </a:lnTo>
                <a:lnTo>
                  <a:pt x="0" y="36919"/>
                </a:lnTo>
                <a:lnTo>
                  <a:pt x="30" y="37313"/>
                </a:lnTo>
                <a:lnTo>
                  <a:pt x="40523" y="34496"/>
                </a:lnTo>
                <a:lnTo>
                  <a:pt x="66557" y="33581"/>
                </a:lnTo>
                <a:lnTo>
                  <a:pt x="98024" y="32970"/>
                </a:lnTo>
                <a:lnTo>
                  <a:pt x="133113" y="32563"/>
                </a:lnTo>
                <a:lnTo>
                  <a:pt x="169911" y="33703"/>
                </a:lnTo>
                <a:lnTo>
                  <a:pt x="207848" y="35874"/>
                </a:lnTo>
                <a:lnTo>
                  <a:pt x="246545" y="38733"/>
                </a:lnTo>
                <a:lnTo>
                  <a:pt x="32394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25">
            <a:extLst>
              <a:ext uri="{FF2B5EF4-FFF2-40B4-BE49-F238E27FC236}">
                <a16:creationId xmlns:a16="http://schemas.microsoft.com/office/drawing/2014/main" xmlns="" id="{EE3F2B8F-227F-4466-89EF-5627B3E419EB}"/>
              </a:ext>
            </a:extLst>
          </p:cNvPr>
          <p:cNvGrpSpPr/>
          <p:nvPr/>
        </p:nvGrpSpPr>
        <p:grpSpPr>
          <a:xfrm>
            <a:off x="1991516" y="5566975"/>
            <a:ext cx="1653385" cy="636976"/>
            <a:chOff x="1991516" y="5566975"/>
            <a:chExt cx="1653385" cy="636976"/>
          </a:xfrm>
        </p:grpSpPr>
        <p:sp>
          <p:nvSpPr>
            <p:cNvPr id="108" name="SMARTInkShape-93">
              <a:extLst>
                <a:ext uri="{FF2B5EF4-FFF2-40B4-BE49-F238E27FC236}">
                  <a16:creationId xmlns:a16="http://schemas.microsoft.com/office/drawing/2014/main" xmlns="" id="{1EFEF653-2831-4F83-AB7B-53B60822151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991516" y="5664627"/>
              <a:ext cx="229637" cy="333682"/>
            </a:xfrm>
            <a:custGeom>
              <a:avLst/>
              <a:gdLst/>
              <a:ahLst/>
              <a:cxnLst/>
              <a:rect l="0" t="0" r="0" b="0"/>
              <a:pathLst>
                <a:path w="229637" h="333682">
                  <a:moveTo>
                    <a:pt x="205584" y="31323"/>
                  </a:moveTo>
                  <a:lnTo>
                    <a:pt x="205584" y="31323"/>
                  </a:lnTo>
                  <a:lnTo>
                    <a:pt x="198842" y="24581"/>
                  </a:lnTo>
                  <a:lnTo>
                    <a:pt x="195532" y="17508"/>
                  </a:lnTo>
                  <a:lnTo>
                    <a:pt x="194649" y="13647"/>
                  </a:lnTo>
                  <a:lnTo>
                    <a:pt x="189905" y="7474"/>
                  </a:lnTo>
                  <a:lnTo>
                    <a:pt x="186665" y="4840"/>
                  </a:lnTo>
                  <a:lnTo>
                    <a:pt x="177420" y="1914"/>
                  </a:lnTo>
                  <a:lnTo>
                    <a:pt x="171991" y="1133"/>
                  </a:lnTo>
                  <a:lnTo>
                    <a:pt x="140754" y="10148"/>
                  </a:lnTo>
                  <a:lnTo>
                    <a:pt x="93477" y="43080"/>
                  </a:lnTo>
                  <a:lnTo>
                    <a:pt x="59568" y="80293"/>
                  </a:lnTo>
                  <a:lnTo>
                    <a:pt x="29210" y="124349"/>
                  </a:lnTo>
                  <a:lnTo>
                    <a:pt x="8662" y="169799"/>
                  </a:lnTo>
                  <a:lnTo>
                    <a:pt x="0" y="215870"/>
                  </a:lnTo>
                  <a:lnTo>
                    <a:pt x="619" y="258688"/>
                  </a:lnTo>
                  <a:lnTo>
                    <a:pt x="10301" y="291830"/>
                  </a:lnTo>
                  <a:lnTo>
                    <a:pt x="27775" y="315026"/>
                  </a:lnTo>
                  <a:lnTo>
                    <a:pt x="38361" y="324175"/>
                  </a:lnTo>
                  <a:lnTo>
                    <a:pt x="63294" y="332460"/>
                  </a:lnTo>
                  <a:lnTo>
                    <a:pt x="76858" y="333681"/>
                  </a:lnTo>
                  <a:lnTo>
                    <a:pt x="106980" y="325630"/>
                  </a:lnTo>
                  <a:lnTo>
                    <a:pt x="139182" y="308882"/>
                  </a:lnTo>
                  <a:lnTo>
                    <a:pt x="186223" y="270274"/>
                  </a:lnTo>
                  <a:lnTo>
                    <a:pt x="209209" y="237008"/>
                  </a:lnTo>
                  <a:lnTo>
                    <a:pt x="223188" y="199174"/>
                  </a:lnTo>
                  <a:lnTo>
                    <a:pt x="229636" y="158134"/>
                  </a:lnTo>
                  <a:lnTo>
                    <a:pt x="227798" y="114024"/>
                  </a:lnTo>
                  <a:lnTo>
                    <a:pt x="218514" y="74194"/>
                  </a:lnTo>
                  <a:lnTo>
                    <a:pt x="197421" y="27563"/>
                  </a:lnTo>
                  <a:lnTo>
                    <a:pt x="181495" y="8485"/>
                  </a:lnTo>
                  <a:lnTo>
                    <a:pt x="165009" y="6"/>
                  </a:lnTo>
                  <a:lnTo>
                    <a:pt x="146393" y="0"/>
                  </a:lnTo>
                  <a:lnTo>
                    <a:pt x="136490" y="1975"/>
                  </a:lnTo>
                  <a:lnTo>
                    <a:pt x="121724" y="11694"/>
                  </a:lnTo>
                  <a:lnTo>
                    <a:pt x="103984" y="31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4">
              <a:extLst>
                <a:ext uri="{FF2B5EF4-FFF2-40B4-BE49-F238E27FC236}">
                  <a16:creationId xmlns:a16="http://schemas.microsoft.com/office/drawing/2014/main" xmlns="" id="{F83C307A-25E6-4617-A262-47579350223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89387" y="5566975"/>
              <a:ext cx="345864" cy="419544"/>
            </a:xfrm>
            <a:custGeom>
              <a:avLst/>
              <a:gdLst/>
              <a:ahLst/>
              <a:cxnLst/>
              <a:rect l="0" t="0" r="0" b="0"/>
              <a:pathLst>
                <a:path w="345864" h="419544">
                  <a:moveTo>
                    <a:pt x="2963" y="300425"/>
                  </a:moveTo>
                  <a:lnTo>
                    <a:pt x="2963" y="300425"/>
                  </a:lnTo>
                  <a:lnTo>
                    <a:pt x="9871" y="283466"/>
                  </a:lnTo>
                  <a:lnTo>
                    <a:pt x="11801" y="280651"/>
                  </a:lnTo>
                  <a:lnTo>
                    <a:pt x="12383" y="278775"/>
                  </a:lnTo>
                  <a:lnTo>
                    <a:pt x="12065" y="277526"/>
                  </a:lnTo>
                  <a:lnTo>
                    <a:pt x="11148" y="276692"/>
                  </a:lnTo>
                  <a:lnTo>
                    <a:pt x="9831" y="278253"/>
                  </a:lnTo>
                  <a:lnTo>
                    <a:pt x="4606" y="292679"/>
                  </a:lnTo>
                  <a:lnTo>
                    <a:pt x="0" y="322825"/>
                  </a:lnTo>
                  <a:lnTo>
                    <a:pt x="5932" y="369055"/>
                  </a:lnTo>
                  <a:lnTo>
                    <a:pt x="13454" y="388783"/>
                  </a:lnTo>
                  <a:lnTo>
                    <a:pt x="23854" y="402254"/>
                  </a:lnTo>
                  <a:lnTo>
                    <a:pt x="35531" y="409183"/>
                  </a:lnTo>
                  <a:lnTo>
                    <a:pt x="41608" y="411030"/>
                  </a:lnTo>
                  <a:lnTo>
                    <a:pt x="48482" y="409440"/>
                  </a:lnTo>
                  <a:lnTo>
                    <a:pt x="63646" y="400146"/>
                  </a:lnTo>
                  <a:lnTo>
                    <a:pt x="76029" y="380964"/>
                  </a:lnTo>
                  <a:lnTo>
                    <a:pt x="90935" y="342397"/>
                  </a:lnTo>
                  <a:lnTo>
                    <a:pt x="102768" y="297224"/>
                  </a:lnTo>
                  <a:lnTo>
                    <a:pt x="103765" y="291946"/>
                  </a:lnTo>
                  <a:lnTo>
                    <a:pt x="104493" y="335659"/>
                  </a:lnTo>
                  <a:lnTo>
                    <a:pt x="114655" y="371307"/>
                  </a:lnTo>
                  <a:lnTo>
                    <a:pt x="131072" y="401939"/>
                  </a:lnTo>
                  <a:lnTo>
                    <a:pt x="145037" y="414451"/>
                  </a:lnTo>
                  <a:lnTo>
                    <a:pt x="152712" y="418776"/>
                  </a:lnTo>
                  <a:lnTo>
                    <a:pt x="160651" y="419543"/>
                  </a:lnTo>
                  <a:lnTo>
                    <a:pt x="176999" y="414750"/>
                  </a:lnTo>
                  <a:lnTo>
                    <a:pt x="193672" y="396157"/>
                  </a:lnTo>
                  <a:lnTo>
                    <a:pt x="209784" y="366961"/>
                  </a:lnTo>
                  <a:lnTo>
                    <a:pt x="224000" y="328115"/>
                  </a:lnTo>
                  <a:lnTo>
                    <a:pt x="230754" y="304774"/>
                  </a:lnTo>
                  <a:lnTo>
                    <a:pt x="237374" y="279336"/>
                  </a:lnTo>
                  <a:lnTo>
                    <a:pt x="243903" y="252498"/>
                  </a:lnTo>
                  <a:lnTo>
                    <a:pt x="249668" y="224729"/>
                  </a:lnTo>
                  <a:lnTo>
                    <a:pt x="254922" y="196339"/>
                  </a:lnTo>
                  <a:lnTo>
                    <a:pt x="259835" y="167534"/>
                  </a:lnTo>
                  <a:lnTo>
                    <a:pt x="263817" y="139864"/>
                  </a:lnTo>
                  <a:lnTo>
                    <a:pt x="267177" y="112951"/>
                  </a:lnTo>
                  <a:lnTo>
                    <a:pt x="270122" y="86543"/>
                  </a:lnTo>
                  <a:lnTo>
                    <a:pt x="273395" y="45910"/>
                  </a:lnTo>
                  <a:lnTo>
                    <a:pt x="273356" y="8643"/>
                  </a:lnTo>
                  <a:lnTo>
                    <a:pt x="272125" y="2187"/>
                  </a:lnTo>
                  <a:lnTo>
                    <a:pt x="269893" y="0"/>
                  </a:lnTo>
                  <a:lnTo>
                    <a:pt x="266994" y="658"/>
                  </a:lnTo>
                  <a:lnTo>
                    <a:pt x="263650" y="3214"/>
                  </a:lnTo>
                  <a:lnTo>
                    <a:pt x="248832" y="30407"/>
                  </a:lnTo>
                  <a:lnTo>
                    <a:pt x="240884" y="63530"/>
                  </a:lnTo>
                  <a:lnTo>
                    <a:pt x="235706" y="104827"/>
                  </a:lnTo>
                  <a:lnTo>
                    <a:pt x="233404" y="151404"/>
                  </a:lnTo>
                  <a:lnTo>
                    <a:pt x="233496" y="175677"/>
                  </a:lnTo>
                  <a:lnTo>
                    <a:pt x="234263" y="200326"/>
                  </a:lnTo>
                  <a:lnTo>
                    <a:pt x="235479" y="225226"/>
                  </a:lnTo>
                  <a:lnTo>
                    <a:pt x="240594" y="269825"/>
                  </a:lnTo>
                  <a:lnTo>
                    <a:pt x="248277" y="309403"/>
                  </a:lnTo>
                  <a:lnTo>
                    <a:pt x="264502" y="356628"/>
                  </a:lnTo>
                  <a:lnTo>
                    <a:pt x="276541" y="376910"/>
                  </a:lnTo>
                  <a:lnTo>
                    <a:pt x="283421" y="382460"/>
                  </a:lnTo>
                  <a:lnTo>
                    <a:pt x="298590" y="386744"/>
                  </a:lnTo>
                  <a:lnTo>
                    <a:pt x="345863" y="37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">
              <a:extLst>
                <a:ext uri="{FF2B5EF4-FFF2-40B4-BE49-F238E27FC236}">
                  <a16:creationId xmlns:a16="http://schemas.microsoft.com/office/drawing/2014/main" xmlns="" id="{2680D492-6788-4845-85FA-B3AE59CBC2A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454079" y="5759450"/>
              <a:ext cx="206572" cy="69851"/>
            </a:xfrm>
            <a:custGeom>
              <a:avLst/>
              <a:gdLst/>
              <a:ahLst/>
              <a:cxnLst/>
              <a:rect l="0" t="0" r="0" b="0"/>
              <a:pathLst>
                <a:path w="2065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6479"/>
                  </a:lnTo>
                  <a:lnTo>
                    <a:pt x="21501" y="50899"/>
                  </a:lnTo>
                  <a:lnTo>
                    <a:pt x="62522" y="35150"/>
                  </a:lnTo>
                  <a:lnTo>
                    <a:pt x="97864" y="24090"/>
                  </a:lnTo>
                  <a:lnTo>
                    <a:pt x="135679" y="13528"/>
                  </a:lnTo>
                  <a:lnTo>
                    <a:pt x="183057" y="4322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">
              <a:extLst>
                <a:ext uri="{FF2B5EF4-FFF2-40B4-BE49-F238E27FC236}">
                  <a16:creationId xmlns:a16="http://schemas.microsoft.com/office/drawing/2014/main" xmlns="" id="{BABC3088-03BC-4A02-B4FA-7E1FCBC4BDA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679526" y="5767206"/>
              <a:ext cx="120825" cy="201795"/>
            </a:xfrm>
            <a:custGeom>
              <a:avLst/>
              <a:gdLst/>
              <a:ahLst/>
              <a:cxnLst/>
              <a:rect l="0" t="0" r="0" b="0"/>
              <a:pathLst>
                <a:path w="120825" h="201795">
                  <a:moveTo>
                    <a:pt x="89074" y="17644"/>
                  </a:moveTo>
                  <a:lnTo>
                    <a:pt x="89074" y="17644"/>
                  </a:lnTo>
                  <a:lnTo>
                    <a:pt x="89074" y="3339"/>
                  </a:lnTo>
                  <a:lnTo>
                    <a:pt x="88368" y="1757"/>
                  </a:lnTo>
                  <a:lnTo>
                    <a:pt x="87192" y="703"/>
                  </a:lnTo>
                  <a:lnTo>
                    <a:pt x="85703" y="0"/>
                  </a:lnTo>
                  <a:lnTo>
                    <a:pt x="73494" y="2381"/>
                  </a:lnTo>
                  <a:lnTo>
                    <a:pt x="53100" y="14297"/>
                  </a:lnTo>
                  <a:lnTo>
                    <a:pt x="29183" y="41347"/>
                  </a:lnTo>
                  <a:lnTo>
                    <a:pt x="10964" y="82915"/>
                  </a:lnTo>
                  <a:lnTo>
                    <a:pt x="0" y="124237"/>
                  </a:lnTo>
                  <a:lnTo>
                    <a:pt x="2213" y="146628"/>
                  </a:lnTo>
                  <a:lnTo>
                    <a:pt x="10958" y="165281"/>
                  </a:lnTo>
                  <a:lnTo>
                    <a:pt x="24252" y="180627"/>
                  </a:lnTo>
                  <a:lnTo>
                    <a:pt x="54345" y="197796"/>
                  </a:lnTo>
                  <a:lnTo>
                    <a:pt x="93444" y="201706"/>
                  </a:lnTo>
                  <a:lnTo>
                    <a:pt x="120824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">
              <a:extLst>
                <a:ext uri="{FF2B5EF4-FFF2-40B4-BE49-F238E27FC236}">
                  <a16:creationId xmlns:a16="http://schemas.microsoft.com/office/drawing/2014/main" xmlns="" id="{2DA10732-4A4E-49E6-A413-074E19C59DF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815224" y="5780265"/>
              <a:ext cx="104251" cy="181333"/>
            </a:xfrm>
            <a:custGeom>
              <a:avLst/>
              <a:gdLst/>
              <a:ahLst/>
              <a:cxnLst/>
              <a:rect l="0" t="0" r="0" b="0"/>
              <a:pathLst>
                <a:path w="104251" h="181333">
                  <a:moveTo>
                    <a:pt x="74026" y="10935"/>
                  </a:moveTo>
                  <a:lnTo>
                    <a:pt x="74026" y="10935"/>
                  </a:lnTo>
                  <a:lnTo>
                    <a:pt x="74026" y="4193"/>
                  </a:lnTo>
                  <a:lnTo>
                    <a:pt x="73320" y="2206"/>
                  </a:lnTo>
                  <a:lnTo>
                    <a:pt x="72145" y="884"/>
                  </a:lnTo>
                  <a:lnTo>
                    <a:pt x="70655" y="0"/>
                  </a:lnTo>
                  <a:lnTo>
                    <a:pt x="65237" y="901"/>
                  </a:lnTo>
                  <a:lnTo>
                    <a:pt x="61817" y="2129"/>
                  </a:lnTo>
                  <a:lnTo>
                    <a:pt x="43519" y="17342"/>
                  </a:lnTo>
                  <a:lnTo>
                    <a:pt x="13463" y="62974"/>
                  </a:lnTo>
                  <a:lnTo>
                    <a:pt x="2189" y="90743"/>
                  </a:lnTo>
                  <a:lnTo>
                    <a:pt x="0" y="119547"/>
                  </a:lnTo>
                  <a:lnTo>
                    <a:pt x="5142" y="145991"/>
                  </a:lnTo>
                  <a:lnTo>
                    <a:pt x="16835" y="164798"/>
                  </a:lnTo>
                  <a:lnTo>
                    <a:pt x="33321" y="176450"/>
                  </a:lnTo>
                  <a:lnTo>
                    <a:pt x="42656" y="180545"/>
                  </a:lnTo>
                  <a:lnTo>
                    <a:pt x="60554" y="181332"/>
                  </a:lnTo>
                  <a:lnTo>
                    <a:pt x="69278" y="179567"/>
                  </a:lnTo>
                  <a:lnTo>
                    <a:pt x="82734" y="170079"/>
                  </a:lnTo>
                  <a:lnTo>
                    <a:pt x="93419" y="155042"/>
                  </a:lnTo>
                  <a:lnTo>
                    <a:pt x="102871" y="134250"/>
                  </a:lnTo>
                  <a:lnTo>
                    <a:pt x="104250" y="107135"/>
                  </a:lnTo>
                  <a:lnTo>
                    <a:pt x="98748" y="79795"/>
                  </a:lnTo>
                  <a:lnTo>
                    <a:pt x="86895" y="60590"/>
                  </a:lnTo>
                  <a:lnTo>
                    <a:pt x="79078" y="54621"/>
                  </a:lnTo>
                  <a:lnTo>
                    <a:pt x="42276" y="42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8">
              <a:extLst>
                <a:ext uri="{FF2B5EF4-FFF2-40B4-BE49-F238E27FC236}">
                  <a16:creationId xmlns:a16="http://schemas.microsoft.com/office/drawing/2014/main" xmlns="" id="{A5B3CC8B-8331-46D4-BE97-1A71AA23CFD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962079" y="5799199"/>
              <a:ext cx="257459" cy="206414"/>
            </a:xfrm>
            <a:custGeom>
              <a:avLst/>
              <a:gdLst/>
              <a:ahLst/>
              <a:cxnLst/>
              <a:rect l="0" t="0" r="0" b="0"/>
              <a:pathLst>
                <a:path w="257459" h="206414">
                  <a:moveTo>
                    <a:pt x="3371" y="30101"/>
                  </a:moveTo>
                  <a:lnTo>
                    <a:pt x="3371" y="30101"/>
                  </a:lnTo>
                  <a:lnTo>
                    <a:pt x="0" y="26730"/>
                  </a:lnTo>
                  <a:lnTo>
                    <a:pt x="1829" y="25031"/>
                  </a:lnTo>
                  <a:lnTo>
                    <a:pt x="11388" y="21262"/>
                  </a:lnTo>
                  <a:lnTo>
                    <a:pt x="16476" y="22091"/>
                  </a:lnTo>
                  <a:lnTo>
                    <a:pt x="25893" y="28658"/>
                  </a:lnTo>
                  <a:lnTo>
                    <a:pt x="32902" y="44276"/>
                  </a:lnTo>
                  <a:lnTo>
                    <a:pt x="38932" y="80633"/>
                  </a:lnTo>
                  <a:lnTo>
                    <a:pt x="39637" y="111826"/>
                  </a:lnTo>
                  <a:lnTo>
                    <a:pt x="37598" y="146857"/>
                  </a:lnTo>
                  <a:lnTo>
                    <a:pt x="26882" y="193622"/>
                  </a:lnTo>
                  <a:lnTo>
                    <a:pt x="24404" y="204612"/>
                  </a:lnTo>
                  <a:lnTo>
                    <a:pt x="23037" y="206413"/>
                  </a:lnTo>
                  <a:lnTo>
                    <a:pt x="21421" y="206204"/>
                  </a:lnTo>
                  <a:lnTo>
                    <a:pt x="19637" y="204653"/>
                  </a:lnTo>
                  <a:lnTo>
                    <a:pt x="17481" y="164560"/>
                  </a:lnTo>
                  <a:lnTo>
                    <a:pt x="19755" y="129842"/>
                  </a:lnTo>
                  <a:lnTo>
                    <a:pt x="26881" y="89011"/>
                  </a:lnTo>
                  <a:lnTo>
                    <a:pt x="37103" y="49934"/>
                  </a:lnTo>
                  <a:lnTo>
                    <a:pt x="48702" y="23158"/>
                  </a:lnTo>
                  <a:lnTo>
                    <a:pt x="60912" y="9377"/>
                  </a:lnTo>
                  <a:lnTo>
                    <a:pt x="67132" y="5701"/>
                  </a:lnTo>
                  <a:lnTo>
                    <a:pt x="72689" y="6073"/>
                  </a:lnTo>
                  <a:lnTo>
                    <a:pt x="77805" y="9143"/>
                  </a:lnTo>
                  <a:lnTo>
                    <a:pt x="87959" y="22197"/>
                  </a:lnTo>
                  <a:lnTo>
                    <a:pt x="103458" y="57314"/>
                  </a:lnTo>
                  <a:lnTo>
                    <a:pt x="108286" y="96176"/>
                  </a:lnTo>
                  <a:lnTo>
                    <a:pt x="105547" y="129976"/>
                  </a:lnTo>
                  <a:lnTo>
                    <a:pt x="106766" y="130550"/>
                  </a:lnTo>
                  <a:lnTo>
                    <a:pt x="111884" y="125545"/>
                  </a:lnTo>
                  <a:lnTo>
                    <a:pt x="125698" y="81563"/>
                  </a:lnTo>
                  <a:lnTo>
                    <a:pt x="135350" y="56501"/>
                  </a:lnTo>
                  <a:lnTo>
                    <a:pt x="160617" y="23969"/>
                  </a:lnTo>
                  <a:lnTo>
                    <a:pt x="180267" y="7620"/>
                  </a:lnTo>
                  <a:lnTo>
                    <a:pt x="200760" y="824"/>
                  </a:lnTo>
                  <a:lnTo>
                    <a:pt x="211164" y="0"/>
                  </a:lnTo>
                  <a:lnTo>
                    <a:pt x="220921" y="2979"/>
                  </a:lnTo>
                  <a:lnTo>
                    <a:pt x="239290" y="15694"/>
                  </a:lnTo>
                  <a:lnTo>
                    <a:pt x="251216" y="36868"/>
                  </a:lnTo>
                  <a:lnTo>
                    <a:pt x="257458" y="63448"/>
                  </a:lnTo>
                  <a:lnTo>
                    <a:pt x="257005" y="108733"/>
                  </a:lnTo>
                  <a:lnTo>
                    <a:pt x="251021" y="16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">
              <a:extLst>
                <a:ext uri="{FF2B5EF4-FFF2-40B4-BE49-F238E27FC236}">
                  <a16:creationId xmlns:a16="http://schemas.microsoft.com/office/drawing/2014/main" xmlns="" id="{D858210A-3515-4D22-BD4E-0CCC9BE278D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257550" y="5771124"/>
              <a:ext cx="152401" cy="221672"/>
            </a:xfrm>
            <a:custGeom>
              <a:avLst/>
              <a:gdLst/>
              <a:ahLst/>
              <a:cxnLst/>
              <a:rect l="0" t="0" r="0" b="0"/>
              <a:pathLst>
                <a:path w="152401" h="221672">
                  <a:moveTo>
                    <a:pt x="0" y="121676"/>
                  </a:moveTo>
                  <a:lnTo>
                    <a:pt x="0" y="121676"/>
                  </a:lnTo>
                  <a:lnTo>
                    <a:pt x="19773" y="116209"/>
                  </a:lnTo>
                  <a:lnTo>
                    <a:pt x="51421" y="112032"/>
                  </a:lnTo>
                  <a:lnTo>
                    <a:pt x="63776" y="102808"/>
                  </a:lnTo>
                  <a:lnTo>
                    <a:pt x="75617" y="88595"/>
                  </a:lnTo>
                  <a:lnTo>
                    <a:pt x="85584" y="70521"/>
                  </a:lnTo>
                  <a:lnTo>
                    <a:pt x="89072" y="50728"/>
                  </a:lnTo>
                  <a:lnTo>
                    <a:pt x="86860" y="30877"/>
                  </a:lnTo>
                  <a:lnTo>
                    <a:pt x="78821" y="12646"/>
                  </a:lnTo>
                  <a:lnTo>
                    <a:pt x="73008" y="6656"/>
                  </a:lnTo>
                  <a:lnTo>
                    <a:pt x="59024" y="0"/>
                  </a:lnTo>
                  <a:lnTo>
                    <a:pt x="45283" y="805"/>
                  </a:lnTo>
                  <a:lnTo>
                    <a:pt x="38655" y="2996"/>
                  </a:lnTo>
                  <a:lnTo>
                    <a:pt x="25646" y="18599"/>
                  </a:lnTo>
                  <a:lnTo>
                    <a:pt x="14926" y="42703"/>
                  </a:lnTo>
                  <a:lnTo>
                    <a:pt x="9597" y="88006"/>
                  </a:lnTo>
                  <a:lnTo>
                    <a:pt x="10850" y="120587"/>
                  </a:lnTo>
                  <a:lnTo>
                    <a:pt x="22265" y="163922"/>
                  </a:lnTo>
                  <a:lnTo>
                    <a:pt x="45794" y="200202"/>
                  </a:lnTo>
                  <a:lnTo>
                    <a:pt x="70683" y="214902"/>
                  </a:lnTo>
                  <a:lnTo>
                    <a:pt x="99148" y="221671"/>
                  </a:lnTo>
                  <a:lnTo>
                    <a:pt x="152400" y="216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0">
              <a:extLst>
                <a:ext uri="{FF2B5EF4-FFF2-40B4-BE49-F238E27FC236}">
                  <a16:creationId xmlns:a16="http://schemas.microsoft.com/office/drawing/2014/main" xmlns="" id="{3E0AD3BF-72F7-42F2-822D-E46AB78BCEF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409950" y="5759450"/>
              <a:ext cx="139622" cy="241301"/>
            </a:xfrm>
            <a:custGeom>
              <a:avLst/>
              <a:gdLst/>
              <a:ahLst/>
              <a:cxnLst/>
              <a:rect l="0" t="0" r="0" b="0"/>
              <a:pathLst>
                <a:path w="139622" h="241301">
                  <a:moveTo>
                    <a:pt x="120650" y="0"/>
                  </a:moveTo>
                  <a:lnTo>
                    <a:pt x="120650" y="0"/>
                  </a:lnTo>
                  <a:lnTo>
                    <a:pt x="79829" y="3371"/>
                  </a:lnTo>
                  <a:lnTo>
                    <a:pt x="54854" y="18951"/>
                  </a:lnTo>
                  <a:lnTo>
                    <a:pt x="36322" y="38071"/>
                  </a:lnTo>
                  <a:lnTo>
                    <a:pt x="34092" y="45841"/>
                  </a:lnTo>
                  <a:lnTo>
                    <a:pt x="35378" y="63883"/>
                  </a:lnTo>
                  <a:lnTo>
                    <a:pt x="48179" y="83661"/>
                  </a:lnTo>
                  <a:lnTo>
                    <a:pt x="90891" y="125103"/>
                  </a:lnTo>
                  <a:lnTo>
                    <a:pt x="131496" y="166555"/>
                  </a:lnTo>
                  <a:lnTo>
                    <a:pt x="139581" y="185032"/>
                  </a:lnTo>
                  <a:lnTo>
                    <a:pt x="139621" y="193910"/>
                  </a:lnTo>
                  <a:lnTo>
                    <a:pt x="134020" y="211301"/>
                  </a:lnTo>
                  <a:lnTo>
                    <a:pt x="115069" y="224674"/>
                  </a:lnTo>
                  <a:lnTo>
                    <a:pt x="85008" y="233911"/>
                  </a:lnTo>
                  <a:lnTo>
                    <a:pt x="43426" y="23801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">
              <a:extLst>
                <a:ext uri="{FF2B5EF4-FFF2-40B4-BE49-F238E27FC236}">
                  <a16:creationId xmlns:a16="http://schemas.microsoft.com/office/drawing/2014/main" xmlns="" id="{9A144A26-921C-4D9E-9478-135837084F3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146300" y="6149079"/>
              <a:ext cx="1333501" cy="29472"/>
            </a:xfrm>
            <a:custGeom>
              <a:avLst/>
              <a:gdLst/>
              <a:ahLst/>
              <a:cxnLst/>
              <a:rect l="0" t="0" r="0" b="0"/>
              <a:pathLst>
                <a:path w="1333501" h="29472">
                  <a:moveTo>
                    <a:pt x="0" y="10421"/>
                  </a:moveTo>
                  <a:lnTo>
                    <a:pt x="0" y="10421"/>
                  </a:lnTo>
                  <a:lnTo>
                    <a:pt x="41837" y="15490"/>
                  </a:lnTo>
                  <a:lnTo>
                    <a:pt x="65286" y="17328"/>
                  </a:lnTo>
                  <a:lnTo>
                    <a:pt x="92207" y="19260"/>
                  </a:lnTo>
                  <a:lnTo>
                    <a:pt x="127088" y="20547"/>
                  </a:lnTo>
                  <a:lnTo>
                    <a:pt x="167276" y="21405"/>
                  </a:lnTo>
                  <a:lnTo>
                    <a:pt x="211000" y="21977"/>
                  </a:lnTo>
                  <a:lnTo>
                    <a:pt x="262022" y="22358"/>
                  </a:lnTo>
                  <a:lnTo>
                    <a:pt x="317909" y="22612"/>
                  </a:lnTo>
                  <a:lnTo>
                    <a:pt x="377040" y="22782"/>
                  </a:lnTo>
                  <a:lnTo>
                    <a:pt x="444682" y="21484"/>
                  </a:lnTo>
                  <a:lnTo>
                    <a:pt x="517999" y="19207"/>
                  </a:lnTo>
                  <a:lnTo>
                    <a:pt x="595100" y="16279"/>
                  </a:lnTo>
                  <a:lnTo>
                    <a:pt x="674722" y="12915"/>
                  </a:lnTo>
                  <a:lnTo>
                    <a:pt x="756026" y="9261"/>
                  </a:lnTo>
                  <a:lnTo>
                    <a:pt x="838450" y="5415"/>
                  </a:lnTo>
                  <a:lnTo>
                    <a:pt x="916683" y="2850"/>
                  </a:lnTo>
                  <a:lnTo>
                    <a:pt x="992123" y="1140"/>
                  </a:lnTo>
                  <a:lnTo>
                    <a:pt x="1065698" y="0"/>
                  </a:lnTo>
                  <a:lnTo>
                    <a:pt x="1126743" y="651"/>
                  </a:lnTo>
                  <a:lnTo>
                    <a:pt x="1179434" y="2497"/>
                  </a:lnTo>
                  <a:lnTo>
                    <a:pt x="1226556" y="5138"/>
                  </a:lnTo>
                  <a:lnTo>
                    <a:pt x="1260793" y="7604"/>
                  </a:lnTo>
                  <a:lnTo>
                    <a:pt x="1306359" y="12226"/>
                  </a:lnTo>
                  <a:lnTo>
                    <a:pt x="1318228" y="15152"/>
                  </a:lnTo>
                  <a:lnTo>
                    <a:pt x="1324730" y="18514"/>
                  </a:lnTo>
                  <a:lnTo>
                    <a:pt x="1333500" y="2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2">
              <a:extLst>
                <a:ext uri="{FF2B5EF4-FFF2-40B4-BE49-F238E27FC236}">
                  <a16:creationId xmlns:a16="http://schemas.microsoft.com/office/drawing/2014/main" xmlns="" id="{B65513A0-844C-45F8-B9B1-932B8F8A4F5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46466" y="6157639"/>
              <a:ext cx="1020635" cy="46312"/>
            </a:xfrm>
            <a:custGeom>
              <a:avLst/>
              <a:gdLst/>
              <a:ahLst/>
              <a:cxnLst/>
              <a:rect l="0" t="0" r="0" b="0"/>
              <a:pathLst>
                <a:path w="1020635" h="46312">
                  <a:moveTo>
                    <a:pt x="42734" y="46311"/>
                  </a:moveTo>
                  <a:lnTo>
                    <a:pt x="42734" y="46311"/>
                  </a:lnTo>
                  <a:lnTo>
                    <a:pt x="1916" y="45606"/>
                  </a:lnTo>
                  <a:lnTo>
                    <a:pt x="0" y="44429"/>
                  </a:lnTo>
                  <a:lnTo>
                    <a:pt x="1545" y="42940"/>
                  </a:lnTo>
                  <a:lnTo>
                    <a:pt x="35246" y="33759"/>
                  </a:lnTo>
                  <a:lnTo>
                    <a:pt x="61025" y="27360"/>
                  </a:lnTo>
                  <a:lnTo>
                    <a:pt x="96556" y="21683"/>
                  </a:lnTo>
                  <a:lnTo>
                    <a:pt x="138587" y="16486"/>
                  </a:lnTo>
                  <a:lnTo>
                    <a:pt x="184953" y="11611"/>
                  </a:lnTo>
                  <a:lnTo>
                    <a:pt x="239852" y="7656"/>
                  </a:lnTo>
                  <a:lnTo>
                    <a:pt x="300440" y="4312"/>
                  </a:lnTo>
                  <a:lnTo>
                    <a:pt x="364822" y="1379"/>
                  </a:lnTo>
                  <a:lnTo>
                    <a:pt x="431731" y="128"/>
                  </a:lnTo>
                  <a:lnTo>
                    <a:pt x="500326" y="0"/>
                  </a:lnTo>
                  <a:lnTo>
                    <a:pt x="570046" y="620"/>
                  </a:lnTo>
                  <a:lnTo>
                    <a:pt x="636281" y="1740"/>
                  </a:lnTo>
                  <a:lnTo>
                    <a:pt x="700193" y="3191"/>
                  </a:lnTo>
                  <a:lnTo>
                    <a:pt x="762556" y="4864"/>
                  </a:lnTo>
                  <a:lnTo>
                    <a:pt x="814715" y="6685"/>
                  </a:lnTo>
                  <a:lnTo>
                    <a:pt x="860072" y="8606"/>
                  </a:lnTo>
                  <a:lnTo>
                    <a:pt x="900892" y="10591"/>
                  </a:lnTo>
                  <a:lnTo>
                    <a:pt x="932339" y="12619"/>
                  </a:lnTo>
                  <a:lnTo>
                    <a:pt x="978570" y="16755"/>
                  </a:lnTo>
                  <a:lnTo>
                    <a:pt x="1020634" y="20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3">
              <a:extLst>
                <a:ext uri="{FF2B5EF4-FFF2-40B4-BE49-F238E27FC236}">
                  <a16:creationId xmlns:a16="http://schemas.microsoft.com/office/drawing/2014/main" xmlns="" id="{A5EE7EF9-EA29-4DBD-9141-59FB25CC226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06800" y="5797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4">
              <a:extLst>
                <a:ext uri="{FF2B5EF4-FFF2-40B4-BE49-F238E27FC236}">
                  <a16:creationId xmlns:a16="http://schemas.microsoft.com/office/drawing/2014/main" xmlns="" id="{A67D9C2E-1911-4EDA-8660-035412D2462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625850" y="5994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26">
            <a:extLst>
              <a:ext uri="{FF2B5EF4-FFF2-40B4-BE49-F238E27FC236}">
                <a16:creationId xmlns:a16="http://schemas.microsoft.com/office/drawing/2014/main" xmlns="" id="{EF6BC9D4-E8F3-4D66-9D9C-C1D3EACBB455}"/>
              </a:ext>
            </a:extLst>
          </p:cNvPr>
          <p:cNvGrpSpPr/>
          <p:nvPr/>
        </p:nvGrpSpPr>
        <p:grpSpPr>
          <a:xfrm>
            <a:off x="4344283" y="5597329"/>
            <a:ext cx="672218" cy="416122"/>
            <a:chOff x="4344283" y="5597329"/>
            <a:chExt cx="672218" cy="416122"/>
          </a:xfrm>
        </p:grpSpPr>
        <p:sp>
          <p:nvSpPr>
            <p:cNvPr id="121" name="SMARTInkShape-105">
              <a:extLst>
                <a:ext uri="{FF2B5EF4-FFF2-40B4-BE49-F238E27FC236}">
                  <a16:creationId xmlns:a16="http://schemas.microsoft.com/office/drawing/2014/main" xmlns="" id="{1BB8A67F-F84F-47B9-848E-42F780ABE19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344283" y="5615165"/>
              <a:ext cx="218334" cy="398286"/>
            </a:xfrm>
            <a:custGeom>
              <a:avLst/>
              <a:gdLst/>
              <a:ahLst/>
              <a:cxnLst/>
              <a:rect l="0" t="0" r="0" b="0"/>
              <a:pathLst>
                <a:path w="218334" h="3982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5772" y="5770"/>
                  </a:lnTo>
                  <a:lnTo>
                    <a:pt x="41856" y="49836"/>
                  </a:lnTo>
                  <a:lnTo>
                    <a:pt x="64679" y="82317"/>
                  </a:lnTo>
                  <a:lnTo>
                    <a:pt x="89639" y="120977"/>
                  </a:lnTo>
                  <a:lnTo>
                    <a:pt x="117195" y="164029"/>
                  </a:lnTo>
                  <a:lnTo>
                    <a:pt x="144024" y="207153"/>
                  </a:lnTo>
                  <a:lnTo>
                    <a:pt x="168648" y="248426"/>
                  </a:lnTo>
                  <a:lnTo>
                    <a:pt x="188999" y="285584"/>
                  </a:lnTo>
                  <a:lnTo>
                    <a:pt x="203689" y="319033"/>
                  </a:lnTo>
                  <a:lnTo>
                    <a:pt x="216129" y="359987"/>
                  </a:lnTo>
                  <a:lnTo>
                    <a:pt x="218333" y="378441"/>
                  </a:lnTo>
                  <a:lnTo>
                    <a:pt x="215017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6">
              <a:extLst>
                <a:ext uri="{FF2B5EF4-FFF2-40B4-BE49-F238E27FC236}">
                  <a16:creationId xmlns:a16="http://schemas.microsoft.com/office/drawing/2014/main" xmlns="" id="{203D7EE5-47A0-4769-A6BA-2CC1181E62E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352889" y="5597329"/>
              <a:ext cx="206412" cy="384372"/>
            </a:xfrm>
            <a:custGeom>
              <a:avLst/>
              <a:gdLst/>
              <a:ahLst/>
              <a:cxnLst/>
              <a:rect l="0" t="0" r="0" b="0"/>
              <a:pathLst>
                <a:path w="206412" h="384372">
                  <a:moveTo>
                    <a:pt x="206411" y="3371"/>
                  </a:moveTo>
                  <a:lnTo>
                    <a:pt x="206411" y="3371"/>
                  </a:lnTo>
                  <a:lnTo>
                    <a:pt x="203040" y="0"/>
                  </a:lnTo>
                  <a:lnTo>
                    <a:pt x="200636" y="418"/>
                  </a:lnTo>
                  <a:lnTo>
                    <a:pt x="194202" y="4646"/>
                  </a:lnTo>
                  <a:lnTo>
                    <a:pt x="182646" y="18331"/>
                  </a:lnTo>
                  <a:lnTo>
                    <a:pt x="159618" y="63607"/>
                  </a:lnTo>
                  <a:lnTo>
                    <a:pt x="142105" y="96465"/>
                  </a:lnTo>
                  <a:lnTo>
                    <a:pt x="118799" y="137879"/>
                  </a:lnTo>
                  <a:lnTo>
                    <a:pt x="91978" y="185213"/>
                  </a:lnTo>
                  <a:lnTo>
                    <a:pt x="77911" y="210677"/>
                  </a:lnTo>
                  <a:lnTo>
                    <a:pt x="63594" y="236825"/>
                  </a:lnTo>
                  <a:lnTo>
                    <a:pt x="38279" y="282811"/>
                  </a:lnTo>
                  <a:lnTo>
                    <a:pt x="17385" y="321595"/>
                  </a:lnTo>
                  <a:lnTo>
                    <a:pt x="512" y="360440"/>
                  </a:lnTo>
                  <a:lnTo>
                    <a:pt x="0" y="367712"/>
                  </a:lnTo>
                  <a:lnTo>
                    <a:pt x="3211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7">
              <a:extLst>
                <a:ext uri="{FF2B5EF4-FFF2-40B4-BE49-F238E27FC236}">
                  <a16:creationId xmlns:a16="http://schemas.microsoft.com/office/drawing/2014/main" xmlns="" id="{0B309059-E579-438C-BB3E-5790E92888D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24400" y="57531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35342" y="11995"/>
                  </a:lnTo>
                  <a:lnTo>
                    <a:pt x="70506" y="9329"/>
                  </a:lnTo>
                  <a:lnTo>
                    <a:pt x="110123" y="5793"/>
                  </a:lnTo>
                  <a:lnTo>
                    <a:pt x="149132" y="2574"/>
                  </a:lnTo>
                  <a:lnTo>
                    <a:pt x="193922" y="76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">
              <a:extLst>
                <a:ext uri="{FF2B5EF4-FFF2-40B4-BE49-F238E27FC236}">
                  <a16:creationId xmlns:a16="http://schemas.microsoft.com/office/drawing/2014/main" xmlns="" id="{4DEAD1FB-913C-41F8-82AB-4A5D43AF123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11308" y="5854700"/>
              <a:ext cx="305193" cy="29059"/>
            </a:xfrm>
            <a:custGeom>
              <a:avLst/>
              <a:gdLst/>
              <a:ahLst/>
              <a:cxnLst/>
              <a:rect l="0" t="0" r="0" b="0"/>
              <a:pathLst>
                <a:path w="305193" h="29059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130" y="29058"/>
                  </a:lnTo>
                  <a:lnTo>
                    <a:pt x="44677" y="19279"/>
                  </a:lnTo>
                  <a:lnTo>
                    <a:pt x="86867" y="11861"/>
                  </a:lnTo>
                  <a:lnTo>
                    <a:pt x="110958" y="7907"/>
                  </a:lnTo>
                  <a:lnTo>
                    <a:pt x="136192" y="5272"/>
                  </a:lnTo>
                  <a:lnTo>
                    <a:pt x="162186" y="3515"/>
                  </a:lnTo>
                  <a:lnTo>
                    <a:pt x="188688" y="2342"/>
                  </a:lnTo>
                  <a:lnTo>
                    <a:pt x="213412" y="1561"/>
                  </a:lnTo>
                  <a:lnTo>
                    <a:pt x="259697" y="694"/>
                  </a:lnTo>
                  <a:lnTo>
                    <a:pt x="305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7">
            <a:extLst>
              <a:ext uri="{FF2B5EF4-FFF2-40B4-BE49-F238E27FC236}">
                <a16:creationId xmlns:a16="http://schemas.microsoft.com/office/drawing/2014/main" xmlns="" id="{B2583314-5513-4655-8B45-6F8251B9937F}"/>
              </a:ext>
            </a:extLst>
          </p:cNvPr>
          <p:cNvGrpSpPr/>
          <p:nvPr/>
        </p:nvGrpSpPr>
        <p:grpSpPr>
          <a:xfrm>
            <a:off x="5278090" y="5611759"/>
            <a:ext cx="836961" cy="414392"/>
            <a:chOff x="5278090" y="5611759"/>
            <a:chExt cx="836961" cy="414392"/>
          </a:xfrm>
        </p:grpSpPr>
        <p:sp>
          <p:nvSpPr>
            <p:cNvPr id="126" name="SMARTInkShape-109">
              <a:extLst>
                <a:ext uri="{FF2B5EF4-FFF2-40B4-BE49-F238E27FC236}">
                  <a16:creationId xmlns:a16="http://schemas.microsoft.com/office/drawing/2014/main" xmlns="" id="{470AC8DE-D8BA-438E-AEF8-24AAE5BEFB2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78090" y="5611759"/>
              <a:ext cx="315256" cy="318219"/>
            </a:xfrm>
            <a:custGeom>
              <a:avLst/>
              <a:gdLst/>
              <a:ahLst/>
              <a:cxnLst/>
              <a:rect l="0" t="0" r="0" b="0"/>
              <a:pathLst>
                <a:path w="315256" h="318219">
                  <a:moveTo>
                    <a:pt x="30510" y="90541"/>
                  </a:moveTo>
                  <a:lnTo>
                    <a:pt x="30510" y="90541"/>
                  </a:lnTo>
                  <a:lnTo>
                    <a:pt x="25043" y="90541"/>
                  </a:lnTo>
                  <a:lnTo>
                    <a:pt x="21050" y="107396"/>
                  </a:lnTo>
                  <a:lnTo>
                    <a:pt x="22109" y="151883"/>
                  </a:lnTo>
                  <a:lnTo>
                    <a:pt x="20190" y="184126"/>
                  </a:lnTo>
                  <a:lnTo>
                    <a:pt x="16987" y="217742"/>
                  </a:lnTo>
                  <a:lnTo>
                    <a:pt x="11216" y="264637"/>
                  </a:lnTo>
                  <a:lnTo>
                    <a:pt x="1550" y="309664"/>
                  </a:lnTo>
                  <a:lnTo>
                    <a:pt x="0" y="314929"/>
                  </a:lnTo>
                  <a:lnTo>
                    <a:pt x="804" y="269615"/>
                  </a:lnTo>
                  <a:lnTo>
                    <a:pt x="4607" y="232924"/>
                  </a:lnTo>
                  <a:lnTo>
                    <a:pt x="11002" y="190747"/>
                  </a:lnTo>
                  <a:lnTo>
                    <a:pt x="16665" y="149893"/>
                  </a:lnTo>
                  <a:lnTo>
                    <a:pt x="22240" y="111275"/>
                  </a:lnTo>
                  <a:lnTo>
                    <a:pt x="29421" y="75297"/>
                  </a:lnTo>
                  <a:lnTo>
                    <a:pt x="49893" y="27897"/>
                  </a:lnTo>
                  <a:lnTo>
                    <a:pt x="59351" y="14251"/>
                  </a:lnTo>
                  <a:lnTo>
                    <a:pt x="63848" y="10754"/>
                  </a:lnTo>
                  <a:lnTo>
                    <a:pt x="68258" y="9127"/>
                  </a:lnTo>
                  <a:lnTo>
                    <a:pt x="72609" y="8748"/>
                  </a:lnTo>
                  <a:lnTo>
                    <a:pt x="83087" y="13972"/>
                  </a:lnTo>
                  <a:lnTo>
                    <a:pt x="107061" y="37944"/>
                  </a:lnTo>
                  <a:lnTo>
                    <a:pt x="127110" y="75630"/>
                  </a:lnTo>
                  <a:lnTo>
                    <a:pt x="142777" y="119345"/>
                  </a:lnTo>
                  <a:lnTo>
                    <a:pt x="155125" y="153391"/>
                  </a:lnTo>
                  <a:lnTo>
                    <a:pt x="162570" y="164843"/>
                  </a:lnTo>
                  <a:lnTo>
                    <a:pt x="167050" y="160253"/>
                  </a:lnTo>
                  <a:lnTo>
                    <a:pt x="190516" y="118928"/>
                  </a:lnTo>
                  <a:lnTo>
                    <a:pt x="216790" y="72708"/>
                  </a:lnTo>
                  <a:lnTo>
                    <a:pt x="252204" y="25216"/>
                  </a:lnTo>
                  <a:lnTo>
                    <a:pt x="281066" y="1653"/>
                  </a:lnTo>
                  <a:lnTo>
                    <a:pt x="285036" y="238"/>
                  </a:lnTo>
                  <a:lnTo>
                    <a:pt x="288389" y="0"/>
                  </a:lnTo>
                  <a:lnTo>
                    <a:pt x="291329" y="547"/>
                  </a:lnTo>
                  <a:lnTo>
                    <a:pt x="293290" y="4439"/>
                  </a:lnTo>
                  <a:lnTo>
                    <a:pt x="295342" y="27478"/>
                  </a:lnTo>
                  <a:lnTo>
                    <a:pt x="292502" y="62213"/>
                  </a:lnTo>
                  <a:lnTo>
                    <a:pt x="292758" y="109037"/>
                  </a:lnTo>
                  <a:lnTo>
                    <a:pt x="297818" y="146974"/>
                  </a:lnTo>
                  <a:lnTo>
                    <a:pt x="302889" y="187354"/>
                  </a:lnTo>
                  <a:lnTo>
                    <a:pt x="306790" y="227408"/>
                  </a:lnTo>
                  <a:lnTo>
                    <a:pt x="308523" y="264024"/>
                  </a:lnTo>
                  <a:lnTo>
                    <a:pt x="314000" y="306765"/>
                  </a:lnTo>
                  <a:lnTo>
                    <a:pt x="315255" y="316698"/>
                  </a:lnTo>
                  <a:lnTo>
                    <a:pt x="314885" y="318218"/>
                  </a:lnTo>
                  <a:lnTo>
                    <a:pt x="313932" y="317820"/>
                  </a:lnTo>
                  <a:lnTo>
                    <a:pt x="309910" y="312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0">
              <a:extLst>
                <a:ext uri="{FF2B5EF4-FFF2-40B4-BE49-F238E27FC236}">
                  <a16:creationId xmlns:a16="http://schemas.microsoft.com/office/drawing/2014/main" xmlns="" id="{6E7E7FA0-1A05-4258-90F0-01B3769D713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722233" y="5613400"/>
              <a:ext cx="284868" cy="314921"/>
            </a:xfrm>
            <a:custGeom>
              <a:avLst/>
              <a:gdLst/>
              <a:ahLst/>
              <a:cxnLst/>
              <a:rect l="0" t="0" r="0" b="0"/>
              <a:pathLst>
                <a:path w="284868" h="314921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1103" y="59841"/>
                  </a:lnTo>
                  <a:lnTo>
                    <a:pt x="441" y="60355"/>
                  </a:lnTo>
                  <a:lnTo>
                    <a:pt x="0" y="61404"/>
                  </a:lnTo>
                  <a:lnTo>
                    <a:pt x="8022" y="105287"/>
                  </a:lnTo>
                  <a:lnTo>
                    <a:pt x="15069" y="137811"/>
                  </a:lnTo>
                  <a:lnTo>
                    <a:pt x="22905" y="173433"/>
                  </a:lnTo>
                  <a:lnTo>
                    <a:pt x="27328" y="210431"/>
                  </a:lnTo>
                  <a:lnTo>
                    <a:pt x="28588" y="245219"/>
                  </a:lnTo>
                  <a:lnTo>
                    <a:pt x="25331" y="281110"/>
                  </a:lnTo>
                  <a:lnTo>
                    <a:pt x="21821" y="290743"/>
                  </a:lnTo>
                  <a:lnTo>
                    <a:pt x="19898" y="291195"/>
                  </a:lnTo>
                  <a:lnTo>
                    <a:pt x="17910" y="289381"/>
                  </a:lnTo>
                  <a:lnTo>
                    <a:pt x="15879" y="286054"/>
                  </a:lnTo>
                  <a:lnTo>
                    <a:pt x="13021" y="254404"/>
                  </a:lnTo>
                  <a:lnTo>
                    <a:pt x="12352" y="211846"/>
                  </a:lnTo>
                  <a:lnTo>
                    <a:pt x="12174" y="185681"/>
                  </a:lnTo>
                  <a:lnTo>
                    <a:pt x="13466" y="159065"/>
                  </a:lnTo>
                  <a:lnTo>
                    <a:pt x="15739" y="132149"/>
                  </a:lnTo>
                  <a:lnTo>
                    <a:pt x="18665" y="105033"/>
                  </a:lnTo>
                  <a:lnTo>
                    <a:pt x="25679" y="65496"/>
                  </a:lnTo>
                  <a:lnTo>
                    <a:pt x="38309" y="24854"/>
                  </a:lnTo>
                  <a:lnTo>
                    <a:pt x="41472" y="22919"/>
                  </a:lnTo>
                  <a:lnTo>
                    <a:pt x="44993" y="23747"/>
                  </a:lnTo>
                  <a:lnTo>
                    <a:pt x="54784" y="33131"/>
                  </a:lnTo>
                  <a:lnTo>
                    <a:pt x="79424" y="67594"/>
                  </a:lnTo>
                  <a:lnTo>
                    <a:pt x="96428" y="99891"/>
                  </a:lnTo>
                  <a:lnTo>
                    <a:pt x="113393" y="137294"/>
                  </a:lnTo>
                  <a:lnTo>
                    <a:pt x="129634" y="177436"/>
                  </a:lnTo>
                  <a:lnTo>
                    <a:pt x="143907" y="218795"/>
                  </a:lnTo>
                  <a:lnTo>
                    <a:pt x="157307" y="255051"/>
                  </a:lnTo>
                  <a:lnTo>
                    <a:pt x="176751" y="295704"/>
                  </a:lnTo>
                  <a:lnTo>
                    <a:pt x="183157" y="305087"/>
                  </a:lnTo>
                  <a:lnTo>
                    <a:pt x="190249" y="310635"/>
                  </a:lnTo>
                  <a:lnTo>
                    <a:pt x="205655" y="314920"/>
                  </a:lnTo>
                  <a:lnTo>
                    <a:pt x="213009" y="312252"/>
                  </a:lnTo>
                  <a:lnTo>
                    <a:pt x="226824" y="299881"/>
                  </a:lnTo>
                  <a:lnTo>
                    <a:pt x="246502" y="256227"/>
                  </a:lnTo>
                  <a:lnTo>
                    <a:pt x="257468" y="209129"/>
                  </a:lnTo>
                  <a:lnTo>
                    <a:pt x="262368" y="181752"/>
                  </a:lnTo>
                  <a:lnTo>
                    <a:pt x="267045" y="153624"/>
                  </a:lnTo>
                  <a:lnTo>
                    <a:pt x="271574" y="124993"/>
                  </a:lnTo>
                  <a:lnTo>
                    <a:pt x="276006" y="96029"/>
                  </a:lnTo>
                  <a:lnTo>
                    <a:pt x="280928" y="50675"/>
                  </a:lnTo>
                  <a:lnTo>
                    <a:pt x="284089" y="4914"/>
                  </a:lnTo>
                  <a:lnTo>
                    <a:pt x="284522" y="538"/>
                  </a:lnTo>
                  <a:lnTo>
                    <a:pt x="284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1">
              <a:extLst>
                <a:ext uri="{FF2B5EF4-FFF2-40B4-BE49-F238E27FC236}">
                  <a16:creationId xmlns:a16="http://schemas.microsoft.com/office/drawing/2014/main" xmlns="" id="{D871C90F-118C-440A-AAAA-78E68EA0614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038850" y="59309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45783" y="3985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8">
            <a:extLst>
              <a:ext uri="{FF2B5EF4-FFF2-40B4-BE49-F238E27FC236}">
                <a16:creationId xmlns:a16="http://schemas.microsoft.com/office/drawing/2014/main" xmlns="" id="{DD8744DB-B219-41E2-822C-AD3FC20B0499}"/>
              </a:ext>
            </a:extLst>
          </p:cNvPr>
          <p:cNvGrpSpPr/>
          <p:nvPr/>
        </p:nvGrpSpPr>
        <p:grpSpPr>
          <a:xfrm>
            <a:off x="6705600" y="5657850"/>
            <a:ext cx="552451" cy="406401"/>
            <a:chOff x="6705600" y="5657850"/>
            <a:chExt cx="552451" cy="406401"/>
          </a:xfrm>
        </p:grpSpPr>
        <p:sp>
          <p:nvSpPr>
            <p:cNvPr id="130" name="SMARTInkShape-112">
              <a:extLst>
                <a:ext uri="{FF2B5EF4-FFF2-40B4-BE49-F238E27FC236}">
                  <a16:creationId xmlns:a16="http://schemas.microsoft.com/office/drawing/2014/main" xmlns="" id="{799F2609-2079-4613-A5DD-8B19DD051BD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731000" y="5683250"/>
              <a:ext cx="241301" cy="342901"/>
            </a:xfrm>
            <a:custGeom>
              <a:avLst/>
              <a:gdLst/>
              <a:ahLst/>
              <a:cxnLst/>
              <a:rect l="0" t="0" r="0" b="0"/>
              <a:pathLst>
                <a:path w="241301" h="342901">
                  <a:moveTo>
                    <a:pt x="0" y="0"/>
                  </a:moveTo>
                  <a:lnTo>
                    <a:pt x="0" y="0"/>
                  </a:lnTo>
                  <a:lnTo>
                    <a:pt x="31159" y="36628"/>
                  </a:lnTo>
                  <a:lnTo>
                    <a:pt x="68578" y="78037"/>
                  </a:lnTo>
                  <a:lnTo>
                    <a:pt x="102211" y="111589"/>
                  </a:lnTo>
                  <a:lnTo>
                    <a:pt x="138560" y="147667"/>
                  </a:lnTo>
                  <a:lnTo>
                    <a:pt x="171179" y="184869"/>
                  </a:lnTo>
                  <a:lnTo>
                    <a:pt x="198375" y="222570"/>
                  </a:lnTo>
                  <a:lnTo>
                    <a:pt x="220106" y="259081"/>
                  </a:lnTo>
                  <a:lnTo>
                    <a:pt x="238156" y="304581"/>
                  </a:lnTo>
                  <a:lnTo>
                    <a:pt x="2413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3">
              <a:extLst>
                <a:ext uri="{FF2B5EF4-FFF2-40B4-BE49-F238E27FC236}">
                  <a16:creationId xmlns:a16="http://schemas.microsoft.com/office/drawing/2014/main" xmlns="" id="{0795272C-AB7C-4EE6-93AA-E03E5C8F8AA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705600" y="5657850"/>
              <a:ext cx="247651" cy="406401"/>
            </a:xfrm>
            <a:custGeom>
              <a:avLst/>
              <a:gdLst/>
              <a:ahLst/>
              <a:cxnLst/>
              <a:rect l="0" t="0" r="0" b="0"/>
              <a:pathLst>
                <a:path w="247651" h="406401">
                  <a:moveTo>
                    <a:pt x="247650" y="0"/>
                  </a:moveTo>
                  <a:lnTo>
                    <a:pt x="247650" y="0"/>
                  </a:lnTo>
                  <a:lnTo>
                    <a:pt x="223164" y="35156"/>
                  </a:lnTo>
                  <a:lnTo>
                    <a:pt x="203606" y="65014"/>
                  </a:lnTo>
                  <a:lnTo>
                    <a:pt x="178450" y="101802"/>
                  </a:lnTo>
                  <a:lnTo>
                    <a:pt x="150807" y="145435"/>
                  </a:lnTo>
                  <a:lnTo>
                    <a:pt x="122059" y="193049"/>
                  </a:lnTo>
                  <a:lnTo>
                    <a:pt x="107478" y="217598"/>
                  </a:lnTo>
                  <a:lnTo>
                    <a:pt x="92819" y="242433"/>
                  </a:lnTo>
                  <a:lnTo>
                    <a:pt x="65242" y="286959"/>
                  </a:lnTo>
                  <a:lnTo>
                    <a:pt x="40991" y="326503"/>
                  </a:lnTo>
                  <a:lnTo>
                    <a:pt x="16849" y="373006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4">
              <a:extLst>
                <a:ext uri="{FF2B5EF4-FFF2-40B4-BE49-F238E27FC236}">
                  <a16:creationId xmlns:a16="http://schemas.microsoft.com/office/drawing/2014/main" xmlns="" id="{90BCF2AD-D37E-4E49-8CCB-BE6A36060E2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18349" y="5848858"/>
              <a:ext cx="139702" cy="12193"/>
            </a:xfrm>
            <a:custGeom>
              <a:avLst/>
              <a:gdLst/>
              <a:ahLst/>
              <a:cxnLst/>
              <a:rect l="0" t="0" r="0" b="0"/>
              <a:pathLst>
                <a:path w="139702" h="12193">
                  <a:moveTo>
                    <a:pt x="1" y="12192"/>
                  </a:moveTo>
                  <a:lnTo>
                    <a:pt x="1" y="12192"/>
                  </a:lnTo>
                  <a:lnTo>
                    <a:pt x="0" y="8821"/>
                  </a:lnTo>
                  <a:lnTo>
                    <a:pt x="3764" y="5285"/>
                  </a:lnTo>
                  <a:lnTo>
                    <a:pt x="6742" y="3353"/>
                  </a:lnTo>
                  <a:lnTo>
                    <a:pt x="52098" y="0"/>
                  </a:lnTo>
                  <a:lnTo>
                    <a:pt x="95635" y="1524"/>
                  </a:lnTo>
                  <a:lnTo>
                    <a:pt x="139701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5">
              <a:extLst>
                <a:ext uri="{FF2B5EF4-FFF2-40B4-BE49-F238E27FC236}">
                  <a16:creationId xmlns:a16="http://schemas.microsoft.com/office/drawing/2014/main" xmlns="" id="{3B897376-D145-47D4-9CFF-457BD82D76E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108629" y="5943600"/>
              <a:ext cx="149422" cy="15190"/>
            </a:xfrm>
            <a:custGeom>
              <a:avLst/>
              <a:gdLst/>
              <a:ahLst/>
              <a:cxnLst/>
              <a:rect l="0" t="0" r="0" b="0"/>
              <a:pathLst>
                <a:path w="149422" h="15190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829" y="11419"/>
                  </a:lnTo>
                  <a:lnTo>
                    <a:pt x="11388" y="15189"/>
                  </a:lnTo>
                  <a:lnTo>
                    <a:pt x="46120" y="14534"/>
                  </a:lnTo>
                  <a:lnTo>
                    <a:pt x="83754" y="975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29">
            <a:extLst>
              <a:ext uri="{FF2B5EF4-FFF2-40B4-BE49-F238E27FC236}">
                <a16:creationId xmlns:a16="http://schemas.microsoft.com/office/drawing/2014/main" xmlns="" id="{54799E84-C64E-43E8-9976-F64396BC343E}"/>
              </a:ext>
            </a:extLst>
          </p:cNvPr>
          <p:cNvGrpSpPr/>
          <p:nvPr/>
        </p:nvGrpSpPr>
        <p:grpSpPr>
          <a:xfrm>
            <a:off x="7487106" y="5664530"/>
            <a:ext cx="526595" cy="406071"/>
            <a:chOff x="7487106" y="5664530"/>
            <a:chExt cx="526595" cy="406071"/>
          </a:xfrm>
        </p:grpSpPr>
        <p:sp>
          <p:nvSpPr>
            <p:cNvPr id="135" name="SMARTInkShape-116">
              <a:extLst>
                <a:ext uri="{FF2B5EF4-FFF2-40B4-BE49-F238E27FC236}">
                  <a16:creationId xmlns:a16="http://schemas.microsoft.com/office/drawing/2014/main" xmlns="" id="{592595FC-70EF-406D-9B97-9BF69CC6DDF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87106" y="5713395"/>
              <a:ext cx="165439" cy="263952"/>
            </a:xfrm>
            <a:custGeom>
              <a:avLst/>
              <a:gdLst/>
              <a:ahLst/>
              <a:cxnLst/>
              <a:rect l="0" t="0" r="0" b="0"/>
              <a:pathLst>
                <a:path w="165439" h="263952">
                  <a:moveTo>
                    <a:pt x="126544" y="14305"/>
                  </a:moveTo>
                  <a:lnTo>
                    <a:pt x="126544" y="14305"/>
                  </a:lnTo>
                  <a:lnTo>
                    <a:pt x="116430" y="7563"/>
                  </a:lnTo>
                  <a:lnTo>
                    <a:pt x="89915" y="0"/>
                  </a:lnTo>
                  <a:lnTo>
                    <a:pt x="55248" y="32"/>
                  </a:lnTo>
                  <a:lnTo>
                    <a:pt x="24908" y="11251"/>
                  </a:lnTo>
                  <a:lnTo>
                    <a:pt x="10581" y="24001"/>
                  </a:lnTo>
                  <a:lnTo>
                    <a:pt x="4786" y="31352"/>
                  </a:lnTo>
                  <a:lnTo>
                    <a:pt x="228" y="47046"/>
                  </a:lnTo>
                  <a:lnTo>
                    <a:pt x="0" y="55182"/>
                  </a:lnTo>
                  <a:lnTo>
                    <a:pt x="9154" y="75512"/>
                  </a:lnTo>
                  <a:lnTo>
                    <a:pt x="26393" y="97953"/>
                  </a:lnTo>
                  <a:lnTo>
                    <a:pt x="64570" y="129713"/>
                  </a:lnTo>
                  <a:lnTo>
                    <a:pt x="110612" y="158018"/>
                  </a:lnTo>
                  <a:lnTo>
                    <a:pt x="151613" y="188433"/>
                  </a:lnTo>
                  <a:lnTo>
                    <a:pt x="165438" y="209288"/>
                  </a:lnTo>
                  <a:lnTo>
                    <a:pt x="165173" y="219082"/>
                  </a:lnTo>
                  <a:lnTo>
                    <a:pt x="160764" y="228434"/>
                  </a:lnTo>
                  <a:lnTo>
                    <a:pt x="153590" y="237491"/>
                  </a:lnTo>
                  <a:lnTo>
                    <a:pt x="128687" y="251318"/>
                  </a:lnTo>
                  <a:lnTo>
                    <a:pt x="82729" y="263272"/>
                  </a:lnTo>
                  <a:lnTo>
                    <a:pt x="54154" y="263951"/>
                  </a:lnTo>
                  <a:lnTo>
                    <a:pt x="29695" y="257198"/>
                  </a:lnTo>
                  <a:lnTo>
                    <a:pt x="16472" y="249022"/>
                  </a:lnTo>
                  <a:lnTo>
                    <a:pt x="5894" y="23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7">
              <a:extLst>
                <a:ext uri="{FF2B5EF4-FFF2-40B4-BE49-F238E27FC236}">
                  <a16:creationId xmlns:a16="http://schemas.microsoft.com/office/drawing/2014/main" xmlns="" id="{C975A258-E0BA-44F1-BC90-2ED072AB2D5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48765" y="5803899"/>
              <a:ext cx="17286" cy="146052"/>
            </a:xfrm>
            <a:custGeom>
              <a:avLst/>
              <a:gdLst/>
              <a:ahLst/>
              <a:cxnLst/>
              <a:rect l="0" t="0" r="0" b="0"/>
              <a:pathLst>
                <a:path w="17286" h="146052">
                  <a:moveTo>
                    <a:pt x="10935" y="1"/>
                  </a:moveTo>
                  <a:lnTo>
                    <a:pt x="10935" y="1"/>
                  </a:lnTo>
                  <a:lnTo>
                    <a:pt x="4193" y="0"/>
                  </a:lnTo>
                  <a:lnTo>
                    <a:pt x="2207" y="2118"/>
                  </a:lnTo>
                  <a:lnTo>
                    <a:pt x="0" y="10114"/>
                  </a:lnTo>
                  <a:lnTo>
                    <a:pt x="3653" y="47703"/>
                  </a:lnTo>
                  <a:lnTo>
                    <a:pt x="9168" y="84925"/>
                  </a:lnTo>
                  <a:lnTo>
                    <a:pt x="17285" y="14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8">
              <a:extLst>
                <a:ext uri="{FF2B5EF4-FFF2-40B4-BE49-F238E27FC236}">
                  <a16:creationId xmlns:a16="http://schemas.microsoft.com/office/drawing/2014/main" xmlns="" id="{F2A303AD-14E5-471F-A2ED-4FDFFE4C1A9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724579" y="5664530"/>
              <a:ext cx="201726" cy="298712"/>
            </a:xfrm>
            <a:custGeom>
              <a:avLst/>
              <a:gdLst/>
              <a:ahLst/>
              <a:cxnLst/>
              <a:rect l="0" t="0" r="0" b="0"/>
              <a:pathLst>
                <a:path w="201726" h="298712">
                  <a:moveTo>
                    <a:pt x="3371" y="63170"/>
                  </a:moveTo>
                  <a:lnTo>
                    <a:pt x="3371" y="63170"/>
                  </a:lnTo>
                  <a:lnTo>
                    <a:pt x="0" y="46315"/>
                  </a:lnTo>
                  <a:lnTo>
                    <a:pt x="2108" y="30514"/>
                  </a:lnTo>
                  <a:lnTo>
                    <a:pt x="4645" y="22350"/>
                  </a:lnTo>
                  <a:lnTo>
                    <a:pt x="14991" y="9515"/>
                  </a:lnTo>
                  <a:lnTo>
                    <a:pt x="21702" y="4116"/>
                  </a:lnTo>
                  <a:lnTo>
                    <a:pt x="44209" y="0"/>
                  </a:lnTo>
                  <a:lnTo>
                    <a:pt x="73026" y="2639"/>
                  </a:lnTo>
                  <a:lnTo>
                    <a:pt x="118867" y="19992"/>
                  </a:lnTo>
                  <a:lnTo>
                    <a:pt x="144072" y="35042"/>
                  </a:lnTo>
                  <a:lnTo>
                    <a:pt x="159509" y="53021"/>
                  </a:lnTo>
                  <a:lnTo>
                    <a:pt x="164612" y="62753"/>
                  </a:lnTo>
                  <a:lnTo>
                    <a:pt x="164488" y="72064"/>
                  </a:lnTo>
                  <a:lnTo>
                    <a:pt x="154941" y="89936"/>
                  </a:lnTo>
                  <a:lnTo>
                    <a:pt x="129732" y="112493"/>
                  </a:lnTo>
                  <a:lnTo>
                    <a:pt x="91760" y="133592"/>
                  </a:lnTo>
                  <a:lnTo>
                    <a:pt x="81978" y="143325"/>
                  </a:lnTo>
                  <a:lnTo>
                    <a:pt x="83998" y="145535"/>
                  </a:lnTo>
                  <a:lnTo>
                    <a:pt x="102441" y="155386"/>
                  </a:lnTo>
                  <a:lnTo>
                    <a:pt x="149966" y="173239"/>
                  </a:lnTo>
                  <a:lnTo>
                    <a:pt x="172947" y="185467"/>
                  </a:lnTo>
                  <a:lnTo>
                    <a:pt x="190215" y="200310"/>
                  </a:lnTo>
                  <a:lnTo>
                    <a:pt x="199302" y="218195"/>
                  </a:lnTo>
                  <a:lnTo>
                    <a:pt x="201725" y="227903"/>
                  </a:lnTo>
                  <a:lnTo>
                    <a:pt x="199812" y="237198"/>
                  </a:lnTo>
                  <a:lnTo>
                    <a:pt x="188280" y="255051"/>
                  </a:lnTo>
                  <a:lnTo>
                    <a:pt x="151840" y="280969"/>
                  </a:lnTo>
                  <a:lnTo>
                    <a:pt x="112037" y="296409"/>
                  </a:lnTo>
                  <a:lnTo>
                    <a:pt x="76804" y="298711"/>
                  </a:lnTo>
                  <a:lnTo>
                    <a:pt x="64229" y="296500"/>
                  </a:lnTo>
                  <a:lnTo>
                    <a:pt x="54171" y="29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9">
              <a:extLst>
                <a:ext uri="{FF2B5EF4-FFF2-40B4-BE49-F238E27FC236}">
                  <a16:creationId xmlns:a16="http://schemas.microsoft.com/office/drawing/2014/main" xmlns="" id="{A3B88386-AE09-4A00-90B4-D8769462E56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912100" y="602615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101600" y="0"/>
                  </a:moveTo>
                  <a:lnTo>
                    <a:pt x="101600" y="0"/>
                  </a:lnTo>
                  <a:lnTo>
                    <a:pt x="61044" y="1957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0">
            <a:extLst>
              <a:ext uri="{FF2B5EF4-FFF2-40B4-BE49-F238E27FC236}">
                <a16:creationId xmlns:a16="http://schemas.microsoft.com/office/drawing/2014/main" xmlns="" id="{DE9EEF39-78EF-4711-B97D-F293A1493D86}"/>
              </a:ext>
            </a:extLst>
          </p:cNvPr>
          <p:cNvGrpSpPr/>
          <p:nvPr/>
        </p:nvGrpSpPr>
        <p:grpSpPr>
          <a:xfrm>
            <a:off x="8280399" y="5695950"/>
            <a:ext cx="1276352" cy="400051"/>
            <a:chOff x="8280399" y="5695950"/>
            <a:chExt cx="1276352" cy="400051"/>
          </a:xfrm>
        </p:grpSpPr>
        <p:sp>
          <p:nvSpPr>
            <p:cNvPr id="140" name="SMARTInkShape-120">
              <a:extLst>
                <a:ext uri="{FF2B5EF4-FFF2-40B4-BE49-F238E27FC236}">
                  <a16:creationId xmlns:a16="http://schemas.microsoft.com/office/drawing/2014/main" xmlns="" id="{9F994855-950E-4DB6-B618-0E757826976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80399" y="5709533"/>
              <a:ext cx="222252" cy="265818"/>
            </a:xfrm>
            <a:custGeom>
              <a:avLst/>
              <a:gdLst/>
              <a:ahLst/>
              <a:cxnLst/>
              <a:rect l="0" t="0" r="0" b="0"/>
              <a:pathLst>
                <a:path w="222252" h="2658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2" y="0"/>
                  </a:lnTo>
                  <a:lnTo>
                    <a:pt x="31161" y="19605"/>
                  </a:lnTo>
                  <a:lnTo>
                    <a:pt x="65208" y="58966"/>
                  </a:lnTo>
                  <a:lnTo>
                    <a:pt x="93422" y="92039"/>
                  </a:lnTo>
                  <a:lnTo>
                    <a:pt x="123366" y="127199"/>
                  </a:lnTo>
                  <a:lnTo>
                    <a:pt x="150785" y="161640"/>
                  </a:lnTo>
                  <a:lnTo>
                    <a:pt x="186652" y="206021"/>
                  </a:lnTo>
                  <a:lnTo>
                    <a:pt x="213755" y="250347"/>
                  </a:lnTo>
                  <a:lnTo>
                    <a:pt x="222251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1">
              <a:extLst>
                <a:ext uri="{FF2B5EF4-FFF2-40B4-BE49-F238E27FC236}">
                  <a16:creationId xmlns:a16="http://schemas.microsoft.com/office/drawing/2014/main" xmlns="" id="{C9A53ABF-5C67-4361-AC7A-A465DE6A03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86750" y="5695950"/>
              <a:ext cx="222251" cy="361951"/>
            </a:xfrm>
            <a:custGeom>
              <a:avLst/>
              <a:gdLst/>
              <a:ahLst/>
              <a:cxnLst/>
              <a:rect l="0" t="0" r="0" b="0"/>
              <a:pathLst>
                <a:path w="222251" h="361951">
                  <a:moveTo>
                    <a:pt x="222250" y="0"/>
                  </a:moveTo>
                  <a:lnTo>
                    <a:pt x="222250" y="0"/>
                  </a:lnTo>
                  <a:lnTo>
                    <a:pt x="218879" y="3371"/>
                  </a:lnTo>
                  <a:lnTo>
                    <a:pt x="205622" y="42995"/>
                  </a:lnTo>
                  <a:lnTo>
                    <a:pt x="192282" y="76259"/>
                  </a:lnTo>
                  <a:lnTo>
                    <a:pt x="169890" y="116913"/>
                  </a:lnTo>
                  <a:lnTo>
                    <a:pt x="143475" y="160852"/>
                  </a:lnTo>
                  <a:lnTo>
                    <a:pt x="115272" y="204840"/>
                  </a:lnTo>
                  <a:lnTo>
                    <a:pt x="86275" y="245556"/>
                  </a:lnTo>
                  <a:lnTo>
                    <a:pt x="58806" y="282939"/>
                  </a:lnTo>
                  <a:lnTo>
                    <a:pt x="25185" y="32631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2">
              <a:extLst>
                <a:ext uri="{FF2B5EF4-FFF2-40B4-BE49-F238E27FC236}">
                  <a16:creationId xmlns:a16="http://schemas.microsoft.com/office/drawing/2014/main" xmlns="" id="{E9621562-5DB5-4BF6-8E76-1AD94BE8CC4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623300" y="5851329"/>
              <a:ext cx="139701" cy="9722"/>
            </a:xfrm>
            <a:custGeom>
              <a:avLst/>
              <a:gdLst/>
              <a:ahLst/>
              <a:cxnLst/>
              <a:rect l="0" t="0" r="0" b="0"/>
              <a:pathLst>
                <a:path w="139701" h="97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6139" y="2439"/>
                  </a:lnTo>
                  <a:lnTo>
                    <a:pt x="91282" y="4976"/>
                  </a:lnTo>
                  <a:lnTo>
                    <a:pt x="1397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3">
              <a:extLst>
                <a:ext uri="{FF2B5EF4-FFF2-40B4-BE49-F238E27FC236}">
                  <a16:creationId xmlns:a16="http://schemas.microsoft.com/office/drawing/2014/main" xmlns="" id="{D591B1DA-20C5-46EC-9DE1-18AAFCB4FE4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48308" y="5943600"/>
              <a:ext cx="190893" cy="15190"/>
            </a:xfrm>
            <a:custGeom>
              <a:avLst/>
              <a:gdLst/>
              <a:ahLst/>
              <a:cxnLst/>
              <a:rect l="0" t="0" r="0" b="0"/>
              <a:pathLst>
                <a:path w="190893" h="15190">
                  <a:moveTo>
                    <a:pt x="6742" y="6350"/>
                  </a:moveTo>
                  <a:lnTo>
                    <a:pt x="6742" y="6350"/>
                  </a:lnTo>
                  <a:lnTo>
                    <a:pt x="0" y="9721"/>
                  </a:lnTo>
                  <a:lnTo>
                    <a:pt x="836" y="11419"/>
                  </a:lnTo>
                  <a:lnTo>
                    <a:pt x="9291" y="15189"/>
                  </a:lnTo>
                  <a:lnTo>
                    <a:pt x="50677" y="13218"/>
                  </a:lnTo>
                  <a:lnTo>
                    <a:pt x="85064" y="9873"/>
                  </a:lnTo>
                  <a:lnTo>
                    <a:pt x="125747" y="6034"/>
                  </a:lnTo>
                  <a:lnTo>
                    <a:pt x="190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4">
              <a:extLst>
                <a:ext uri="{FF2B5EF4-FFF2-40B4-BE49-F238E27FC236}">
                  <a16:creationId xmlns:a16="http://schemas.microsoft.com/office/drawing/2014/main" xmlns="" id="{44E8738A-2727-4740-B165-6D0C84A76EC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018214" y="5787829"/>
              <a:ext cx="27772" cy="240377"/>
            </a:xfrm>
            <a:custGeom>
              <a:avLst/>
              <a:gdLst/>
              <a:ahLst/>
              <a:cxnLst/>
              <a:rect l="0" t="0" r="0" b="0"/>
              <a:pathLst>
                <a:path w="27772" h="240377">
                  <a:moveTo>
                    <a:pt x="11486" y="3371"/>
                  </a:moveTo>
                  <a:lnTo>
                    <a:pt x="11486" y="3371"/>
                  </a:lnTo>
                  <a:lnTo>
                    <a:pt x="8115" y="0"/>
                  </a:lnTo>
                  <a:lnTo>
                    <a:pt x="7827" y="418"/>
                  </a:lnTo>
                  <a:lnTo>
                    <a:pt x="10554" y="14991"/>
                  </a:lnTo>
                  <a:lnTo>
                    <a:pt x="14673" y="54742"/>
                  </a:lnTo>
                  <a:lnTo>
                    <a:pt x="16430" y="85469"/>
                  </a:lnTo>
                  <a:lnTo>
                    <a:pt x="16505" y="120292"/>
                  </a:lnTo>
                  <a:lnTo>
                    <a:pt x="14187" y="156935"/>
                  </a:lnTo>
                  <a:lnTo>
                    <a:pt x="8915" y="203153"/>
                  </a:lnTo>
                  <a:lnTo>
                    <a:pt x="0" y="240376"/>
                  </a:lnTo>
                  <a:lnTo>
                    <a:pt x="11698" y="199000"/>
                  </a:lnTo>
                  <a:lnTo>
                    <a:pt x="22323" y="154958"/>
                  </a:lnTo>
                  <a:lnTo>
                    <a:pt x="23817" y="142049"/>
                  </a:lnTo>
                  <a:lnTo>
                    <a:pt x="24645" y="140978"/>
                  </a:lnTo>
                  <a:lnTo>
                    <a:pt x="25904" y="140970"/>
                  </a:lnTo>
                  <a:lnTo>
                    <a:pt x="27448" y="141671"/>
                  </a:lnTo>
                  <a:lnTo>
                    <a:pt x="27771" y="142843"/>
                  </a:lnTo>
                  <a:lnTo>
                    <a:pt x="27283" y="144331"/>
                  </a:lnTo>
                  <a:lnTo>
                    <a:pt x="26250" y="146027"/>
                  </a:lnTo>
                  <a:lnTo>
                    <a:pt x="24186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5">
              <a:extLst>
                <a:ext uri="{FF2B5EF4-FFF2-40B4-BE49-F238E27FC236}">
                  <a16:creationId xmlns:a16="http://schemas.microsoft.com/office/drawing/2014/main" xmlns="" id="{96A3BD73-DD2A-47F9-9B61-16F01C2859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004300" y="5771611"/>
              <a:ext cx="184151" cy="248190"/>
            </a:xfrm>
            <a:custGeom>
              <a:avLst/>
              <a:gdLst/>
              <a:ahLst/>
              <a:cxnLst/>
              <a:rect l="0" t="0" r="0" b="0"/>
              <a:pathLst>
                <a:path w="184151" h="248190">
                  <a:moveTo>
                    <a:pt x="0" y="140239"/>
                  </a:moveTo>
                  <a:lnTo>
                    <a:pt x="0" y="140239"/>
                  </a:lnTo>
                  <a:lnTo>
                    <a:pt x="10138" y="144603"/>
                  </a:lnTo>
                  <a:lnTo>
                    <a:pt x="17676" y="145706"/>
                  </a:lnTo>
                  <a:lnTo>
                    <a:pt x="55775" y="137683"/>
                  </a:lnTo>
                  <a:lnTo>
                    <a:pt x="99212" y="119430"/>
                  </a:lnTo>
                  <a:lnTo>
                    <a:pt x="124410" y="94876"/>
                  </a:lnTo>
                  <a:lnTo>
                    <a:pt x="151889" y="52857"/>
                  </a:lnTo>
                  <a:lnTo>
                    <a:pt x="172054" y="7450"/>
                  </a:lnTo>
                  <a:lnTo>
                    <a:pt x="175246" y="788"/>
                  </a:lnTo>
                  <a:lnTo>
                    <a:pt x="176098" y="0"/>
                  </a:lnTo>
                  <a:lnTo>
                    <a:pt x="176665" y="180"/>
                  </a:lnTo>
                  <a:lnTo>
                    <a:pt x="167598" y="47580"/>
                  </a:lnTo>
                  <a:lnTo>
                    <a:pt x="166210" y="80713"/>
                  </a:lnTo>
                  <a:lnTo>
                    <a:pt x="165593" y="116606"/>
                  </a:lnTo>
                  <a:lnTo>
                    <a:pt x="165319" y="151843"/>
                  </a:lnTo>
                  <a:lnTo>
                    <a:pt x="165197" y="184908"/>
                  </a:lnTo>
                  <a:lnTo>
                    <a:pt x="165835" y="224500"/>
                  </a:lnTo>
                  <a:lnTo>
                    <a:pt x="168484" y="240247"/>
                  </a:lnTo>
                  <a:lnTo>
                    <a:pt x="170884" y="244306"/>
                  </a:lnTo>
                  <a:lnTo>
                    <a:pt x="173896" y="246306"/>
                  </a:lnTo>
                  <a:lnTo>
                    <a:pt x="184150" y="24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6">
              <a:extLst>
                <a:ext uri="{FF2B5EF4-FFF2-40B4-BE49-F238E27FC236}">
                  <a16:creationId xmlns:a16="http://schemas.microsoft.com/office/drawing/2014/main" xmlns="" id="{236BFE0E-03A6-4915-8451-34AAA16012A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268640" y="5740821"/>
              <a:ext cx="288111" cy="355180"/>
            </a:xfrm>
            <a:custGeom>
              <a:avLst/>
              <a:gdLst/>
              <a:ahLst/>
              <a:cxnLst/>
              <a:rect l="0" t="0" r="0" b="0"/>
              <a:pathLst>
                <a:path w="288111" h="355180">
                  <a:moveTo>
                    <a:pt x="15060" y="107529"/>
                  </a:moveTo>
                  <a:lnTo>
                    <a:pt x="15060" y="107529"/>
                  </a:lnTo>
                  <a:lnTo>
                    <a:pt x="8318" y="107529"/>
                  </a:lnTo>
                  <a:lnTo>
                    <a:pt x="3127" y="109410"/>
                  </a:lnTo>
                  <a:lnTo>
                    <a:pt x="755" y="110900"/>
                  </a:lnTo>
                  <a:lnTo>
                    <a:pt x="0" y="121963"/>
                  </a:lnTo>
                  <a:lnTo>
                    <a:pt x="1893" y="164551"/>
                  </a:lnTo>
                  <a:lnTo>
                    <a:pt x="2222" y="202741"/>
                  </a:lnTo>
                  <a:lnTo>
                    <a:pt x="2319" y="240868"/>
                  </a:lnTo>
                  <a:lnTo>
                    <a:pt x="2356" y="285917"/>
                  </a:lnTo>
                  <a:lnTo>
                    <a:pt x="3064" y="287132"/>
                  </a:lnTo>
                  <a:lnTo>
                    <a:pt x="4240" y="287237"/>
                  </a:lnTo>
                  <a:lnTo>
                    <a:pt x="5730" y="286601"/>
                  </a:lnTo>
                  <a:lnTo>
                    <a:pt x="14603" y="251635"/>
                  </a:lnTo>
                  <a:lnTo>
                    <a:pt x="24028" y="215556"/>
                  </a:lnTo>
                  <a:lnTo>
                    <a:pt x="28799" y="192247"/>
                  </a:lnTo>
                  <a:lnTo>
                    <a:pt x="33391" y="166125"/>
                  </a:lnTo>
                  <a:lnTo>
                    <a:pt x="37864" y="138125"/>
                  </a:lnTo>
                  <a:lnTo>
                    <a:pt x="42962" y="111699"/>
                  </a:lnTo>
                  <a:lnTo>
                    <a:pt x="48477" y="86319"/>
                  </a:lnTo>
                  <a:lnTo>
                    <a:pt x="58135" y="43069"/>
                  </a:lnTo>
                  <a:lnTo>
                    <a:pt x="64841" y="210"/>
                  </a:lnTo>
                  <a:lnTo>
                    <a:pt x="65887" y="0"/>
                  </a:lnTo>
                  <a:lnTo>
                    <a:pt x="68930" y="5410"/>
                  </a:lnTo>
                  <a:lnTo>
                    <a:pt x="86066" y="50067"/>
                  </a:lnTo>
                  <a:lnTo>
                    <a:pt x="103769" y="97355"/>
                  </a:lnTo>
                  <a:lnTo>
                    <a:pt x="113752" y="115002"/>
                  </a:lnTo>
                  <a:lnTo>
                    <a:pt x="127597" y="127548"/>
                  </a:lnTo>
                  <a:lnTo>
                    <a:pt x="135240" y="130047"/>
                  </a:lnTo>
                  <a:lnTo>
                    <a:pt x="151259" y="129061"/>
                  </a:lnTo>
                  <a:lnTo>
                    <a:pt x="182885" y="110460"/>
                  </a:lnTo>
                  <a:lnTo>
                    <a:pt x="220654" y="65251"/>
                  </a:lnTo>
                  <a:lnTo>
                    <a:pt x="245726" y="36215"/>
                  </a:lnTo>
                  <a:lnTo>
                    <a:pt x="247861" y="37408"/>
                  </a:lnTo>
                  <a:lnTo>
                    <a:pt x="252111" y="46260"/>
                  </a:lnTo>
                  <a:lnTo>
                    <a:pt x="259885" y="91559"/>
                  </a:lnTo>
                  <a:lnTo>
                    <a:pt x="261454" y="124419"/>
                  </a:lnTo>
                  <a:lnTo>
                    <a:pt x="264034" y="162073"/>
                  </a:lnTo>
                  <a:lnTo>
                    <a:pt x="267531" y="201620"/>
                  </a:lnTo>
                  <a:lnTo>
                    <a:pt x="271437" y="240363"/>
                  </a:lnTo>
                  <a:lnTo>
                    <a:pt x="275526" y="276869"/>
                  </a:lnTo>
                  <a:lnTo>
                    <a:pt x="281793" y="321628"/>
                  </a:lnTo>
                  <a:lnTo>
                    <a:pt x="288110" y="355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31">
            <a:extLst>
              <a:ext uri="{FF2B5EF4-FFF2-40B4-BE49-F238E27FC236}">
                <a16:creationId xmlns:a16="http://schemas.microsoft.com/office/drawing/2014/main" xmlns="" id="{92AF08CA-7402-4659-ACEC-1A20BF926008}"/>
              </a:ext>
            </a:extLst>
          </p:cNvPr>
          <p:cNvGrpSpPr/>
          <p:nvPr/>
        </p:nvGrpSpPr>
        <p:grpSpPr>
          <a:xfrm>
            <a:off x="4406900" y="6103135"/>
            <a:ext cx="1333501" cy="531791"/>
            <a:chOff x="4406900" y="6103135"/>
            <a:chExt cx="1333501" cy="531791"/>
          </a:xfrm>
        </p:grpSpPr>
        <p:sp>
          <p:nvSpPr>
            <p:cNvPr id="148" name="SMARTInkShape-127">
              <a:extLst>
                <a:ext uri="{FF2B5EF4-FFF2-40B4-BE49-F238E27FC236}">
                  <a16:creationId xmlns:a16="http://schemas.microsoft.com/office/drawing/2014/main" xmlns="" id="{53D28D59-0FF6-4866-ACE4-09E4DD41AE4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06900" y="6103135"/>
              <a:ext cx="1333501" cy="188658"/>
            </a:xfrm>
            <a:custGeom>
              <a:avLst/>
              <a:gdLst/>
              <a:ahLst/>
              <a:cxnLst/>
              <a:rect l="0" t="0" r="0" b="0"/>
              <a:pathLst>
                <a:path w="1333501" h="188658">
                  <a:moveTo>
                    <a:pt x="0" y="18265"/>
                  </a:moveTo>
                  <a:lnTo>
                    <a:pt x="0" y="18265"/>
                  </a:lnTo>
                  <a:lnTo>
                    <a:pt x="5069" y="5173"/>
                  </a:lnTo>
                  <a:lnTo>
                    <a:pt x="11556" y="0"/>
                  </a:lnTo>
                  <a:lnTo>
                    <a:pt x="14073" y="1445"/>
                  </a:lnTo>
                  <a:lnTo>
                    <a:pt x="15732" y="2819"/>
                  </a:lnTo>
                  <a:lnTo>
                    <a:pt x="43177" y="44048"/>
                  </a:lnTo>
                  <a:lnTo>
                    <a:pt x="74668" y="89445"/>
                  </a:lnTo>
                  <a:lnTo>
                    <a:pt x="109946" y="135415"/>
                  </a:lnTo>
                  <a:lnTo>
                    <a:pt x="154049" y="172090"/>
                  </a:lnTo>
                  <a:lnTo>
                    <a:pt x="197731" y="187864"/>
                  </a:lnTo>
                  <a:lnTo>
                    <a:pt x="229932" y="188657"/>
                  </a:lnTo>
                  <a:lnTo>
                    <a:pt x="263059" y="183600"/>
                  </a:lnTo>
                  <a:lnTo>
                    <a:pt x="296597" y="174297"/>
                  </a:lnTo>
                  <a:lnTo>
                    <a:pt x="330317" y="161225"/>
                  </a:lnTo>
                  <a:lnTo>
                    <a:pt x="364824" y="146714"/>
                  </a:lnTo>
                  <a:lnTo>
                    <a:pt x="401327" y="133209"/>
                  </a:lnTo>
                  <a:lnTo>
                    <a:pt x="438718" y="118270"/>
                  </a:lnTo>
                  <a:lnTo>
                    <a:pt x="476502" y="102223"/>
                  </a:lnTo>
                  <a:lnTo>
                    <a:pt x="514462" y="85683"/>
                  </a:lnTo>
                  <a:lnTo>
                    <a:pt x="548737" y="74570"/>
                  </a:lnTo>
                  <a:lnTo>
                    <a:pt x="593918" y="68109"/>
                  </a:lnTo>
                  <a:lnTo>
                    <a:pt x="632235" y="70663"/>
                  </a:lnTo>
                  <a:lnTo>
                    <a:pt x="669694" y="75888"/>
                  </a:lnTo>
                  <a:lnTo>
                    <a:pt x="710190" y="80024"/>
                  </a:lnTo>
                  <a:lnTo>
                    <a:pt x="749002" y="83131"/>
                  </a:lnTo>
                  <a:lnTo>
                    <a:pt x="785430" y="86638"/>
                  </a:lnTo>
                  <a:lnTo>
                    <a:pt x="822329" y="87678"/>
                  </a:lnTo>
                  <a:lnTo>
                    <a:pt x="868305" y="89866"/>
                  </a:lnTo>
                  <a:lnTo>
                    <a:pt x="902380" y="94538"/>
                  </a:lnTo>
                  <a:lnTo>
                    <a:pt x="948625" y="107657"/>
                  </a:lnTo>
                  <a:lnTo>
                    <a:pt x="989451" y="117346"/>
                  </a:lnTo>
                  <a:lnTo>
                    <a:pt x="1029066" y="128134"/>
                  </a:lnTo>
                  <a:lnTo>
                    <a:pt x="1071768" y="135407"/>
                  </a:lnTo>
                  <a:lnTo>
                    <a:pt x="1117818" y="137171"/>
                  </a:lnTo>
                  <a:lnTo>
                    <a:pt x="1155327" y="135082"/>
                  </a:lnTo>
                  <a:lnTo>
                    <a:pt x="1193634" y="129921"/>
                  </a:lnTo>
                  <a:lnTo>
                    <a:pt x="1229710" y="122924"/>
                  </a:lnTo>
                  <a:lnTo>
                    <a:pt x="1272408" y="110344"/>
                  </a:lnTo>
                  <a:lnTo>
                    <a:pt x="1310954" y="87489"/>
                  </a:lnTo>
                  <a:lnTo>
                    <a:pt x="1333500" y="6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8">
              <a:extLst>
                <a:ext uri="{FF2B5EF4-FFF2-40B4-BE49-F238E27FC236}">
                  <a16:creationId xmlns:a16="http://schemas.microsoft.com/office/drawing/2014/main" xmlns="" id="{0520CF9E-EA52-4897-861B-345E6125FA2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162550" y="6451677"/>
              <a:ext cx="311151" cy="183249"/>
            </a:xfrm>
            <a:custGeom>
              <a:avLst/>
              <a:gdLst/>
              <a:ahLst/>
              <a:cxnLst/>
              <a:rect l="0" t="0" r="0" b="0"/>
              <a:pathLst>
                <a:path w="311151" h="183249">
                  <a:moveTo>
                    <a:pt x="0" y="6273"/>
                  </a:moveTo>
                  <a:lnTo>
                    <a:pt x="0" y="6273"/>
                  </a:lnTo>
                  <a:lnTo>
                    <a:pt x="5467" y="806"/>
                  </a:lnTo>
                  <a:lnTo>
                    <a:pt x="9459" y="185"/>
                  </a:lnTo>
                  <a:lnTo>
                    <a:pt x="15111" y="0"/>
                  </a:lnTo>
                  <a:lnTo>
                    <a:pt x="16423" y="680"/>
                  </a:lnTo>
                  <a:lnTo>
                    <a:pt x="17299" y="1838"/>
                  </a:lnTo>
                  <a:lnTo>
                    <a:pt x="23183" y="17239"/>
                  </a:lnTo>
                  <a:lnTo>
                    <a:pt x="24500" y="63308"/>
                  </a:lnTo>
                  <a:lnTo>
                    <a:pt x="20336" y="107223"/>
                  </a:lnTo>
                  <a:lnTo>
                    <a:pt x="19219" y="149860"/>
                  </a:lnTo>
                  <a:lnTo>
                    <a:pt x="19806" y="165783"/>
                  </a:lnTo>
                  <a:lnTo>
                    <a:pt x="22443" y="175002"/>
                  </a:lnTo>
                  <a:lnTo>
                    <a:pt x="24134" y="178025"/>
                  </a:lnTo>
                  <a:lnTo>
                    <a:pt x="27895" y="181386"/>
                  </a:lnTo>
                  <a:lnTo>
                    <a:pt x="30590" y="181576"/>
                  </a:lnTo>
                  <a:lnTo>
                    <a:pt x="37349" y="179906"/>
                  </a:lnTo>
                  <a:lnTo>
                    <a:pt x="49088" y="171628"/>
                  </a:lnTo>
                  <a:lnTo>
                    <a:pt x="69355" y="146754"/>
                  </a:lnTo>
                  <a:lnTo>
                    <a:pt x="79738" y="128566"/>
                  </a:lnTo>
                  <a:lnTo>
                    <a:pt x="89321" y="118786"/>
                  </a:lnTo>
                  <a:lnTo>
                    <a:pt x="89886" y="117265"/>
                  </a:lnTo>
                  <a:lnTo>
                    <a:pt x="89557" y="116252"/>
                  </a:lnTo>
                  <a:lnTo>
                    <a:pt x="90044" y="115575"/>
                  </a:lnTo>
                  <a:lnTo>
                    <a:pt x="92466" y="114824"/>
                  </a:lnTo>
                  <a:lnTo>
                    <a:pt x="93394" y="115329"/>
                  </a:lnTo>
                  <a:lnTo>
                    <a:pt x="94013" y="116371"/>
                  </a:lnTo>
                  <a:lnTo>
                    <a:pt x="94700" y="120822"/>
                  </a:lnTo>
                  <a:lnTo>
                    <a:pt x="95006" y="129856"/>
                  </a:lnTo>
                  <a:lnTo>
                    <a:pt x="98904" y="139044"/>
                  </a:lnTo>
                  <a:lnTo>
                    <a:pt x="119134" y="177818"/>
                  </a:lnTo>
                  <a:lnTo>
                    <a:pt x="126091" y="181293"/>
                  </a:lnTo>
                  <a:lnTo>
                    <a:pt x="137941" y="183248"/>
                  </a:lnTo>
                  <a:lnTo>
                    <a:pt x="150390" y="180458"/>
                  </a:lnTo>
                  <a:lnTo>
                    <a:pt x="163014" y="171791"/>
                  </a:lnTo>
                  <a:lnTo>
                    <a:pt x="167701" y="162387"/>
                  </a:lnTo>
                  <a:lnTo>
                    <a:pt x="180068" y="120419"/>
                  </a:lnTo>
                  <a:lnTo>
                    <a:pt x="189259" y="76992"/>
                  </a:lnTo>
                  <a:lnTo>
                    <a:pt x="195858" y="41471"/>
                  </a:lnTo>
                  <a:lnTo>
                    <a:pt x="194528" y="34146"/>
                  </a:lnTo>
                  <a:lnTo>
                    <a:pt x="184190" y="13439"/>
                  </a:lnTo>
                  <a:lnTo>
                    <a:pt x="175409" y="3985"/>
                  </a:lnTo>
                  <a:lnTo>
                    <a:pt x="172679" y="3336"/>
                  </a:lnTo>
                  <a:lnTo>
                    <a:pt x="165881" y="4498"/>
                  </a:lnTo>
                  <a:lnTo>
                    <a:pt x="154121" y="9118"/>
                  </a:lnTo>
                  <a:lnTo>
                    <a:pt x="132453" y="26621"/>
                  </a:lnTo>
                  <a:lnTo>
                    <a:pt x="131341" y="29716"/>
                  </a:lnTo>
                  <a:lnTo>
                    <a:pt x="131987" y="36918"/>
                  </a:lnTo>
                  <a:lnTo>
                    <a:pt x="139688" y="48905"/>
                  </a:lnTo>
                  <a:lnTo>
                    <a:pt x="154933" y="64893"/>
                  </a:lnTo>
                  <a:lnTo>
                    <a:pt x="168751" y="73188"/>
                  </a:lnTo>
                  <a:lnTo>
                    <a:pt x="182480" y="77876"/>
                  </a:lnTo>
                  <a:lnTo>
                    <a:pt x="212818" y="74369"/>
                  </a:lnTo>
                  <a:lnTo>
                    <a:pt x="251989" y="61022"/>
                  </a:lnTo>
                  <a:lnTo>
                    <a:pt x="295806" y="48393"/>
                  </a:lnTo>
                  <a:lnTo>
                    <a:pt x="311150" y="4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2">
            <a:extLst>
              <a:ext uri="{FF2B5EF4-FFF2-40B4-BE49-F238E27FC236}">
                <a16:creationId xmlns:a16="http://schemas.microsoft.com/office/drawing/2014/main" xmlns="" id="{338D065F-2838-4D22-9AA0-8BF58AC385DA}"/>
              </a:ext>
            </a:extLst>
          </p:cNvPr>
          <p:cNvGrpSpPr/>
          <p:nvPr/>
        </p:nvGrpSpPr>
        <p:grpSpPr>
          <a:xfrm>
            <a:off x="8001000" y="902116"/>
            <a:ext cx="2952751" cy="640935"/>
            <a:chOff x="8001000" y="902116"/>
            <a:chExt cx="2952751" cy="640935"/>
          </a:xfrm>
        </p:grpSpPr>
        <p:sp>
          <p:nvSpPr>
            <p:cNvPr id="151" name="SMARTInkShape-129">
              <a:extLst>
                <a:ext uri="{FF2B5EF4-FFF2-40B4-BE49-F238E27FC236}">
                  <a16:creationId xmlns:a16="http://schemas.microsoft.com/office/drawing/2014/main" xmlns="" id="{76D44E02-BFA5-494E-B9E9-D0C3367393E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01000" y="1082397"/>
              <a:ext cx="768351" cy="460654"/>
            </a:xfrm>
            <a:custGeom>
              <a:avLst/>
              <a:gdLst/>
              <a:ahLst/>
              <a:cxnLst/>
              <a:rect l="0" t="0" r="0" b="0"/>
              <a:pathLst>
                <a:path w="768351" h="460654">
                  <a:moveTo>
                    <a:pt x="0" y="460653"/>
                  </a:moveTo>
                  <a:lnTo>
                    <a:pt x="0" y="460653"/>
                  </a:lnTo>
                  <a:lnTo>
                    <a:pt x="19459" y="453746"/>
                  </a:lnTo>
                  <a:lnTo>
                    <a:pt x="63110" y="442355"/>
                  </a:lnTo>
                  <a:lnTo>
                    <a:pt x="108226" y="433986"/>
                  </a:lnTo>
                  <a:lnTo>
                    <a:pt x="140763" y="427399"/>
                  </a:lnTo>
                  <a:lnTo>
                    <a:pt x="173334" y="419768"/>
                  </a:lnTo>
                  <a:lnTo>
                    <a:pt x="218025" y="408244"/>
                  </a:lnTo>
                  <a:lnTo>
                    <a:pt x="259803" y="399553"/>
                  </a:lnTo>
                  <a:lnTo>
                    <a:pt x="278253" y="397294"/>
                  </a:lnTo>
                  <a:lnTo>
                    <a:pt x="277930" y="396541"/>
                  </a:lnTo>
                  <a:lnTo>
                    <a:pt x="273281" y="391068"/>
                  </a:lnTo>
                  <a:lnTo>
                    <a:pt x="273118" y="387511"/>
                  </a:lnTo>
                  <a:lnTo>
                    <a:pt x="271199" y="383930"/>
                  </a:lnTo>
                  <a:lnTo>
                    <a:pt x="268699" y="379987"/>
                  </a:lnTo>
                  <a:lnTo>
                    <a:pt x="266587" y="373801"/>
                  </a:lnTo>
                  <a:lnTo>
                    <a:pt x="262512" y="366794"/>
                  </a:lnTo>
                  <a:lnTo>
                    <a:pt x="259580" y="356094"/>
                  </a:lnTo>
                  <a:lnTo>
                    <a:pt x="248543" y="336074"/>
                  </a:lnTo>
                  <a:lnTo>
                    <a:pt x="232618" y="295247"/>
                  </a:lnTo>
                  <a:lnTo>
                    <a:pt x="221214" y="264373"/>
                  </a:lnTo>
                  <a:lnTo>
                    <a:pt x="204774" y="218816"/>
                  </a:lnTo>
                  <a:lnTo>
                    <a:pt x="183207" y="171818"/>
                  </a:lnTo>
                  <a:lnTo>
                    <a:pt x="154156" y="124812"/>
                  </a:lnTo>
                  <a:lnTo>
                    <a:pt x="146125" y="106779"/>
                  </a:lnTo>
                  <a:lnTo>
                    <a:pt x="140546" y="62781"/>
                  </a:lnTo>
                  <a:lnTo>
                    <a:pt x="143839" y="48871"/>
                  </a:lnTo>
                  <a:lnTo>
                    <a:pt x="146692" y="42199"/>
                  </a:lnTo>
                  <a:lnTo>
                    <a:pt x="167564" y="22694"/>
                  </a:lnTo>
                  <a:lnTo>
                    <a:pt x="206204" y="6881"/>
                  </a:lnTo>
                  <a:lnTo>
                    <a:pt x="253401" y="0"/>
                  </a:lnTo>
                  <a:lnTo>
                    <a:pt x="292068" y="272"/>
                  </a:lnTo>
                  <a:lnTo>
                    <a:pt x="333714" y="2745"/>
                  </a:lnTo>
                  <a:lnTo>
                    <a:pt x="373389" y="6196"/>
                  </a:lnTo>
                  <a:lnTo>
                    <a:pt x="410308" y="13844"/>
                  </a:lnTo>
                  <a:lnTo>
                    <a:pt x="444826" y="24299"/>
                  </a:lnTo>
                  <a:lnTo>
                    <a:pt x="490614" y="42791"/>
                  </a:lnTo>
                  <a:lnTo>
                    <a:pt x="515559" y="57860"/>
                  </a:lnTo>
                  <a:lnTo>
                    <a:pt x="542695" y="88953"/>
                  </a:lnTo>
                  <a:lnTo>
                    <a:pt x="551643" y="114596"/>
                  </a:lnTo>
                  <a:lnTo>
                    <a:pt x="554798" y="154918"/>
                  </a:lnTo>
                  <a:lnTo>
                    <a:pt x="549383" y="195557"/>
                  </a:lnTo>
                  <a:lnTo>
                    <a:pt x="536959" y="235115"/>
                  </a:lnTo>
                  <a:lnTo>
                    <a:pt x="520540" y="280087"/>
                  </a:lnTo>
                  <a:lnTo>
                    <a:pt x="514893" y="323132"/>
                  </a:lnTo>
                  <a:lnTo>
                    <a:pt x="514354" y="357673"/>
                  </a:lnTo>
                  <a:lnTo>
                    <a:pt x="549837" y="349347"/>
                  </a:lnTo>
                  <a:lnTo>
                    <a:pt x="590873" y="341674"/>
                  </a:lnTo>
                  <a:lnTo>
                    <a:pt x="638467" y="330777"/>
                  </a:lnTo>
                  <a:lnTo>
                    <a:pt x="671583" y="322732"/>
                  </a:lnTo>
                  <a:lnTo>
                    <a:pt x="715219" y="313641"/>
                  </a:lnTo>
                  <a:lnTo>
                    <a:pt x="759872" y="308393"/>
                  </a:lnTo>
                  <a:lnTo>
                    <a:pt x="768350" y="314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0">
              <a:extLst>
                <a:ext uri="{FF2B5EF4-FFF2-40B4-BE49-F238E27FC236}">
                  <a16:creationId xmlns:a16="http://schemas.microsoft.com/office/drawing/2014/main" xmlns="" id="{0F49B796-8099-4795-8D4A-92EDDF4CF1D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985250" y="1154259"/>
              <a:ext cx="190501" cy="45892"/>
            </a:xfrm>
            <a:custGeom>
              <a:avLst/>
              <a:gdLst/>
              <a:ahLst/>
              <a:cxnLst/>
              <a:rect l="0" t="0" r="0" b="0"/>
              <a:pathLst>
                <a:path w="190501" h="45892">
                  <a:moveTo>
                    <a:pt x="0" y="45891"/>
                  </a:moveTo>
                  <a:lnTo>
                    <a:pt x="0" y="45891"/>
                  </a:lnTo>
                  <a:lnTo>
                    <a:pt x="6741" y="39149"/>
                  </a:lnTo>
                  <a:lnTo>
                    <a:pt x="47715" y="23523"/>
                  </a:lnTo>
                  <a:lnTo>
                    <a:pt x="93238" y="8219"/>
                  </a:lnTo>
                  <a:lnTo>
                    <a:pt x="140357" y="0"/>
                  </a:lnTo>
                  <a:lnTo>
                    <a:pt x="190500" y="14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1">
              <a:extLst>
                <a:ext uri="{FF2B5EF4-FFF2-40B4-BE49-F238E27FC236}">
                  <a16:creationId xmlns:a16="http://schemas.microsoft.com/office/drawing/2014/main" xmlns="" id="{E18F33EC-41AC-4CC3-8CEA-4581DABF905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055100" y="1238250"/>
              <a:ext cx="190501" cy="54172"/>
            </a:xfrm>
            <a:custGeom>
              <a:avLst/>
              <a:gdLst/>
              <a:ahLst/>
              <a:cxnLst/>
              <a:rect l="0" t="0" r="0" b="0"/>
              <a:pathLst>
                <a:path w="190501" h="54172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16855" y="52896"/>
                  </a:lnTo>
                  <a:lnTo>
                    <a:pt x="54304" y="44679"/>
                  </a:lnTo>
                  <a:lnTo>
                    <a:pt x="86930" y="33498"/>
                  </a:lnTo>
                  <a:lnTo>
                    <a:pt x="121891" y="20532"/>
                  </a:lnTo>
                  <a:lnTo>
                    <a:pt x="167663" y="671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2">
              <a:extLst>
                <a:ext uri="{FF2B5EF4-FFF2-40B4-BE49-F238E27FC236}">
                  <a16:creationId xmlns:a16="http://schemas.microsoft.com/office/drawing/2014/main" xmlns="" id="{EBD7FB06-EE76-4C71-B869-48A5ACA4761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09144" y="902116"/>
              <a:ext cx="204757" cy="504416"/>
            </a:xfrm>
            <a:custGeom>
              <a:avLst/>
              <a:gdLst/>
              <a:ahLst/>
              <a:cxnLst/>
              <a:rect l="0" t="0" r="0" b="0"/>
              <a:pathLst>
                <a:path w="204757" h="504416">
                  <a:moveTo>
                    <a:pt x="109506" y="18634"/>
                  </a:moveTo>
                  <a:lnTo>
                    <a:pt x="109506" y="18634"/>
                  </a:lnTo>
                  <a:lnTo>
                    <a:pt x="106135" y="11892"/>
                  </a:lnTo>
                  <a:lnTo>
                    <a:pt x="100717" y="6700"/>
                  </a:lnTo>
                  <a:lnTo>
                    <a:pt x="97297" y="4328"/>
                  </a:lnTo>
                  <a:lnTo>
                    <a:pt x="78999" y="990"/>
                  </a:lnTo>
                  <a:lnTo>
                    <a:pt x="59074" y="0"/>
                  </a:lnTo>
                  <a:lnTo>
                    <a:pt x="44288" y="5413"/>
                  </a:lnTo>
                  <a:lnTo>
                    <a:pt x="29720" y="14875"/>
                  </a:lnTo>
                  <a:lnTo>
                    <a:pt x="18541" y="26135"/>
                  </a:lnTo>
                  <a:lnTo>
                    <a:pt x="7686" y="47746"/>
                  </a:lnTo>
                  <a:lnTo>
                    <a:pt x="0" y="72023"/>
                  </a:lnTo>
                  <a:lnTo>
                    <a:pt x="519" y="78921"/>
                  </a:lnTo>
                  <a:lnTo>
                    <a:pt x="6739" y="90349"/>
                  </a:lnTo>
                  <a:lnTo>
                    <a:pt x="33049" y="109183"/>
                  </a:lnTo>
                  <a:lnTo>
                    <a:pt x="80509" y="134127"/>
                  </a:lnTo>
                  <a:lnTo>
                    <a:pt x="106559" y="159079"/>
                  </a:lnTo>
                  <a:lnTo>
                    <a:pt x="115252" y="180537"/>
                  </a:lnTo>
                  <a:lnTo>
                    <a:pt x="118264" y="216418"/>
                  </a:lnTo>
                  <a:lnTo>
                    <a:pt x="114103" y="240594"/>
                  </a:lnTo>
                  <a:lnTo>
                    <a:pt x="102847" y="263097"/>
                  </a:lnTo>
                  <a:lnTo>
                    <a:pt x="70377" y="298398"/>
                  </a:lnTo>
                  <a:lnTo>
                    <a:pt x="54869" y="309109"/>
                  </a:lnTo>
                  <a:lnTo>
                    <a:pt x="54736" y="308240"/>
                  </a:lnTo>
                  <a:lnTo>
                    <a:pt x="56471" y="303511"/>
                  </a:lnTo>
                  <a:lnTo>
                    <a:pt x="74898" y="289544"/>
                  </a:lnTo>
                  <a:lnTo>
                    <a:pt x="99329" y="278742"/>
                  </a:lnTo>
                  <a:lnTo>
                    <a:pt x="114156" y="277230"/>
                  </a:lnTo>
                  <a:lnTo>
                    <a:pt x="121072" y="277815"/>
                  </a:lnTo>
                  <a:lnTo>
                    <a:pt x="125683" y="281027"/>
                  </a:lnTo>
                  <a:lnTo>
                    <a:pt x="128758" y="285990"/>
                  </a:lnTo>
                  <a:lnTo>
                    <a:pt x="130808" y="292121"/>
                  </a:lnTo>
                  <a:lnTo>
                    <a:pt x="130320" y="324348"/>
                  </a:lnTo>
                  <a:lnTo>
                    <a:pt x="112224" y="368547"/>
                  </a:lnTo>
                  <a:lnTo>
                    <a:pt x="94632" y="414020"/>
                  </a:lnTo>
                  <a:lnTo>
                    <a:pt x="83853" y="452031"/>
                  </a:lnTo>
                  <a:lnTo>
                    <a:pt x="84228" y="470899"/>
                  </a:lnTo>
                  <a:lnTo>
                    <a:pt x="86304" y="478894"/>
                  </a:lnTo>
                  <a:lnTo>
                    <a:pt x="94255" y="491540"/>
                  </a:lnTo>
                  <a:lnTo>
                    <a:pt x="99338" y="496888"/>
                  </a:lnTo>
                  <a:lnTo>
                    <a:pt x="110631" y="502830"/>
                  </a:lnTo>
                  <a:lnTo>
                    <a:pt x="116606" y="504415"/>
                  </a:lnTo>
                  <a:lnTo>
                    <a:pt x="134534" y="500531"/>
                  </a:lnTo>
                  <a:lnTo>
                    <a:pt x="180537" y="480791"/>
                  </a:lnTo>
                  <a:lnTo>
                    <a:pt x="204756" y="469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3">
              <a:extLst>
                <a:ext uri="{FF2B5EF4-FFF2-40B4-BE49-F238E27FC236}">
                  <a16:creationId xmlns:a16="http://schemas.microsoft.com/office/drawing/2014/main" xmlns="" id="{C9B0BD62-3519-46DD-8B0E-5C099893F92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675821" y="975956"/>
              <a:ext cx="122387" cy="260214"/>
            </a:xfrm>
            <a:custGeom>
              <a:avLst/>
              <a:gdLst/>
              <a:ahLst/>
              <a:cxnLst/>
              <a:rect l="0" t="0" r="0" b="0"/>
              <a:pathLst>
                <a:path w="122387" h="260214">
                  <a:moveTo>
                    <a:pt x="77779" y="40044"/>
                  </a:moveTo>
                  <a:lnTo>
                    <a:pt x="77779" y="40044"/>
                  </a:lnTo>
                  <a:lnTo>
                    <a:pt x="77779" y="36673"/>
                  </a:lnTo>
                  <a:lnTo>
                    <a:pt x="79660" y="33136"/>
                  </a:lnTo>
                  <a:lnTo>
                    <a:pt x="82142" y="29213"/>
                  </a:lnTo>
                  <a:lnTo>
                    <a:pt x="83541" y="22332"/>
                  </a:lnTo>
                  <a:lnTo>
                    <a:pt x="83868" y="15474"/>
                  </a:lnTo>
                  <a:lnTo>
                    <a:pt x="82131" y="9603"/>
                  </a:lnTo>
                  <a:lnTo>
                    <a:pt x="80680" y="7050"/>
                  </a:lnTo>
                  <a:lnTo>
                    <a:pt x="73424" y="2332"/>
                  </a:lnTo>
                  <a:lnTo>
                    <a:pt x="68526" y="86"/>
                  </a:lnTo>
                  <a:lnTo>
                    <a:pt x="63144" y="0"/>
                  </a:lnTo>
                  <a:lnTo>
                    <a:pt x="29703" y="13665"/>
                  </a:lnTo>
                  <a:lnTo>
                    <a:pt x="17371" y="25263"/>
                  </a:lnTo>
                  <a:lnTo>
                    <a:pt x="4377" y="47659"/>
                  </a:lnTo>
                  <a:lnTo>
                    <a:pt x="0" y="63889"/>
                  </a:lnTo>
                  <a:lnTo>
                    <a:pt x="407" y="80510"/>
                  </a:lnTo>
                  <a:lnTo>
                    <a:pt x="6703" y="95423"/>
                  </a:lnTo>
                  <a:lnTo>
                    <a:pt x="24028" y="115720"/>
                  </a:lnTo>
                  <a:lnTo>
                    <a:pt x="48918" y="133257"/>
                  </a:lnTo>
                  <a:lnTo>
                    <a:pt x="85562" y="155196"/>
                  </a:lnTo>
                  <a:lnTo>
                    <a:pt x="108072" y="177017"/>
                  </a:lnTo>
                  <a:lnTo>
                    <a:pt x="121405" y="197986"/>
                  </a:lnTo>
                  <a:lnTo>
                    <a:pt x="122386" y="205311"/>
                  </a:lnTo>
                  <a:lnTo>
                    <a:pt x="119711" y="220976"/>
                  </a:lnTo>
                  <a:lnTo>
                    <a:pt x="110056" y="235464"/>
                  </a:lnTo>
                  <a:lnTo>
                    <a:pt x="96358" y="247547"/>
                  </a:lnTo>
                  <a:lnTo>
                    <a:pt x="73485" y="257611"/>
                  </a:lnTo>
                  <a:lnTo>
                    <a:pt x="59643" y="260213"/>
                  </a:lnTo>
                  <a:lnTo>
                    <a:pt x="54399" y="259495"/>
                  </a:lnTo>
                  <a:lnTo>
                    <a:pt x="50198" y="257606"/>
                  </a:lnTo>
                  <a:lnTo>
                    <a:pt x="46692" y="254935"/>
                  </a:lnTo>
                  <a:lnTo>
                    <a:pt x="45765" y="251038"/>
                  </a:lnTo>
                  <a:lnTo>
                    <a:pt x="52379" y="2305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4">
              <a:extLst>
                <a:ext uri="{FF2B5EF4-FFF2-40B4-BE49-F238E27FC236}">
                  <a16:creationId xmlns:a16="http://schemas.microsoft.com/office/drawing/2014/main" xmlns="" id="{2B4E47B6-A7B3-4FE3-B176-2AA6C59513D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918700" y="102870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13815" y="26367"/>
                  </a:lnTo>
                  <a:lnTo>
                    <a:pt x="26484" y="71295"/>
                  </a:lnTo>
                  <a:lnTo>
                    <a:pt x="33561" y="111749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5">
              <a:extLst>
                <a:ext uri="{FF2B5EF4-FFF2-40B4-BE49-F238E27FC236}">
                  <a16:creationId xmlns:a16="http://schemas.microsoft.com/office/drawing/2014/main" xmlns="" id="{EC197801-672E-4F42-8AAC-DAA2A05C7B7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22569" y="968474"/>
              <a:ext cx="126668" cy="241059"/>
            </a:xfrm>
            <a:custGeom>
              <a:avLst/>
              <a:gdLst/>
              <a:ahLst/>
              <a:cxnLst/>
              <a:rect l="0" t="0" r="0" b="0"/>
              <a:pathLst>
                <a:path w="126668" h="241059">
                  <a:moveTo>
                    <a:pt x="15181" y="53876"/>
                  </a:moveTo>
                  <a:lnTo>
                    <a:pt x="15181" y="53876"/>
                  </a:lnTo>
                  <a:lnTo>
                    <a:pt x="875" y="30732"/>
                  </a:lnTo>
                  <a:lnTo>
                    <a:pt x="0" y="27158"/>
                  </a:lnTo>
                  <a:lnTo>
                    <a:pt x="121" y="24069"/>
                  </a:lnTo>
                  <a:lnTo>
                    <a:pt x="907" y="21305"/>
                  </a:lnTo>
                  <a:lnTo>
                    <a:pt x="15499" y="7301"/>
                  </a:lnTo>
                  <a:lnTo>
                    <a:pt x="33666" y="1426"/>
                  </a:lnTo>
                  <a:lnTo>
                    <a:pt x="63933" y="0"/>
                  </a:lnTo>
                  <a:lnTo>
                    <a:pt x="81298" y="3120"/>
                  </a:lnTo>
                  <a:lnTo>
                    <a:pt x="96071" y="9210"/>
                  </a:lnTo>
                  <a:lnTo>
                    <a:pt x="100153" y="13515"/>
                  </a:lnTo>
                  <a:lnTo>
                    <a:pt x="102168" y="18502"/>
                  </a:lnTo>
                  <a:lnTo>
                    <a:pt x="102805" y="23944"/>
                  </a:lnTo>
                  <a:lnTo>
                    <a:pt x="97869" y="37515"/>
                  </a:lnTo>
                  <a:lnTo>
                    <a:pt x="77454" y="65853"/>
                  </a:lnTo>
                  <a:lnTo>
                    <a:pt x="57440" y="84416"/>
                  </a:lnTo>
                  <a:lnTo>
                    <a:pt x="56053" y="86936"/>
                  </a:lnTo>
                  <a:lnTo>
                    <a:pt x="56540" y="90027"/>
                  </a:lnTo>
                  <a:lnTo>
                    <a:pt x="60845" y="97225"/>
                  </a:lnTo>
                  <a:lnTo>
                    <a:pt x="71224" y="103246"/>
                  </a:lnTo>
                  <a:lnTo>
                    <a:pt x="100883" y="119602"/>
                  </a:lnTo>
                  <a:lnTo>
                    <a:pt x="118813" y="137086"/>
                  </a:lnTo>
                  <a:lnTo>
                    <a:pt x="124739" y="151301"/>
                  </a:lnTo>
                  <a:lnTo>
                    <a:pt x="126667" y="167731"/>
                  </a:lnTo>
                  <a:lnTo>
                    <a:pt x="125174" y="186793"/>
                  </a:lnTo>
                  <a:lnTo>
                    <a:pt x="116512" y="205143"/>
                  </a:lnTo>
                  <a:lnTo>
                    <a:pt x="102550" y="221295"/>
                  </a:lnTo>
                  <a:lnTo>
                    <a:pt x="76267" y="236910"/>
                  </a:lnTo>
                  <a:lnTo>
                    <a:pt x="61381" y="241058"/>
                  </a:lnTo>
                  <a:lnTo>
                    <a:pt x="55153" y="240753"/>
                  </a:lnTo>
                  <a:lnTo>
                    <a:pt x="34231" y="231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6">
              <a:extLst>
                <a:ext uri="{FF2B5EF4-FFF2-40B4-BE49-F238E27FC236}">
                  <a16:creationId xmlns:a16="http://schemas.microsoft.com/office/drawing/2014/main" xmlns="" id="{A182D0BF-2D1E-4E3B-862F-60263C0FE9B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40950" y="12128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7310" y="470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7">
              <a:extLst>
                <a:ext uri="{FF2B5EF4-FFF2-40B4-BE49-F238E27FC236}">
                  <a16:creationId xmlns:a16="http://schemas.microsoft.com/office/drawing/2014/main" xmlns="" id="{F9DD4ECE-B04D-4A26-969D-4CC00A32306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312478" y="934766"/>
              <a:ext cx="272973" cy="284435"/>
            </a:xfrm>
            <a:custGeom>
              <a:avLst/>
              <a:gdLst/>
              <a:ahLst/>
              <a:cxnLst/>
              <a:rect l="0" t="0" r="0" b="0"/>
              <a:pathLst>
                <a:path w="272973" h="284435">
                  <a:moveTo>
                    <a:pt x="6272" y="81234"/>
                  </a:moveTo>
                  <a:lnTo>
                    <a:pt x="6272" y="81234"/>
                  </a:lnTo>
                  <a:lnTo>
                    <a:pt x="2902" y="81234"/>
                  </a:lnTo>
                  <a:lnTo>
                    <a:pt x="1909" y="80528"/>
                  </a:lnTo>
                  <a:lnTo>
                    <a:pt x="1246" y="79353"/>
                  </a:lnTo>
                  <a:lnTo>
                    <a:pt x="0" y="69678"/>
                  </a:lnTo>
                  <a:lnTo>
                    <a:pt x="679" y="69297"/>
                  </a:lnTo>
                  <a:lnTo>
                    <a:pt x="3316" y="68873"/>
                  </a:lnTo>
                  <a:lnTo>
                    <a:pt x="6841" y="76211"/>
                  </a:lnTo>
                  <a:lnTo>
                    <a:pt x="10052" y="90290"/>
                  </a:lnTo>
                  <a:lnTo>
                    <a:pt x="12115" y="135704"/>
                  </a:lnTo>
                  <a:lnTo>
                    <a:pt x="10590" y="177572"/>
                  </a:lnTo>
                  <a:lnTo>
                    <a:pt x="7550" y="217493"/>
                  </a:lnTo>
                  <a:lnTo>
                    <a:pt x="6346" y="261559"/>
                  </a:lnTo>
                  <a:lnTo>
                    <a:pt x="1249" y="220045"/>
                  </a:lnTo>
                  <a:lnTo>
                    <a:pt x="314" y="178808"/>
                  </a:lnTo>
                  <a:lnTo>
                    <a:pt x="1920" y="132722"/>
                  </a:lnTo>
                  <a:lnTo>
                    <a:pt x="4981" y="91551"/>
                  </a:lnTo>
                  <a:lnTo>
                    <a:pt x="9652" y="58891"/>
                  </a:lnTo>
                  <a:lnTo>
                    <a:pt x="23519" y="19678"/>
                  </a:lnTo>
                  <a:lnTo>
                    <a:pt x="33803" y="5532"/>
                  </a:lnTo>
                  <a:lnTo>
                    <a:pt x="39204" y="1727"/>
                  </a:lnTo>
                  <a:lnTo>
                    <a:pt x="41633" y="1418"/>
                  </a:lnTo>
                  <a:lnTo>
                    <a:pt x="46211" y="2957"/>
                  </a:lnTo>
                  <a:lnTo>
                    <a:pt x="76484" y="48237"/>
                  </a:lnTo>
                  <a:lnTo>
                    <a:pt x="102545" y="89815"/>
                  </a:lnTo>
                  <a:lnTo>
                    <a:pt x="114133" y="105022"/>
                  </a:lnTo>
                  <a:lnTo>
                    <a:pt x="121473" y="109445"/>
                  </a:lnTo>
                  <a:lnTo>
                    <a:pt x="125406" y="110625"/>
                  </a:lnTo>
                  <a:lnTo>
                    <a:pt x="128734" y="110706"/>
                  </a:lnTo>
                  <a:lnTo>
                    <a:pt x="134312" y="108914"/>
                  </a:lnTo>
                  <a:lnTo>
                    <a:pt x="139145" y="100121"/>
                  </a:lnTo>
                  <a:lnTo>
                    <a:pt x="160281" y="58373"/>
                  </a:lnTo>
                  <a:lnTo>
                    <a:pt x="190634" y="13670"/>
                  </a:lnTo>
                  <a:lnTo>
                    <a:pt x="207492" y="0"/>
                  </a:lnTo>
                  <a:lnTo>
                    <a:pt x="208859" y="267"/>
                  </a:lnTo>
                  <a:lnTo>
                    <a:pt x="212256" y="2445"/>
                  </a:lnTo>
                  <a:lnTo>
                    <a:pt x="214236" y="9528"/>
                  </a:lnTo>
                  <a:lnTo>
                    <a:pt x="221387" y="53290"/>
                  </a:lnTo>
                  <a:lnTo>
                    <a:pt x="231660" y="93572"/>
                  </a:lnTo>
                  <a:lnTo>
                    <a:pt x="243641" y="137493"/>
                  </a:lnTo>
                  <a:lnTo>
                    <a:pt x="254717" y="184530"/>
                  </a:lnTo>
                  <a:lnTo>
                    <a:pt x="259331" y="225199"/>
                  </a:lnTo>
                  <a:lnTo>
                    <a:pt x="268893" y="271651"/>
                  </a:lnTo>
                  <a:lnTo>
                    <a:pt x="272972" y="284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8">
              <a:extLst>
                <a:ext uri="{FF2B5EF4-FFF2-40B4-BE49-F238E27FC236}">
                  <a16:creationId xmlns:a16="http://schemas.microsoft.com/office/drawing/2014/main" xmlns="" id="{10F29B0C-3561-4568-9171-C53081D66E9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656443" y="924198"/>
              <a:ext cx="200366" cy="254287"/>
            </a:xfrm>
            <a:custGeom>
              <a:avLst/>
              <a:gdLst/>
              <a:ahLst/>
              <a:cxnLst/>
              <a:rect l="0" t="0" r="0" b="0"/>
              <a:pathLst>
                <a:path w="200366" h="254287">
                  <a:moveTo>
                    <a:pt x="11557" y="79102"/>
                  </a:moveTo>
                  <a:lnTo>
                    <a:pt x="11557" y="79102"/>
                  </a:lnTo>
                  <a:lnTo>
                    <a:pt x="8186" y="75731"/>
                  </a:lnTo>
                  <a:lnTo>
                    <a:pt x="4650" y="74076"/>
                  </a:lnTo>
                  <a:lnTo>
                    <a:pt x="2719" y="73635"/>
                  </a:lnTo>
                  <a:lnTo>
                    <a:pt x="1430" y="74046"/>
                  </a:lnTo>
                  <a:lnTo>
                    <a:pt x="572" y="75026"/>
                  </a:lnTo>
                  <a:lnTo>
                    <a:pt x="0" y="76385"/>
                  </a:lnTo>
                  <a:lnTo>
                    <a:pt x="10941" y="120189"/>
                  </a:lnTo>
                  <a:lnTo>
                    <a:pt x="15843" y="156187"/>
                  </a:lnTo>
                  <a:lnTo>
                    <a:pt x="17296" y="193664"/>
                  </a:lnTo>
                  <a:lnTo>
                    <a:pt x="13462" y="239611"/>
                  </a:lnTo>
                  <a:lnTo>
                    <a:pt x="12403" y="245690"/>
                  </a:lnTo>
                  <a:lnTo>
                    <a:pt x="11415" y="245194"/>
                  </a:lnTo>
                  <a:lnTo>
                    <a:pt x="8436" y="238998"/>
                  </a:lnTo>
                  <a:lnTo>
                    <a:pt x="1481" y="193968"/>
                  </a:lnTo>
                  <a:lnTo>
                    <a:pt x="23" y="153437"/>
                  </a:lnTo>
                  <a:lnTo>
                    <a:pt x="1256" y="107201"/>
                  </a:lnTo>
                  <a:lnTo>
                    <a:pt x="4157" y="63368"/>
                  </a:lnTo>
                  <a:lnTo>
                    <a:pt x="9051" y="21680"/>
                  </a:lnTo>
                  <a:lnTo>
                    <a:pt x="11520" y="4311"/>
                  </a:lnTo>
                  <a:lnTo>
                    <a:pt x="12944" y="1725"/>
                  </a:lnTo>
                  <a:lnTo>
                    <a:pt x="14599" y="0"/>
                  </a:lnTo>
                  <a:lnTo>
                    <a:pt x="23963" y="7492"/>
                  </a:lnTo>
                  <a:lnTo>
                    <a:pt x="52969" y="47788"/>
                  </a:lnTo>
                  <a:lnTo>
                    <a:pt x="67357" y="78590"/>
                  </a:lnTo>
                  <a:lnTo>
                    <a:pt x="80807" y="114858"/>
                  </a:lnTo>
                  <a:lnTo>
                    <a:pt x="93841" y="156847"/>
                  </a:lnTo>
                  <a:lnTo>
                    <a:pt x="102926" y="193854"/>
                  </a:lnTo>
                  <a:lnTo>
                    <a:pt x="113889" y="234928"/>
                  </a:lnTo>
                  <a:lnTo>
                    <a:pt x="117878" y="244370"/>
                  </a:lnTo>
                  <a:lnTo>
                    <a:pt x="121949" y="249958"/>
                  </a:lnTo>
                  <a:lnTo>
                    <a:pt x="126074" y="252978"/>
                  </a:lnTo>
                  <a:lnTo>
                    <a:pt x="130234" y="254286"/>
                  </a:lnTo>
                  <a:lnTo>
                    <a:pt x="135831" y="252336"/>
                  </a:lnTo>
                  <a:lnTo>
                    <a:pt x="149575" y="242643"/>
                  </a:lnTo>
                  <a:lnTo>
                    <a:pt x="169809" y="214577"/>
                  </a:lnTo>
                  <a:lnTo>
                    <a:pt x="182785" y="183998"/>
                  </a:lnTo>
                  <a:lnTo>
                    <a:pt x="193491" y="146184"/>
                  </a:lnTo>
                  <a:lnTo>
                    <a:pt x="198250" y="103507"/>
                  </a:lnTo>
                  <a:lnTo>
                    <a:pt x="200365" y="62432"/>
                  </a:lnTo>
                  <a:lnTo>
                    <a:pt x="199674" y="18659"/>
                  </a:lnTo>
                  <a:lnTo>
                    <a:pt x="198353" y="11290"/>
                  </a:lnTo>
                  <a:lnTo>
                    <a:pt x="196060" y="7788"/>
                  </a:lnTo>
                  <a:lnTo>
                    <a:pt x="193120" y="6865"/>
                  </a:lnTo>
                  <a:lnTo>
                    <a:pt x="183007" y="9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9">
              <a:extLst>
                <a:ext uri="{FF2B5EF4-FFF2-40B4-BE49-F238E27FC236}">
                  <a16:creationId xmlns:a16="http://schemas.microsoft.com/office/drawing/2014/main" xmlns="" id="{6C8D881F-32FF-459E-B0A8-39318A20C29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934700" y="11366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33">
            <a:extLst>
              <a:ext uri="{FF2B5EF4-FFF2-40B4-BE49-F238E27FC236}">
                <a16:creationId xmlns:a16="http://schemas.microsoft.com/office/drawing/2014/main" xmlns="" id="{CD447312-A15A-45CC-B211-8D5753DAF9D6}"/>
              </a:ext>
            </a:extLst>
          </p:cNvPr>
          <p:cNvGrpSpPr/>
          <p:nvPr/>
        </p:nvGrpSpPr>
        <p:grpSpPr>
          <a:xfrm>
            <a:off x="11183934" y="769756"/>
            <a:ext cx="635021" cy="462145"/>
            <a:chOff x="11183934" y="769756"/>
            <a:chExt cx="635021" cy="462145"/>
          </a:xfrm>
        </p:grpSpPr>
        <p:sp>
          <p:nvSpPr>
            <p:cNvPr id="163" name="SMARTInkShape-140">
              <a:extLst>
                <a:ext uri="{FF2B5EF4-FFF2-40B4-BE49-F238E27FC236}">
                  <a16:creationId xmlns:a16="http://schemas.microsoft.com/office/drawing/2014/main" xmlns="" id="{835C4C71-60A0-449A-8582-A73901A1C7A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183934" y="895350"/>
              <a:ext cx="201617" cy="257786"/>
            </a:xfrm>
            <a:custGeom>
              <a:avLst/>
              <a:gdLst/>
              <a:ahLst/>
              <a:cxnLst/>
              <a:rect l="0" t="0" r="0" b="0"/>
              <a:pathLst>
                <a:path w="201617" h="257786">
                  <a:moveTo>
                    <a:pt x="4766" y="0"/>
                  </a:moveTo>
                  <a:lnTo>
                    <a:pt x="4766" y="0"/>
                  </a:lnTo>
                  <a:lnTo>
                    <a:pt x="5471" y="6481"/>
                  </a:lnTo>
                  <a:lnTo>
                    <a:pt x="16975" y="49458"/>
                  </a:lnTo>
                  <a:lnTo>
                    <a:pt x="22657" y="83130"/>
                  </a:lnTo>
                  <a:lnTo>
                    <a:pt x="26829" y="121613"/>
                  </a:lnTo>
                  <a:lnTo>
                    <a:pt x="28682" y="162235"/>
                  </a:lnTo>
                  <a:lnTo>
                    <a:pt x="27626" y="198164"/>
                  </a:lnTo>
                  <a:lnTo>
                    <a:pt x="21182" y="238632"/>
                  </a:lnTo>
                  <a:lnTo>
                    <a:pt x="14885" y="253520"/>
                  </a:lnTo>
                  <a:lnTo>
                    <a:pt x="12216" y="256502"/>
                  </a:lnTo>
                  <a:lnTo>
                    <a:pt x="9732" y="257785"/>
                  </a:lnTo>
                  <a:lnTo>
                    <a:pt x="7371" y="256523"/>
                  </a:lnTo>
                  <a:lnTo>
                    <a:pt x="2867" y="249477"/>
                  </a:lnTo>
                  <a:lnTo>
                    <a:pt x="0" y="208839"/>
                  </a:lnTo>
                  <a:lnTo>
                    <a:pt x="4451" y="178217"/>
                  </a:lnTo>
                  <a:lnTo>
                    <a:pt x="16359" y="156036"/>
                  </a:lnTo>
                  <a:lnTo>
                    <a:pt x="18845" y="152707"/>
                  </a:lnTo>
                  <a:lnTo>
                    <a:pt x="25369" y="149009"/>
                  </a:lnTo>
                  <a:lnTo>
                    <a:pt x="64224" y="133923"/>
                  </a:lnTo>
                  <a:lnTo>
                    <a:pt x="99427" y="111277"/>
                  </a:lnTo>
                  <a:lnTo>
                    <a:pt x="130395" y="79836"/>
                  </a:lnTo>
                  <a:lnTo>
                    <a:pt x="152068" y="36323"/>
                  </a:lnTo>
                  <a:lnTo>
                    <a:pt x="156158" y="22488"/>
                  </a:lnTo>
                  <a:lnTo>
                    <a:pt x="156719" y="17521"/>
                  </a:lnTo>
                  <a:lnTo>
                    <a:pt x="157574" y="16619"/>
                  </a:lnTo>
                  <a:lnTo>
                    <a:pt x="158848" y="16724"/>
                  </a:lnTo>
                  <a:lnTo>
                    <a:pt x="160405" y="17499"/>
                  </a:lnTo>
                  <a:lnTo>
                    <a:pt x="165965" y="32074"/>
                  </a:lnTo>
                  <a:lnTo>
                    <a:pt x="174164" y="73128"/>
                  </a:lnTo>
                  <a:lnTo>
                    <a:pt x="180470" y="115193"/>
                  </a:lnTo>
                  <a:lnTo>
                    <a:pt x="184691" y="149269"/>
                  </a:lnTo>
                  <a:lnTo>
                    <a:pt x="187663" y="194041"/>
                  </a:lnTo>
                  <a:lnTo>
                    <a:pt x="201616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1">
              <a:extLst>
                <a:ext uri="{FF2B5EF4-FFF2-40B4-BE49-F238E27FC236}">
                  <a16:creationId xmlns:a16="http://schemas.microsoft.com/office/drawing/2014/main" xmlns="" id="{1831BF13-34F1-4C09-9AF5-B829063ED7F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480800" y="866545"/>
              <a:ext cx="165101" cy="246637"/>
            </a:xfrm>
            <a:custGeom>
              <a:avLst/>
              <a:gdLst/>
              <a:ahLst/>
              <a:cxnLst/>
              <a:rect l="0" t="0" r="0" b="0"/>
              <a:pathLst>
                <a:path w="165101" h="246637">
                  <a:moveTo>
                    <a:pt x="0" y="92305"/>
                  </a:moveTo>
                  <a:lnTo>
                    <a:pt x="0" y="92305"/>
                  </a:lnTo>
                  <a:lnTo>
                    <a:pt x="0" y="88647"/>
                  </a:lnTo>
                  <a:lnTo>
                    <a:pt x="1881" y="98899"/>
                  </a:lnTo>
                  <a:lnTo>
                    <a:pt x="6467" y="141282"/>
                  </a:lnTo>
                  <a:lnTo>
                    <a:pt x="11259" y="188449"/>
                  </a:lnTo>
                  <a:lnTo>
                    <a:pt x="9045" y="231790"/>
                  </a:lnTo>
                  <a:lnTo>
                    <a:pt x="7148" y="245347"/>
                  </a:lnTo>
                  <a:lnTo>
                    <a:pt x="6176" y="246544"/>
                  </a:lnTo>
                  <a:lnTo>
                    <a:pt x="4823" y="246636"/>
                  </a:lnTo>
                  <a:lnTo>
                    <a:pt x="3215" y="245993"/>
                  </a:lnTo>
                  <a:lnTo>
                    <a:pt x="7331" y="204693"/>
                  </a:lnTo>
                  <a:lnTo>
                    <a:pt x="10313" y="172594"/>
                  </a:lnTo>
                  <a:lnTo>
                    <a:pt x="11639" y="130106"/>
                  </a:lnTo>
                  <a:lnTo>
                    <a:pt x="12229" y="88644"/>
                  </a:lnTo>
                  <a:lnTo>
                    <a:pt x="12490" y="53283"/>
                  </a:lnTo>
                  <a:lnTo>
                    <a:pt x="13343" y="23593"/>
                  </a:lnTo>
                  <a:lnTo>
                    <a:pt x="16043" y="15905"/>
                  </a:lnTo>
                  <a:lnTo>
                    <a:pt x="17750" y="15972"/>
                  </a:lnTo>
                  <a:lnTo>
                    <a:pt x="34365" y="43552"/>
                  </a:lnTo>
                  <a:lnTo>
                    <a:pt x="53792" y="89090"/>
                  </a:lnTo>
                  <a:lnTo>
                    <a:pt x="59144" y="96512"/>
                  </a:lnTo>
                  <a:lnTo>
                    <a:pt x="64124" y="100048"/>
                  </a:lnTo>
                  <a:lnTo>
                    <a:pt x="68855" y="100995"/>
                  </a:lnTo>
                  <a:lnTo>
                    <a:pt x="73420" y="100215"/>
                  </a:lnTo>
                  <a:lnTo>
                    <a:pt x="89958" y="89004"/>
                  </a:lnTo>
                  <a:lnTo>
                    <a:pt x="109440" y="47386"/>
                  </a:lnTo>
                  <a:lnTo>
                    <a:pt x="127780" y="3152"/>
                  </a:lnTo>
                  <a:lnTo>
                    <a:pt x="130343" y="414"/>
                  </a:lnTo>
                  <a:lnTo>
                    <a:pt x="132756" y="0"/>
                  </a:lnTo>
                  <a:lnTo>
                    <a:pt x="135070" y="1135"/>
                  </a:lnTo>
                  <a:lnTo>
                    <a:pt x="137643" y="9922"/>
                  </a:lnTo>
                  <a:lnTo>
                    <a:pt x="148862" y="53077"/>
                  </a:lnTo>
                  <a:lnTo>
                    <a:pt x="156213" y="92363"/>
                  </a:lnTo>
                  <a:lnTo>
                    <a:pt x="162152" y="134577"/>
                  </a:lnTo>
                  <a:lnTo>
                    <a:pt x="164228" y="172799"/>
                  </a:lnTo>
                  <a:lnTo>
                    <a:pt x="165100" y="2193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2">
              <a:extLst>
                <a:ext uri="{FF2B5EF4-FFF2-40B4-BE49-F238E27FC236}">
                  <a16:creationId xmlns:a16="http://schemas.microsoft.com/office/drawing/2014/main" xmlns="" id="{7E8379BF-3E86-4581-8BFE-05A8C342941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722100" y="769756"/>
              <a:ext cx="96855" cy="462145"/>
            </a:xfrm>
            <a:custGeom>
              <a:avLst/>
              <a:gdLst/>
              <a:ahLst/>
              <a:cxnLst/>
              <a:rect l="0" t="0" r="0" b="0"/>
              <a:pathLst>
                <a:path w="96855" h="462145">
                  <a:moveTo>
                    <a:pt x="38100" y="17644"/>
                  </a:moveTo>
                  <a:lnTo>
                    <a:pt x="38100" y="17644"/>
                  </a:lnTo>
                  <a:lnTo>
                    <a:pt x="31357" y="10902"/>
                  </a:lnTo>
                  <a:lnTo>
                    <a:pt x="30079" y="8210"/>
                  </a:lnTo>
                  <a:lnTo>
                    <a:pt x="29930" y="5710"/>
                  </a:lnTo>
                  <a:lnTo>
                    <a:pt x="30538" y="3338"/>
                  </a:lnTo>
                  <a:lnTo>
                    <a:pt x="32352" y="1757"/>
                  </a:lnTo>
                  <a:lnTo>
                    <a:pt x="38133" y="0"/>
                  </a:lnTo>
                  <a:lnTo>
                    <a:pt x="59434" y="5752"/>
                  </a:lnTo>
                  <a:lnTo>
                    <a:pt x="76273" y="20120"/>
                  </a:lnTo>
                  <a:lnTo>
                    <a:pt x="84717" y="29878"/>
                  </a:lnTo>
                  <a:lnTo>
                    <a:pt x="94095" y="52009"/>
                  </a:lnTo>
                  <a:lnTo>
                    <a:pt x="96854" y="75956"/>
                  </a:lnTo>
                  <a:lnTo>
                    <a:pt x="89767" y="113238"/>
                  </a:lnTo>
                  <a:lnTo>
                    <a:pt x="68767" y="159999"/>
                  </a:lnTo>
                  <a:lnTo>
                    <a:pt x="45469" y="207262"/>
                  </a:lnTo>
                  <a:lnTo>
                    <a:pt x="43013" y="213906"/>
                  </a:lnTo>
                  <a:lnTo>
                    <a:pt x="42926" y="236741"/>
                  </a:lnTo>
                  <a:lnTo>
                    <a:pt x="49923" y="264671"/>
                  </a:lnTo>
                  <a:lnTo>
                    <a:pt x="69487" y="309707"/>
                  </a:lnTo>
                  <a:lnTo>
                    <a:pt x="78245" y="345250"/>
                  </a:lnTo>
                  <a:lnTo>
                    <a:pt x="77903" y="380707"/>
                  </a:lnTo>
                  <a:lnTo>
                    <a:pt x="66592" y="411282"/>
                  </a:lnTo>
                  <a:lnTo>
                    <a:pt x="46463" y="438215"/>
                  </a:lnTo>
                  <a:lnTo>
                    <a:pt x="28881" y="449863"/>
                  </a:lnTo>
                  <a:lnTo>
                    <a:pt x="0" y="462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34">
            <a:extLst>
              <a:ext uri="{FF2B5EF4-FFF2-40B4-BE49-F238E27FC236}">
                <a16:creationId xmlns:a16="http://schemas.microsoft.com/office/drawing/2014/main" xmlns="" id="{6DED5AEC-2F85-4525-AA9E-3BBE0946CB3D}"/>
              </a:ext>
            </a:extLst>
          </p:cNvPr>
          <p:cNvGrpSpPr/>
          <p:nvPr/>
        </p:nvGrpSpPr>
        <p:grpSpPr>
          <a:xfrm>
            <a:off x="7545140" y="460866"/>
            <a:ext cx="1865561" cy="711193"/>
            <a:chOff x="7545140" y="460866"/>
            <a:chExt cx="1865561" cy="711193"/>
          </a:xfrm>
        </p:grpSpPr>
        <p:sp>
          <p:nvSpPr>
            <p:cNvPr id="167" name="SMARTInkShape-143">
              <a:extLst>
                <a:ext uri="{FF2B5EF4-FFF2-40B4-BE49-F238E27FC236}">
                  <a16:creationId xmlns:a16="http://schemas.microsoft.com/office/drawing/2014/main" xmlns="" id="{58EE1A3A-2A8A-46E4-BE85-EF5A2C2E51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45140" y="786579"/>
              <a:ext cx="199991" cy="353448"/>
            </a:xfrm>
            <a:custGeom>
              <a:avLst/>
              <a:gdLst/>
              <a:ahLst/>
              <a:cxnLst/>
              <a:rect l="0" t="0" r="0" b="0"/>
              <a:pathLst>
                <a:path w="199991" h="353448">
                  <a:moveTo>
                    <a:pt x="112960" y="32571"/>
                  </a:moveTo>
                  <a:lnTo>
                    <a:pt x="112960" y="32571"/>
                  </a:lnTo>
                  <a:lnTo>
                    <a:pt x="95284" y="9427"/>
                  </a:lnTo>
                  <a:lnTo>
                    <a:pt x="79735" y="0"/>
                  </a:lnTo>
                  <a:lnTo>
                    <a:pt x="65973" y="691"/>
                  </a:lnTo>
                  <a:lnTo>
                    <a:pt x="58352" y="2851"/>
                  </a:lnTo>
                  <a:lnTo>
                    <a:pt x="44240" y="14658"/>
                  </a:lnTo>
                  <a:lnTo>
                    <a:pt x="14562" y="61096"/>
                  </a:lnTo>
                  <a:lnTo>
                    <a:pt x="0" y="108208"/>
                  </a:lnTo>
                  <a:lnTo>
                    <a:pt x="1372" y="139330"/>
                  </a:lnTo>
                  <a:lnTo>
                    <a:pt x="14045" y="178974"/>
                  </a:lnTo>
                  <a:lnTo>
                    <a:pt x="19500" y="189439"/>
                  </a:lnTo>
                  <a:lnTo>
                    <a:pt x="38731" y="204831"/>
                  </a:lnTo>
                  <a:lnTo>
                    <a:pt x="77326" y="223311"/>
                  </a:lnTo>
                  <a:lnTo>
                    <a:pt x="121922" y="242192"/>
                  </a:lnTo>
                  <a:lnTo>
                    <a:pt x="165239" y="259311"/>
                  </a:lnTo>
                  <a:lnTo>
                    <a:pt x="186290" y="270222"/>
                  </a:lnTo>
                  <a:lnTo>
                    <a:pt x="197997" y="284479"/>
                  </a:lnTo>
                  <a:lnTo>
                    <a:pt x="199990" y="292232"/>
                  </a:lnTo>
                  <a:lnTo>
                    <a:pt x="198442" y="308372"/>
                  </a:lnTo>
                  <a:lnTo>
                    <a:pt x="189288" y="323071"/>
                  </a:lnTo>
                  <a:lnTo>
                    <a:pt x="175105" y="335955"/>
                  </a:lnTo>
                  <a:lnTo>
                    <a:pt x="147993" y="349730"/>
                  </a:lnTo>
                  <a:lnTo>
                    <a:pt x="130411" y="353447"/>
                  </a:lnTo>
                  <a:lnTo>
                    <a:pt x="115071" y="351336"/>
                  </a:lnTo>
                  <a:lnTo>
                    <a:pt x="108018" y="348798"/>
                  </a:lnTo>
                  <a:lnTo>
                    <a:pt x="104021" y="345694"/>
                  </a:lnTo>
                  <a:lnTo>
                    <a:pt x="102061" y="342214"/>
                  </a:lnTo>
                  <a:lnTo>
                    <a:pt x="100260" y="331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4">
              <a:extLst>
                <a:ext uri="{FF2B5EF4-FFF2-40B4-BE49-F238E27FC236}">
                  <a16:creationId xmlns:a16="http://schemas.microsoft.com/office/drawing/2014/main" xmlns="" id="{80CBF79B-D23F-4067-8808-AFEA8C072A5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69205" y="909456"/>
              <a:ext cx="136546" cy="137130"/>
            </a:xfrm>
            <a:custGeom>
              <a:avLst/>
              <a:gdLst/>
              <a:ahLst/>
              <a:cxnLst/>
              <a:rect l="0" t="0" r="0" b="0"/>
              <a:pathLst>
                <a:path w="136546" h="137130">
                  <a:moveTo>
                    <a:pt x="98445" y="17644"/>
                  </a:moveTo>
                  <a:lnTo>
                    <a:pt x="98445" y="17644"/>
                  </a:lnTo>
                  <a:lnTo>
                    <a:pt x="82530" y="8210"/>
                  </a:lnTo>
                  <a:lnTo>
                    <a:pt x="54822" y="702"/>
                  </a:lnTo>
                  <a:lnTo>
                    <a:pt x="48197" y="0"/>
                  </a:lnTo>
                  <a:lnTo>
                    <a:pt x="33308" y="6745"/>
                  </a:lnTo>
                  <a:lnTo>
                    <a:pt x="25387" y="12494"/>
                  </a:lnTo>
                  <a:lnTo>
                    <a:pt x="12822" y="30172"/>
                  </a:lnTo>
                  <a:lnTo>
                    <a:pt x="3946" y="53551"/>
                  </a:lnTo>
                  <a:lnTo>
                    <a:pt x="0" y="82756"/>
                  </a:lnTo>
                  <a:lnTo>
                    <a:pt x="3892" y="107025"/>
                  </a:lnTo>
                  <a:lnTo>
                    <a:pt x="7892" y="117448"/>
                  </a:lnTo>
                  <a:lnTo>
                    <a:pt x="19864" y="130911"/>
                  </a:lnTo>
                  <a:lnTo>
                    <a:pt x="27008" y="135488"/>
                  </a:lnTo>
                  <a:lnTo>
                    <a:pt x="34592" y="137129"/>
                  </a:lnTo>
                  <a:lnTo>
                    <a:pt x="50546" y="135189"/>
                  </a:lnTo>
                  <a:lnTo>
                    <a:pt x="57340" y="130580"/>
                  </a:lnTo>
                  <a:lnTo>
                    <a:pt x="68651" y="116051"/>
                  </a:lnTo>
                  <a:lnTo>
                    <a:pt x="81637" y="79389"/>
                  </a:lnTo>
                  <a:lnTo>
                    <a:pt x="86815" y="54065"/>
                  </a:lnTo>
                  <a:lnTo>
                    <a:pt x="88575" y="50391"/>
                  </a:lnTo>
                  <a:lnTo>
                    <a:pt x="91159" y="49353"/>
                  </a:lnTo>
                  <a:lnTo>
                    <a:pt x="94294" y="50072"/>
                  </a:lnTo>
                  <a:lnTo>
                    <a:pt x="105447" y="57827"/>
                  </a:lnTo>
                  <a:lnTo>
                    <a:pt x="136545" y="87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5">
              <a:extLst>
                <a:ext uri="{FF2B5EF4-FFF2-40B4-BE49-F238E27FC236}">
                  <a16:creationId xmlns:a16="http://schemas.microsoft.com/office/drawing/2014/main" xmlns="" id="{4EDAD8BD-AED9-4C45-BAEB-F382FA99B3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38643" y="841646"/>
              <a:ext cx="125858" cy="150185"/>
            </a:xfrm>
            <a:custGeom>
              <a:avLst/>
              <a:gdLst/>
              <a:ahLst/>
              <a:cxnLst/>
              <a:rect l="0" t="0" r="0" b="0"/>
              <a:pathLst>
                <a:path w="125858" h="150185">
                  <a:moveTo>
                    <a:pt x="11557" y="79104"/>
                  </a:moveTo>
                  <a:lnTo>
                    <a:pt x="11557" y="79104"/>
                  </a:lnTo>
                  <a:lnTo>
                    <a:pt x="0" y="61460"/>
                  </a:lnTo>
                  <a:lnTo>
                    <a:pt x="9049" y="92643"/>
                  </a:lnTo>
                  <a:lnTo>
                    <a:pt x="15700" y="139966"/>
                  </a:lnTo>
                  <a:lnTo>
                    <a:pt x="17253" y="149740"/>
                  </a:lnTo>
                  <a:lnTo>
                    <a:pt x="17471" y="150184"/>
                  </a:lnTo>
                  <a:lnTo>
                    <a:pt x="21192" y="132342"/>
                  </a:lnTo>
                  <a:lnTo>
                    <a:pt x="23349" y="98092"/>
                  </a:lnTo>
                  <a:lnTo>
                    <a:pt x="27359" y="53294"/>
                  </a:lnTo>
                  <a:lnTo>
                    <a:pt x="35035" y="15053"/>
                  </a:lnTo>
                  <a:lnTo>
                    <a:pt x="39161" y="8303"/>
                  </a:lnTo>
                  <a:lnTo>
                    <a:pt x="41248" y="8620"/>
                  </a:lnTo>
                  <a:lnTo>
                    <a:pt x="45450" y="14617"/>
                  </a:lnTo>
                  <a:lnTo>
                    <a:pt x="58126" y="62130"/>
                  </a:lnTo>
                  <a:lnTo>
                    <a:pt x="61985" y="83081"/>
                  </a:lnTo>
                  <a:lnTo>
                    <a:pt x="69250" y="37977"/>
                  </a:lnTo>
                  <a:lnTo>
                    <a:pt x="73887" y="20609"/>
                  </a:lnTo>
                  <a:lnTo>
                    <a:pt x="80651" y="8186"/>
                  </a:lnTo>
                  <a:lnTo>
                    <a:pt x="88362" y="1724"/>
                  </a:lnTo>
                  <a:lnTo>
                    <a:pt x="92394" y="0"/>
                  </a:lnTo>
                  <a:lnTo>
                    <a:pt x="96492" y="1674"/>
                  </a:lnTo>
                  <a:lnTo>
                    <a:pt x="104810" y="11059"/>
                  </a:lnTo>
                  <a:lnTo>
                    <a:pt x="107566" y="26519"/>
                  </a:lnTo>
                  <a:lnTo>
                    <a:pt x="110328" y="61818"/>
                  </a:lnTo>
                  <a:lnTo>
                    <a:pt x="125857" y="98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6">
              <a:extLst>
                <a:ext uri="{FF2B5EF4-FFF2-40B4-BE49-F238E27FC236}">
                  <a16:creationId xmlns:a16="http://schemas.microsoft.com/office/drawing/2014/main" xmlns="" id="{908A48AE-D9DB-4F74-9F79-80CE315CA0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15300" y="721192"/>
              <a:ext cx="87016" cy="443728"/>
            </a:xfrm>
            <a:custGeom>
              <a:avLst/>
              <a:gdLst/>
              <a:ahLst/>
              <a:cxnLst/>
              <a:rect l="0" t="0" r="0" b="0"/>
              <a:pathLst>
                <a:path w="87016" h="443728">
                  <a:moveTo>
                    <a:pt x="6350" y="110658"/>
                  </a:moveTo>
                  <a:lnTo>
                    <a:pt x="6350" y="110658"/>
                  </a:lnTo>
                  <a:lnTo>
                    <a:pt x="6350" y="148940"/>
                  </a:lnTo>
                  <a:lnTo>
                    <a:pt x="7761" y="188715"/>
                  </a:lnTo>
                  <a:lnTo>
                    <a:pt x="13092" y="222256"/>
                  </a:lnTo>
                  <a:lnTo>
                    <a:pt x="20164" y="263974"/>
                  </a:lnTo>
                  <a:lnTo>
                    <a:pt x="27306" y="310737"/>
                  </a:lnTo>
                  <a:lnTo>
                    <a:pt x="30198" y="335061"/>
                  </a:lnTo>
                  <a:lnTo>
                    <a:pt x="35294" y="381137"/>
                  </a:lnTo>
                  <a:lnTo>
                    <a:pt x="39911" y="418078"/>
                  </a:lnTo>
                  <a:lnTo>
                    <a:pt x="43104" y="443046"/>
                  </a:lnTo>
                  <a:lnTo>
                    <a:pt x="42848" y="443727"/>
                  </a:lnTo>
                  <a:lnTo>
                    <a:pt x="35493" y="407169"/>
                  </a:lnTo>
                  <a:lnTo>
                    <a:pt x="31531" y="371557"/>
                  </a:lnTo>
                  <a:lnTo>
                    <a:pt x="27419" y="323980"/>
                  </a:lnTo>
                  <a:lnTo>
                    <a:pt x="25335" y="294500"/>
                  </a:lnTo>
                  <a:lnTo>
                    <a:pt x="23240" y="262853"/>
                  </a:lnTo>
                  <a:lnTo>
                    <a:pt x="20431" y="229760"/>
                  </a:lnTo>
                  <a:lnTo>
                    <a:pt x="17149" y="195704"/>
                  </a:lnTo>
                  <a:lnTo>
                    <a:pt x="13548" y="161005"/>
                  </a:lnTo>
                  <a:lnTo>
                    <a:pt x="11855" y="130817"/>
                  </a:lnTo>
                  <a:lnTo>
                    <a:pt x="11430" y="103636"/>
                  </a:lnTo>
                  <a:lnTo>
                    <a:pt x="13546" y="58148"/>
                  </a:lnTo>
                  <a:lnTo>
                    <a:pt x="19191" y="26172"/>
                  </a:lnTo>
                  <a:lnTo>
                    <a:pt x="28284" y="7727"/>
                  </a:lnTo>
                  <a:lnTo>
                    <a:pt x="33672" y="1821"/>
                  </a:lnTo>
                  <a:lnTo>
                    <a:pt x="40793" y="0"/>
                  </a:lnTo>
                  <a:lnTo>
                    <a:pt x="58112" y="3621"/>
                  </a:lnTo>
                  <a:lnTo>
                    <a:pt x="73805" y="19812"/>
                  </a:lnTo>
                  <a:lnTo>
                    <a:pt x="80953" y="31044"/>
                  </a:lnTo>
                  <a:lnTo>
                    <a:pt x="87015" y="60457"/>
                  </a:lnTo>
                  <a:lnTo>
                    <a:pt x="85945" y="94697"/>
                  </a:lnTo>
                  <a:lnTo>
                    <a:pt x="78414" y="131081"/>
                  </a:lnTo>
                  <a:lnTo>
                    <a:pt x="52161" y="177152"/>
                  </a:lnTo>
                  <a:lnTo>
                    <a:pt x="24314" y="204130"/>
                  </a:lnTo>
                  <a:lnTo>
                    <a:pt x="17620" y="207545"/>
                  </a:lnTo>
                  <a:lnTo>
                    <a:pt x="12453" y="208410"/>
                  </a:lnTo>
                  <a:lnTo>
                    <a:pt x="0" y="205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7">
              <a:extLst>
                <a:ext uri="{FF2B5EF4-FFF2-40B4-BE49-F238E27FC236}">
                  <a16:creationId xmlns:a16="http://schemas.microsoft.com/office/drawing/2014/main" xmlns="" id="{0BB53F11-BC5B-42FD-9B52-A5E768DA37C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26530" y="539750"/>
              <a:ext cx="9421" cy="349251"/>
            </a:xfrm>
            <a:custGeom>
              <a:avLst/>
              <a:gdLst/>
              <a:ahLst/>
              <a:cxnLst/>
              <a:rect l="0" t="0" r="0" b="0"/>
              <a:pathLst>
                <a:path w="9421" h="349251">
                  <a:moveTo>
                    <a:pt x="9420" y="0"/>
                  </a:moveTo>
                  <a:lnTo>
                    <a:pt x="9420" y="0"/>
                  </a:lnTo>
                  <a:lnTo>
                    <a:pt x="6049" y="46741"/>
                  </a:lnTo>
                  <a:lnTo>
                    <a:pt x="2512" y="83803"/>
                  </a:lnTo>
                  <a:lnTo>
                    <a:pt x="0" y="126146"/>
                  </a:lnTo>
                  <a:lnTo>
                    <a:pt x="1235" y="170835"/>
                  </a:lnTo>
                  <a:lnTo>
                    <a:pt x="4135" y="216567"/>
                  </a:lnTo>
                  <a:lnTo>
                    <a:pt x="7072" y="260647"/>
                  </a:lnTo>
                  <a:lnTo>
                    <a:pt x="8377" y="299052"/>
                  </a:lnTo>
                  <a:lnTo>
                    <a:pt x="942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8">
              <a:extLst>
                <a:ext uri="{FF2B5EF4-FFF2-40B4-BE49-F238E27FC236}">
                  <a16:creationId xmlns:a16="http://schemas.microsoft.com/office/drawing/2014/main" xmlns="" id="{BE7AF88C-DAF5-447E-B3B6-C0A5909ECE0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79482" y="684305"/>
              <a:ext cx="185069" cy="155308"/>
            </a:xfrm>
            <a:custGeom>
              <a:avLst/>
              <a:gdLst/>
              <a:ahLst/>
              <a:cxnLst/>
              <a:rect l="0" t="0" r="0" b="0"/>
              <a:pathLst>
                <a:path w="185069" h="155308">
                  <a:moveTo>
                    <a:pt x="13618" y="77695"/>
                  </a:moveTo>
                  <a:lnTo>
                    <a:pt x="13618" y="77695"/>
                  </a:lnTo>
                  <a:lnTo>
                    <a:pt x="46842" y="35632"/>
                  </a:lnTo>
                  <a:lnTo>
                    <a:pt x="58112" y="11531"/>
                  </a:lnTo>
                  <a:lnTo>
                    <a:pt x="59734" y="2428"/>
                  </a:lnTo>
                  <a:lnTo>
                    <a:pt x="59179" y="0"/>
                  </a:lnTo>
                  <a:lnTo>
                    <a:pt x="56691" y="498"/>
                  </a:lnTo>
                  <a:lnTo>
                    <a:pt x="48284" y="6696"/>
                  </a:lnTo>
                  <a:lnTo>
                    <a:pt x="21981" y="48201"/>
                  </a:lnTo>
                  <a:lnTo>
                    <a:pt x="7080" y="88868"/>
                  </a:lnTo>
                  <a:lnTo>
                    <a:pt x="0" y="125926"/>
                  </a:lnTo>
                  <a:lnTo>
                    <a:pt x="3096" y="143581"/>
                  </a:lnTo>
                  <a:lnTo>
                    <a:pt x="7309" y="149136"/>
                  </a:lnTo>
                  <a:lnTo>
                    <a:pt x="19516" y="155307"/>
                  </a:lnTo>
                  <a:lnTo>
                    <a:pt x="38111" y="152406"/>
                  </a:lnTo>
                  <a:lnTo>
                    <a:pt x="78025" y="135109"/>
                  </a:lnTo>
                  <a:lnTo>
                    <a:pt x="112093" y="118735"/>
                  </a:lnTo>
                  <a:lnTo>
                    <a:pt x="148401" y="104402"/>
                  </a:lnTo>
                  <a:lnTo>
                    <a:pt x="185068" y="903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9">
              <a:extLst>
                <a:ext uri="{FF2B5EF4-FFF2-40B4-BE49-F238E27FC236}">
                  <a16:creationId xmlns:a16="http://schemas.microsoft.com/office/drawing/2014/main" xmlns="" id="{2C069648-B090-4F82-B582-B9344C67407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583177" y="472421"/>
              <a:ext cx="161709" cy="282913"/>
            </a:xfrm>
            <a:custGeom>
              <a:avLst/>
              <a:gdLst/>
              <a:ahLst/>
              <a:cxnLst/>
              <a:rect l="0" t="0" r="0" b="0"/>
              <a:pathLst>
                <a:path w="161709" h="282913">
                  <a:moveTo>
                    <a:pt x="103623" y="41929"/>
                  </a:moveTo>
                  <a:lnTo>
                    <a:pt x="103623" y="41929"/>
                  </a:lnTo>
                  <a:lnTo>
                    <a:pt x="97848" y="27426"/>
                  </a:lnTo>
                  <a:lnTo>
                    <a:pt x="79857" y="5987"/>
                  </a:lnTo>
                  <a:lnTo>
                    <a:pt x="67895" y="1260"/>
                  </a:lnTo>
                  <a:lnTo>
                    <a:pt x="60755" y="0"/>
                  </a:lnTo>
                  <a:lnTo>
                    <a:pt x="43413" y="8007"/>
                  </a:lnTo>
                  <a:lnTo>
                    <a:pt x="25358" y="24736"/>
                  </a:lnTo>
                  <a:lnTo>
                    <a:pt x="10278" y="48634"/>
                  </a:lnTo>
                  <a:lnTo>
                    <a:pt x="0" y="86484"/>
                  </a:lnTo>
                  <a:lnTo>
                    <a:pt x="5122" y="111826"/>
                  </a:lnTo>
                  <a:lnTo>
                    <a:pt x="10438" y="124510"/>
                  </a:lnTo>
                  <a:lnTo>
                    <a:pt x="29517" y="144248"/>
                  </a:lnTo>
                  <a:lnTo>
                    <a:pt x="69906" y="165379"/>
                  </a:lnTo>
                  <a:lnTo>
                    <a:pt x="113857" y="182459"/>
                  </a:lnTo>
                  <a:lnTo>
                    <a:pt x="156523" y="207193"/>
                  </a:lnTo>
                  <a:lnTo>
                    <a:pt x="160761" y="214899"/>
                  </a:lnTo>
                  <a:lnTo>
                    <a:pt x="161708" y="232870"/>
                  </a:lnTo>
                  <a:lnTo>
                    <a:pt x="151781" y="250734"/>
                  </a:lnTo>
                  <a:lnTo>
                    <a:pt x="134904" y="266670"/>
                  </a:lnTo>
                  <a:lnTo>
                    <a:pt x="113292" y="278457"/>
                  </a:lnTo>
                  <a:lnTo>
                    <a:pt x="95220" y="282754"/>
                  </a:lnTo>
                  <a:lnTo>
                    <a:pt x="87438" y="282912"/>
                  </a:lnTo>
                  <a:lnTo>
                    <a:pt x="82250" y="279490"/>
                  </a:lnTo>
                  <a:lnTo>
                    <a:pt x="78790" y="273681"/>
                  </a:lnTo>
                  <a:lnTo>
                    <a:pt x="71873" y="251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0">
              <a:extLst>
                <a:ext uri="{FF2B5EF4-FFF2-40B4-BE49-F238E27FC236}">
                  <a16:creationId xmlns:a16="http://schemas.microsoft.com/office/drawing/2014/main" xmlns="" id="{6048B4F9-6DD3-4207-840E-8426A4FF30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26500" y="519922"/>
              <a:ext cx="78244" cy="306118"/>
            </a:xfrm>
            <a:custGeom>
              <a:avLst/>
              <a:gdLst/>
              <a:ahLst/>
              <a:cxnLst/>
              <a:rect l="0" t="0" r="0" b="0"/>
              <a:pathLst>
                <a:path w="78244" h="306118">
                  <a:moveTo>
                    <a:pt x="25400" y="127778"/>
                  </a:moveTo>
                  <a:lnTo>
                    <a:pt x="25400" y="127778"/>
                  </a:lnTo>
                  <a:lnTo>
                    <a:pt x="27281" y="174231"/>
                  </a:lnTo>
                  <a:lnTo>
                    <a:pt x="34238" y="218328"/>
                  </a:lnTo>
                  <a:lnTo>
                    <a:pt x="36956" y="255267"/>
                  </a:lnTo>
                  <a:lnTo>
                    <a:pt x="37949" y="302028"/>
                  </a:lnTo>
                  <a:lnTo>
                    <a:pt x="37999" y="305328"/>
                  </a:lnTo>
                  <a:lnTo>
                    <a:pt x="37327" y="306117"/>
                  </a:lnTo>
                  <a:lnTo>
                    <a:pt x="36173" y="305232"/>
                  </a:lnTo>
                  <a:lnTo>
                    <a:pt x="34699" y="303230"/>
                  </a:lnTo>
                  <a:lnTo>
                    <a:pt x="25230" y="257692"/>
                  </a:lnTo>
                  <a:lnTo>
                    <a:pt x="20386" y="222912"/>
                  </a:lnTo>
                  <a:lnTo>
                    <a:pt x="13529" y="179232"/>
                  </a:lnTo>
                  <a:lnTo>
                    <a:pt x="11136" y="155025"/>
                  </a:lnTo>
                  <a:lnTo>
                    <a:pt x="9540" y="129715"/>
                  </a:lnTo>
                  <a:lnTo>
                    <a:pt x="8477" y="103669"/>
                  </a:lnTo>
                  <a:lnTo>
                    <a:pt x="7296" y="63441"/>
                  </a:lnTo>
                  <a:lnTo>
                    <a:pt x="10393" y="22637"/>
                  </a:lnTo>
                  <a:lnTo>
                    <a:pt x="16614" y="6965"/>
                  </a:lnTo>
                  <a:lnTo>
                    <a:pt x="20248" y="2786"/>
                  </a:lnTo>
                  <a:lnTo>
                    <a:pt x="24081" y="0"/>
                  </a:lnTo>
                  <a:lnTo>
                    <a:pt x="41512" y="668"/>
                  </a:lnTo>
                  <a:lnTo>
                    <a:pt x="53074" y="2821"/>
                  </a:lnTo>
                  <a:lnTo>
                    <a:pt x="69685" y="12740"/>
                  </a:lnTo>
                  <a:lnTo>
                    <a:pt x="76090" y="19336"/>
                  </a:lnTo>
                  <a:lnTo>
                    <a:pt x="78243" y="27967"/>
                  </a:lnTo>
                  <a:lnTo>
                    <a:pt x="74992" y="48845"/>
                  </a:lnTo>
                  <a:lnTo>
                    <a:pt x="54246" y="96037"/>
                  </a:lnTo>
                  <a:lnTo>
                    <a:pt x="14269" y="140671"/>
                  </a:lnTo>
                  <a:lnTo>
                    <a:pt x="6341" y="145738"/>
                  </a:lnTo>
                  <a:lnTo>
                    <a:pt x="0" y="146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1">
              <a:extLst>
                <a:ext uri="{FF2B5EF4-FFF2-40B4-BE49-F238E27FC236}">
                  <a16:creationId xmlns:a16="http://schemas.microsoft.com/office/drawing/2014/main" xmlns="" id="{6BD0AE5B-5435-4607-A5DC-D6D83D499F0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58862" y="528272"/>
              <a:ext cx="127989" cy="93316"/>
            </a:xfrm>
            <a:custGeom>
              <a:avLst/>
              <a:gdLst/>
              <a:ahLst/>
              <a:cxnLst/>
              <a:rect l="0" t="0" r="0" b="0"/>
              <a:pathLst>
                <a:path w="127989" h="93316">
                  <a:moveTo>
                    <a:pt x="70838" y="17828"/>
                  </a:moveTo>
                  <a:lnTo>
                    <a:pt x="70838" y="17828"/>
                  </a:lnTo>
                  <a:lnTo>
                    <a:pt x="24887" y="1527"/>
                  </a:lnTo>
                  <a:lnTo>
                    <a:pt x="16078" y="0"/>
                  </a:lnTo>
                  <a:lnTo>
                    <a:pt x="13164" y="298"/>
                  </a:lnTo>
                  <a:lnTo>
                    <a:pt x="11221" y="1202"/>
                  </a:lnTo>
                  <a:lnTo>
                    <a:pt x="9927" y="2511"/>
                  </a:lnTo>
                  <a:lnTo>
                    <a:pt x="1363" y="24578"/>
                  </a:lnTo>
                  <a:lnTo>
                    <a:pt x="0" y="54557"/>
                  </a:lnTo>
                  <a:lnTo>
                    <a:pt x="7437" y="79040"/>
                  </a:lnTo>
                  <a:lnTo>
                    <a:pt x="14672" y="89248"/>
                  </a:lnTo>
                  <a:lnTo>
                    <a:pt x="18578" y="92958"/>
                  </a:lnTo>
                  <a:lnTo>
                    <a:pt x="22592" y="93315"/>
                  </a:lnTo>
                  <a:lnTo>
                    <a:pt x="26679" y="91436"/>
                  </a:lnTo>
                  <a:lnTo>
                    <a:pt x="50121" y="66470"/>
                  </a:lnTo>
                  <a:lnTo>
                    <a:pt x="75435" y="27917"/>
                  </a:lnTo>
                  <a:lnTo>
                    <a:pt x="78841" y="25260"/>
                  </a:lnTo>
                  <a:lnTo>
                    <a:pt x="81818" y="24193"/>
                  </a:lnTo>
                  <a:lnTo>
                    <a:pt x="84508" y="24188"/>
                  </a:lnTo>
                  <a:lnTo>
                    <a:pt x="87007" y="26302"/>
                  </a:lnTo>
                  <a:lnTo>
                    <a:pt x="99850" y="43020"/>
                  </a:lnTo>
                  <a:lnTo>
                    <a:pt x="127988" y="686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2">
              <a:extLst>
                <a:ext uri="{FF2B5EF4-FFF2-40B4-BE49-F238E27FC236}">
                  <a16:creationId xmlns:a16="http://schemas.microsoft.com/office/drawing/2014/main" xmlns="" id="{8FC42D82-685E-4500-8BFA-B421F24310E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138931" y="460866"/>
              <a:ext cx="271770" cy="131356"/>
            </a:xfrm>
            <a:custGeom>
              <a:avLst/>
              <a:gdLst/>
              <a:ahLst/>
              <a:cxnLst/>
              <a:rect l="0" t="0" r="0" b="0"/>
              <a:pathLst>
                <a:path w="271770" h="131356">
                  <a:moveTo>
                    <a:pt x="43169" y="9034"/>
                  </a:moveTo>
                  <a:lnTo>
                    <a:pt x="43169" y="9034"/>
                  </a:lnTo>
                  <a:lnTo>
                    <a:pt x="33030" y="9740"/>
                  </a:lnTo>
                  <a:lnTo>
                    <a:pt x="22211" y="14104"/>
                  </a:lnTo>
                  <a:lnTo>
                    <a:pt x="16685" y="17872"/>
                  </a:lnTo>
                  <a:lnTo>
                    <a:pt x="9608" y="34074"/>
                  </a:lnTo>
                  <a:lnTo>
                    <a:pt x="0" y="81341"/>
                  </a:lnTo>
                  <a:lnTo>
                    <a:pt x="4299" y="119621"/>
                  </a:lnTo>
                  <a:lnTo>
                    <a:pt x="6672" y="123681"/>
                  </a:lnTo>
                  <a:lnTo>
                    <a:pt x="14954" y="130073"/>
                  </a:lnTo>
                  <a:lnTo>
                    <a:pt x="19419" y="131355"/>
                  </a:lnTo>
                  <a:lnTo>
                    <a:pt x="28145" y="130897"/>
                  </a:lnTo>
                  <a:lnTo>
                    <a:pt x="44362" y="126672"/>
                  </a:lnTo>
                  <a:lnTo>
                    <a:pt x="90155" y="98025"/>
                  </a:lnTo>
                  <a:lnTo>
                    <a:pt x="129581" y="56057"/>
                  </a:lnTo>
                  <a:lnTo>
                    <a:pt x="156750" y="11324"/>
                  </a:lnTo>
                  <a:lnTo>
                    <a:pt x="158796" y="2996"/>
                  </a:lnTo>
                  <a:lnTo>
                    <a:pt x="158353" y="775"/>
                  </a:lnTo>
                  <a:lnTo>
                    <a:pt x="156647" y="0"/>
                  </a:lnTo>
                  <a:lnTo>
                    <a:pt x="150990" y="1021"/>
                  </a:lnTo>
                  <a:lnTo>
                    <a:pt x="113332" y="43359"/>
                  </a:lnTo>
                  <a:lnTo>
                    <a:pt x="107984" y="60038"/>
                  </a:lnTo>
                  <a:lnTo>
                    <a:pt x="107546" y="68436"/>
                  </a:lnTo>
                  <a:lnTo>
                    <a:pt x="109370" y="74741"/>
                  </a:lnTo>
                  <a:lnTo>
                    <a:pt x="112702" y="79650"/>
                  </a:lnTo>
                  <a:lnTo>
                    <a:pt x="117041" y="83628"/>
                  </a:lnTo>
                  <a:lnTo>
                    <a:pt x="129388" y="88048"/>
                  </a:lnTo>
                  <a:lnTo>
                    <a:pt x="145694" y="89307"/>
                  </a:lnTo>
                  <a:lnTo>
                    <a:pt x="192537" y="82485"/>
                  </a:lnTo>
                  <a:lnTo>
                    <a:pt x="232771" y="73601"/>
                  </a:lnTo>
                  <a:lnTo>
                    <a:pt x="271769" y="661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3">
              <a:extLst>
                <a:ext uri="{FF2B5EF4-FFF2-40B4-BE49-F238E27FC236}">
                  <a16:creationId xmlns:a16="http://schemas.microsoft.com/office/drawing/2014/main" xmlns="" id="{2854EA82-0342-4BFD-ACCA-B80CF14CCC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65658" y="679450"/>
              <a:ext cx="1511693" cy="492609"/>
            </a:xfrm>
            <a:custGeom>
              <a:avLst/>
              <a:gdLst/>
              <a:ahLst/>
              <a:cxnLst/>
              <a:rect l="0" t="0" r="0" b="0"/>
              <a:pathLst>
                <a:path w="1511693" h="492609">
                  <a:moveTo>
                    <a:pt x="6742" y="488950"/>
                  </a:moveTo>
                  <a:lnTo>
                    <a:pt x="6742" y="488950"/>
                  </a:lnTo>
                  <a:lnTo>
                    <a:pt x="0" y="492321"/>
                  </a:lnTo>
                  <a:lnTo>
                    <a:pt x="131" y="492608"/>
                  </a:lnTo>
                  <a:lnTo>
                    <a:pt x="37935" y="482829"/>
                  </a:lnTo>
                  <a:lnTo>
                    <a:pt x="76814" y="473530"/>
                  </a:lnTo>
                  <a:lnTo>
                    <a:pt x="100024" y="468086"/>
                  </a:lnTo>
                  <a:lnTo>
                    <a:pt x="130314" y="459519"/>
                  </a:lnTo>
                  <a:lnTo>
                    <a:pt x="165323" y="448868"/>
                  </a:lnTo>
                  <a:lnTo>
                    <a:pt x="203479" y="436829"/>
                  </a:lnTo>
                  <a:lnTo>
                    <a:pt x="250788" y="421041"/>
                  </a:lnTo>
                  <a:lnTo>
                    <a:pt x="304201" y="402755"/>
                  </a:lnTo>
                  <a:lnTo>
                    <a:pt x="361681" y="382804"/>
                  </a:lnTo>
                  <a:lnTo>
                    <a:pt x="431751" y="356802"/>
                  </a:lnTo>
                  <a:lnTo>
                    <a:pt x="510214" y="326768"/>
                  </a:lnTo>
                  <a:lnTo>
                    <a:pt x="594274" y="294045"/>
                  </a:lnTo>
                  <a:lnTo>
                    <a:pt x="682768" y="261647"/>
                  </a:lnTo>
                  <a:lnTo>
                    <a:pt x="774221" y="229465"/>
                  </a:lnTo>
                  <a:lnTo>
                    <a:pt x="867645" y="197426"/>
                  </a:lnTo>
                  <a:lnTo>
                    <a:pt x="956033" y="168306"/>
                  </a:lnTo>
                  <a:lnTo>
                    <a:pt x="1041063" y="141132"/>
                  </a:lnTo>
                  <a:lnTo>
                    <a:pt x="1123856" y="115255"/>
                  </a:lnTo>
                  <a:lnTo>
                    <a:pt x="1195985" y="92359"/>
                  </a:lnTo>
                  <a:lnTo>
                    <a:pt x="1261004" y="71450"/>
                  </a:lnTo>
                  <a:lnTo>
                    <a:pt x="1321283" y="51867"/>
                  </a:lnTo>
                  <a:lnTo>
                    <a:pt x="1369230" y="37400"/>
                  </a:lnTo>
                  <a:lnTo>
                    <a:pt x="1408956" y="26344"/>
                  </a:lnTo>
                  <a:lnTo>
                    <a:pt x="1443201" y="17563"/>
                  </a:lnTo>
                  <a:lnTo>
                    <a:pt x="15116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9252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594">
            <a:extLst>
              <a:ext uri="{FF2B5EF4-FFF2-40B4-BE49-F238E27FC236}">
                <a16:creationId xmlns:a16="http://schemas.microsoft.com/office/drawing/2014/main" xmlns="" id="{6ABA393D-3694-4DD2-B8A3-30B9A2DAD21A}"/>
              </a:ext>
            </a:extLst>
          </p:cNvPr>
          <p:cNvGrpSpPr/>
          <p:nvPr/>
        </p:nvGrpSpPr>
        <p:grpSpPr>
          <a:xfrm>
            <a:off x="1500795" y="780000"/>
            <a:ext cx="1636106" cy="399782"/>
            <a:chOff x="1500795" y="780000"/>
            <a:chExt cx="1636106" cy="399782"/>
          </a:xfrm>
        </p:grpSpPr>
        <p:sp>
          <p:nvSpPr>
            <p:cNvPr id="2" name="SMARTInkShape-2864">
              <a:extLst>
                <a:ext uri="{FF2B5EF4-FFF2-40B4-BE49-F238E27FC236}">
                  <a16:creationId xmlns:a16="http://schemas.microsoft.com/office/drawing/2014/main" xmlns="" id="{F1ED906E-4B71-4E17-8449-BE8B483B295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879241" y="920750"/>
              <a:ext cx="257660" cy="76201"/>
            </a:xfrm>
            <a:custGeom>
              <a:avLst/>
              <a:gdLst/>
              <a:ahLst/>
              <a:cxnLst/>
              <a:rect l="0" t="0" r="0" b="0"/>
              <a:pathLst>
                <a:path w="257660" h="76201">
                  <a:moveTo>
                    <a:pt x="3659" y="76200"/>
                  </a:moveTo>
                  <a:lnTo>
                    <a:pt x="3659" y="76200"/>
                  </a:lnTo>
                  <a:lnTo>
                    <a:pt x="288" y="76200"/>
                  </a:lnTo>
                  <a:lnTo>
                    <a:pt x="0" y="75494"/>
                  </a:lnTo>
                  <a:lnTo>
                    <a:pt x="1563" y="72829"/>
                  </a:lnTo>
                  <a:lnTo>
                    <a:pt x="16522" y="63991"/>
                  </a:lnTo>
                  <a:lnTo>
                    <a:pt x="46065" y="54546"/>
                  </a:lnTo>
                  <a:lnTo>
                    <a:pt x="88123" y="42587"/>
                  </a:lnTo>
                  <a:lnTo>
                    <a:pt x="112179" y="35447"/>
                  </a:lnTo>
                  <a:lnTo>
                    <a:pt x="137389" y="27865"/>
                  </a:lnTo>
                  <a:lnTo>
                    <a:pt x="161957" y="21399"/>
                  </a:lnTo>
                  <a:lnTo>
                    <a:pt x="186097" y="15677"/>
                  </a:lnTo>
                  <a:lnTo>
                    <a:pt x="225854" y="6968"/>
                  </a:lnTo>
                  <a:lnTo>
                    <a:pt x="257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65">
              <a:extLst>
                <a:ext uri="{FF2B5EF4-FFF2-40B4-BE49-F238E27FC236}">
                  <a16:creationId xmlns:a16="http://schemas.microsoft.com/office/drawing/2014/main" xmlns="" id="{200A21D1-68F0-4287-9FBB-C60B761E045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500795" y="780000"/>
              <a:ext cx="155844" cy="399782"/>
            </a:xfrm>
            <a:custGeom>
              <a:avLst/>
              <a:gdLst/>
              <a:ahLst/>
              <a:cxnLst/>
              <a:rect l="0" t="0" r="0" b="0"/>
              <a:pathLst>
                <a:path w="155844" h="399782">
                  <a:moveTo>
                    <a:pt x="23205" y="89950"/>
                  </a:moveTo>
                  <a:lnTo>
                    <a:pt x="23205" y="89950"/>
                  </a:lnTo>
                  <a:lnTo>
                    <a:pt x="23205" y="86579"/>
                  </a:lnTo>
                  <a:lnTo>
                    <a:pt x="22499" y="85586"/>
                  </a:lnTo>
                  <a:lnTo>
                    <a:pt x="21323" y="84924"/>
                  </a:lnTo>
                  <a:lnTo>
                    <a:pt x="17117" y="83678"/>
                  </a:lnTo>
                  <a:lnTo>
                    <a:pt x="22345" y="122331"/>
                  </a:lnTo>
                  <a:lnTo>
                    <a:pt x="22950" y="165632"/>
                  </a:lnTo>
                  <a:lnTo>
                    <a:pt x="23092" y="206136"/>
                  </a:lnTo>
                  <a:lnTo>
                    <a:pt x="23860" y="250244"/>
                  </a:lnTo>
                  <a:lnTo>
                    <a:pt x="26554" y="291014"/>
                  </a:lnTo>
                  <a:lnTo>
                    <a:pt x="31984" y="326538"/>
                  </a:lnTo>
                  <a:lnTo>
                    <a:pt x="41093" y="368659"/>
                  </a:lnTo>
                  <a:lnTo>
                    <a:pt x="47121" y="398063"/>
                  </a:lnTo>
                  <a:lnTo>
                    <a:pt x="46910" y="399781"/>
                  </a:lnTo>
                  <a:lnTo>
                    <a:pt x="46064" y="399515"/>
                  </a:lnTo>
                  <a:lnTo>
                    <a:pt x="44794" y="397927"/>
                  </a:lnTo>
                  <a:lnTo>
                    <a:pt x="32618" y="353410"/>
                  </a:lnTo>
                  <a:lnTo>
                    <a:pt x="24801" y="317580"/>
                  </a:lnTo>
                  <a:lnTo>
                    <a:pt x="18505" y="278137"/>
                  </a:lnTo>
                  <a:lnTo>
                    <a:pt x="12650" y="237089"/>
                  </a:lnTo>
                  <a:lnTo>
                    <a:pt x="5343" y="195327"/>
                  </a:lnTo>
                  <a:lnTo>
                    <a:pt x="1156" y="157010"/>
                  </a:lnTo>
                  <a:lnTo>
                    <a:pt x="0" y="121871"/>
                  </a:lnTo>
                  <a:lnTo>
                    <a:pt x="4021" y="74322"/>
                  </a:lnTo>
                  <a:lnTo>
                    <a:pt x="10210" y="43963"/>
                  </a:lnTo>
                  <a:lnTo>
                    <a:pt x="23309" y="21534"/>
                  </a:lnTo>
                  <a:lnTo>
                    <a:pt x="31741" y="12589"/>
                  </a:lnTo>
                  <a:lnTo>
                    <a:pt x="50517" y="2651"/>
                  </a:lnTo>
                  <a:lnTo>
                    <a:pt x="60463" y="0"/>
                  </a:lnTo>
                  <a:lnTo>
                    <a:pt x="82803" y="4582"/>
                  </a:lnTo>
                  <a:lnTo>
                    <a:pt x="106138" y="17436"/>
                  </a:lnTo>
                  <a:lnTo>
                    <a:pt x="128268" y="37260"/>
                  </a:lnTo>
                  <a:lnTo>
                    <a:pt x="150447" y="78964"/>
                  </a:lnTo>
                  <a:lnTo>
                    <a:pt x="155843" y="123697"/>
                  </a:lnTo>
                  <a:lnTo>
                    <a:pt x="146231" y="164860"/>
                  </a:lnTo>
                  <a:lnTo>
                    <a:pt x="123235" y="197126"/>
                  </a:lnTo>
                  <a:lnTo>
                    <a:pt x="94080" y="217818"/>
                  </a:lnTo>
                  <a:lnTo>
                    <a:pt x="84566" y="220351"/>
                  </a:lnTo>
                  <a:lnTo>
                    <a:pt x="66469" y="219402"/>
                  </a:lnTo>
                  <a:lnTo>
                    <a:pt x="56545" y="216158"/>
                  </a:lnTo>
                  <a:lnTo>
                    <a:pt x="48605" y="210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66">
              <a:extLst>
                <a:ext uri="{FF2B5EF4-FFF2-40B4-BE49-F238E27FC236}">
                  <a16:creationId xmlns:a16="http://schemas.microsoft.com/office/drawing/2014/main" xmlns="" id="{9B3E2BE5-DAAB-48D1-AF3D-077E9239C09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166233" y="866292"/>
              <a:ext cx="134608" cy="274429"/>
            </a:xfrm>
            <a:custGeom>
              <a:avLst/>
              <a:gdLst/>
              <a:ahLst/>
              <a:cxnLst/>
              <a:rect l="0" t="0" r="0" b="0"/>
              <a:pathLst>
                <a:path w="134608" h="27442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23613" y="40102"/>
                  </a:lnTo>
                  <a:lnTo>
                    <a:pt x="50041" y="81641"/>
                  </a:lnTo>
                  <a:lnTo>
                    <a:pt x="71844" y="115223"/>
                  </a:lnTo>
                  <a:lnTo>
                    <a:pt x="93529" y="150609"/>
                  </a:lnTo>
                  <a:lnTo>
                    <a:pt x="110222" y="185151"/>
                  </a:lnTo>
                  <a:lnTo>
                    <a:pt x="124778" y="226218"/>
                  </a:lnTo>
                  <a:lnTo>
                    <a:pt x="134607" y="264513"/>
                  </a:lnTo>
                  <a:lnTo>
                    <a:pt x="133888" y="274346"/>
                  </a:lnTo>
                  <a:lnTo>
                    <a:pt x="133414" y="274428"/>
                  </a:lnTo>
                  <a:lnTo>
                    <a:pt x="132467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67">
              <a:extLst>
                <a:ext uri="{FF2B5EF4-FFF2-40B4-BE49-F238E27FC236}">
                  <a16:creationId xmlns:a16="http://schemas.microsoft.com/office/drawing/2014/main" xmlns="" id="{55EA5A67-AF20-463D-A604-969BD3E74B1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950290" y="801506"/>
              <a:ext cx="145211" cy="366895"/>
            </a:xfrm>
            <a:custGeom>
              <a:avLst/>
              <a:gdLst/>
              <a:ahLst/>
              <a:cxnLst/>
              <a:rect l="0" t="0" r="0" b="0"/>
              <a:pathLst>
                <a:path w="145211" h="366895">
                  <a:moveTo>
                    <a:pt x="107110" y="17644"/>
                  </a:moveTo>
                  <a:lnTo>
                    <a:pt x="107110" y="17644"/>
                  </a:lnTo>
                  <a:lnTo>
                    <a:pt x="98272" y="3338"/>
                  </a:lnTo>
                  <a:lnTo>
                    <a:pt x="94245" y="702"/>
                  </a:lnTo>
                  <a:lnTo>
                    <a:pt x="92183" y="0"/>
                  </a:lnTo>
                  <a:lnTo>
                    <a:pt x="84248" y="2982"/>
                  </a:lnTo>
                  <a:lnTo>
                    <a:pt x="79169" y="5752"/>
                  </a:lnTo>
                  <a:lnTo>
                    <a:pt x="55165" y="33249"/>
                  </a:lnTo>
                  <a:lnTo>
                    <a:pt x="35810" y="68324"/>
                  </a:lnTo>
                  <a:lnTo>
                    <a:pt x="17566" y="113546"/>
                  </a:lnTo>
                  <a:lnTo>
                    <a:pt x="10725" y="139434"/>
                  </a:lnTo>
                  <a:lnTo>
                    <a:pt x="4753" y="166571"/>
                  </a:lnTo>
                  <a:lnTo>
                    <a:pt x="1478" y="192423"/>
                  </a:lnTo>
                  <a:lnTo>
                    <a:pt x="0" y="217419"/>
                  </a:lnTo>
                  <a:lnTo>
                    <a:pt x="2355" y="262361"/>
                  </a:lnTo>
                  <a:lnTo>
                    <a:pt x="12810" y="296446"/>
                  </a:lnTo>
                  <a:lnTo>
                    <a:pt x="30626" y="321943"/>
                  </a:lnTo>
                  <a:lnTo>
                    <a:pt x="52656" y="341271"/>
                  </a:lnTo>
                  <a:lnTo>
                    <a:pt x="76558" y="354565"/>
                  </a:lnTo>
                  <a:lnTo>
                    <a:pt x="117186" y="363241"/>
                  </a:lnTo>
                  <a:lnTo>
                    <a:pt x="145210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68">
              <a:extLst>
                <a:ext uri="{FF2B5EF4-FFF2-40B4-BE49-F238E27FC236}">
                  <a16:creationId xmlns:a16="http://schemas.microsoft.com/office/drawing/2014/main" xmlns="" id="{E8C359DA-740A-45A1-886D-F25AEAF5325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645533" y="939800"/>
              <a:ext cx="151518" cy="209432"/>
            </a:xfrm>
            <a:custGeom>
              <a:avLst/>
              <a:gdLst/>
              <a:ahLst/>
              <a:cxnLst/>
              <a:rect l="0" t="0" r="0" b="0"/>
              <a:pathLst>
                <a:path w="151518" h="209432">
                  <a:moveTo>
                    <a:pt x="5467" y="114300"/>
                  </a:moveTo>
                  <a:lnTo>
                    <a:pt x="5467" y="114300"/>
                  </a:lnTo>
                  <a:lnTo>
                    <a:pt x="2096" y="110929"/>
                  </a:lnTo>
                  <a:lnTo>
                    <a:pt x="441" y="105511"/>
                  </a:lnTo>
                  <a:lnTo>
                    <a:pt x="0" y="102091"/>
                  </a:lnTo>
                  <a:lnTo>
                    <a:pt x="1116" y="99105"/>
                  </a:lnTo>
                  <a:lnTo>
                    <a:pt x="6120" y="93906"/>
                  </a:lnTo>
                  <a:lnTo>
                    <a:pt x="23613" y="87012"/>
                  </a:lnTo>
                  <a:lnTo>
                    <a:pt x="31675" y="88347"/>
                  </a:lnTo>
                  <a:lnTo>
                    <a:pt x="50041" y="97356"/>
                  </a:lnTo>
                  <a:lnTo>
                    <a:pt x="73472" y="125037"/>
                  </a:lnTo>
                  <a:lnTo>
                    <a:pt x="81553" y="148000"/>
                  </a:lnTo>
                  <a:lnTo>
                    <a:pt x="84220" y="182846"/>
                  </a:lnTo>
                  <a:lnTo>
                    <a:pt x="83369" y="193864"/>
                  </a:lnTo>
                  <a:lnTo>
                    <a:pt x="80685" y="201209"/>
                  </a:lnTo>
                  <a:lnTo>
                    <a:pt x="76779" y="206106"/>
                  </a:lnTo>
                  <a:lnTo>
                    <a:pt x="72058" y="209371"/>
                  </a:lnTo>
                  <a:lnTo>
                    <a:pt x="67500" y="209431"/>
                  </a:lnTo>
                  <a:lnTo>
                    <a:pt x="63050" y="207354"/>
                  </a:lnTo>
                  <a:lnTo>
                    <a:pt x="58672" y="203852"/>
                  </a:lnTo>
                  <a:lnTo>
                    <a:pt x="53808" y="184910"/>
                  </a:lnTo>
                  <a:lnTo>
                    <a:pt x="53763" y="155560"/>
                  </a:lnTo>
                  <a:lnTo>
                    <a:pt x="60799" y="116645"/>
                  </a:lnTo>
                  <a:lnTo>
                    <a:pt x="76625" y="81005"/>
                  </a:lnTo>
                  <a:lnTo>
                    <a:pt x="105573" y="38818"/>
                  </a:lnTo>
                  <a:lnTo>
                    <a:pt x="130143" y="14089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69">
              <a:extLst>
                <a:ext uri="{FF2B5EF4-FFF2-40B4-BE49-F238E27FC236}">
                  <a16:creationId xmlns:a16="http://schemas.microsoft.com/office/drawing/2014/main" xmlns="" id="{F3FCAAE0-62B4-4844-B48F-8AFCE10E298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152650" y="833615"/>
              <a:ext cx="177801" cy="309386"/>
            </a:xfrm>
            <a:custGeom>
              <a:avLst/>
              <a:gdLst/>
              <a:ahLst/>
              <a:cxnLst/>
              <a:rect l="0" t="0" r="0" b="0"/>
              <a:pathLst>
                <a:path w="177801" h="309386">
                  <a:moveTo>
                    <a:pt x="177800" y="10935"/>
                  </a:moveTo>
                  <a:lnTo>
                    <a:pt x="177800" y="10935"/>
                  </a:lnTo>
                  <a:lnTo>
                    <a:pt x="174429" y="4193"/>
                  </a:lnTo>
                  <a:lnTo>
                    <a:pt x="172730" y="2207"/>
                  </a:lnTo>
                  <a:lnTo>
                    <a:pt x="168962" y="0"/>
                  </a:lnTo>
                  <a:lnTo>
                    <a:pt x="166969" y="823"/>
                  </a:lnTo>
                  <a:lnTo>
                    <a:pt x="162873" y="5500"/>
                  </a:lnTo>
                  <a:lnTo>
                    <a:pt x="143596" y="48520"/>
                  </a:lnTo>
                  <a:lnTo>
                    <a:pt x="124392" y="94508"/>
                  </a:lnTo>
                  <a:lnTo>
                    <a:pt x="106085" y="133451"/>
                  </a:lnTo>
                  <a:lnTo>
                    <a:pt x="79134" y="176629"/>
                  </a:lnTo>
                  <a:lnTo>
                    <a:pt x="50223" y="216045"/>
                  </a:lnTo>
                  <a:lnTo>
                    <a:pt x="15586" y="262444"/>
                  </a:lnTo>
                  <a:lnTo>
                    <a:pt x="4105" y="282878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70">
              <a:extLst>
                <a:ext uri="{FF2B5EF4-FFF2-40B4-BE49-F238E27FC236}">
                  <a16:creationId xmlns:a16="http://schemas.microsoft.com/office/drawing/2014/main" xmlns="" id="{FE83C4DB-1A83-4A35-B9F4-B94441B73ED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45894" y="963180"/>
              <a:ext cx="170307" cy="20809"/>
            </a:xfrm>
            <a:custGeom>
              <a:avLst/>
              <a:gdLst/>
              <a:ahLst/>
              <a:cxnLst/>
              <a:rect l="0" t="0" r="0" b="0"/>
              <a:pathLst>
                <a:path w="170307" h="20809">
                  <a:moveTo>
                    <a:pt x="11556" y="14720"/>
                  </a:moveTo>
                  <a:lnTo>
                    <a:pt x="11556" y="14720"/>
                  </a:lnTo>
                  <a:lnTo>
                    <a:pt x="8185" y="14720"/>
                  </a:lnTo>
                  <a:lnTo>
                    <a:pt x="4648" y="16601"/>
                  </a:lnTo>
                  <a:lnTo>
                    <a:pt x="0" y="20187"/>
                  </a:lnTo>
                  <a:lnTo>
                    <a:pt x="9308" y="20808"/>
                  </a:lnTo>
                  <a:lnTo>
                    <a:pt x="43672" y="11585"/>
                  </a:lnTo>
                  <a:lnTo>
                    <a:pt x="86061" y="4462"/>
                  </a:lnTo>
                  <a:lnTo>
                    <a:pt x="128098" y="0"/>
                  </a:lnTo>
                  <a:lnTo>
                    <a:pt x="170306" y="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71">
              <a:extLst>
                <a:ext uri="{FF2B5EF4-FFF2-40B4-BE49-F238E27FC236}">
                  <a16:creationId xmlns:a16="http://schemas.microsoft.com/office/drawing/2014/main" xmlns="" id="{F326AA30-08B4-4175-A4E6-B5798960EDB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70150" y="1054100"/>
              <a:ext cx="196851" cy="37218"/>
            </a:xfrm>
            <a:custGeom>
              <a:avLst/>
              <a:gdLst/>
              <a:ahLst/>
              <a:cxnLst/>
              <a:rect l="0" t="0" r="0" b="0"/>
              <a:pathLst>
                <a:path w="19685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411" y="36114"/>
                  </a:lnTo>
                  <a:lnTo>
                    <a:pt x="6742" y="37217"/>
                  </a:lnTo>
                  <a:lnTo>
                    <a:pt x="43351" y="32151"/>
                  </a:lnTo>
                  <a:lnTo>
                    <a:pt x="88182" y="22148"/>
                  </a:lnTo>
                  <a:lnTo>
                    <a:pt x="123153" y="14312"/>
                  </a:lnTo>
                  <a:lnTo>
                    <a:pt x="168429" y="533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2872">
            <a:extLst>
              <a:ext uri="{FF2B5EF4-FFF2-40B4-BE49-F238E27FC236}">
                <a16:creationId xmlns:a16="http://schemas.microsoft.com/office/drawing/2014/main" xmlns="" id="{C5D93BAE-50D6-4228-ACCF-89F38BD7007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22333" y="769292"/>
            <a:ext cx="176468" cy="351013"/>
          </a:xfrm>
          <a:custGeom>
            <a:avLst/>
            <a:gdLst/>
            <a:ahLst/>
            <a:cxnLst/>
            <a:rect l="0" t="0" r="0" b="0"/>
            <a:pathLst>
              <a:path w="176468" h="351013">
                <a:moveTo>
                  <a:pt x="62167" y="126058"/>
                </a:moveTo>
                <a:lnTo>
                  <a:pt x="62167" y="126058"/>
                </a:lnTo>
                <a:lnTo>
                  <a:pt x="55260" y="109099"/>
                </a:lnTo>
                <a:lnTo>
                  <a:pt x="52041" y="103704"/>
                </a:lnTo>
                <a:lnTo>
                  <a:pt x="49806" y="95685"/>
                </a:lnTo>
                <a:lnTo>
                  <a:pt x="42826" y="111571"/>
                </a:lnTo>
                <a:lnTo>
                  <a:pt x="35191" y="155475"/>
                </a:lnTo>
                <a:lnTo>
                  <a:pt x="30657" y="193225"/>
                </a:lnTo>
                <a:lnTo>
                  <a:pt x="25585" y="233521"/>
                </a:lnTo>
                <a:lnTo>
                  <a:pt x="18626" y="274949"/>
                </a:lnTo>
                <a:lnTo>
                  <a:pt x="10147" y="321084"/>
                </a:lnTo>
                <a:lnTo>
                  <a:pt x="1666" y="350247"/>
                </a:lnTo>
                <a:lnTo>
                  <a:pt x="666" y="351012"/>
                </a:lnTo>
                <a:lnTo>
                  <a:pt x="0" y="350111"/>
                </a:lnTo>
                <a:lnTo>
                  <a:pt x="4706" y="310355"/>
                </a:lnTo>
                <a:lnTo>
                  <a:pt x="10994" y="273114"/>
                </a:lnTo>
                <a:lnTo>
                  <a:pt x="15351" y="249495"/>
                </a:lnTo>
                <a:lnTo>
                  <a:pt x="20373" y="223166"/>
                </a:lnTo>
                <a:lnTo>
                  <a:pt x="25838" y="195030"/>
                </a:lnTo>
                <a:lnTo>
                  <a:pt x="33009" y="167806"/>
                </a:lnTo>
                <a:lnTo>
                  <a:pt x="41317" y="141190"/>
                </a:lnTo>
                <a:lnTo>
                  <a:pt x="50383" y="114979"/>
                </a:lnTo>
                <a:lnTo>
                  <a:pt x="66102" y="72686"/>
                </a:lnTo>
                <a:lnTo>
                  <a:pt x="84970" y="28635"/>
                </a:lnTo>
                <a:lnTo>
                  <a:pt x="100616" y="1529"/>
                </a:lnTo>
                <a:lnTo>
                  <a:pt x="104028" y="0"/>
                </a:lnTo>
                <a:lnTo>
                  <a:pt x="107713" y="391"/>
                </a:lnTo>
                <a:lnTo>
                  <a:pt x="111581" y="2064"/>
                </a:lnTo>
                <a:lnTo>
                  <a:pt x="117760" y="18974"/>
                </a:lnTo>
                <a:lnTo>
                  <a:pt x="127087" y="63990"/>
                </a:lnTo>
                <a:lnTo>
                  <a:pt x="134059" y="102000"/>
                </a:lnTo>
                <a:lnTo>
                  <a:pt x="139510" y="142412"/>
                </a:lnTo>
                <a:lnTo>
                  <a:pt x="144284" y="182010"/>
                </a:lnTo>
                <a:lnTo>
                  <a:pt x="148758" y="219364"/>
                </a:lnTo>
                <a:lnTo>
                  <a:pt x="155949" y="266044"/>
                </a:lnTo>
                <a:lnTo>
                  <a:pt x="169164" y="310520"/>
                </a:lnTo>
                <a:lnTo>
                  <a:pt x="169482" y="310416"/>
                </a:lnTo>
                <a:lnTo>
                  <a:pt x="176467" y="2975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2873">
            <a:extLst>
              <a:ext uri="{FF2B5EF4-FFF2-40B4-BE49-F238E27FC236}">
                <a16:creationId xmlns:a16="http://schemas.microsoft.com/office/drawing/2014/main" xmlns="" id="{CDB5CBCF-F949-487F-B3E3-06003968D0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31775" y="763316"/>
            <a:ext cx="240126" cy="326891"/>
          </a:xfrm>
          <a:custGeom>
            <a:avLst/>
            <a:gdLst/>
            <a:ahLst/>
            <a:cxnLst/>
            <a:rect l="0" t="0" r="0" b="0"/>
            <a:pathLst>
              <a:path w="240126" h="326891">
                <a:moveTo>
                  <a:pt x="5175" y="132034"/>
                </a:moveTo>
                <a:lnTo>
                  <a:pt x="5175" y="132034"/>
                </a:lnTo>
                <a:lnTo>
                  <a:pt x="5175" y="128663"/>
                </a:lnTo>
                <a:lnTo>
                  <a:pt x="5880" y="128376"/>
                </a:lnTo>
                <a:lnTo>
                  <a:pt x="8546" y="129938"/>
                </a:lnTo>
                <a:lnTo>
                  <a:pt x="18040" y="170058"/>
                </a:lnTo>
                <a:lnTo>
                  <a:pt x="24274" y="210093"/>
                </a:lnTo>
                <a:lnTo>
                  <a:pt x="26826" y="255116"/>
                </a:lnTo>
                <a:lnTo>
                  <a:pt x="23114" y="296679"/>
                </a:lnTo>
                <a:lnTo>
                  <a:pt x="17546" y="321223"/>
                </a:lnTo>
                <a:lnTo>
                  <a:pt x="15539" y="325893"/>
                </a:lnTo>
                <a:lnTo>
                  <a:pt x="14201" y="326890"/>
                </a:lnTo>
                <a:lnTo>
                  <a:pt x="13309" y="325438"/>
                </a:lnTo>
                <a:lnTo>
                  <a:pt x="8506" y="291044"/>
                </a:lnTo>
                <a:lnTo>
                  <a:pt x="4774" y="256092"/>
                </a:lnTo>
                <a:lnTo>
                  <a:pt x="1469" y="214688"/>
                </a:lnTo>
                <a:lnTo>
                  <a:pt x="0" y="170415"/>
                </a:lnTo>
                <a:lnTo>
                  <a:pt x="4992" y="128631"/>
                </a:lnTo>
                <a:lnTo>
                  <a:pt x="14266" y="90305"/>
                </a:lnTo>
                <a:lnTo>
                  <a:pt x="32798" y="43078"/>
                </a:lnTo>
                <a:lnTo>
                  <a:pt x="50378" y="20296"/>
                </a:lnTo>
                <a:lnTo>
                  <a:pt x="75595" y="6408"/>
                </a:lnTo>
                <a:lnTo>
                  <a:pt x="106323" y="0"/>
                </a:lnTo>
                <a:lnTo>
                  <a:pt x="141146" y="1856"/>
                </a:lnTo>
                <a:lnTo>
                  <a:pt x="172145" y="13029"/>
                </a:lnTo>
                <a:lnTo>
                  <a:pt x="186339" y="20947"/>
                </a:lnTo>
                <a:lnTo>
                  <a:pt x="207753" y="44797"/>
                </a:lnTo>
                <a:lnTo>
                  <a:pt x="222210" y="74212"/>
                </a:lnTo>
                <a:lnTo>
                  <a:pt x="228635" y="106100"/>
                </a:lnTo>
                <a:lnTo>
                  <a:pt x="231491" y="140969"/>
                </a:lnTo>
                <a:lnTo>
                  <a:pt x="232760" y="176222"/>
                </a:lnTo>
                <a:lnTo>
                  <a:pt x="234180" y="222424"/>
                </a:lnTo>
                <a:lnTo>
                  <a:pt x="239202" y="267915"/>
                </a:lnTo>
                <a:lnTo>
                  <a:pt x="240125" y="2780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597">
            <a:extLst>
              <a:ext uri="{FF2B5EF4-FFF2-40B4-BE49-F238E27FC236}">
                <a16:creationId xmlns:a16="http://schemas.microsoft.com/office/drawing/2014/main" xmlns="" id="{6BAD4DA1-8E33-4827-9132-2E743AB4308A}"/>
              </a:ext>
            </a:extLst>
          </p:cNvPr>
          <p:cNvGrpSpPr/>
          <p:nvPr/>
        </p:nvGrpSpPr>
        <p:grpSpPr>
          <a:xfrm>
            <a:off x="4140200" y="718956"/>
            <a:ext cx="628651" cy="360545"/>
            <a:chOff x="4140200" y="718956"/>
            <a:chExt cx="628651" cy="360545"/>
          </a:xfrm>
        </p:grpSpPr>
        <p:sp>
          <p:nvSpPr>
            <p:cNvPr id="13" name="SMARTInkShape-2874">
              <a:extLst>
                <a:ext uri="{FF2B5EF4-FFF2-40B4-BE49-F238E27FC236}">
                  <a16:creationId xmlns:a16="http://schemas.microsoft.com/office/drawing/2014/main" xmlns="" id="{A40ABF3A-9C9B-4970-B240-60D123D5F41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574979" y="996950"/>
              <a:ext cx="193872" cy="43568"/>
            </a:xfrm>
            <a:custGeom>
              <a:avLst/>
              <a:gdLst/>
              <a:ahLst/>
              <a:cxnLst/>
              <a:rect l="0" t="0" r="0" b="0"/>
              <a:pathLst>
                <a:path w="193872" h="43568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418" y="42464"/>
                  </a:lnTo>
                  <a:lnTo>
                    <a:pt x="4646" y="43567"/>
                  </a:lnTo>
                  <a:lnTo>
                    <a:pt x="42664" y="34136"/>
                  </a:lnTo>
                  <a:lnTo>
                    <a:pt x="79160" y="26696"/>
                  </a:lnTo>
                  <a:lnTo>
                    <a:pt x="123133" y="16804"/>
                  </a:lnTo>
                  <a:lnTo>
                    <a:pt x="162431" y="7468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75">
              <a:extLst>
                <a:ext uri="{FF2B5EF4-FFF2-40B4-BE49-F238E27FC236}">
                  <a16:creationId xmlns:a16="http://schemas.microsoft.com/office/drawing/2014/main" xmlns="" id="{FE824F75-F936-4111-9226-39527DE95B1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47483" y="920750"/>
              <a:ext cx="170568" cy="25401"/>
            </a:xfrm>
            <a:custGeom>
              <a:avLst/>
              <a:gdLst/>
              <a:ahLst/>
              <a:cxnLst/>
              <a:rect l="0" t="0" r="0" b="0"/>
              <a:pathLst>
                <a:path w="1705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9491" y="15940"/>
                  </a:lnTo>
                  <a:lnTo>
                    <a:pt x="45329" y="12635"/>
                  </a:lnTo>
                  <a:lnTo>
                    <a:pt x="78452" y="9614"/>
                  </a:lnTo>
                  <a:lnTo>
                    <a:pt x="114810" y="5919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76">
              <a:extLst>
                <a:ext uri="{FF2B5EF4-FFF2-40B4-BE49-F238E27FC236}">
                  <a16:creationId xmlns:a16="http://schemas.microsoft.com/office/drawing/2014/main" xmlns="" id="{F55EF6E5-DA27-4544-9724-0BEF23EF01E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307939" y="718956"/>
              <a:ext cx="118012" cy="360545"/>
            </a:xfrm>
            <a:custGeom>
              <a:avLst/>
              <a:gdLst/>
              <a:ahLst/>
              <a:cxnLst/>
              <a:rect l="0" t="0" r="0" b="0"/>
              <a:pathLst>
                <a:path w="118012" h="360545">
                  <a:moveTo>
                    <a:pt x="118011" y="17644"/>
                  </a:moveTo>
                  <a:lnTo>
                    <a:pt x="118011" y="17644"/>
                  </a:lnTo>
                  <a:lnTo>
                    <a:pt x="118011" y="10902"/>
                  </a:lnTo>
                  <a:lnTo>
                    <a:pt x="116600" y="8210"/>
                  </a:lnTo>
                  <a:lnTo>
                    <a:pt x="111269" y="3338"/>
                  </a:lnTo>
                  <a:lnTo>
                    <a:pt x="93592" y="0"/>
                  </a:lnTo>
                  <a:lnTo>
                    <a:pt x="80347" y="4863"/>
                  </a:lnTo>
                  <a:lnTo>
                    <a:pt x="51226" y="28603"/>
                  </a:lnTo>
                  <a:lnTo>
                    <a:pt x="24072" y="65539"/>
                  </a:lnTo>
                  <a:lnTo>
                    <a:pt x="6269" y="104925"/>
                  </a:lnTo>
                  <a:lnTo>
                    <a:pt x="0" y="133346"/>
                  </a:lnTo>
                  <a:lnTo>
                    <a:pt x="1253" y="177925"/>
                  </a:lnTo>
                  <a:lnTo>
                    <a:pt x="7589" y="223132"/>
                  </a:lnTo>
                  <a:lnTo>
                    <a:pt x="9573" y="270214"/>
                  </a:lnTo>
                  <a:lnTo>
                    <a:pt x="6594" y="313695"/>
                  </a:lnTo>
                  <a:lnTo>
                    <a:pt x="4986" y="341046"/>
                  </a:lnTo>
                  <a:lnTo>
                    <a:pt x="10061" y="36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77">
              <a:extLst>
                <a:ext uri="{FF2B5EF4-FFF2-40B4-BE49-F238E27FC236}">
                  <a16:creationId xmlns:a16="http://schemas.microsoft.com/office/drawing/2014/main" xmlns="" id="{4463F91F-188F-4CC6-B5B2-0C02924E0A6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140200" y="769233"/>
              <a:ext cx="165101" cy="119768"/>
            </a:xfrm>
            <a:custGeom>
              <a:avLst/>
              <a:gdLst/>
              <a:ahLst/>
              <a:cxnLst/>
              <a:rect l="0" t="0" r="0" b="0"/>
              <a:pathLst>
                <a:path w="16510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9345" y="29647"/>
                  </a:lnTo>
                  <a:lnTo>
                    <a:pt x="84050" y="56732"/>
                  </a:lnTo>
                  <a:lnTo>
                    <a:pt x="128002" y="84764"/>
                  </a:lnTo>
                  <a:lnTo>
                    <a:pt x="148934" y="101635"/>
                  </a:lnTo>
                  <a:lnTo>
                    <a:pt x="1651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98">
            <a:extLst>
              <a:ext uri="{FF2B5EF4-FFF2-40B4-BE49-F238E27FC236}">
                <a16:creationId xmlns:a16="http://schemas.microsoft.com/office/drawing/2014/main" xmlns="" id="{9E084D02-D928-4A2F-9E21-17D8B64D90A3}"/>
              </a:ext>
            </a:extLst>
          </p:cNvPr>
          <p:cNvGrpSpPr/>
          <p:nvPr/>
        </p:nvGrpSpPr>
        <p:grpSpPr>
          <a:xfrm>
            <a:off x="5099050" y="660400"/>
            <a:ext cx="362590" cy="463551"/>
            <a:chOff x="5099050" y="660400"/>
            <a:chExt cx="362590" cy="463551"/>
          </a:xfrm>
        </p:grpSpPr>
        <p:sp>
          <p:nvSpPr>
            <p:cNvPr id="18" name="SMARTInkShape-2878">
              <a:extLst>
                <a:ext uri="{FF2B5EF4-FFF2-40B4-BE49-F238E27FC236}">
                  <a16:creationId xmlns:a16="http://schemas.microsoft.com/office/drawing/2014/main" xmlns="" id="{656FEDD0-6A43-48A5-BE86-7D7C6370C3A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365750" y="660400"/>
              <a:ext cx="95890" cy="463551"/>
            </a:xfrm>
            <a:custGeom>
              <a:avLst/>
              <a:gdLst/>
              <a:ahLst/>
              <a:cxnLst/>
              <a:rect l="0" t="0" r="0" b="0"/>
              <a:pathLst>
                <a:path w="95890" h="46355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31259" y="3371"/>
                  </a:lnTo>
                  <a:lnTo>
                    <a:pt x="57732" y="43365"/>
                  </a:lnTo>
                  <a:lnTo>
                    <a:pt x="76224" y="78070"/>
                  </a:lnTo>
                  <a:lnTo>
                    <a:pt x="88675" y="124538"/>
                  </a:lnTo>
                  <a:lnTo>
                    <a:pt x="92983" y="150759"/>
                  </a:lnTo>
                  <a:lnTo>
                    <a:pt x="95150" y="178117"/>
                  </a:lnTo>
                  <a:lnTo>
                    <a:pt x="95889" y="206234"/>
                  </a:lnTo>
                  <a:lnTo>
                    <a:pt x="95676" y="234856"/>
                  </a:lnTo>
                  <a:lnTo>
                    <a:pt x="92711" y="263109"/>
                  </a:lnTo>
                  <a:lnTo>
                    <a:pt x="87914" y="291117"/>
                  </a:lnTo>
                  <a:lnTo>
                    <a:pt x="81892" y="318962"/>
                  </a:lnTo>
                  <a:lnTo>
                    <a:pt x="74351" y="343874"/>
                  </a:lnTo>
                  <a:lnTo>
                    <a:pt x="56563" y="388489"/>
                  </a:lnTo>
                  <a:lnTo>
                    <a:pt x="23345" y="435822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79">
              <a:extLst>
                <a:ext uri="{FF2B5EF4-FFF2-40B4-BE49-F238E27FC236}">
                  <a16:creationId xmlns:a16="http://schemas.microsoft.com/office/drawing/2014/main" xmlns="" id="{370E53B0-6694-4AF7-A234-95BBDB3C38A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99050" y="857250"/>
              <a:ext cx="222251" cy="44451"/>
            </a:xfrm>
            <a:custGeom>
              <a:avLst/>
              <a:gdLst/>
              <a:ahLst/>
              <a:cxnLst/>
              <a:rect l="0" t="0" r="0" b="0"/>
              <a:pathLst>
                <a:path w="2222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39177" y="32241"/>
                  </a:lnTo>
                  <a:lnTo>
                    <a:pt x="76914" y="24677"/>
                  </a:lnTo>
                  <a:lnTo>
                    <a:pt x="120967" y="16612"/>
                  </a:lnTo>
                  <a:lnTo>
                    <a:pt x="145557" y="12486"/>
                  </a:lnTo>
                  <a:lnTo>
                    <a:pt x="188164" y="554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80">
              <a:extLst>
                <a:ext uri="{FF2B5EF4-FFF2-40B4-BE49-F238E27FC236}">
                  <a16:creationId xmlns:a16="http://schemas.microsoft.com/office/drawing/2014/main" xmlns="" id="{DDABF344-0BEF-4AC9-B27B-05DFECC71F0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103540" y="685443"/>
              <a:ext cx="160611" cy="359536"/>
            </a:xfrm>
            <a:custGeom>
              <a:avLst/>
              <a:gdLst/>
              <a:ahLst/>
              <a:cxnLst/>
              <a:rect l="0" t="0" r="0" b="0"/>
              <a:pathLst>
                <a:path w="160611" h="359536">
                  <a:moveTo>
                    <a:pt x="33610" y="152757"/>
                  </a:moveTo>
                  <a:lnTo>
                    <a:pt x="33610" y="152757"/>
                  </a:lnTo>
                  <a:lnTo>
                    <a:pt x="33610" y="147290"/>
                  </a:lnTo>
                  <a:lnTo>
                    <a:pt x="36981" y="160152"/>
                  </a:lnTo>
                  <a:lnTo>
                    <a:pt x="34301" y="205697"/>
                  </a:lnTo>
                  <a:lnTo>
                    <a:pt x="28954" y="252012"/>
                  </a:lnTo>
                  <a:lnTo>
                    <a:pt x="24955" y="284830"/>
                  </a:lnTo>
                  <a:lnTo>
                    <a:pt x="15367" y="331668"/>
                  </a:lnTo>
                  <a:lnTo>
                    <a:pt x="6960" y="356600"/>
                  </a:lnTo>
                  <a:lnTo>
                    <a:pt x="4554" y="359208"/>
                  </a:lnTo>
                  <a:lnTo>
                    <a:pt x="2245" y="359535"/>
                  </a:lnTo>
                  <a:lnTo>
                    <a:pt x="0" y="358343"/>
                  </a:lnTo>
                  <a:lnTo>
                    <a:pt x="211" y="329696"/>
                  </a:lnTo>
                  <a:lnTo>
                    <a:pt x="4890" y="297248"/>
                  </a:lnTo>
                  <a:lnTo>
                    <a:pt x="13084" y="255781"/>
                  </a:lnTo>
                  <a:lnTo>
                    <a:pt x="19221" y="229906"/>
                  </a:lnTo>
                  <a:lnTo>
                    <a:pt x="26133" y="202073"/>
                  </a:lnTo>
                  <a:lnTo>
                    <a:pt x="34271" y="173640"/>
                  </a:lnTo>
                  <a:lnTo>
                    <a:pt x="43223" y="144807"/>
                  </a:lnTo>
                  <a:lnTo>
                    <a:pt x="52718" y="115707"/>
                  </a:lnTo>
                  <a:lnTo>
                    <a:pt x="70795" y="70203"/>
                  </a:lnTo>
                  <a:lnTo>
                    <a:pt x="93075" y="24345"/>
                  </a:lnTo>
                  <a:lnTo>
                    <a:pt x="106733" y="2996"/>
                  </a:lnTo>
                  <a:lnTo>
                    <a:pt x="109875" y="0"/>
                  </a:lnTo>
                  <a:lnTo>
                    <a:pt x="112676" y="824"/>
                  </a:lnTo>
                  <a:lnTo>
                    <a:pt x="117669" y="9267"/>
                  </a:lnTo>
                  <a:lnTo>
                    <a:pt x="124447" y="46741"/>
                  </a:lnTo>
                  <a:lnTo>
                    <a:pt x="126898" y="84002"/>
                  </a:lnTo>
                  <a:lnTo>
                    <a:pt x="128693" y="125727"/>
                  </a:lnTo>
                  <a:lnTo>
                    <a:pt x="131843" y="167790"/>
                  </a:lnTo>
                  <a:lnTo>
                    <a:pt x="135595" y="210003"/>
                  </a:lnTo>
                  <a:lnTo>
                    <a:pt x="140319" y="249461"/>
                  </a:lnTo>
                  <a:lnTo>
                    <a:pt x="150208" y="294064"/>
                  </a:lnTo>
                  <a:lnTo>
                    <a:pt x="160610" y="343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99">
            <a:extLst>
              <a:ext uri="{FF2B5EF4-FFF2-40B4-BE49-F238E27FC236}">
                <a16:creationId xmlns:a16="http://schemas.microsoft.com/office/drawing/2014/main" xmlns="" id="{7395F852-5FEE-408E-AAC0-3488F781D101}"/>
              </a:ext>
            </a:extLst>
          </p:cNvPr>
          <p:cNvGrpSpPr/>
          <p:nvPr/>
        </p:nvGrpSpPr>
        <p:grpSpPr>
          <a:xfrm>
            <a:off x="622300" y="156974"/>
            <a:ext cx="958851" cy="554227"/>
            <a:chOff x="622300" y="156974"/>
            <a:chExt cx="958851" cy="554227"/>
          </a:xfrm>
        </p:grpSpPr>
        <p:sp>
          <p:nvSpPr>
            <p:cNvPr id="22" name="SMARTInkShape-2881">
              <a:extLst>
                <a:ext uri="{FF2B5EF4-FFF2-40B4-BE49-F238E27FC236}">
                  <a16:creationId xmlns:a16="http://schemas.microsoft.com/office/drawing/2014/main" xmlns="" id="{1DF84EC1-AE3A-4A31-B957-BF299D887A9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29440" y="156974"/>
              <a:ext cx="51711" cy="351027"/>
            </a:xfrm>
            <a:custGeom>
              <a:avLst/>
              <a:gdLst/>
              <a:ahLst/>
              <a:cxnLst/>
              <a:rect l="0" t="0" r="0" b="0"/>
              <a:pathLst>
                <a:path w="51711" h="351027">
                  <a:moveTo>
                    <a:pt x="51710" y="14476"/>
                  </a:moveTo>
                  <a:lnTo>
                    <a:pt x="51710" y="14476"/>
                  </a:lnTo>
                  <a:lnTo>
                    <a:pt x="46684" y="2543"/>
                  </a:lnTo>
                  <a:lnTo>
                    <a:pt x="46243" y="170"/>
                  </a:lnTo>
                  <a:lnTo>
                    <a:pt x="45243" y="0"/>
                  </a:lnTo>
                  <a:lnTo>
                    <a:pt x="33228" y="16890"/>
                  </a:lnTo>
                  <a:lnTo>
                    <a:pt x="13406" y="55333"/>
                  </a:lnTo>
                  <a:lnTo>
                    <a:pt x="7" y="95454"/>
                  </a:lnTo>
                  <a:lnTo>
                    <a:pt x="0" y="138056"/>
                  </a:lnTo>
                  <a:lnTo>
                    <a:pt x="2051" y="174094"/>
                  </a:lnTo>
                  <a:lnTo>
                    <a:pt x="9558" y="211583"/>
                  </a:lnTo>
                  <a:lnTo>
                    <a:pt x="12410" y="249502"/>
                  </a:lnTo>
                  <a:lnTo>
                    <a:pt x="15254" y="296478"/>
                  </a:lnTo>
                  <a:lnTo>
                    <a:pt x="19685" y="343693"/>
                  </a:lnTo>
                  <a:lnTo>
                    <a:pt x="19960" y="351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82">
              <a:extLst>
                <a:ext uri="{FF2B5EF4-FFF2-40B4-BE49-F238E27FC236}">
                  <a16:creationId xmlns:a16="http://schemas.microsoft.com/office/drawing/2014/main" xmlns="" id="{1744DCDD-F277-4B73-B9F9-1466F0C63D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377950" y="20320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0" y="0"/>
                  </a:moveTo>
                  <a:lnTo>
                    <a:pt x="0" y="0"/>
                  </a:lnTo>
                  <a:lnTo>
                    <a:pt x="14433" y="10670"/>
                  </a:lnTo>
                  <a:lnTo>
                    <a:pt x="60331" y="44444"/>
                  </a:lnTo>
                  <a:lnTo>
                    <a:pt x="101810" y="81504"/>
                  </a:lnTo>
                  <a:lnTo>
                    <a:pt x="127768" y="107640"/>
                  </a:lnTo>
                  <a:lnTo>
                    <a:pt x="146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83">
              <a:extLst>
                <a:ext uri="{FF2B5EF4-FFF2-40B4-BE49-F238E27FC236}">
                  <a16:creationId xmlns:a16="http://schemas.microsoft.com/office/drawing/2014/main" xmlns="" id="{54F14055-A310-4079-B13D-D1B203B287C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6815" y="500994"/>
              <a:ext cx="303036" cy="121307"/>
            </a:xfrm>
            <a:custGeom>
              <a:avLst/>
              <a:gdLst/>
              <a:ahLst/>
              <a:cxnLst/>
              <a:rect l="0" t="0" r="0" b="0"/>
              <a:pathLst>
                <a:path w="303036" h="121307">
                  <a:moveTo>
                    <a:pt x="10935" y="121306"/>
                  </a:moveTo>
                  <a:lnTo>
                    <a:pt x="10935" y="121306"/>
                  </a:lnTo>
                  <a:lnTo>
                    <a:pt x="0" y="121306"/>
                  </a:lnTo>
                  <a:lnTo>
                    <a:pt x="8871" y="114564"/>
                  </a:lnTo>
                  <a:lnTo>
                    <a:pt x="41760" y="100258"/>
                  </a:lnTo>
                  <a:lnTo>
                    <a:pt x="80844" y="83024"/>
                  </a:lnTo>
                  <a:lnTo>
                    <a:pt x="128083" y="61958"/>
                  </a:lnTo>
                  <a:lnTo>
                    <a:pt x="152534" y="51402"/>
                  </a:lnTo>
                  <a:lnTo>
                    <a:pt x="199457" y="31676"/>
                  </a:lnTo>
                  <a:lnTo>
                    <a:pt x="239126" y="15854"/>
                  </a:lnTo>
                  <a:lnTo>
                    <a:pt x="283826" y="0"/>
                  </a:lnTo>
                  <a:lnTo>
                    <a:pt x="303035" y="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84">
              <a:extLst>
                <a:ext uri="{FF2B5EF4-FFF2-40B4-BE49-F238E27FC236}">
                  <a16:creationId xmlns:a16="http://schemas.microsoft.com/office/drawing/2014/main" xmlns="" id="{AEB61D2C-ED9A-4DF5-8A70-746802FA1AD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1200" y="337433"/>
              <a:ext cx="139701" cy="373768"/>
            </a:xfrm>
            <a:custGeom>
              <a:avLst/>
              <a:gdLst/>
              <a:ahLst/>
              <a:cxnLst/>
              <a:rect l="0" t="0" r="0" b="0"/>
              <a:pathLst>
                <a:path w="139701" h="3737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0911" y="441"/>
                  </a:lnTo>
                  <a:lnTo>
                    <a:pt x="127491" y="0"/>
                  </a:lnTo>
                  <a:lnTo>
                    <a:pt x="121809" y="1391"/>
                  </a:lnTo>
                  <a:lnTo>
                    <a:pt x="119306" y="2750"/>
                  </a:lnTo>
                  <a:lnTo>
                    <a:pt x="109041" y="18146"/>
                  </a:lnTo>
                  <a:lnTo>
                    <a:pt x="96589" y="60888"/>
                  </a:lnTo>
                  <a:lnTo>
                    <a:pt x="86673" y="92893"/>
                  </a:lnTo>
                  <a:lnTo>
                    <a:pt x="73329" y="133929"/>
                  </a:lnTo>
                  <a:lnTo>
                    <a:pt x="57285" y="180389"/>
                  </a:lnTo>
                  <a:lnTo>
                    <a:pt x="48068" y="204631"/>
                  </a:lnTo>
                  <a:lnTo>
                    <a:pt x="29830" y="251323"/>
                  </a:lnTo>
                  <a:lnTo>
                    <a:pt x="14669" y="290890"/>
                  </a:lnTo>
                  <a:lnTo>
                    <a:pt x="4346" y="334786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85">
              <a:extLst>
                <a:ext uri="{FF2B5EF4-FFF2-40B4-BE49-F238E27FC236}">
                  <a16:creationId xmlns:a16="http://schemas.microsoft.com/office/drawing/2014/main" xmlns="" id="{F22326E8-4C3D-449E-9C1C-3A51FAA6DEA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2300" y="400050"/>
              <a:ext cx="234951" cy="212179"/>
            </a:xfrm>
            <a:custGeom>
              <a:avLst/>
              <a:gdLst/>
              <a:ahLst/>
              <a:cxnLst/>
              <a:rect l="0" t="0" r="0" b="0"/>
              <a:pathLst>
                <a:path w="234951" h="212179">
                  <a:moveTo>
                    <a:pt x="0" y="0"/>
                  </a:moveTo>
                  <a:lnTo>
                    <a:pt x="0" y="0"/>
                  </a:lnTo>
                  <a:lnTo>
                    <a:pt x="44258" y="35469"/>
                  </a:lnTo>
                  <a:lnTo>
                    <a:pt x="86256" y="64602"/>
                  </a:lnTo>
                  <a:lnTo>
                    <a:pt x="132567" y="97458"/>
                  </a:lnTo>
                  <a:lnTo>
                    <a:pt x="173805" y="134004"/>
                  </a:lnTo>
                  <a:lnTo>
                    <a:pt x="215973" y="180908"/>
                  </a:lnTo>
                  <a:lnTo>
                    <a:pt x="233284" y="212178"/>
                  </a:lnTo>
                  <a:lnTo>
                    <a:pt x="233839" y="212007"/>
                  </a:lnTo>
                  <a:lnTo>
                    <a:pt x="2349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2886">
            <a:extLst>
              <a:ext uri="{FF2B5EF4-FFF2-40B4-BE49-F238E27FC236}">
                <a16:creationId xmlns:a16="http://schemas.microsoft.com/office/drawing/2014/main" xmlns="" id="{2D2542DB-789A-46BF-B778-E52581597D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280283"/>
            <a:ext cx="57151" cy="303918"/>
          </a:xfrm>
          <a:custGeom>
            <a:avLst/>
            <a:gdLst/>
            <a:ahLst/>
            <a:cxnLst/>
            <a:rect l="0" t="0" r="0" b="0"/>
            <a:pathLst>
              <a:path w="57151" h="30391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12209" y="39193"/>
                </a:lnTo>
                <a:lnTo>
                  <a:pt x="23765" y="86016"/>
                </a:lnTo>
                <a:lnTo>
                  <a:pt x="31964" y="123581"/>
                </a:lnTo>
                <a:lnTo>
                  <a:pt x="39606" y="163090"/>
                </a:lnTo>
                <a:lnTo>
                  <a:pt x="45354" y="201816"/>
                </a:lnTo>
                <a:lnTo>
                  <a:pt x="52558" y="249206"/>
                </a:lnTo>
                <a:lnTo>
                  <a:pt x="57150" y="3039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601">
            <a:extLst>
              <a:ext uri="{FF2B5EF4-FFF2-40B4-BE49-F238E27FC236}">
                <a16:creationId xmlns:a16="http://schemas.microsoft.com/office/drawing/2014/main" xmlns="" id="{BA1108C5-F757-4E95-98EC-5AAEC522EB45}"/>
              </a:ext>
            </a:extLst>
          </p:cNvPr>
          <p:cNvGrpSpPr/>
          <p:nvPr/>
        </p:nvGrpSpPr>
        <p:grpSpPr>
          <a:xfrm>
            <a:off x="6000827" y="947717"/>
            <a:ext cx="190424" cy="131668"/>
            <a:chOff x="6000827" y="947717"/>
            <a:chExt cx="190424" cy="131668"/>
          </a:xfrm>
        </p:grpSpPr>
        <p:sp>
          <p:nvSpPr>
            <p:cNvPr id="29" name="SMARTInkShape-2887">
              <a:extLst>
                <a:ext uri="{FF2B5EF4-FFF2-40B4-BE49-F238E27FC236}">
                  <a16:creationId xmlns:a16="http://schemas.microsoft.com/office/drawing/2014/main" xmlns="" id="{75773F73-B5B7-475B-868E-0A8B6A4249D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14333" y="1066800"/>
              <a:ext cx="176918" cy="12585"/>
            </a:xfrm>
            <a:custGeom>
              <a:avLst/>
              <a:gdLst/>
              <a:ahLst/>
              <a:cxnLst/>
              <a:rect l="0" t="0" r="0" b="0"/>
              <a:pathLst>
                <a:path w="176918" h="12585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37534" y="12584"/>
                  </a:lnTo>
                  <a:lnTo>
                    <a:pt x="81055" y="10784"/>
                  </a:lnTo>
                  <a:lnTo>
                    <a:pt x="114556" y="7615"/>
                  </a:lnTo>
                  <a:lnTo>
                    <a:pt x="156244" y="2570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88">
              <a:extLst>
                <a:ext uri="{FF2B5EF4-FFF2-40B4-BE49-F238E27FC236}">
                  <a16:creationId xmlns:a16="http://schemas.microsoft.com/office/drawing/2014/main" xmlns="" id="{86518510-FBA9-4ECD-8413-D72E3AAE50F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00827" y="947717"/>
              <a:ext cx="190424" cy="22951"/>
            </a:xfrm>
            <a:custGeom>
              <a:avLst/>
              <a:gdLst/>
              <a:ahLst/>
              <a:cxnLst/>
              <a:rect l="0" t="0" r="0" b="0"/>
              <a:pathLst>
                <a:path w="190424" h="22951">
                  <a:moveTo>
                    <a:pt x="6273" y="17483"/>
                  </a:moveTo>
                  <a:lnTo>
                    <a:pt x="6273" y="17483"/>
                  </a:lnTo>
                  <a:lnTo>
                    <a:pt x="0" y="17483"/>
                  </a:lnTo>
                  <a:lnTo>
                    <a:pt x="3317" y="20854"/>
                  </a:lnTo>
                  <a:lnTo>
                    <a:pt x="18881" y="22950"/>
                  </a:lnTo>
                  <a:lnTo>
                    <a:pt x="60974" y="14225"/>
                  </a:lnTo>
                  <a:lnTo>
                    <a:pt x="105344" y="7189"/>
                  </a:lnTo>
                  <a:lnTo>
                    <a:pt x="147968" y="1341"/>
                  </a:lnTo>
                  <a:lnTo>
                    <a:pt x="176590" y="0"/>
                  </a:lnTo>
                  <a:lnTo>
                    <a:pt x="190423" y="4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02">
            <a:extLst>
              <a:ext uri="{FF2B5EF4-FFF2-40B4-BE49-F238E27FC236}">
                <a16:creationId xmlns:a16="http://schemas.microsoft.com/office/drawing/2014/main" xmlns="" id="{19E1B740-1113-47E4-B571-BD43048ECAB8}"/>
              </a:ext>
            </a:extLst>
          </p:cNvPr>
          <p:cNvGrpSpPr/>
          <p:nvPr/>
        </p:nvGrpSpPr>
        <p:grpSpPr>
          <a:xfrm>
            <a:off x="6823430" y="536379"/>
            <a:ext cx="466371" cy="915684"/>
            <a:chOff x="6823430" y="536379"/>
            <a:chExt cx="466371" cy="915684"/>
          </a:xfrm>
        </p:grpSpPr>
        <p:sp>
          <p:nvSpPr>
            <p:cNvPr id="32" name="SMARTInkShape-2889">
              <a:extLst>
                <a:ext uri="{FF2B5EF4-FFF2-40B4-BE49-F238E27FC236}">
                  <a16:creationId xmlns:a16="http://schemas.microsoft.com/office/drawing/2014/main" xmlns="" id="{401F10D9-F263-4143-B236-B9D98E68824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95572" y="1135791"/>
              <a:ext cx="148179" cy="316272"/>
            </a:xfrm>
            <a:custGeom>
              <a:avLst/>
              <a:gdLst/>
              <a:ahLst/>
              <a:cxnLst/>
              <a:rect l="0" t="0" r="0" b="0"/>
              <a:pathLst>
                <a:path w="148179" h="316272">
                  <a:moveTo>
                    <a:pt x="110078" y="58009"/>
                  </a:moveTo>
                  <a:lnTo>
                    <a:pt x="110078" y="58009"/>
                  </a:lnTo>
                  <a:lnTo>
                    <a:pt x="101239" y="34865"/>
                  </a:lnTo>
                  <a:lnTo>
                    <a:pt x="91780" y="22067"/>
                  </a:lnTo>
                  <a:lnTo>
                    <a:pt x="73298" y="9338"/>
                  </a:lnTo>
                  <a:lnTo>
                    <a:pt x="36464" y="0"/>
                  </a:lnTo>
                  <a:lnTo>
                    <a:pt x="25724" y="286"/>
                  </a:lnTo>
                  <a:lnTo>
                    <a:pt x="10028" y="6249"/>
                  </a:lnTo>
                  <a:lnTo>
                    <a:pt x="5277" y="11508"/>
                  </a:lnTo>
                  <a:lnTo>
                    <a:pt x="0" y="24877"/>
                  </a:lnTo>
                  <a:lnTo>
                    <a:pt x="7062" y="45871"/>
                  </a:lnTo>
                  <a:lnTo>
                    <a:pt x="13884" y="58383"/>
                  </a:lnTo>
                  <a:lnTo>
                    <a:pt x="30871" y="74168"/>
                  </a:lnTo>
                  <a:lnTo>
                    <a:pt x="40340" y="79365"/>
                  </a:lnTo>
                  <a:lnTo>
                    <a:pt x="50180" y="80713"/>
                  </a:lnTo>
                  <a:lnTo>
                    <a:pt x="70522" y="76566"/>
                  </a:lnTo>
                  <a:lnTo>
                    <a:pt x="85677" y="65786"/>
                  </a:lnTo>
                  <a:lnTo>
                    <a:pt x="106904" y="35870"/>
                  </a:lnTo>
                  <a:lnTo>
                    <a:pt x="110313" y="25121"/>
                  </a:lnTo>
                  <a:lnTo>
                    <a:pt x="110888" y="17992"/>
                  </a:lnTo>
                  <a:lnTo>
                    <a:pt x="115559" y="8768"/>
                  </a:lnTo>
                  <a:lnTo>
                    <a:pt x="116554" y="9660"/>
                  </a:lnTo>
                  <a:lnTo>
                    <a:pt x="122031" y="20478"/>
                  </a:lnTo>
                  <a:lnTo>
                    <a:pt x="134285" y="66274"/>
                  </a:lnTo>
                  <a:lnTo>
                    <a:pt x="139181" y="99783"/>
                  </a:lnTo>
                  <a:lnTo>
                    <a:pt x="143709" y="135842"/>
                  </a:lnTo>
                  <a:lnTo>
                    <a:pt x="146191" y="174916"/>
                  </a:lnTo>
                  <a:lnTo>
                    <a:pt x="147294" y="214390"/>
                  </a:lnTo>
                  <a:lnTo>
                    <a:pt x="147785" y="250749"/>
                  </a:lnTo>
                  <a:lnTo>
                    <a:pt x="148062" y="292839"/>
                  </a:lnTo>
                  <a:lnTo>
                    <a:pt x="148155" y="316271"/>
                  </a:lnTo>
                  <a:lnTo>
                    <a:pt x="148162" y="316261"/>
                  </a:lnTo>
                  <a:lnTo>
                    <a:pt x="148178" y="312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90">
              <a:extLst>
                <a:ext uri="{FF2B5EF4-FFF2-40B4-BE49-F238E27FC236}">
                  <a16:creationId xmlns:a16="http://schemas.microsoft.com/office/drawing/2014/main" xmlns="" id="{C9A71C73-6E36-4CD7-B1D2-32AD0A1D375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23430" y="895350"/>
              <a:ext cx="466371" cy="101339"/>
            </a:xfrm>
            <a:custGeom>
              <a:avLst/>
              <a:gdLst/>
              <a:ahLst/>
              <a:cxnLst/>
              <a:rect l="0" t="0" r="0" b="0"/>
              <a:pathLst>
                <a:path w="466371" h="101339">
                  <a:moveTo>
                    <a:pt x="21870" y="95250"/>
                  </a:moveTo>
                  <a:lnTo>
                    <a:pt x="21870" y="95250"/>
                  </a:lnTo>
                  <a:lnTo>
                    <a:pt x="0" y="100717"/>
                  </a:lnTo>
                  <a:lnTo>
                    <a:pt x="10999" y="101338"/>
                  </a:lnTo>
                  <a:lnTo>
                    <a:pt x="39616" y="99602"/>
                  </a:lnTo>
                  <a:lnTo>
                    <a:pt x="84085" y="94362"/>
                  </a:lnTo>
                  <a:lnTo>
                    <a:pt x="112735" y="89014"/>
                  </a:lnTo>
                  <a:lnTo>
                    <a:pt x="143831" y="82626"/>
                  </a:lnTo>
                  <a:lnTo>
                    <a:pt x="177260" y="74839"/>
                  </a:lnTo>
                  <a:lnTo>
                    <a:pt x="212247" y="66121"/>
                  </a:lnTo>
                  <a:lnTo>
                    <a:pt x="248271" y="56781"/>
                  </a:lnTo>
                  <a:lnTo>
                    <a:pt x="282871" y="48437"/>
                  </a:lnTo>
                  <a:lnTo>
                    <a:pt x="316520" y="40758"/>
                  </a:lnTo>
                  <a:lnTo>
                    <a:pt x="349537" y="33522"/>
                  </a:lnTo>
                  <a:lnTo>
                    <a:pt x="376486" y="27287"/>
                  </a:lnTo>
                  <a:lnTo>
                    <a:pt x="419602" y="16596"/>
                  </a:lnTo>
                  <a:lnTo>
                    <a:pt x="466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91">
              <a:extLst>
                <a:ext uri="{FF2B5EF4-FFF2-40B4-BE49-F238E27FC236}">
                  <a16:creationId xmlns:a16="http://schemas.microsoft.com/office/drawing/2014/main" xmlns="" id="{43734F68-D4EF-4B6D-9803-6AD4E99C6A0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978650" y="536379"/>
              <a:ext cx="57151" cy="314522"/>
            </a:xfrm>
            <a:custGeom>
              <a:avLst/>
              <a:gdLst/>
              <a:ahLst/>
              <a:cxnLst/>
              <a:rect l="0" t="0" r="0" b="0"/>
              <a:pathLst>
                <a:path w="57151" h="314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6742" y="4646"/>
                  </a:lnTo>
                  <a:lnTo>
                    <a:pt x="14305" y="25072"/>
                  </a:lnTo>
                  <a:lnTo>
                    <a:pt x="17644" y="63580"/>
                  </a:lnTo>
                  <a:lnTo>
                    <a:pt x="20307" y="100216"/>
                  </a:lnTo>
                  <a:lnTo>
                    <a:pt x="23137" y="141663"/>
                  </a:lnTo>
                  <a:lnTo>
                    <a:pt x="24394" y="183603"/>
                  </a:lnTo>
                  <a:lnTo>
                    <a:pt x="26834" y="221998"/>
                  </a:lnTo>
                  <a:lnTo>
                    <a:pt x="30293" y="267822"/>
                  </a:lnTo>
                  <a:lnTo>
                    <a:pt x="34834" y="301847"/>
                  </a:lnTo>
                  <a:lnTo>
                    <a:pt x="38039" y="306072"/>
                  </a:lnTo>
                  <a:lnTo>
                    <a:pt x="5715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2892">
            <a:extLst>
              <a:ext uri="{FF2B5EF4-FFF2-40B4-BE49-F238E27FC236}">
                <a16:creationId xmlns:a16="http://schemas.microsoft.com/office/drawing/2014/main" xmlns="" id="{AE106AC9-2AC0-40B2-A317-B1B099089D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1907" y="112"/>
            <a:ext cx="1509746" cy="994250"/>
          </a:xfrm>
          <a:custGeom>
            <a:avLst/>
            <a:gdLst/>
            <a:ahLst/>
            <a:cxnLst/>
            <a:rect l="0" t="0" r="0" b="0"/>
            <a:pathLst>
              <a:path w="1509746" h="994250">
                <a:moveTo>
                  <a:pt x="1061593" y="44338"/>
                </a:moveTo>
                <a:lnTo>
                  <a:pt x="1061593" y="44338"/>
                </a:lnTo>
                <a:lnTo>
                  <a:pt x="1070431" y="26661"/>
                </a:lnTo>
                <a:lnTo>
                  <a:pt x="1071013" y="23381"/>
                </a:lnTo>
                <a:lnTo>
                  <a:pt x="1070695" y="20489"/>
                </a:lnTo>
                <a:lnTo>
                  <a:pt x="1069778" y="17855"/>
                </a:lnTo>
                <a:lnTo>
                  <a:pt x="1064996" y="13048"/>
                </a:lnTo>
                <a:lnTo>
                  <a:pt x="1061745" y="10778"/>
                </a:lnTo>
                <a:lnTo>
                  <a:pt x="1040314" y="4212"/>
                </a:lnTo>
                <a:lnTo>
                  <a:pt x="1001509" y="1169"/>
                </a:lnTo>
                <a:lnTo>
                  <a:pt x="968567" y="457"/>
                </a:lnTo>
                <a:lnTo>
                  <a:pt x="929231" y="141"/>
                </a:lnTo>
                <a:lnTo>
                  <a:pt x="904913" y="57"/>
                </a:lnTo>
                <a:lnTo>
                  <a:pt x="878823" y="0"/>
                </a:lnTo>
                <a:lnTo>
                  <a:pt x="852963" y="669"/>
                </a:lnTo>
                <a:lnTo>
                  <a:pt x="827256" y="1819"/>
                </a:lnTo>
                <a:lnTo>
                  <a:pt x="801652" y="3292"/>
                </a:lnTo>
                <a:lnTo>
                  <a:pt x="776116" y="5685"/>
                </a:lnTo>
                <a:lnTo>
                  <a:pt x="750625" y="8692"/>
                </a:lnTo>
                <a:lnTo>
                  <a:pt x="725164" y="12107"/>
                </a:lnTo>
                <a:lnTo>
                  <a:pt x="698313" y="16501"/>
                </a:lnTo>
                <a:lnTo>
                  <a:pt x="670534" y="21547"/>
                </a:lnTo>
                <a:lnTo>
                  <a:pt x="642137" y="27027"/>
                </a:lnTo>
                <a:lnTo>
                  <a:pt x="612622" y="34208"/>
                </a:lnTo>
                <a:lnTo>
                  <a:pt x="582363" y="42524"/>
                </a:lnTo>
                <a:lnTo>
                  <a:pt x="551606" y="51595"/>
                </a:lnTo>
                <a:lnTo>
                  <a:pt x="516990" y="62582"/>
                </a:lnTo>
                <a:lnTo>
                  <a:pt x="479802" y="74845"/>
                </a:lnTo>
                <a:lnTo>
                  <a:pt x="440899" y="87959"/>
                </a:lnTo>
                <a:lnTo>
                  <a:pt x="402264" y="103052"/>
                </a:lnTo>
                <a:lnTo>
                  <a:pt x="363807" y="119464"/>
                </a:lnTo>
                <a:lnTo>
                  <a:pt x="325469" y="136755"/>
                </a:lnTo>
                <a:lnTo>
                  <a:pt x="290738" y="155339"/>
                </a:lnTo>
                <a:lnTo>
                  <a:pt x="258412" y="174783"/>
                </a:lnTo>
                <a:lnTo>
                  <a:pt x="227689" y="194801"/>
                </a:lnTo>
                <a:lnTo>
                  <a:pt x="200151" y="215202"/>
                </a:lnTo>
                <a:lnTo>
                  <a:pt x="174737" y="235859"/>
                </a:lnTo>
                <a:lnTo>
                  <a:pt x="129096" y="280447"/>
                </a:lnTo>
                <a:lnTo>
                  <a:pt x="109023" y="306166"/>
                </a:lnTo>
                <a:lnTo>
                  <a:pt x="89996" y="333190"/>
                </a:lnTo>
                <a:lnTo>
                  <a:pt x="73078" y="362495"/>
                </a:lnTo>
                <a:lnTo>
                  <a:pt x="57567" y="393320"/>
                </a:lnTo>
                <a:lnTo>
                  <a:pt x="42992" y="425160"/>
                </a:lnTo>
                <a:lnTo>
                  <a:pt x="31159" y="456263"/>
                </a:lnTo>
                <a:lnTo>
                  <a:pt x="21154" y="486877"/>
                </a:lnTo>
                <a:lnTo>
                  <a:pt x="12367" y="517164"/>
                </a:lnTo>
                <a:lnTo>
                  <a:pt x="6509" y="546528"/>
                </a:lnTo>
                <a:lnTo>
                  <a:pt x="2604" y="575276"/>
                </a:lnTo>
                <a:lnTo>
                  <a:pt x="0" y="603613"/>
                </a:lnTo>
                <a:lnTo>
                  <a:pt x="381" y="631677"/>
                </a:lnTo>
                <a:lnTo>
                  <a:pt x="2752" y="659558"/>
                </a:lnTo>
                <a:lnTo>
                  <a:pt x="6449" y="687318"/>
                </a:lnTo>
                <a:lnTo>
                  <a:pt x="13147" y="712880"/>
                </a:lnTo>
                <a:lnTo>
                  <a:pt x="31878" y="760098"/>
                </a:lnTo>
                <a:lnTo>
                  <a:pt x="56196" y="802720"/>
                </a:lnTo>
                <a:lnTo>
                  <a:pt x="86289" y="842830"/>
                </a:lnTo>
                <a:lnTo>
                  <a:pt x="125534" y="881823"/>
                </a:lnTo>
                <a:lnTo>
                  <a:pt x="172609" y="916557"/>
                </a:lnTo>
                <a:lnTo>
                  <a:pt x="198004" y="932734"/>
                </a:lnTo>
                <a:lnTo>
                  <a:pt x="225517" y="947047"/>
                </a:lnTo>
                <a:lnTo>
                  <a:pt x="254442" y="960116"/>
                </a:lnTo>
                <a:lnTo>
                  <a:pt x="284309" y="972357"/>
                </a:lnTo>
                <a:lnTo>
                  <a:pt x="316920" y="981223"/>
                </a:lnTo>
                <a:lnTo>
                  <a:pt x="351361" y="987839"/>
                </a:lnTo>
                <a:lnTo>
                  <a:pt x="387022" y="992955"/>
                </a:lnTo>
                <a:lnTo>
                  <a:pt x="424907" y="994249"/>
                </a:lnTo>
                <a:lnTo>
                  <a:pt x="464274" y="992996"/>
                </a:lnTo>
                <a:lnTo>
                  <a:pt x="504631" y="990043"/>
                </a:lnTo>
                <a:lnTo>
                  <a:pt x="547057" y="983136"/>
                </a:lnTo>
                <a:lnTo>
                  <a:pt x="590863" y="973592"/>
                </a:lnTo>
                <a:lnTo>
                  <a:pt x="635590" y="962291"/>
                </a:lnTo>
                <a:lnTo>
                  <a:pt x="681635" y="949112"/>
                </a:lnTo>
                <a:lnTo>
                  <a:pt x="728560" y="934682"/>
                </a:lnTo>
                <a:lnTo>
                  <a:pt x="776071" y="919417"/>
                </a:lnTo>
                <a:lnTo>
                  <a:pt x="823973" y="903596"/>
                </a:lnTo>
                <a:lnTo>
                  <a:pt x="872135" y="887405"/>
                </a:lnTo>
                <a:lnTo>
                  <a:pt x="920471" y="870966"/>
                </a:lnTo>
                <a:lnTo>
                  <a:pt x="966806" y="854362"/>
                </a:lnTo>
                <a:lnTo>
                  <a:pt x="1011807" y="837648"/>
                </a:lnTo>
                <a:lnTo>
                  <a:pt x="1055919" y="820862"/>
                </a:lnTo>
                <a:lnTo>
                  <a:pt x="1097322" y="804026"/>
                </a:lnTo>
                <a:lnTo>
                  <a:pt x="1136918" y="787158"/>
                </a:lnTo>
                <a:lnTo>
                  <a:pt x="1175309" y="770268"/>
                </a:lnTo>
                <a:lnTo>
                  <a:pt x="1210782" y="752658"/>
                </a:lnTo>
                <a:lnTo>
                  <a:pt x="1244308" y="734568"/>
                </a:lnTo>
                <a:lnTo>
                  <a:pt x="1276536" y="716158"/>
                </a:lnTo>
                <a:lnTo>
                  <a:pt x="1306488" y="695418"/>
                </a:lnTo>
                <a:lnTo>
                  <a:pt x="1334923" y="673125"/>
                </a:lnTo>
                <a:lnTo>
                  <a:pt x="1362346" y="649796"/>
                </a:lnTo>
                <a:lnTo>
                  <a:pt x="1387684" y="625071"/>
                </a:lnTo>
                <a:lnTo>
                  <a:pt x="1411632" y="599416"/>
                </a:lnTo>
                <a:lnTo>
                  <a:pt x="1434652" y="573140"/>
                </a:lnTo>
                <a:lnTo>
                  <a:pt x="1454232" y="547156"/>
                </a:lnTo>
                <a:lnTo>
                  <a:pt x="1471519" y="521366"/>
                </a:lnTo>
                <a:lnTo>
                  <a:pt x="1487277" y="495707"/>
                </a:lnTo>
                <a:lnTo>
                  <a:pt x="1504786" y="448382"/>
                </a:lnTo>
                <a:lnTo>
                  <a:pt x="1509745" y="403124"/>
                </a:lnTo>
                <a:lnTo>
                  <a:pt x="1502542" y="357139"/>
                </a:lnTo>
                <a:lnTo>
                  <a:pt x="1495259" y="332600"/>
                </a:lnTo>
                <a:lnTo>
                  <a:pt x="1486170" y="307068"/>
                </a:lnTo>
                <a:lnTo>
                  <a:pt x="1475878" y="280875"/>
                </a:lnTo>
                <a:lnTo>
                  <a:pt x="1464077" y="254240"/>
                </a:lnTo>
                <a:lnTo>
                  <a:pt x="1451272" y="227312"/>
                </a:lnTo>
                <a:lnTo>
                  <a:pt x="1437795" y="200187"/>
                </a:lnTo>
                <a:lnTo>
                  <a:pt x="1423167" y="175049"/>
                </a:lnTo>
                <a:lnTo>
                  <a:pt x="1391861" y="128302"/>
                </a:lnTo>
                <a:lnTo>
                  <a:pt x="1349725" y="89652"/>
                </a:lnTo>
                <a:lnTo>
                  <a:pt x="1325648" y="72430"/>
                </a:lnTo>
                <a:lnTo>
                  <a:pt x="1295485" y="59538"/>
                </a:lnTo>
                <a:lnTo>
                  <a:pt x="1261266" y="49533"/>
                </a:lnTo>
                <a:lnTo>
                  <a:pt x="1224341" y="41451"/>
                </a:lnTo>
                <a:lnTo>
                  <a:pt x="1180675" y="36769"/>
                </a:lnTo>
                <a:lnTo>
                  <a:pt x="1132515" y="34353"/>
                </a:lnTo>
                <a:lnTo>
                  <a:pt x="1081357" y="33448"/>
                </a:lnTo>
                <a:lnTo>
                  <a:pt x="1027497" y="35667"/>
                </a:lnTo>
                <a:lnTo>
                  <a:pt x="971835" y="39968"/>
                </a:lnTo>
                <a:lnTo>
                  <a:pt x="914971" y="45658"/>
                </a:lnTo>
                <a:lnTo>
                  <a:pt x="862950" y="54390"/>
                </a:lnTo>
                <a:lnTo>
                  <a:pt x="814159" y="65151"/>
                </a:lnTo>
                <a:lnTo>
                  <a:pt x="767520" y="77263"/>
                </a:lnTo>
                <a:lnTo>
                  <a:pt x="736428" y="85338"/>
                </a:lnTo>
                <a:lnTo>
                  <a:pt x="674243" y="1014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604">
            <a:extLst>
              <a:ext uri="{FF2B5EF4-FFF2-40B4-BE49-F238E27FC236}">
                <a16:creationId xmlns:a16="http://schemas.microsoft.com/office/drawing/2014/main" xmlns="" id="{48F5091C-838E-4EC8-8014-78AB56E4BDAA}"/>
              </a:ext>
            </a:extLst>
          </p:cNvPr>
          <p:cNvGrpSpPr/>
          <p:nvPr/>
        </p:nvGrpSpPr>
        <p:grpSpPr>
          <a:xfrm>
            <a:off x="5714277" y="2091842"/>
            <a:ext cx="603974" cy="709232"/>
            <a:chOff x="5714277" y="2091842"/>
            <a:chExt cx="603974" cy="709232"/>
          </a:xfrm>
        </p:grpSpPr>
        <p:sp>
          <p:nvSpPr>
            <p:cNvPr id="37" name="SMARTInkShape-2893">
              <a:extLst>
                <a:ext uri="{FF2B5EF4-FFF2-40B4-BE49-F238E27FC236}">
                  <a16:creationId xmlns:a16="http://schemas.microsoft.com/office/drawing/2014/main" xmlns="" id="{0C8E8F0A-BF56-491C-AB03-1388D3F5972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14277" y="2406650"/>
              <a:ext cx="603974" cy="114301"/>
            </a:xfrm>
            <a:custGeom>
              <a:avLst/>
              <a:gdLst/>
              <a:ahLst/>
              <a:cxnLst/>
              <a:rect l="0" t="0" r="0" b="0"/>
              <a:pathLst>
                <a:path w="603974" h="114301">
                  <a:moveTo>
                    <a:pt x="19773" y="114300"/>
                  </a:moveTo>
                  <a:lnTo>
                    <a:pt x="19773" y="114300"/>
                  </a:lnTo>
                  <a:lnTo>
                    <a:pt x="2814" y="107392"/>
                  </a:lnTo>
                  <a:lnTo>
                    <a:pt x="0" y="105461"/>
                  </a:lnTo>
                  <a:lnTo>
                    <a:pt x="1652" y="102763"/>
                  </a:lnTo>
                  <a:lnTo>
                    <a:pt x="12895" y="96002"/>
                  </a:lnTo>
                  <a:lnTo>
                    <a:pt x="46585" y="88294"/>
                  </a:lnTo>
                  <a:lnTo>
                    <a:pt x="69397" y="84262"/>
                  </a:lnTo>
                  <a:lnTo>
                    <a:pt x="100833" y="78753"/>
                  </a:lnTo>
                  <a:lnTo>
                    <a:pt x="138019" y="72257"/>
                  </a:lnTo>
                  <a:lnTo>
                    <a:pt x="179037" y="65105"/>
                  </a:lnTo>
                  <a:lnTo>
                    <a:pt x="224726" y="57514"/>
                  </a:lnTo>
                  <a:lnTo>
                    <a:pt x="273531" y="49632"/>
                  </a:lnTo>
                  <a:lnTo>
                    <a:pt x="324412" y="41555"/>
                  </a:lnTo>
                  <a:lnTo>
                    <a:pt x="371032" y="34759"/>
                  </a:lnTo>
                  <a:lnTo>
                    <a:pt x="414812" y="28817"/>
                  </a:lnTo>
                  <a:lnTo>
                    <a:pt x="456699" y="23444"/>
                  </a:lnTo>
                  <a:lnTo>
                    <a:pt x="491679" y="18452"/>
                  </a:lnTo>
                  <a:lnTo>
                    <a:pt x="522055" y="13712"/>
                  </a:lnTo>
                  <a:lnTo>
                    <a:pt x="567565" y="6094"/>
                  </a:lnTo>
                  <a:lnTo>
                    <a:pt x="603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94">
              <a:extLst>
                <a:ext uri="{FF2B5EF4-FFF2-40B4-BE49-F238E27FC236}">
                  <a16:creationId xmlns:a16="http://schemas.microsoft.com/office/drawing/2014/main" xmlns="" id="{689E7BF6-05E3-4406-ACCF-6FD9BB3207F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67400" y="2091842"/>
              <a:ext cx="69851" cy="346559"/>
            </a:xfrm>
            <a:custGeom>
              <a:avLst/>
              <a:gdLst/>
              <a:ahLst/>
              <a:cxnLst/>
              <a:rect l="0" t="0" r="0" b="0"/>
              <a:pathLst>
                <a:path w="69851" h="3465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23765" y="30005"/>
                  </a:lnTo>
                  <a:lnTo>
                    <a:pt x="31964" y="66168"/>
                  </a:lnTo>
                  <a:lnTo>
                    <a:pt x="40312" y="111168"/>
                  </a:lnTo>
                  <a:lnTo>
                    <a:pt x="44514" y="136009"/>
                  </a:lnTo>
                  <a:lnTo>
                    <a:pt x="48726" y="161742"/>
                  </a:lnTo>
                  <a:lnTo>
                    <a:pt x="52945" y="187364"/>
                  </a:lnTo>
                  <a:lnTo>
                    <a:pt x="57169" y="212912"/>
                  </a:lnTo>
                  <a:lnTo>
                    <a:pt x="61396" y="238411"/>
                  </a:lnTo>
                  <a:lnTo>
                    <a:pt x="66093" y="283676"/>
                  </a:lnTo>
                  <a:lnTo>
                    <a:pt x="6985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95">
              <a:extLst>
                <a:ext uri="{FF2B5EF4-FFF2-40B4-BE49-F238E27FC236}">
                  <a16:creationId xmlns:a16="http://schemas.microsoft.com/office/drawing/2014/main" xmlns="" id="{2CEA87BB-71D9-40C1-B277-2B17EE9416F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871816" y="2755900"/>
              <a:ext cx="376585" cy="45174"/>
            </a:xfrm>
            <a:custGeom>
              <a:avLst/>
              <a:gdLst/>
              <a:ahLst/>
              <a:cxnLst/>
              <a:rect l="0" t="0" r="0" b="0"/>
              <a:pathLst>
                <a:path w="376585" h="45174">
                  <a:moveTo>
                    <a:pt x="14634" y="25400"/>
                  </a:moveTo>
                  <a:lnTo>
                    <a:pt x="14634" y="25400"/>
                  </a:lnTo>
                  <a:lnTo>
                    <a:pt x="1150" y="35513"/>
                  </a:lnTo>
                  <a:lnTo>
                    <a:pt x="0" y="39197"/>
                  </a:lnTo>
                  <a:lnTo>
                    <a:pt x="2056" y="42359"/>
                  </a:lnTo>
                  <a:lnTo>
                    <a:pt x="6248" y="45173"/>
                  </a:lnTo>
                  <a:lnTo>
                    <a:pt x="49230" y="42391"/>
                  </a:lnTo>
                  <a:lnTo>
                    <a:pt x="72976" y="39549"/>
                  </a:lnTo>
                  <a:lnTo>
                    <a:pt x="100801" y="36244"/>
                  </a:lnTo>
                  <a:lnTo>
                    <a:pt x="131345" y="32629"/>
                  </a:lnTo>
                  <a:lnTo>
                    <a:pt x="163702" y="28808"/>
                  </a:lnTo>
                  <a:lnTo>
                    <a:pt x="197269" y="24850"/>
                  </a:lnTo>
                  <a:lnTo>
                    <a:pt x="231641" y="20800"/>
                  </a:lnTo>
                  <a:lnTo>
                    <a:pt x="263021" y="16689"/>
                  </a:lnTo>
                  <a:lnTo>
                    <a:pt x="292409" y="12537"/>
                  </a:lnTo>
                  <a:lnTo>
                    <a:pt x="339173" y="5572"/>
                  </a:lnTo>
                  <a:lnTo>
                    <a:pt x="376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96">
              <a:extLst>
                <a:ext uri="{FF2B5EF4-FFF2-40B4-BE49-F238E27FC236}">
                  <a16:creationId xmlns:a16="http://schemas.microsoft.com/office/drawing/2014/main" xmlns="" id="{E926969C-E124-4D73-B28C-2696474BFFD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87829" y="2628900"/>
              <a:ext cx="352622" cy="53289"/>
            </a:xfrm>
            <a:custGeom>
              <a:avLst/>
              <a:gdLst/>
              <a:ahLst/>
              <a:cxnLst/>
              <a:rect l="0" t="0" r="0" b="0"/>
              <a:pathLst>
                <a:path w="352622" h="53289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418" y="49520"/>
                  </a:lnTo>
                  <a:lnTo>
                    <a:pt x="4646" y="53288"/>
                  </a:lnTo>
                  <a:lnTo>
                    <a:pt x="35185" y="49263"/>
                  </a:lnTo>
                  <a:lnTo>
                    <a:pt x="77483" y="40945"/>
                  </a:lnTo>
                  <a:lnTo>
                    <a:pt x="103579" y="35763"/>
                  </a:lnTo>
                  <a:lnTo>
                    <a:pt x="134382" y="29487"/>
                  </a:lnTo>
                  <a:lnTo>
                    <a:pt x="168323" y="22480"/>
                  </a:lnTo>
                  <a:lnTo>
                    <a:pt x="204355" y="14986"/>
                  </a:lnTo>
                  <a:lnTo>
                    <a:pt x="236844" y="9991"/>
                  </a:lnTo>
                  <a:lnTo>
                    <a:pt x="266969" y="6661"/>
                  </a:lnTo>
                  <a:lnTo>
                    <a:pt x="314554" y="2960"/>
                  </a:lnTo>
                  <a:lnTo>
                    <a:pt x="352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05">
            <a:extLst>
              <a:ext uri="{FF2B5EF4-FFF2-40B4-BE49-F238E27FC236}">
                <a16:creationId xmlns:a16="http://schemas.microsoft.com/office/drawing/2014/main" xmlns="" id="{464EB54A-5DB0-40AA-B464-0E7A3D4731C0}"/>
              </a:ext>
            </a:extLst>
          </p:cNvPr>
          <p:cNvGrpSpPr/>
          <p:nvPr/>
        </p:nvGrpSpPr>
        <p:grpSpPr>
          <a:xfrm>
            <a:off x="6902450" y="2296590"/>
            <a:ext cx="1981201" cy="501716"/>
            <a:chOff x="6902450" y="2296590"/>
            <a:chExt cx="1981201" cy="501716"/>
          </a:xfrm>
        </p:grpSpPr>
        <p:sp>
          <p:nvSpPr>
            <p:cNvPr id="42" name="SMARTInkShape-2897">
              <a:extLst>
                <a:ext uri="{FF2B5EF4-FFF2-40B4-BE49-F238E27FC236}">
                  <a16:creationId xmlns:a16="http://schemas.microsoft.com/office/drawing/2014/main" xmlns="" id="{1FF22C26-A92F-47F7-B991-8CFDF48F546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362938" y="2571750"/>
              <a:ext cx="190513" cy="44451"/>
            </a:xfrm>
            <a:custGeom>
              <a:avLst/>
              <a:gdLst/>
              <a:ahLst/>
              <a:cxnLst/>
              <a:rect l="0" t="0" r="0" b="0"/>
              <a:pathLst>
                <a:path w="190513" h="44451">
                  <a:moveTo>
                    <a:pt x="31762" y="44450"/>
                  </a:moveTo>
                  <a:lnTo>
                    <a:pt x="31762" y="44450"/>
                  </a:lnTo>
                  <a:lnTo>
                    <a:pt x="1054" y="44450"/>
                  </a:lnTo>
                  <a:lnTo>
                    <a:pt x="0" y="43744"/>
                  </a:lnTo>
                  <a:lnTo>
                    <a:pt x="710" y="42568"/>
                  </a:lnTo>
                  <a:lnTo>
                    <a:pt x="2594" y="41079"/>
                  </a:lnTo>
                  <a:lnTo>
                    <a:pt x="47586" y="36572"/>
                  </a:lnTo>
                  <a:lnTo>
                    <a:pt x="83479" y="28248"/>
                  </a:lnTo>
                  <a:lnTo>
                    <a:pt x="124832" y="17494"/>
                  </a:lnTo>
                  <a:lnTo>
                    <a:pt x="190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98">
              <a:extLst>
                <a:ext uri="{FF2B5EF4-FFF2-40B4-BE49-F238E27FC236}">
                  <a16:creationId xmlns:a16="http://schemas.microsoft.com/office/drawing/2014/main" xmlns="" id="{496F62F2-5CE1-4A8C-AE4A-5E271F93550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572500" y="2368550"/>
              <a:ext cx="158186" cy="336551"/>
            </a:xfrm>
            <a:custGeom>
              <a:avLst/>
              <a:gdLst/>
              <a:ahLst/>
              <a:cxnLst/>
              <a:rect l="0" t="0" r="0" b="0"/>
              <a:pathLst>
                <a:path w="158186" h="3365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7789" y="13484"/>
                  </a:lnTo>
                  <a:lnTo>
                    <a:pt x="63110" y="45466"/>
                  </a:lnTo>
                  <a:lnTo>
                    <a:pt x="104854" y="92964"/>
                  </a:lnTo>
                  <a:lnTo>
                    <a:pt x="130093" y="134451"/>
                  </a:lnTo>
                  <a:lnTo>
                    <a:pt x="149540" y="181111"/>
                  </a:lnTo>
                  <a:lnTo>
                    <a:pt x="154728" y="205408"/>
                  </a:lnTo>
                  <a:lnTo>
                    <a:pt x="158185" y="230072"/>
                  </a:lnTo>
                  <a:lnTo>
                    <a:pt x="146975" y="274410"/>
                  </a:lnTo>
                  <a:lnTo>
                    <a:pt x="1143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99">
              <a:extLst>
                <a:ext uri="{FF2B5EF4-FFF2-40B4-BE49-F238E27FC236}">
                  <a16:creationId xmlns:a16="http://schemas.microsoft.com/office/drawing/2014/main" xmlns="" id="{955FAEE8-A81B-4579-BB4D-C7A204C3291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877300" y="2692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00">
              <a:extLst>
                <a:ext uri="{FF2B5EF4-FFF2-40B4-BE49-F238E27FC236}">
                  <a16:creationId xmlns:a16="http://schemas.microsoft.com/office/drawing/2014/main" xmlns="" id="{A70A6178-29D7-40AD-BA76-CAAC510ADB9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283241" y="2423848"/>
              <a:ext cx="194010" cy="324904"/>
            </a:xfrm>
            <a:custGeom>
              <a:avLst/>
              <a:gdLst/>
              <a:ahLst/>
              <a:cxnLst/>
              <a:rect l="0" t="0" r="0" b="0"/>
              <a:pathLst>
                <a:path w="194010" h="324904">
                  <a:moveTo>
                    <a:pt x="73359" y="97102"/>
                  </a:moveTo>
                  <a:lnTo>
                    <a:pt x="73359" y="97102"/>
                  </a:lnTo>
                  <a:lnTo>
                    <a:pt x="71947" y="114427"/>
                  </a:lnTo>
                  <a:lnTo>
                    <a:pt x="59544" y="158302"/>
                  </a:lnTo>
                  <a:lnTo>
                    <a:pt x="45747" y="203665"/>
                  </a:lnTo>
                  <a:lnTo>
                    <a:pt x="34275" y="237597"/>
                  </a:lnTo>
                  <a:lnTo>
                    <a:pt x="16623" y="283055"/>
                  </a:lnTo>
                  <a:lnTo>
                    <a:pt x="0" y="324903"/>
                  </a:lnTo>
                  <a:lnTo>
                    <a:pt x="11485" y="309708"/>
                  </a:lnTo>
                  <a:lnTo>
                    <a:pt x="25163" y="280258"/>
                  </a:lnTo>
                  <a:lnTo>
                    <a:pt x="43472" y="237066"/>
                  </a:lnTo>
                  <a:lnTo>
                    <a:pt x="56257" y="208755"/>
                  </a:lnTo>
                  <a:lnTo>
                    <a:pt x="70424" y="177888"/>
                  </a:lnTo>
                  <a:lnTo>
                    <a:pt x="84807" y="146726"/>
                  </a:lnTo>
                  <a:lnTo>
                    <a:pt x="99336" y="115368"/>
                  </a:lnTo>
                  <a:lnTo>
                    <a:pt x="113960" y="83879"/>
                  </a:lnTo>
                  <a:lnTo>
                    <a:pt x="135854" y="41366"/>
                  </a:lnTo>
                  <a:lnTo>
                    <a:pt x="157043" y="1191"/>
                  </a:lnTo>
                  <a:lnTo>
                    <a:pt x="159487" y="0"/>
                  </a:lnTo>
                  <a:lnTo>
                    <a:pt x="161823" y="2028"/>
                  </a:lnTo>
                  <a:lnTo>
                    <a:pt x="164084" y="6203"/>
                  </a:lnTo>
                  <a:lnTo>
                    <a:pt x="170639" y="39046"/>
                  </a:lnTo>
                  <a:lnTo>
                    <a:pt x="173040" y="72475"/>
                  </a:lnTo>
                  <a:lnTo>
                    <a:pt x="174812" y="110851"/>
                  </a:lnTo>
                  <a:lnTo>
                    <a:pt x="177950" y="151426"/>
                  </a:lnTo>
                  <a:lnTo>
                    <a:pt x="179817" y="187333"/>
                  </a:lnTo>
                  <a:lnTo>
                    <a:pt x="184630" y="229670"/>
                  </a:lnTo>
                  <a:lnTo>
                    <a:pt x="194009" y="262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01">
              <a:extLst>
                <a:ext uri="{FF2B5EF4-FFF2-40B4-BE49-F238E27FC236}">
                  <a16:creationId xmlns:a16="http://schemas.microsoft.com/office/drawing/2014/main" xmlns="" id="{570F57EC-7316-4C4B-A48A-A91B01FD0A0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75208" y="2660650"/>
              <a:ext cx="197243" cy="43568"/>
            </a:xfrm>
            <a:custGeom>
              <a:avLst/>
              <a:gdLst/>
              <a:ahLst/>
              <a:cxnLst/>
              <a:rect l="0" t="0" r="0" b="0"/>
              <a:pathLst>
                <a:path w="197243" h="43568">
                  <a:moveTo>
                    <a:pt x="6742" y="38100"/>
                  </a:moveTo>
                  <a:lnTo>
                    <a:pt x="6742" y="38100"/>
                  </a:lnTo>
                  <a:lnTo>
                    <a:pt x="0" y="41471"/>
                  </a:lnTo>
                  <a:lnTo>
                    <a:pt x="131" y="42464"/>
                  </a:lnTo>
                  <a:lnTo>
                    <a:pt x="5920" y="43567"/>
                  </a:lnTo>
                  <a:lnTo>
                    <a:pt x="45621" y="34137"/>
                  </a:lnTo>
                  <a:lnTo>
                    <a:pt x="82347" y="26696"/>
                  </a:lnTo>
                  <a:lnTo>
                    <a:pt x="126422" y="16804"/>
                  </a:lnTo>
                  <a:lnTo>
                    <a:pt x="165766" y="7469"/>
                  </a:lnTo>
                  <a:lnTo>
                    <a:pt x="197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02">
              <a:extLst>
                <a:ext uri="{FF2B5EF4-FFF2-40B4-BE49-F238E27FC236}">
                  <a16:creationId xmlns:a16="http://schemas.microsoft.com/office/drawing/2014/main" xmlns="" id="{C4B344E9-BEBF-4198-A8ED-77029EBBFC4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8383" y="2600129"/>
              <a:ext cx="151518" cy="3372"/>
            </a:xfrm>
            <a:custGeom>
              <a:avLst/>
              <a:gdLst/>
              <a:ahLst/>
              <a:cxnLst/>
              <a:rect l="0" t="0" r="0" b="0"/>
              <a:pathLst>
                <a:path w="151518" h="3372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47590" y="2665"/>
                  </a:lnTo>
                  <a:lnTo>
                    <a:pt x="79927" y="0"/>
                  </a:lnTo>
                  <a:lnTo>
                    <a:pt x="123720" y="1275"/>
                  </a:lnTo>
                  <a:lnTo>
                    <a:pt x="15151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03">
              <a:extLst>
                <a:ext uri="{FF2B5EF4-FFF2-40B4-BE49-F238E27FC236}">
                  <a16:creationId xmlns:a16="http://schemas.microsoft.com/office/drawing/2014/main" xmlns="" id="{C55371CE-4F16-46BD-B97E-63BCC944BC8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58100" y="2473129"/>
              <a:ext cx="196851" cy="289122"/>
            </a:xfrm>
            <a:custGeom>
              <a:avLst/>
              <a:gdLst/>
              <a:ahLst/>
              <a:cxnLst/>
              <a:rect l="0" t="0" r="0" b="0"/>
              <a:pathLst>
                <a:path w="196851" h="289122">
                  <a:moveTo>
                    <a:pt x="196850" y="3371"/>
                  </a:moveTo>
                  <a:lnTo>
                    <a:pt x="196850" y="3371"/>
                  </a:lnTo>
                  <a:lnTo>
                    <a:pt x="190108" y="0"/>
                  </a:lnTo>
                  <a:lnTo>
                    <a:pt x="186005" y="1124"/>
                  </a:lnTo>
                  <a:lnTo>
                    <a:pt x="175802" y="8017"/>
                  </a:lnTo>
                  <a:lnTo>
                    <a:pt x="140455" y="52789"/>
                  </a:lnTo>
                  <a:lnTo>
                    <a:pt x="115106" y="90716"/>
                  </a:lnTo>
                  <a:lnTo>
                    <a:pt x="85495" y="133443"/>
                  </a:lnTo>
                  <a:lnTo>
                    <a:pt x="55636" y="176892"/>
                  </a:lnTo>
                  <a:lnTo>
                    <a:pt x="30607" y="217369"/>
                  </a:lnTo>
                  <a:lnTo>
                    <a:pt x="10166" y="262373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04">
              <a:extLst>
                <a:ext uri="{FF2B5EF4-FFF2-40B4-BE49-F238E27FC236}">
                  <a16:creationId xmlns:a16="http://schemas.microsoft.com/office/drawing/2014/main" xmlns="" id="{05813FCA-5314-46F3-88F8-50D2D1086BA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35679" y="2501900"/>
              <a:ext cx="168472" cy="215901"/>
            </a:xfrm>
            <a:custGeom>
              <a:avLst/>
              <a:gdLst/>
              <a:ahLst/>
              <a:cxnLst/>
              <a:rect l="0" t="0" r="0" b="0"/>
              <a:pathLst>
                <a:path w="168472" h="2159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4645" y="6742"/>
                  </a:lnTo>
                  <a:lnTo>
                    <a:pt x="39841" y="33918"/>
                  </a:lnTo>
                  <a:lnTo>
                    <a:pt x="78069" y="71590"/>
                  </a:lnTo>
                  <a:lnTo>
                    <a:pt x="112365" y="117481"/>
                  </a:lnTo>
                  <a:lnTo>
                    <a:pt x="142047" y="161260"/>
                  </a:lnTo>
                  <a:lnTo>
                    <a:pt x="162709" y="205865"/>
                  </a:lnTo>
                  <a:lnTo>
                    <a:pt x="16847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05">
              <a:extLst>
                <a:ext uri="{FF2B5EF4-FFF2-40B4-BE49-F238E27FC236}">
                  <a16:creationId xmlns:a16="http://schemas.microsoft.com/office/drawing/2014/main" xmlns="" id="{7F92C2AE-8605-4D27-B2C9-C1D58BD9ACD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52580" y="2423567"/>
              <a:ext cx="107291" cy="332334"/>
            </a:xfrm>
            <a:custGeom>
              <a:avLst/>
              <a:gdLst/>
              <a:ahLst/>
              <a:cxnLst/>
              <a:rect l="0" t="0" r="0" b="0"/>
              <a:pathLst>
                <a:path w="107291" h="332334">
                  <a:moveTo>
                    <a:pt x="103920" y="27533"/>
                  </a:moveTo>
                  <a:lnTo>
                    <a:pt x="103920" y="27533"/>
                  </a:lnTo>
                  <a:lnTo>
                    <a:pt x="107290" y="20791"/>
                  </a:lnTo>
                  <a:lnTo>
                    <a:pt x="107064" y="13718"/>
                  </a:lnTo>
                  <a:lnTo>
                    <a:pt x="104611" y="6576"/>
                  </a:lnTo>
                  <a:lnTo>
                    <a:pt x="101170" y="1050"/>
                  </a:lnTo>
                  <a:lnTo>
                    <a:pt x="97148" y="0"/>
                  </a:lnTo>
                  <a:lnTo>
                    <a:pt x="85152" y="715"/>
                  </a:lnTo>
                  <a:lnTo>
                    <a:pt x="70414" y="10910"/>
                  </a:lnTo>
                  <a:lnTo>
                    <a:pt x="54456" y="29317"/>
                  </a:lnTo>
                  <a:lnTo>
                    <a:pt x="29605" y="74237"/>
                  </a:lnTo>
                  <a:lnTo>
                    <a:pt x="12799" y="116729"/>
                  </a:lnTo>
                  <a:lnTo>
                    <a:pt x="3450" y="161955"/>
                  </a:lnTo>
                  <a:lnTo>
                    <a:pt x="0" y="205810"/>
                  </a:lnTo>
                  <a:lnTo>
                    <a:pt x="819" y="244115"/>
                  </a:lnTo>
                  <a:lnTo>
                    <a:pt x="9178" y="274310"/>
                  </a:lnTo>
                  <a:lnTo>
                    <a:pt x="23712" y="298079"/>
                  </a:lnTo>
                  <a:lnTo>
                    <a:pt x="65820" y="33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06">
              <a:extLst>
                <a:ext uri="{FF2B5EF4-FFF2-40B4-BE49-F238E27FC236}">
                  <a16:creationId xmlns:a16="http://schemas.microsoft.com/office/drawing/2014/main" xmlns="" id="{C203E12F-9F4B-4249-B336-645A0F9D30E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94715" y="2559050"/>
              <a:ext cx="195086" cy="239256"/>
            </a:xfrm>
            <a:custGeom>
              <a:avLst/>
              <a:gdLst/>
              <a:ahLst/>
              <a:cxnLst/>
              <a:rect l="0" t="0" r="0" b="0"/>
              <a:pathLst>
                <a:path w="195086" h="239256">
                  <a:moveTo>
                    <a:pt x="10935" y="114300"/>
                  </a:moveTo>
                  <a:lnTo>
                    <a:pt x="10935" y="114300"/>
                  </a:lnTo>
                  <a:lnTo>
                    <a:pt x="2207" y="99091"/>
                  </a:lnTo>
                  <a:lnTo>
                    <a:pt x="0" y="87785"/>
                  </a:lnTo>
                  <a:lnTo>
                    <a:pt x="1529" y="83218"/>
                  </a:lnTo>
                  <a:lnTo>
                    <a:pt x="8870" y="76261"/>
                  </a:lnTo>
                  <a:lnTo>
                    <a:pt x="35017" y="71750"/>
                  </a:lnTo>
                  <a:lnTo>
                    <a:pt x="55739" y="78220"/>
                  </a:lnTo>
                  <a:lnTo>
                    <a:pt x="66205" y="83897"/>
                  </a:lnTo>
                  <a:lnTo>
                    <a:pt x="83477" y="103375"/>
                  </a:lnTo>
                  <a:lnTo>
                    <a:pt x="91046" y="115483"/>
                  </a:lnTo>
                  <a:lnTo>
                    <a:pt x="95693" y="143989"/>
                  </a:lnTo>
                  <a:lnTo>
                    <a:pt x="88495" y="188008"/>
                  </a:lnTo>
                  <a:lnTo>
                    <a:pt x="77861" y="212676"/>
                  </a:lnTo>
                  <a:lnTo>
                    <a:pt x="63728" y="230695"/>
                  </a:lnTo>
                  <a:lnTo>
                    <a:pt x="53684" y="238233"/>
                  </a:lnTo>
                  <a:lnTo>
                    <a:pt x="50017" y="239255"/>
                  </a:lnTo>
                  <a:lnTo>
                    <a:pt x="48278" y="235703"/>
                  </a:lnTo>
                  <a:lnTo>
                    <a:pt x="48228" y="220468"/>
                  </a:lnTo>
                  <a:lnTo>
                    <a:pt x="56202" y="188297"/>
                  </a:lnTo>
                  <a:lnTo>
                    <a:pt x="72682" y="144365"/>
                  </a:lnTo>
                  <a:lnTo>
                    <a:pt x="85966" y="118821"/>
                  </a:lnTo>
                  <a:lnTo>
                    <a:pt x="101173" y="91914"/>
                  </a:lnTo>
                  <a:lnTo>
                    <a:pt x="136883" y="50728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07">
              <a:extLst>
                <a:ext uri="{FF2B5EF4-FFF2-40B4-BE49-F238E27FC236}">
                  <a16:creationId xmlns:a16="http://schemas.microsoft.com/office/drawing/2014/main" xmlns="" id="{306B0835-8A69-4138-9A57-CE002EE7DBD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02450" y="2296590"/>
              <a:ext cx="220174" cy="490088"/>
            </a:xfrm>
            <a:custGeom>
              <a:avLst/>
              <a:gdLst/>
              <a:ahLst/>
              <a:cxnLst/>
              <a:rect l="0" t="0" r="0" b="0"/>
              <a:pathLst>
                <a:path w="220174" h="490088">
                  <a:moveTo>
                    <a:pt x="0" y="173560"/>
                  </a:moveTo>
                  <a:lnTo>
                    <a:pt x="0" y="173560"/>
                  </a:lnTo>
                  <a:lnTo>
                    <a:pt x="5775" y="207491"/>
                  </a:lnTo>
                  <a:lnTo>
                    <a:pt x="12209" y="237324"/>
                  </a:lnTo>
                  <a:lnTo>
                    <a:pt x="16009" y="275512"/>
                  </a:lnTo>
                  <a:lnTo>
                    <a:pt x="19109" y="318356"/>
                  </a:lnTo>
                  <a:lnTo>
                    <a:pt x="25191" y="363267"/>
                  </a:lnTo>
                  <a:lnTo>
                    <a:pt x="30715" y="407217"/>
                  </a:lnTo>
                  <a:lnTo>
                    <a:pt x="34818" y="446035"/>
                  </a:lnTo>
                  <a:lnTo>
                    <a:pt x="37668" y="490087"/>
                  </a:lnTo>
                  <a:lnTo>
                    <a:pt x="37971" y="478385"/>
                  </a:lnTo>
                  <a:lnTo>
                    <a:pt x="34280" y="448738"/>
                  </a:lnTo>
                  <a:lnTo>
                    <a:pt x="31320" y="428979"/>
                  </a:lnTo>
                  <a:lnTo>
                    <a:pt x="28641" y="400989"/>
                  </a:lnTo>
                  <a:lnTo>
                    <a:pt x="26150" y="367513"/>
                  </a:lnTo>
                  <a:lnTo>
                    <a:pt x="23783" y="330378"/>
                  </a:lnTo>
                  <a:lnTo>
                    <a:pt x="23616" y="289395"/>
                  </a:lnTo>
                  <a:lnTo>
                    <a:pt x="24916" y="245844"/>
                  </a:lnTo>
                  <a:lnTo>
                    <a:pt x="27194" y="200583"/>
                  </a:lnTo>
                  <a:lnTo>
                    <a:pt x="31535" y="161942"/>
                  </a:lnTo>
                  <a:lnTo>
                    <a:pt x="37250" y="127714"/>
                  </a:lnTo>
                  <a:lnTo>
                    <a:pt x="43883" y="96430"/>
                  </a:lnTo>
                  <a:lnTo>
                    <a:pt x="58779" y="50380"/>
                  </a:lnTo>
                  <a:lnTo>
                    <a:pt x="74102" y="19330"/>
                  </a:lnTo>
                  <a:lnTo>
                    <a:pt x="87967" y="3178"/>
                  </a:lnTo>
                  <a:lnTo>
                    <a:pt x="97450" y="0"/>
                  </a:lnTo>
                  <a:lnTo>
                    <a:pt x="121157" y="231"/>
                  </a:lnTo>
                  <a:lnTo>
                    <a:pt x="165642" y="25150"/>
                  </a:lnTo>
                  <a:lnTo>
                    <a:pt x="207829" y="67184"/>
                  </a:lnTo>
                  <a:lnTo>
                    <a:pt x="215458" y="82887"/>
                  </a:lnTo>
                  <a:lnTo>
                    <a:pt x="220173" y="115387"/>
                  </a:lnTo>
                  <a:lnTo>
                    <a:pt x="206274" y="146764"/>
                  </a:lnTo>
                  <a:lnTo>
                    <a:pt x="179872" y="175762"/>
                  </a:lnTo>
                  <a:lnTo>
                    <a:pt x="144620" y="200409"/>
                  </a:lnTo>
                  <a:lnTo>
                    <a:pt x="109196" y="219360"/>
                  </a:lnTo>
                  <a:lnTo>
                    <a:pt x="64060" y="242030"/>
                  </a:lnTo>
                  <a:lnTo>
                    <a:pt x="50800" y="249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606">
            <a:extLst>
              <a:ext uri="{FF2B5EF4-FFF2-40B4-BE49-F238E27FC236}">
                <a16:creationId xmlns:a16="http://schemas.microsoft.com/office/drawing/2014/main" xmlns="" id="{FE65E425-6623-43FC-B554-5DFE3ABF0164}"/>
              </a:ext>
            </a:extLst>
          </p:cNvPr>
          <p:cNvGrpSpPr/>
          <p:nvPr/>
        </p:nvGrpSpPr>
        <p:grpSpPr>
          <a:xfrm>
            <a:off x="9188450" y="2354949"/>
            <a:ext cx="1613427" cy="413860"/>
            <a:chOff x="9188450" y="2354949"/>
            <a:chExt cx="1613427" cy="413860"/>
          </a:xfrm>
        </p:grpSpPr>
        <p:sp>
          <p:nvSpPr>
            <p:cNvPr id="54" name="SMARTInkShape-2908">
              <a:extLst>
                <a:ext uri="{FF2B5EF4-FFF2-40B4-BE49-F238E27FC236}">
                  <a16:creationId xmlns:a16="http://schemas.microsoft.com/office/drawing/2014/main" xmlns="" id="{6E053890-91A3-4632-BCF1-B203A11DC2D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560050" y="2438400"/>
              <a:ext cx="241827" cy="285751"/>
            </a:xfrm>
            <a:custGeom>
              <a:avLst/>
              <a:gdLst/>
              <a:ahLst/>
              <a:cxnLst/>
              <a:rect l="0" t="0" r="0" b="0"/>
              <a:pathLst>
                <a:path w="241827" h="285751">
                  <a:moveTo>
                    <a:pt x="209550" y="0"/>
                  </a:moveTo>
                  <a:lnTo>
                    <a:pt x="209550" y="0"/>
                  </a:lnTo>
                  <a:lnTo>
                    <a:pt x="225130" y="34532"/>
                  </a:lnTo>
                  <a:lnTo>
                    <a:pt x="238782" y="80787"/>
                  </a:lnTo>
                  <a:lnTo>
                    <a:pt x="241826" y="118220"/>
                  </a:lnTo>
                  <a:lnTo>
                    <a:pt x="237301" y="156964"/>
                  </a:lnTo>
                  <a:lnTo>
                    <a:pt x="221179" y="192999"/>
                  </a:lnTo>
                  <a:lnTo>
                    <a:pt x="190494" y="224066"/>
                  </a:lnTo>
                  <a:lnTo>
                    <a:pt x="149575" y="249868"/>
                  </a:lnTo>
                  <a:lnTo>
                    <a:pt x="125822" y="259712"/>
                  </a:lnTo>
                  <a:lnTo>
                    <a:pt x="78498" y="274178"/>
                  </a:lnTo>
                  <a:lnTo>
                    <a:pt x="38650" y="28060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09">
              <a:extLst>
                <a:ext uri="{FF2B5EF4-FFF2-40B4-BE49-F238E27FC236}">
                  <a16:creationId xmlns:a16="http://schemas.microsoft.com/office/drawing/2014/main" xmlns="" id="{FAC269B2-CE64-4C98-AB7A-DB813D6237F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470183" y="2609850"/>
              <a:ext cx="185118" cy="19051"/>
            </a:xfrm>
            <a:custGeom>
              <a:avLst/>
              <a:gdLst/>
              <a:ahLst/>
              <a:cxnLst/>
              <a:rect l="0" t="0" r="0" b="0"/>
              <a:pathLst>
                <a:path w="1851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4" y="15679"/>
                  </a:lnTo>
                  <a:lnTo>
                    <a:pt x="0" y="14686"/>
                  </a:lnTo>
                  <a:lnTo>
                    <a:pt x="1027" y="14024"/>
                  </a:lnTo>
                  <a:lnTo>
                    <a:pt x="43387" y="12874"/>
                  </a:lnTo>
                  <a:lnTo>
                    <a:pt x="75559" y="12777"/>
                  </a:lnTo>
                  <a:lnTo>
                    <a:pt x="116668" y="8971"/>
                  </a:lnTo>
                  <a:lnTo>
                    <a:pt x="154695" y="3987"/>
                  </a:lnTo>
                  <a:lnTo>
                    <a:pt x="185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10">
              <a:extLst>
                <a:ext uri="{FF2B5EF4-FFF2-40B4-BE49-F238E27FC236}">
                  <a16:creationId xmlns:a16="http://schemas.microsoft.com/office/drawing/2014/main" xmlns="" id="{8098BECF-F2A6-4966-AAF4-98A03B5F47B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415977" y="2443975"/>
              <a:ext cx="196916" cy="307033"/>
            </a:xfrm>
            <a:custGeom>
              <a:avLst/>
              <a:gdLst/>
              <a:ahLst/>
              <a:cxnLst/>
              <a:rect l="0" t="0" r="0" b="0"/>
              <a:pathLst>
                <a:path w="196916" h="307033">
                  <a:moveTo>
                    <a:pt x="74223" y="165875"/>
                  </a:moveTo>
                  <a:lnTo>
                    <a:pt x="74223" y="165875"/>
                  </a:lnTo>
                  <a:lnTo>
                    <a:pt x="70853" y="162504"/>
                  </a:lnTo>
                  <a:lnTo>
                    <a:pt x="69154" y="163628"/>
                  </a:lnTo>
                  <a:lnTo>
                    <a:pt x="47077" y="203743"/>
                  </a:lnTo>
                  <a:lnTo>
                    <a:pt x="29255" y="241692"/>
                  </a:lnTo>
                  <a:lnTo>
                    <a:pt x="8033" y="287155"/>
                  </a:lnTo>
                  <a:lnTo>
                    <a:pt x="0" y="307032"/>
                  </a:lnTo>
                  <a:lnTo>
                    <a:pt x="17743" y="274243"/>
                  </a:lnTo>
                  <a:lnTo>
                    <a:pt x="36421" y="240850"/>
                  </a:lnTo>
                  <a:lnTo>
                    <a:pt x="61184" y="197786"/>
                  </a:lnTo>
                  <a:lnTo>
                    <a:pt x="76820" y="171627"/>
                  </a:lnTo>
                  <a:lnTo>
                    <a:pt x="94298" y="142898"/>
                  </a:lnTo>
                  <a:lnTo>
                    <a:pt x="113007" y="112457"/>
                  </a:lnTo>
                  <a:lnTo>
                    <a:pt x="129712" y="86519"/>
                  </a:lnTo>
                  <a:lnTo>
                    <a:pt x="159562" y="42646"/>
                  </a:lnTo>
                  <a:lnTo>
                    <a:pt x="191531" y="1729"/>
                  </a:lnTo>
                  <a:lnTo>
                    <a:pt x="194761" y="0"/>
                  </a:lnTo>
                  <a:lnTo>
                    <a:pt x="196915" y="258"/>
                  </a:lnTo>
                  <a:lnTo>
                    <a:pt x="196575" y="27590"/>
                  </a:lnTo>
                  <a:lnTo>
                    <a:pt x="189985" y="59729"/>
                  </a:lnTo>
                  <a:lnTo>
                    <a:pt x="180000" y="98238"/>
                  </a:lnTo>
                  <a:lnTo>
                    <a:pt x="168507" y="141223"/>
                  </a:lnTo>
                  <a:lnTo>
                    <a:pt x="158226" y="180554"/>
                  </a:lnTo>
                  <a:lnTo>
                    <a:pt x="149657" y="215438"/>
                  </a:lnTo>
                  <a:lnTo>
                    <a:pt x="142984" y="256055"/>
                  </a:lnTo>
                  <a:lnTo>
                    <a:pt x="146177" y="272042"/>
                  </a:lnTo>
                  <a:lnTo>
                    <a:pt x="148297" y="276164"/>
                  </a:lnTo>
                  <a:lnTo>
                    <a:pt x="150416" y="278207"/>
                  </a:lnTo>
                  <a:lnTo>
                    <a:pt x="156773" y="28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11">
              <a:extLst>
                <a:ext uri="{FF2B5EF4-FFF2-40B4-BE49-F238E27FC236}">
                  <a16:creationId xmlns:a16="http://schemas.microsoft.com/office/drawing/2014/main" xmlns="" id="{AF6DE5CF-80A4-4504-A1CE-EA2D7EDC6AF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88379" y="2711450"/>
              <a:ext cx="149422" cy="24518"/>
            </a:xfrm>
            <a:custGeom>
              <a:avLst/>
              <a:gdLst/>
              <a:ahLst/>
              <a:cxnLst/>
              <a:rect l="0" t="0" r="0" b="0"/>
              <a:pathLst>
                <a:path w="14942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5" y="24517"/>
                  </a:lnTo>
                  <a:lnTo>
                    <a:pt x="36183" y="23814"/>
                  </a:lnTo>
                  <a:lnTo>
                    <a:pt x="79494" y="15209"/>
                  </a:lnTo>
                  <a:lnTo>
                    <a:pt x="125880" y="5134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12">
              <a:extLst>
                <a:ext uri="{FF2B5EF4-FFF2-40B4-BE49-F238E27FC236}">
                  <a16:creationId xmlns:a16="http://schemas.microsoft.com/office/drawing/2014/main" xmlns="" id="{65617C67-62AB-4168-9771-B3090DFDCED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192632" y="2654352"/>
              <a:ext cx="100719" cy="6299"/>
            </a:xfrm>
            <a:custGeom>
              <a:avLst/>
              <a:gdLst/>
              <a:ahLst/>
              <a:cxnLst/>
              <a:rect l="0" t="0" r="0" b="0"/>
              <a:pathLst>
                <a:path w="100719" h="6299">
                  <a:moveTo>
                    <a:pt x="5468" y="6298"/>
                  </a:moveTo>
                  <a:lnTo>
                    <a:pt x="5468" y="6298"/>
                  </a:lnTo>
                  <a:lnTo>
                    <a:pt x="0" y="831"/>
                  </a:lnTo>
                  <a:lnTo>
                    <a:pt x="38144" y="0"/>
                  </a:lnTo>
                  <a:lnTo>
                    <a:pt x="85213" y="3326"/>
                  </a:lnTo>
                  <a:lnTo>
                    <a:pt x="100718" y="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13">
              <a:extLst>
                <a:ext uri="{FF2B5EF4-FFF2-40B4-BE49-F238E27FC236}">
                  <a16:creationId xmlns:a16="http://schemas.microsoft.com/office/drawing/2014/main" xmlns="" id="{26F8F924-0A7B-4758-BCC0-6BA53FA5A5D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947607" y="2460261"/>
              <a:ext cx="91744" cy="295640"/>
            </a:xfrm>
            <a:custGeom>
              <a:avLst/>
              <a:gdLst/>
              <a:ahLst/>
              <a:cxnLst/>
              <a:rect l="0" t="0" r="0" b="0"/>
              <a:pathLst>
                <a:path w="91744" h="295640">
                  <a:moveTo>
                    <a:pt x="91743" y="35289"/>
                  </a:moveTo>
                  <a:lnTo>
                    <a:pt x="91743" y="35289"/>
                  </a:lnTo>
                  <a:lnTo>
                    <a:pt x="91743" y="6678"/>
                  </a:lnTo>
                  <a:lnTo>
                    <a:pt x="90331" y="3515"/>
                  </a:lnTo>
                  <a:lnTo>
                    <a:pt x="87980" y="1406"/>
                  </a:lnTo>
                  <a:lnTo>
                    <a:pt x="85000" y="0"/>
                  </a:lnTo>
                  <a:lnTo>
                    <a:pt x="80898" y="474"/>
                  </a:lnTo>
                  <a:lnTo>
                    <a:pt x="70695" y="4764"/>
                  </a:lnTo>
                  <a:lnTo>
                    <a:pt x="60987" y="17019"/>
                  </a:lnTo>
                  <a:lnTo>
                    <a:pt x="43255" y="60373"/>
                  </a:lnTo>
                  <a:lnTo>
                    <a:pt x="32799" y="93474"/>
                  </a:lnTo>
                  <a:lnTo>
                    <a:pt x="21096" y="131705"/>
                  </a:lnTo>
                  <a:lnTo>
                    <a:pt x="8839" y="172214"/>
                  </a:lnTo>
                  <a:lnTo>
                    <a:pt x="1979" y="208093"/>
                  </a:lnTo>
                  <a:lnTo>
                    <a:pt x="0" y="250414"/>
                  </a:lnTo>
                  <a:lnTo>
                    <a:pt x="2990" y="269894"/>
                  </a:lnTo>
                  <a:lnTo>
                    <a:pt x="15543" y="29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14">
              <a:extLst>
                <a:ext uri="{FF2B5EF4-FFF2-40B4-BE49-F238E27FC236}">
                  <a16:creationId xmlns:a16="http://schemas.microsoft.com/office/drawing/2014/main" xmlns="" id="{6B43159A-185E-473C-9222-0080586E965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836150" y="2466779"/>
              <a:ext cx="107951" cy="155772"/>
            </a:xfrm>
            <a:custGeom>
              <a:avLst/>
              <a:gdLst/>
              <a:ahLst/>
              <a:cxnLst/>
              <a:rect l="0" t="0" r="0" b="0"/>
              <a:pathLst>
                <a:path w="107951" h="1557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40753" y="47353"/>
                  </a:lnTo>
                  <a:lnTo>
                    <a:pt x="60523" y="83901"/>
                  </a:lnTo>
                  <a:lnTo>
                    <a:pt x="79846" y="124484"/>
                  </a:lnTo>
                  <a:lnTo>
                    <a:pt x="10795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15">
              <a:extLst>
                <a:ext uri="{FF2B5EF4-FFF2-40B4-BE49-F238E27FC236}">
                  <a16:creationId xmlns:a16="http://schemas.microsoft.com/office/drawing/2014/main" xmlns="" id="{28E96898-6D5A-4050-BEEA-0C1B2B8B56A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643197" y="2419350"/>
              <a:ext cx="154854" cy="349459"/>
            </a:xfrm>
            <a:custGeom>
              <a:avLst/>
              <a:gdLst/>
              <a:ahLst/>
              <a:cxnLst/>
              <a:rect l="0" t="0" r="0" b="0"/>
              <a:pathLst>
                <a:path w="154854" h="349459">
                  <a:moveTo>
                    <a:pt x="142153" y="0"/>
                  </a:moveTo>
                  <a:lnTo>
                    <a:pt x="142153" y="0"/>
                  </a:lnTo>
                  <a:lnTo>
                    <a:pt x="114363" y="3371"/>
                  </a:lnTo>
                  <a:lnTo>
                    <a:pt x="85784" y="18951"/>
                  </a:lnTo>
                  <a:lnTo>
                    <a:pt x="54974" y="58297"/>
                  </a:lnTo>
                  <a:lnTo>
                    <a:pt x="34027" y="97876"/>
                  </a:lnTo>
                  <a:lnTo>
                    <a:pt x="15075" y="143689"/>
                  </a:lnTo>
                  <a:lnTo>
                    <a:pt x="8045" y="167760"/>
                  </a:lnTo>
                  <a:lnTo>
                    <a:pt x="1948" y="192273"/>
                  </a:lnTo>
                  <a:lnTo>
                    <a:pt x="0" y="216376"/>
                  </a:lnTo>
                  <a:lnTo>
                    <a:pt x="3479" y="263854"/>
                  </a:lnTo>
                  <a:lnTo>
                    <a:pt x="17725" y="301418"/>
                  </a:lnTo>
                  <a:lnTo>
                    <a:pt x="27451" y="317362"/>
                  </a:lnTo>
                  <a:lnTo>
                    <a:pt x="53310" y="338841"/>
                  </a:lnTo>
                  <a:lnTo>
                    <a:pt x="68107" y="346544"/>
                  </a:lnTo>
                  <a:lnTo>
                    <a:pt x="101483" y="349458"/>
                  </a:lnTo>
                  <a:lnTo>
                    <a:pt x="15485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16">
              <a:extLst>
                <a:ext uri="{FF2B5EF4-FFF2-40B4-BE49-F238E27FC236}">
                  <a16:creationId xmlns:a16="http://schemas.microsoft.com/office/drawing/2014/main" xmlns="" id="{D77AC90B-F96B-42B8-95F4-52A5757044B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359900" y="2546350"/>
              <a:ext cx="120651" cy="195412"/>
            </a:xfrm>
            <a:custGeom>
              <a:avLst/>
              <a:gdLst/>
              <a:ahLst/>
              <a:cxnLst/>
              <a:rect l="0" t="0" r="0" b="0"/>
              <a:pathLst>
                <a:path w="120651" h="195412">
                  <a:moveTo>
                    <a:pt x="0" y="57150"/>
                  </a:moveTo>
                  <a:lnTo>
                    <a:pt x="0" y="57150"/>
                  </a:lnTo>
                  <a:lnTo>
                    <a:pt x="6907" y="76610"/>
                  </a:lnTo>
                  <a:lnTo>
                    <a:pt x="14927" y="116889"/>
                  </a:lnTo>
                  <a:lnTo>
                    <a:pt x="18236" y="163495"/>
                  </a:lnTo>
                  <a:lnTo>
                    <a:pt x="18688" y="180614"/>
                  </a:lnTo>
                  <a:lnTo>
                    <a:pt x="17397" y="186732"/>
                  </a:lnTo>
                  <a:lnTo>
                    <a:pt x="12201" y="195411"/>
                  </a:lnTo>
                  <a:lnTo>
                    <a:pt x="9544" y="195185"/>
                  </a:lnTo>
                  <a:lnTo>
                    <a:pt x="7069" y="192212"/>
                  </a:lnTo>
                  <a:lnTo>
                    <a:pt x="4712" y="187408"/>
                  </a:lnTo>
                  <a:lnTo>
                    <a:pt x="4767" y="153679"/>
                  </a:lnTo>
                  <a:lnTo>
                    <a:pt x="15054" y="118161"/>
                  </a:lnTo>
                  <a:lnTo>
                    <a:pt x="33502" y="79327"/>
                  </a:lnTo>
                  <a:lnTo>
                    <a:pt x="73504" y="332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17">
              <a:extLst>
                <a:ext uri="{FF2B5EF4-FFF2-40B4-BE49-F238E27FC236}">
                  <a16:creationId xmlns:a16="http://schemas.microsoft.com/office/drawing/2014/main" xmlns="" id="{AC05D779-49AE-4B88-B3B3-24F102372F0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188450" y="2354949"/>
              <a:ext cx="177281" cy="397011"/>
            </a:xfrm>
            <a:custGeom>
              <a:avLst/>
              <a:gdLst/>
              <a:ahLst/>
              <a:cxnLst/>
              <a:rect l="0" t="0" r="0" b="0"/>
              <a:pathLst>
                <a:path w="177281" h="397011">
                  <a:moveTo>
                    <a:pt x="0" y="178701"/>
                  </a:moveTo>
                  <a:lnTo>
                    <a:pt x="0" y="178701"/>
                  </a:lnTo>
                  <a:lnTo>
                    <a:pt x="0" y="175330"/>
                  </a:lnTo>
                  <a:lnTo>
                    <a:pt x="3763" y="171793"/>
                  </a:lnTo>
                  <a:lnTo>
                    <a:pt x="6742" y="169863"/>
                  </a:lnTo>
                  <a:lnTo>
                    <a:pt x="10844" y="172103"/>
                  </a:lnTo>
                  <a:lnTo>
                    <a:pt x="21048" y="184000"/>
                  </a:lnTo>
                  <a:lnTo>
                    <a:pt x="38691" y="227387"/>
                  </a:lnTo>
                  <a:lnTo>
                    <a:pt x="43538" y="265015"/>
                  </a:lnTo>
                  <a:lnTo>
                    <a:pt x="42633" y="304552"/>
                  </a:lnTo>
                  <a:lnTo>
                    <a:pt x="37527" y="343290"/>
                  </a:lnTo>
                  <a:lnTo>
                    <a:pt x="26719" y="383945"/>
                  </a:lnTo>
                  <a:lnTo>
                    <a:pt x="22752" y="391025"/>
                  </a:lnTo>
                  <a:lnTo>
                    <a:pt x="18695" y="395039"/>
                  </a:lnTo>
                  <a:lnTo>
                    <a:pt x="14580" y="397010"/>
                  </a:lnTo>
                  <a:lnTo>
                    <a:pt x="11130" y="394090"/>
                  </a:lnTo>
                  <a:lnTo>
                    <a:pt x="5417" y="379557"/>
                  </a:lnTo>
                  <a:lnTo>
                    <a:pt x="2408" y="343935"/>
                  </a:lnTo>
                  <a:lnTo>
                    <a:pt x="1605" y="320607"/>
                  </a:lnTo>
                  <a:lnTo>
                    <a:pt x="3892" y="289533"/>
                  </a:lnTo>
                  <a:lnTo>
                    <a:pt x="8239" y="253295"/>
                  </a:lnTo>
                  <a:lnTo>
                    <a:pt x="13960" y="213613"/>
                  </a:lnTo>
                  <a:lnTo>
                    <a:pt x="22006" y="175871"/>
                  </a:lnTo>
                  <a:lnTo>
                    <a:pt x="31603" y="139420"/>
                  </a:lnTo>
                  <a:lnTo>
                    <a:pt x="42235" y="103830"/>
                  </a:lnTo>
                  <a:lnTo>
                    <a:pt x="52146" y="75870"/>
                  </a:lnTo>
                  <a:lnTo>
                    <a:pt x="70683" y="33515"/>
                  </a:lnTo>
                  <a:lnTo>
                    <a:pt x="90212" y="9987"/>
                  </a:lnTo>
                  <a:lnTo>
                    <a:pt x="100357" y="2725"/>
                  </a:lnTo>
                  <a:lnTo>
                    <a:pt x="109943" y="0"/>
                  </a:lnTo>
                  <a:lnTo>
                    <a:pt x="128121" y="2617"/>
                  </a:lnTo>
                  <a:lnTo>
                    <a:pt x="160963" y="26104"/>
                  </a:lnTo>
                  <a:lnTo>
                    <a:pt x="173844" y="48086"/>
                  </a:lnTo>
                  <a:lnTo>
                    <a:pt x="177280" y="59874"/>
                  </a:lnTo>
                  <a:lnTo>
                    <a:pt x="173571" y="84261"/>
                  </a:lnTo>
                  <a:lnTo>
                    <a:pt x="168630" y="96691"/>
                  </a:lnTo>
                  <a:lnTo>
                    <a:pt x="148089" y="119909"/>
                  </a:lnTo>
                  <a:lnTo>
                    <a:pt x="119439" y="139872"/>
                  </a:lnTo>
                  <a:lnTo>
                    <a:pt x="85540" y="153447"/>
                  </a:lnTo>
                  <a:lnTo>
                    <a:pt x="40911" y="169296"/>
                  </a:lnTo>
                  <a:lnTo>
                    <a:pt x="37152" y="173137"/>
                  </a:lnTo>
                  <a:lnTo>
                    <a:pt x="31750" y="18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607">
            <a:extLst>
              <a:ext uri="{FF2B5EF4-FFF2-40B4-BE49-F238E27FC236}">
                <a16:creationId xmlns:a16="http://schemas.microsoft.com/office/drawing/2014/main" xmlns="" id="{EFB3737E-FDCB-4A6A-834D-87252AD24DDB}"/>
              </a:ext>
            </a:extLst>
          </p:cNvPr>
          <p:cNvGrpSpPr/>
          <p:nvPr/>
        </p:nvGrpSpPr>
        <p:grpSpPr>
          <a:xfrm>
            <a:off x="5949950" y="3435350"/>
            <a:ext cx="241301" cy="134956"/>
            <a:chOff x="5949950" y="3435350"/>
            <a:chExt cx="241301" cy="134956"/>
          </a:xfrm>
        </p:grpSpPr>
        <p:sp>
          <p:nvSpPr>
            <p:cNvPr id="65" name="SMARTInkShape-2918">
              <a:extLst>
                <a:ext uri="{FF2B5EF4-FFF2-40B4-BE49-F238E27FC236}">
                  <a16:creationId xmlns:a16="http://schemas.microsoft.com/office/drawing/2014/main" xmlns="" id="{4F481DC9-BE0F-4C6F-B1B9-70823712F48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74958" y="3543300"/>
              <a:ext cx="216293" cy="27006"/>
            </a:xfrm>
            <a:custGeom>
              <a:avLst/>
              <a:gdLst/>
              <a:ahLst/>
              <a:cxnLst/>
              <a:rect l="0" t="0" r="0" b="0"/>
              <a:pathLst>
                <a:path w="216293" h="27006">
                  <a:moveTo>
                    <a:pt x="6742" y="12700"/>
                  </a:moveTo>
                  <a:lnTo>
                    <a:pt x="6742" y="12700"/>
                  </a:lnTo>
                  <a:lnTo>
                    <a:pt x="0" y="19442"/>
                  </a:lnTo>
                  <a:lnTo>
                    <a:pt x="131" y="22134"/>
                  </a:lnTo>
                  <a:lnTo>
                    <a:pt x="2335" y="24633"/>
                  </a:lnTo>
                  <a:lnTo>
                    <a:pt x="5921" y="27005"/>
                  </a:lnTo>
                  <a:lnTo>
                    <a:pt x="37935" y="23602"/>
                  </a:lnTo>
                  <a:lnTo>
                    <a:pt x="74934" y="17310"/>
                  </a:lnTo>
                  <a:lnTo>
                    <a:pt x="119599" y="10516"/>
                  </a:lnTo>
                  <a:lnTo>
                    <a:pt x="143364" y="7716"/>
                  </a:lnTo>
                  <a:lnTo>
                    <a:pt x="183879" y="3429"/>
                  </a:lnTo>
                  <a:lnTo>
                    <a:pt x="216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19">
              <a:extLst>
                <a:ext uri="{FF2B5EF4-FFF2-40B4-BE49-F238E27FC236}">
                  <a16:creationId xmlns:a16="http://schemas.microsoft.com/office/drawing/2014/main" xmlns="" id="{37864CE4-92D3-4C3F-BC03-8B6E89F1A6A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49950" y="34353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19442" y="4364"/>
                  </a:lnTo>
                  <a:lnTo>
                    <a:pt x="62911" y="5761"/>
                  </a:lnTo>
                  <a:lnTo>
                    <a:pt x="97810" y="6088"/>
                  </a:lnTo>
                  <a:lnTo>
                    <a:pt x="130725" y="6234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608">
            <a:extLst>
              <a:ext uri="{FF2B5EF4-FFF2-40B4-BE49-F238E27FC236}">
                <a16:creationId xmlns:a16="http://schemas.microsoft.com/office/drawing/2014/main" xmlns="" id="{8546F27C-6EAF-4E11-B868-DB641477AB8D}"/>
              </a:ext>
            </a:extLst>
          </p:cNvPr>
          <p:cNvGrpSpPr/>
          <p:nvPr/>
        </p:nvGrpSpPr>
        <p:grpSpPr>
          <a:xfrm>
            <a:off x="6889750" y="3321050"/>
            <a:ext cx="501651" cy="588744"/>
            <a:chOff x="6889750" y="3321050"/>
            <a:chExt cx="501651" cy="588744"/>
          </a:xfrm>
        </p:grpSpPr>
        <p:sp>
          <p:nvSpPr>
            <p:cNvPr id="68" name="SMARTInkShape-2920">
              <a:extLst>
                <a:ext uri="{FF2B5EF4-FFF2-40B4-BE49-F238E27FC236}">
                  <a16:creationId xmlns:a16="http://schemas.microsoft.com/office/drawing/2014/main" xmlns="" id="{259F4883-3D1E-497E-A1AF-0EF2246FCEC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59650" y="361950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25400"/>
                  </a:moveTo>
                  <a:lnTo>
                    <a:pt x="31750" y="25400"/>
                  </a:lnTo>
                  <a:lnTo>
                    <a:pt x="17246" y="19625"/>
                  </a:lnTo>
                  <a:lnTo>
                    <a:pt x="5737" y="102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21">
              <a:extLst>
                <a:ext uri="{FF2B5EF4-FFF2-40B4-BE49-F238E27FC236}">
                  <a16:creationId xmlns:a16="http://schemas.microsoft.com/office/drawing/2014/main" xmlns="" id="{652FC921-6F9F-46B5-B434-F25B59B6F49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72300" y="3719327"/>
              <a:ext cx="132437" cy="190467"/>
            </a:xfrm>
            <a:custGeom>
              <a:avLst/>
              <a:gdLst/>
              <a:ahLst/>
              <a:cxnLst/>
              <a:rect l="0" t="0" r="0" b="0"/>
              <a:pathLst>
                <a:path w="132437" h="190467">
                  <a:moveTo>
                    <a:pt x="0" y="65273"/>
                  </a:moveTo>
                  <a:lnTo>
                    <a:pt x="0" y="65273"/>
                  </a:lnTo>
                  <a:lnTo>
                    <a:pt x="0" y="58531"/>
                  </a:lnTo>
                  <a:lnTo>
                    <a:pt x="10113" y="44225"/>
                  </a:lnTo>
                  <a:lnTo>
                    <a:pt x="43338" y="21134"/>
                  </a:lnTo>
                  <a:lnTo>
                    <a:pt x="88053" y="4134"/>
                  </a:lnTo>
                  <a:lnTo>
                    <a:pt x="107573" y="0"/>
                  </a:lnTo>
                  <a:lnTo>
                    <a:pt x="120953" y="515"/>
                  </a:lnTo>
                  <a:lnTo>
                    <a:pt x="124379" y="3756"/>
                  </a:lnTo>
                  <a:lnTo>
                    <a:pt x="125958" y="8740"/>
                  </a:lnTo>
                  <a:lnTo>
                    <a:pt x="126305" y="14884"/>
                  </a:lnTo>
                  <a:lnTo>
                    <a:pt x="119165" y="31118"/>
                  </a:lnTo>
                  <a:lnTo>
                    <a:pt x="99278" y="56329"/>
                  </a:lnTo>
                  <a:lnTo>
                    <a:pt x="68174" y="88006"/>
                  </a:lnTo>
                  <a:lnTo>
                    <a:pt x="66615" y="91012"/>
                  </a:lnTo>
                  <a:lnTo>
                    <a:pt x="66988" y="93721"/>
                  </a:lnTo>
                  <a:lnTo>
                    <a:pt x="68647" y="96233"/>
                  </a:lnTo>
                  <a:lnTo>
                    <a:pt x="71165" y="98613"/>
                  </a:lnTo>
                  <a:lnTo>
                    <a:pt x="79607" y="101257"/>
                  </a:lnTo>
                  <a:lnTo>
                    <a:pt x="122946" y="106620"/>
                  </a:lnTo>
                  <a:lnTo>
                    <a:pt x="126413" y="109771"/>
                  </a:lnTo>
                  <a:lnTo>
                    <a:pt x="130266" y="118917"/>
                  </a:lnTo>
                  <a:lnTo>
                    <a:pt x="132436" y="135966"/>
                  </a:lnTo>
                  <a:lnTo>
                    <a:pt x="126336" y="157794"/>
                  </a:lnTo>
                  <a:lnTo>
                    <a:pt x="117533" y="170129"/>
                  </a:lnTo>
                  <a:lnTo>
                    <a:pt x="105859" y="179609"/>
                  </a:lnTo>
                  <a:lnTo>
                    <a:pt x="77292" y="190466"/>
                  </a:lnTo>
                  <a:lnTo>
                    <a:pt x="74106" y="189657"/>
                  </a:lnTo>
                  <a:lnTo>
                    <a:pt x="63500" y="179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22">
              <a:extLst>
                <a:ext uri="{FF2B5EF4-FFF2-40B4-BE49-F238E27FC236}">
                  <a16:creationId xmlns:a16="http://schemas.microsoft.com/office/drawing/2014/main" xmlns="" id="{6E8993A1-729A-4582-8FF6-AE2B080CC25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89750" y="3600450"/>
              <a:ext cx="285751" cy="41472"/>
            </a:xfrm>
            <a:custGeom>
              <a:avLst/>
              <a:gdLst/>
              <a:ahLst/>
              <a:cxnLst/>
              <a:rect l="0" t="0" r="0" b="0"/>
              <a:pathLst>
                <a:path w="285751" h="41472">
                  <a:moveTo>
                    <a:pt x="0" y="38100"/>
                  </a:moveTo>
                  <a:lnTo>
                    <a:pt x="0" y="38100"/>
                  </a:lnTo>
                  <a:lnTo>
                    <a:pt x="3370" y="41471"/>
                  </a:lnTo>
                  <a:lnTo>
                    <a:pt x="25693" y="40196"/>
                  </a:lnTo>
                  <a:lnTo>
                    <a:pt x="60572" y="33387"/>
                  </a:lnTo>
                  <a:lnTo>
                    <a:pt x="108060" y="24716"/>
                  </a:lnTo>
                  <a:lnTo>
                    <a:pt x="135540" y="21416"/>
                  </a:lnTo>
                  <a:lnTo>
                    <a:pt x="164443" y="18511"/>
                  </a:lnTo>
                  <a:lnTo>
                    <a:pt x="190767" y="15163"/>
                  </a:lnTo>
                  <a:lnTo>
                    <a:pt x="215373" y="11519"/>
                  </a:lnTo>
                  <a:lnTo>
                    <a:pt x="254471" y="5119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23">
              <a:extLst>
                <a:ext uri="{FF2B5EF4-FFF2-40B4-BE49-F238E27FC236}">
                  <a16:creationId xmlns:a16="http://schemas.microsoft.com/office/drawing/2014/main" xmlns="" id="{0E1E5182-45BE-403D-B40B-FAF3841AD1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04050" y="332105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0" y="0"/>
                  </a:moveTo>
                  <a:lnTo>
                    <a:pt x="0" y="0"/>
                  </a:lnTo>
                  <a:lnTo>
                    <a:pt x="8789" y="35156"/>
                  </a:lnTo>
                  <a:lnTo>
                    <a:pt x="21654" y="79091"/>
                  </a:lnTo>
                  <a:lnTo>
                    <a:pt x="30790" y="111351"/>
                  </a:lnTo>
                  <a:lnTo>
                    <a:pt x="35934" y="155603"/>
                  </a:lnTo>
                  <a:lnTo>
                    <a:pt x="381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609">
            <a:extLst>
              <a:ext uri="{FF2B5EF4-FFF2-40B4-BE49-F238E27FC236}">
                <a16:creationId xmlns:a16="http://schemas.microsoft.com/office/drawing/2014/main" xmlns="" id="{5A9C4AE4-0B71-4764-9F18-20A081925CA1}"/>
              </a:ext>
            </a:extLst>
          </p:cNvPr>
          <p:cNvGrpSpPr/>
          <p:nvPr/>
        </p:nvGrpSpPr>
        <p:grpSpPr>
          <a:xfrm>
            <a:off x="7629329" y="3387198"/>
            <a:ext cx="193872" cy="563626"/>
            <a:chOff x="7629329" y="3387198"/>
            <a:chExt cx="193872" cy="563626"/>
          </a:xfrm>
        </p:grpSpPr>
        <p:sp>
          <p:nvSpPr>
            <p:cNvPr id="73" name="SMARTInkShape-2924">
              <a:extLst>
                <a:ext uri="{FF2B5EF4-FFF2-40B4-BE49-F238E27FC236}">
                  <a16:creationId xmlns:a16="http://schemas.microsoft.com/office/drawing/2014/main" xmlns="" id="{2E705942-4397-4608-96A7-4B0BFD48128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27950" y="3387198"/>
              <a:ext cx="31751" cy="219603"/>
            </a:xfrm>
            <a:custGeom>
              <a:avLst/>
              <a:gdLst/>
              <a:ahLst/>
              <a:cxnLst/>
              <a:rect l="0" t="0" r="0" b="0"/>
              <a:pathLst>
                <a:path w="31751" h="219603">
                  <a:moveTo>
                    <a:pt x="0" y="16402"/>
                  </a:moveTo>
                  <a:lnTo>
                    <a:pt x="0" y="16402"/>
                  </a:lnTo>
                  <a:lnTo>
                    <a:pt x="13798" y="3310"/>
                  </a:lnTo>
                  <a:lnTo>
                    <a:pt x="19773" y="0"/>
                  </a:lnTo>
                  <a:lnTo>
                    <a:pt x="21649" y="1939"/>
                  </a:lnTo>
                  <a:lnTo>
                    <a:pt x="28277" y="43050"/>
                  </a:lnTo>
                  <a:lnTo>
                    <a:pt x="30721" y="90385"/>
                  </a:lnTo>
                  <a:lnTo>
                    <a:pt x="31293" y="124307"/>
                  </a:lnTo>
                  <a:lnTo>
                    <a:pt x="31546" y="157493"/>
                  </a:lnTo>
                  <a:lnTo>
                    <a:pt x="31689" y="199004"/>
                  </a:lnTo>
                  <a:lnTo>
                    <a:pt x="31750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25">
              <a:extLst>
                <a:ext uri="{FF2B5EF4-FFF2-40B4-BE49-F238E27FC236}">
                  <a16:creationId xmlns:a16="http://schemas.microsoft.com/office/drawing/2014/main" xmlns="" id="{5E37DDF3-1B7B-4907-B805-1916C7F6D85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29329" y="3670300"/>
              <a:ext cx="193872" cy="44451"/>
            </a:xfrm>
            <a:custGeom>
              <a:avLst/>
              <a:gdLst/>
              <a:ahLst/>
              <a:cxnLst/>
              <a:rect l="0" t="0" r="0" b="0"/>
              <a:pathLst>
                <a:path w="1938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124" y="38675"/>
                  </a:lnTo>
                  <a:lnTo>
                    <a:pt x="8016" y="32240"/>
                  </a:lnTo>
                  <a:lnTo>
                    <a:pt x="44023" y="20685"/>
                  </a:lnTo>
                  <a:lnTo>
                    <a:pt x="80940" y="14367"/>
                  </a:lnTo>
                  <a:lnTo>
                    <a:pt x="121101" y="9208"/>
                  </a:lnTo>
                  <a:lnTo>
                    <a:pt x="157766" y="4563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26">
              <a:extLst>
                <a:ext uri="{FF2B5EF4-FFF2-40B4-BE49-F238E27FC236}">
                  <a16:creationId xmlns:a16="http://schemas.microsoft.com/office/drawing/2014/main" xmlns="" id="{0C05CD54-6AE6-4D66-9248-F7B43F0D930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11591" y="3772262"/>
              <a:ext cx="102868" cy="178562"/>
            </a:xfrm>
            <a:custGeom>
              <a:avLst/>
              <a:gdLst/>
              <a:ahLst/>
              <a:cxnLst/>
              <a:rect l="0" t="0" r="0" b="0"/>
              <a:pathLst>
                <a:path w="102868" h="178562">
                  <a:moveTo>
                    <a:pt x="3659" y="18688"/>
                  </a:moveTo>
                  <a:lnTo>
                    <a:pt x="3659" y="18688"/>
                  </a:lnTo>
                  <a:lnTo>
                    <a:pt x="288" y="15317"/>
                  </a:lnTo>
                  <a:lnTo>
                    <a:pt x="0" y="13619"/>
                  </a:lnTo>
                  <a:lnTo>
                    <a:pt x="514" y="11780"/>
                  </a:lnTo>
                  <a:lnTo>
                    <a:pt x="1563" y="9850"/>
                  </a:lnTo>
                  <a:lnTo>
                    <a:pt x="19893" y="3761"/>
                  </a:lnTo>
                  <a:lnTo>
                    <a:pt x="64140" y="181"/>
                  </a:lnTo>
                  <a:lnTo>
                    <a:pt x="71496" y="0"/>
                  </a:lnTo>
                  <a:lnTo>
                    <a:pt x="76401" y="1290"/>
                  </a:lnTo>
                  <a:lnTo>
                    <a:pt x="79671" y="3562"/>
                  </a:lnTo>
                  <a:lnTo>
                    <a:pt x="81850" y="6487"/>
                  </a:lnTo>
                  <a:lnTo>
                    <a:pt x="81186" y="10554"/>
                  </a:lnTo>
                  <a:lnTo>
                    <a:pt x="74803" y="20717"/>
                  </a:lnTo>
                  <a:lnTo>
                    <a:pt x="30057" y="57481"/>
                  </a:lnTo>
                  <a:lnTo>
                    <a:pt x="19860" y="63682"/>
                  </a:lnTo>
                  <a:lnTo>
                    <a:pt x="17987" y="67028"/>
                  </a:lnTo>
                  <a:lnTo>
                    <a:pt x="18149" y="70670"/>
                  </a:lnTo>
                  <a:lnTo>
                    <a:pt x="19669" y="74509"/>
                  </a:lnTo>
                  <a:lnTo>
                    <a:pt x="27002" y="80657"/>
                  </a:lnTo>
                  <a:lnTo>
                    <a:pt x="31921" y="83284"/>
                  </a:lnTo>
                  <a:lnTo>
                    <a:pt x="73119" y="91609"/>
                  </a:lnTo>
                  <a:lnTo>
                    <a:pt x="88152" y="98369"/>
                  </a:lnTo>
                  <a:lnTo>
                    <a:pt x="97186" y="106078"/>
                  </a:lnTo>
                  <a:lnTo>
                    <a:pt x="101671" y="117970"/>
                  </a:lnTo>
                  <a:lnTo>
                    <a:pt x="102867" y="125093"/>
                  </a:lnTo>
                  <a:lnTo>
                    <a:pt x="100432" y="138652"/>
                  </a:lnTo>
                  <a:lnTo>
                    <a:pt x="97808" y="145230"/>
                  </a:lnTo>
                  <a:lnTo>
                    <a:pt x="85484" y="158185"/>
                  </a:lnTo>
                  <a:lnTo>
                    <a:pt x="67543" y="169586"/>
                  </a:lnTo>
                  <a:lnTo>
                    <a:pt x="35758" y="178561"/>
                  </a:lnTo>
                  <a:lnTo>
                    <a:pt x="3659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610">
            <a:extLst>
              <a:ext uri="{FF2B5EF4-FFF2-40B4-BE49-F238E27FC236}">
                <a16:creationId xmlns:a16="http://schemas.microsoft.com/office/drawing/2014/main" xmlns="" id="{7A1F6602-3FEC-4559-9406-F0FFA72931D7}"/>
              </a:ext>
            </a:extLst>
          </p:cNvPr>
          <p:cNvGrpSpPr/>
          <p:nvPr/>
        </p:nvGrpSpPr>
        <p:grpSpPr>
          <a:xfrm>
            <a:off x="8404029" y="3670300"/>
            <a:ext cx="606622" cy="463551"/>
            <a:chOff x="8404029" y="3670300"/>
            <a:chExt cx="606622" cy="463551"/>
          </a:xfrm>
        </p:grpSpPr>
        <p:sp>
          <p:nvSpPr>
            <p:cNvPr id="77" name="SMARTInkShape-2927">
              <a:extLst>
                <a:ext uri="{FF2B5EF4-FFF2-40B4-BE49-F238E27FC236}">
                  <a16:creationId xmlns:a16="http://schemas.microsoft.com/office/drawing/2014/main" xmlns="" id="{EFFDE6AA-5814-4D54-AED0-AD73BEED7C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426450" y="36703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7010" y="7630"/>
                  </a:lnTo>
                  <a:lnTo>
                    <a:pt x="87463" y="25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28">
              <a:extLst>
                <a:ext uri="{FF2B5EF4-FFF2-40B4-BE49-F238E27FC236}">
                  <a16:creationId xmlns:a16="http://schemas.microsoft.com/office/drawing/2014/main" xmlns="" id="{807B3858-526B-426C-8F78-A7FF28ECE71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404029" y="3765550"/>
              <a:ext cx="143072" cy="8839"/>
            </a:xfrm>
            <a:custGeom>
              <a:avLst/>
              <a:gdLst/>
              <a:ahLst/>
              <a:cxnLst/>
              <a:rect l="0" t="0" r="0" b="0"/>
              <a:pathLst>
                <a:path w="143072" h="883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5069"/>
                  </a:lnTo>
                  <a:lnTo>
                    <a:pt x="8016" y="8838"/>
                  </a:lnTo>
                  <a:lnTo>
                    <a:pt x="40652" y="8185"/>
                  </a:lnTo>
                  <a:lnTo>
                    <a:pt x="77795" y="5284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29">
              <a:extLst>
                <a:ext uri="{FF2B5EF4-FFF2-40B4-BE49-F238E27FC236}">
                  <a16:creationId xmlns:a16="http://schemas.microsoft.com/office/drawing/2014/main" xmlns="" id="{8C0C51C5-32E0-408A-8348-18DCAE41495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772881" y="3752850"/>
              <a:ext cx="237770" cy="25401"/>
            </a:xfrm>
            <a:custGeom>
              <a:avLst/>
              <a:gdLst/>
              <a:ahLst/>
              <a:cxnLst/>
              <a:rect l="0" t="0" r="0" b="0"/>
              <a:pathLst>
                <a:path w="237770" h="25401">
                  <a:moveTo>
                    <a:pt x="21869" y="25400"/>
                  </a:moveTo>
                  <a:lnTo>
                    <a:pt x="21869" y="25400"/>
                  </a:lnTo>
                  <a:lnTo>
                    <a:pt x="0" y="25400"/>
                  </a:lnTo>
                  <a:lnTo>
                    <a:pt x="36777" y="22029"/>
                  </a:lnTo>
                  <a:lnTo>
                    <a:pt x="70358" y="16611"/>
                  </a:lnTo>
                  <a:lnTo>
                    <a:pt x="110447" y="10205"/>
                  </a:lnTo>
                  <a:lnTo>
                    <a:pt x="151784" y="5006"/>
                  </a:lnTo>
                  <a:lnTo>
                    <a:pt x="188029" y="2224"/>
                  </a:lnTo>
                  <a:lnTo>
                    <a:pt x="2377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30">
              <a:extLst>
                <a:ext uri="{FF2B5EF4-FFF2-40B4-BE49-F238E27FC236}">
                  <a16:creationId xmlns:a16="http://schemas.microsoft.com/office/drawing/2014/main" xmlns="" id="{217097A9-3A01-40FE-B743-59D8AAA888D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858022" y="3888359"/>
              <a:ext cx="146279" cy="245492"/>
            </a:xfrm>
            <a:custGeom>
              <a:avLst/>
              <a:gdLst/>
              <a:ahLst/>
              <a:cxnLst/>
              <a:rect l="0" t="0" r="0" b="0"/>
              <a:pathLst>
                <a:path w="146279" h="245492">
                  <a:moveTo>
                    <a:pt x="82778" y="67691"/>
                  </a:moveTo>
                  <a:lnTo>
                    <a:pt x="82778" y="67691"/>
                  </a:lnTo>
                  <a:lnTo>
                    <a:pt x="89520" y="64320"/>
                  </a:lnTo>
                  <a:lnTo>
                    <a:pt x="91505" y="61210"/>
                  </a:lnTo>
                  <a:lnTo>
                    <a:pt x="98325" y="38458"/>
                  </a:lnTo>
                  <a:lnTo>
                    <a:pt x="97419" y="18734"/>
                  </a:lnTo>
                  <a:lnTo>
                    <a:pt x="93949" y="13181"/>
                  </a:lnTo>
                  <a:lnTo>
                    <a:pt x="82569" y="5129"/>
                  </a:lnTo>
                  <a:lnTo>
                    <a:pt x="53553" y="0"/>
                  </a:lnTo>
                  <a:lnTo>
                    <a:pt x="32159" y="4445"/>
                  </a:lnTo>
                  <a:lnTo>
                    <a:pt x="13714" y="13476"/>
                  </a:lnTo>
                  <a:lnTo>
                    <a:pt x="3164" y="24545"/>
                  </a:lnTo>
                  <a:lnTo>
                    <a:pt x="774" y="31166"/>
                  </a:lnTo>
                  <a:lnTo>
                    <a:pt x="0" y="46048"/>
                  </a:lnTo>
                  <a:lnTo>
                    <a:pt x="3604" y="51851"/>
                  </a:lnTo>
                  <a:lnTo>
                    <a:pt x="17015" y="60181"/>
                  </a:lnTo>
                  <a:lnTo>
                    <a:pt x="51141" y="65465"/>
                  </a:lnTo>
                  <a:lnTo>
                    <a:pt x="91711" y="62887"/>
                  </a:lnTo>
                  <a:lnTo>
                    <a:pt x="125364" y="61544"/>
                  </a:lnTo>
                  <a:lnTo>
                    <a:pt x="128102" y="63594"/>
                  </a:lnTo>
                  <a:lnTo>
                    <a:pt x="131144" y="71514"/>
                  </a:lnTo>
                  <a:lnTo>
                    <a:pt x="128232" y="110614"/>
                  </a:lnTo>
                  <a:lnTo>
                    <a:pt x="130797" y="154172"/>
                  </a:lnTo>
                  <a:lnTo>
                    <a:pt x="133734" y="196042"/>
                  </a:lnTo>
                  <a:lnTo>
                    <a:pt x="146278" y="245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2931">
            <a:extLst>
              <a:ext uri="{FF2B5EF4-FFF2-40B4-BE49-F238E27FC236}">
                <a16:creationId xmlns:a16="http://schemas.microsoft.com/office/drawing/2014/main" xmlns="" id="{8939E5EF-7A8F-40B7-A85F-58D36B89D7B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96350" y="3463398"/>
            <a:ext cx="12384" cy="225953"/>
          </a:xfrm>
          <a:custGeom>
            <a:avLst/>
            <a:gdLst/>
            <a:ahLst/>
            <a:cxnLst/>
            <a:rect l="0" t="0" r="0" b="0"/>
            <a:pathLst>
              <a:path w="12384" h="225953">
                <a:moveTo>
                  <a:pt x="6350" y="16402"/>
                </a:moveTo>
                <a:lnTo>
                  <a:pt x="6350" y="16402"/>
                </a:lnTo>
                <a:lnTo>
                  <a:pt x="2979" y="6289"/>
                </a:lnTo>
                <a:lnTo>
                  <a:pt x="2691" y="3310"/>
                </a:lnTo>
                <a:lnTo>
                  <a:pt x="3206" y="1324"/>
                </a:lnTo>
                <a:lnTo>
                  <a:pt x="4253" y="0"/>
                </a:lnTo>
                <a:lnTo>
                  <a:pt x="5658" y="528"/>
                </a:lnTo>
                <a:lnTo>
                  <a:pt x="9099" y="4878"/>
                </a:lnTo>
                <a:lnTo>
                  <a:pt x="11988" y="50292"/>
                </a:lnTo>
                <a:lnTo>
                  <a:pt x="12383" y="83675"/>
                </a:lnTo>
                <a:lnTo>
                  <a:pt x="10677" y="119679"/>
                </a:lnTo>
                <a:lnTo>
                  <a:pt x="7568" y="156142"/>
                </a:lnTo>
                <a:lnTo>
                  <a:pt x="2556" y="202758"/>
                </a:lnTo>
                <a:lnTo>
                  <a:pt x="0" y="2259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97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612">
            <a:extLst>
              <a:ext uri="{FF2B5EF4-FFF2-40B4-BE49-F238E27FC236}">
                <a16:creationId xmlns:a16="http://schemas.microsoft.com/office/drawing/2014/main" xmlns="" id="{E79FE0F4-9C24-43EE-A946-FA5D7B3F0946}"/>
              </a:ext>
            </a:extLst>
          </p:cNvPr>
          <p:cNvGrpSpPr/>
          <p:nvPr/>
        </p:nvGrpSpPr>
        <p:grpSpPr>
          <a:xfrm>
            <a:off x="1200411" y="708876"/>
            <a:ext cx="276698" cy="299440"/>
            <a:chOff x="1200411" y="708876"/>
            <a:chExt cx="276698" cy="299440"/>
          </a:xfrm>
        </p:grpSpPr>
        <p:sp>
          <p:nvSpPr>
            <p:cNvPr id="2" name="SMARTInkShape-2932">
              <a:extLst>
                <a:ext uri="{FF2B5EF4-FFF2-40B4-BE49-F238E27FC236}">
                  <a16:creationId xmlns:a16="http://schemas.microsoft.com/office/drawing/2014/main" xmlns="" id="{61F0284E-D14D-4DF6-8CEF-AFE2D906B3F8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340197" y="708876"/>
              <a:ext cx="136912" cy="260373"/>
            </a:xfrm>
            <a:custGeom>
              <a:avLst/>
              <a:gdLst/>
              <a:ahLst/>
              <a:cxnLst/>
              <a:rect l="0" t="0" r="0" b="0"/>
              <a:pathLst>
                <a:path w="136912" h="260373">
                  <a:moveTo>
                    <a:pt x="82203" y="65824"/>
                  </a:moveTo>
                  <a:lnTo>
                    <a:pt x="82203" y="65824"/>
                  </a:lnTo>
                  <a:lnTo>
                    <a:pt x="75736" y="23911"/>
                  </a:lnTo>
                  <a:lnTo>
                    <a:pt x="72743" y="12859"/>
                  </a:lnTo>
                  <a:lnTo>
                    <a:pt x="70252" y="9347"/>
                  </a:lnTo>
                  <a:lnTo>
                    <a:pt x="67180" y="7006"/>
                  </a:lnTo>
                  <a:lnTo>
                    <a:pt x="63721" y="5445"/>
                  </a:lnTo>
                  <a:lnTo>
                    <a:pt x="54233" y="5593"/>
                  </a:lnTo>
                  <a:lnTo>
                    <a:pt x="48740" y="6620"/>
                  </a:lnTo>
                  <a:lnTo>
                    <a:pt x="36992" y="19050"/>
                  </a:lnTo>
                  <a:lnTo>
                    <a:pt x="18477" y="57374"/>
                  </a:lnTo>
                  <a:lnTo>
                    <a:pt x="7314" y="95230"/>
                  </a:lnTo>
                  <a:lnTo>
                    <a:pt x="0" y="140277"/>
                  </a:lnTo>
                  <a:lnTo>
                    <a:pt x="43" y="180994"/>
                  </a:lnTo>
                  <a:lnTo>
                    <a:pt x="9881" y="228124"/>
                  </a:lnTo>
                  <a:lnTo>
                    <a:pt x="21132" y="248024"/>
                  </a:lnTo>
                  <a:lnTo>
                    <a:pt x="35540" y="259220"/>
                  </a:lnTo>
                  <a:lnTo>
                    <a:pt x="43333" y="260372"/>
                  </a:lnTo>
                  <a:lnTo>
                    <a:pt x="59518" y="256006"/>
                  </a:lnTo>
                  <a:lnTo>
                    <a:pt x="87868" y="228164"/>
                  </a:lnTo>
                  <a:lnTo>
                    <a:pt x="115240" y="181893"/>
                  </a:lnTo>
                  <a:lnTo>
                    <a:pt x="126990" y="148220"/>
                  </a:lnTo>
                  <a:lnTo>
                    <a:pt x="133858" y="113733"/>
                  </a:lnTo>
                  <a:lnTo>
                    <a:pt x="136911" y="77239"/>
                  </a:lnTo>
                  <a:lnTo>
                    <a:pt x="136386" y="43616"/>
                  </a:lnTo>
                  <a:lnTo>
                    <a:pt x="135258" y="27735"/>
                  </a:lnTo>
                  <a:lnTo>
                    <a:pt x="131684" y="16443"/>
                  </a:lnTo>
                  <a:lnTo>
                    <a:pt x="126480" y="8209"/>
                  </a:lnTo>
                  <a:lnTo>
                    <a:pt x="120187" y="2014"/>
                  </a:lnTo>
                  <a:lnTo>
                    <a:pt x="112465" y="0"/>
                  </a:lnTo>
                  <a:lnTo>
                    <a:pt x="94477" y="3408"/>
                  </a:lnTo>
                  <a:lnTo>
                    <a:pt x="50453" y="27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33">
              <a:extLst>
                <a:ext uri="{FF2B5EF4-FFF2-40B4-BE49-F238E27FC236}">
                  <a16:creationId xmlns:a16="http://schemas.microsoft.com/office/drawing/2014/main" xmlns="" id="{99C4433C-54AB-4F8F-B0BA-BB843951045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200411" y="718772"/>
              <a:ext cx="56890" cy="289544"/>
            </a:xfrm>
            <a:custGeom>
              <a:avLst/>
              <a:gdLst/>
              <a:ahLst/>
              <a:cxnLst/>
              <a:rect l="0" t="0" r="0" b="0"/>
              <a:pathLst>
                <a:path w="56890" h="289544">
                  <a:moveTo>
                    <a:pt x="6089" y="17828"/>
                  </a:moveTo>
                  <a:lnTo>
                    <a:pt x="6089" y="17828"/>
                  </a:lnTo>
                  <a:lnTo>
                    <a:pt x="6089" y="14457"/>
                  </a:lnTo>
                  <a:lnTo>
                    <a:pt x="4207" y="10920"/>
                  </a:lnTo>
                  <a:lnTo>
                    <a:pt x="1725" y="6997"/>
                  </a:lnTo>
                  <a:lnTo>
                    <a:pt x="0" y="0"/>
                  </a:lnTo>
                  <a:lnTo>
                    <a:pt x="15655" y="33473"/>
                  </a:lnTo>
                  <a:lnTo>
                    <a:pt x="26876" y="76164"/>
                  </a:lnTo>
                  <a:lnTo>
                    <a:pt x="32496" y="113135"/>
                  </a:lnTo>
                  <a:lnTo>
                    <a:pt x="37346" y="149322"/>
                  </a:lnTo>
                  <a:lnTo>
                    <a:pt x="41148" y="183514"/>
                  </a:lnTo>
                  <a:lnTo>
                    <a:pt x="43288" y="228414"/>
                  </a:lnTo>
                  <a:lnTo>
                    <a:pt x="44070" y="275666"/>
                  </a:lnTo>
                  <a:lnTo>
                    <a:pt x="44179" y="289543"/>
                  </a:lnTo>
                  <a:lnTo>
                    <a:pt x="56889" y="265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613">
            <a:extLst>
              <a:ext uri="{FF2B5EF4-FFF2-40B4-BE49-F238E27FC236}">
                <a16:creationId xmlns:a16="http://schemas.microsoft.com/office/drawing/2014/main" xmlns="" id="{471CE7C1-A41B-47CD-A3F8-E2D29E37AB84}"/>
              </a:ext>
            </a:extLst>
          </p:cNvPr>
          <p:cNvGrpSpPr/>
          <p:nvPr/>
        </p:nvGrpSpPr>
        <p:grpSpPr>
          <a:xfrm>
            <a:off x="1841206" y="523679"/>
            <a:ext cx="1130595" cy="434241"/>
            <a:chOff x="1841206" y="523679"/>
            <a:chExt cx="1130595" cy="434241"/>
          </a:xfrm>
        </p:grpSpPr>
        <p:sp>
          <p:nvSpPr>
            <p:cNvPr id="5" name="SMARTInkShape-2934">
              <a:extLst>
                <a:ext uri="{FF2B5EF4-FFF2-40B4-BE49-F238E27FC236}">
                  <a16:creationId xmlns:a16="http://schemas.microsoft.com/office/drawing/2014/main" xmlns="" id="{1AA9AFEA-6400-4496-8DF5-F500398AC28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425700" y="752051"/>
              <a:ext cx="57151" cy="94444"/>
            </a:xfrm>
            <a:custGeom>
              <a:avLst/>
              <a:gdLst/>
              <a:ahLst/>
              <a:cxnLst/>
              <a:rect l="0" t="0" r="0" b="0"/>
              <a:pathLst>
                <a:path w="57151" h="94444">
                  <a:moveTo>
                    <a:pt x="0" y="54399"/>
                  </a:moveTo>
                  <a:lnTo>
                    <a:pt x="0" y="54399"/>
                  </a:lnTo>
                  <a:lnTo>
                    <a:pt x="42728" y="16021"/>
                  </a:lnTo>
                  <a:lnTo>
                    <a:pt x="47212" y="6533"/>
                  </a:lnTo>
                  <a:lnTo>
                    <a:pt x="47703" y="3438"/>
                  </a:lnTo>
                  <a:lnTo>
                    <a:pt x="47324" y="1375"/>
                  </a:lnTo>
                  <a:lnTo>
                    <a:pt x="46366" y="0"/>
                  </a:lnTo>
                  <a:lnTo>
                    <a:pt x="37776" y="4116"/>
                  </a:lnTo>
                  <a:lnTo>
                    <a:pt x="31534" y="8177"/>
                  </a:lnTo>
                  <a:lnTo>
                    <a:pt x="16007" y="30747"/>
                  </a:lnTo>
                  <a:lnTo>
                    <a:pt x="5840" y="59777"/>
                  </a:lnTo>
                  <a:lnTo>
                    <a:pt x="6359" y="76545"/>
                  </a:lnTo>
                  <a:lnTo>
                    <a:pt x="8472" y="83980"/>
                  </a:lnTo>
                  <a:lnTo>
                    <a:pt x="11998" y="88936"/>
                  </a:lnTo>
                  <a:lnTo>
                    <a:pt x="16465" y="92240"/>
                  </a:lnTo>
                  <a:lnTo>
                    <a:pt x="21560" y="94443"/>
                  </a:lnTo>
                  <a:lnTo>
                    <a:pt x="34747" y="93128"/>
                  </a:lnTo>
                  <a:lnTo>
                    <a:pt x="57150" y="86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35">
              <a:extLst>
                <a:ext uri="{FF2B5EF4-FFF2-40B4-BE49-F238E27FC236}">
                  <a16:creationId xmlns:a16="http://schemas.microsoft.com/office/drawing/2014/main" xmlns="" id="{1AAF16AE-7E6F-48F8-9251-6AB1375F98C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521034" y="724894"/>
              <a:ext cx="107867" cy="116318"/>
            </a:xfrm>
            <a:custGeom>
              <a:avLst/>
              <a:gdLst/>
              <a:ahLst/>
              <a:cxnLst/>
              <a:rect l="0" t="0" r="0" b="0"/>
              <a:pathLst>
                <a:path w="107867" h="116318">
                  <a:moveTo>
                    <a:pt x="12616" y="49806"/>
                  </a:moveTo>
                  <a:lnTo>
                    <a:pt x="12616" y="49806"/>
                  </a:lnTo>
                  <a:lnTo>
                    <a:pt x="9245" y="53177"/>
                  </a:lnTo>
                  <a:lnTo>
                    <a:pt x="1356" y="99661"/>
                  </a:lnTo>
                  <a:lnTo>
                    <a:pt x="106" y="116317"/>
                  </a:lnTo>
                  <a:lnTo>
                    <a:pt x="0" y="115115"/>
                  </a:lnTo>
                  <a:lnTo>
                    <a:pt x="20971" y="67998"/>
                  </a:lnTo>
                  <a:lnTo>
                    <a:pt x="41981" y="30502"/>
                  </a:lnTo>
                  <a:lnTo>
                    <a:pt x="59769" y="12769"/>
                  </a:lnTo>
                  <a:lnTo>
                    <a:pt x="77317" y="2301"/>
                  </a:lnTo>
                  <a:lnTo>
                    <a:pt x="89820" y="0"/>
                  </a:lnTo>
                  <a:lnTo>
                    <a:pt x="94425" y="2491"/>
                  </a:lnTo>
                  <a:lnTo>
                    <a:pt x="101422" y="12784"/>
                  </a:lnTo>
                  <a:lnTo>
                    <a:pt x="106593" y="47458"/>
                  </a:lnTo>
                  <a:lnTo>
                    <a:pt x="107754" y="92618"/>
                  </a:lnTo>
                  <a:lnTo>
                    <a:pt x="107866" y="10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36">
              <a:extLst>
                <a:ext uri="{FF2B5EF4-FFF2-40B4-BE49-F238E27FC236}">
                  <a16:creationId xmlns:a16="http://schemas.microsoft.com/office/drawing/2014/main" xmlns="" id="{E0AE3750-85B5-4A50-8717-F42CD57AE91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261332" y="630793"/>
              <a:ext cx="102168" cy="245180"/>
            </a:xfrm>
            <a:custGeom>
              <a:avLst/>
              <a:gdLst/>
              <a:ahLst/>
              <a:cxnLst/>
              <a:rect l="0" t="0" r="0" b="0"/>
              <a:pathLst>
                <a:path w="102168" h="245180">
                  <a:moveTo>
                    <a:pt x="62768" y="188357"/>
                  </a:moveTo>
                  <a:lnTo>
                    <a:pt x="62768" y="188357"/>
                  </a:lnTo>
                  <a:lnTo>
                    <a:pt x="62768" y="181615"/>
                  </a:lnTo>
                  <a:lnTo>
                    <a:pt x="59005" y="174542"/>
                  </a:lnTo>
                  <a:lnTo>
                    <a:pt x="56026" y="170680"/>
                  </a:lnTo>
                  <a:lnTo>
                    <a:pt x="41720" y="161874"/>
                  </a:lnTo>
                  <a:lnTo>
                    <a:pt x="36036" y="161530"/>
                  </a:lnTo>
                  <a:lnTo>
                    <a:pt x="24076" y="164910"/>
                  </a:lnTo>
                  <a:lnTo>
                    <a:pt x="5442" y="181488"/>
                  </a:lnTo>
                  <a:lnTo>
                    <a:pt x="1973" y="188717"/>
                  </a:lnTo>
                  <a:lnTo>
                    <a:pt x="0" y="204274"/>
                  </a:lnTo>
                  <a:lnTo>
                    <a:pt x="6227" y="228900"/>
                  </a:lnTo>
                  <a:lnTo>
                    <a:pt x="15061" y="240007"/>
                  </a:lnTo>
                  <a:lnTo>
                    <a:pt x="20380" y="243957"/>
                  </a:lnTo>
                  <a:lnTo>
                    <a:pt x="26043" y="245179"/>
                  </a:lnTo>
                  <a:lnTo>
                    <a:pt x="37979" y="242774"/>
                  </a:lnTo>
                  <a:lnTo>
                    <a:pt x="52221" y="227594"/>
                  </a:lnTo>
                  <a:lnTo>
                    <a:pt x="66547" y="202974"/>
                  </a:lnTo>
                  <a:lnTo>
                    <a:pt x="77618" y="170864"/>
                  </a:lnTo>
                  <a:lnTo>
                    <a:pt x="87242" y="127901"/>
                  </a:lnTo>
                  <a:lnTo>
                    <a:pt x="95518" y="81760"/>
                  </a:lnTo>
                  <a:lnTo>
                    <a:pt x="101547" y="42438"/>
                  </a:lnTo>
                  <a:lnTo>
                    <a:pt x="102167" y="8793"/>
                  </a:lnTo>
                  <a:lnTo>
                    <a:pt x="100323" y="3736"/>
                  </a:lnTo>
                  <a:lnTo>
                    <a:pt x="97682" y="1071"/>
                  </a:lnTo>
                  <a:lnTo>
                    <a:pt x="94511" y="0"/>
                  </a:lnTo>
                  <a:lnTo>
                    <a:pt x="91691" y="3519"/>
                  </a:lnTo>
                  <a:lnTo>
                    <a:pt x="86676" y="18718"/>
                  </a:lnTo>
                  <a:lnTo>
                    <a:pt x="83257" y="61188"/>
                  </a:lnTo>
                  <a:lnTo>
                    <a:pt x="84339" y="93973"/>
                  </a:lnTo>
                  <a:lnTo>
                    <a:pt x="87878" y="126653"/>
                  </a:lnTo>
                  <a:lnTo>
                    <a:pt x="96392" y="167879"/>
                  </a:lnTo>
                  <a:lnTo>
                    <a:pt x="100868" y="188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37">
              <a:extLst>
                <a:ext uri="{FF2B5EF4-FFF2-40B4-BE49-F238E27FC236}">
                  <a16:creationId xmlns:a16="http://schemas.microsoft.com/office/drawing/2014/main" xmlns="" id="{469E4650-FB70-4351-946E-0DCD5035CD9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099330" y="793750"/>
              <a:ext cx="129521" cy="91171"/>
            </a:xfrm>
            <a:custGeom>
              <a:avLst/>
              <a:gdLst/>
              <a:ahLst/>
              <a:cxnLst/>
              <a:rect l="0" t="0" r="0" b="0"/>
              <a:pathLst>
                <a:path w="129521" h="91171">
                  <a:moveTo>
                    <a:pt x="21570" y="0"/>
                  </a:moveTo>
                  <a:lnTo>
                    <a:pt x="21570" y="0"/>
                  </a:lnTo>
                  <a:lnTo>
                    <a:pt x="14828" y="0"/>
                  </a:lnTo>
                  <a:lnTo>
                    <a:pt x="9636" y="1881"/>
                  </a:lnTo>
                  <a:lnTo>
                    <a:pt x="7264" y="3371"/>
                  </a:lnTo>
                  <a:lnTo>
                    <a:pt x="555" y="15580"/>
                  </a:lnTo>
                  <a:lnTo>
                    <a:pt x="0" y="28562"/>
                  </a:lnTo>
                  <a:lnTo>
                    <a:pt x="6062" y="74596"/>
                  </a:lnTo>
                  <a:lnTo>
                    <a:pt x="9115" y="81481"/>
                  </a:lnTo>
                  <a:lnTo>
                    <a:pt x="12561" y="86070"/>
                  </a:lnTo>
                  <a:lnTo>
                    <a:pt x="20153" y="91170"/>
                  </a:lnTo>
                  <a:lnTo>
                    <a:pt x="24153" y="91119"/>
                  </a:lnTo>
                  <a:lnTo>
                    <a:pt x="32361" y="87299"/>
                  </a:lnTo>
                  <a:lnTo>
                    <a:pt x="68506" y="45517"/>
                  </a:lnTo>
                  <a:lnTo>
                    <a:pt x="77408" y="30105"/>
                  </a:lnTo>
                  <a:lnTo>
                    <a:pt x="81194" y="27491"/>
                  </a:lnTo>
                  <a:lnTo>
                    <a:pt x="83192" y="28205"/>
                  </a:lnTo>
                  <a:lnTo>
                    <a:pt x="12952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38">
              <a:extLst>
                <a:ext uri="{FF2B5EF4-FFF2-40B4-BE49-F238E27FC236}">
                  <a16:creationId xmlns:a16="http://schemas.microsoft.com/office/drawing/2014/main" xmlns="" id="{0BDEB1CB-F208-490F-8808-58FAD83CED9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951215" y="806450"/>
              <a:ext cx="144286" cy="31489"/>
            </a:xfrm>
            <a:custGeom>
              <a:avLst/>
              <a:gdLst/>
              <a:ahLst/>
              <a:cxnLst/>
              <a:rect l="0" t="0" r="0" b="0"/>
              <a:pathLst>
                <a:path w="144286" h="31489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15613" y="31488"/>
                  </a:lnTo>
                  <a:lnTo>
                    <a:pt x="58269" y="21559"/>
                  </a:lnTo>
                  <a:lnTo>
                    <a:pt x="97789" y="10778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39">
              <a:extLst>
                <a:ext uri="{FF2B5EF4-FFF2-40B4-BE49-F238E27FC236}">
                  <a16:creationId xmlns:a16="http://schemas.microsoft.com/office/drawing/2014/main" xmlns="" id="{BBD87C04-3590-4A43-B963-E4F04B82FF3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019496" y="644329"/>
              <a:ext cx="56955" cy="307112"/>
            </a:xfrm>
            <a:custGeom>
              <a:avLst/>
              <a:gdLst/>
              <a:ahLst/>
              <a:cxnLst/>
              <a:rect l="0" t="0" r="0" b="0"/>
              <a:pathLst>
                <a:path w="56955" h="307112">
                  <a:moveTo>
                    <a:pt x="44254" y="3371"/>
                  </a:moveTo>
                  <a:lnTo>
                    <a:pt x="44254" y="3371"/>
                  </a:lnTo>
                  <a:lnTo>
                    <a:pt x="37512" y="0"/>
                  </a:lnTo>
                  <a:lnTo>
                    <a:pt x="30439" y="226"/>
                  </a:lnTo>
                  <a:lnTo>
                    <a:pt x="26577" y="1275"/>
                  </a:lnTo>
                  <a:lnTo>
                    <a:pt x="23297" y="4796"/>
                  </a:lnTo>
                  <a:lnTo>
                    <a:pt x="14604" y="26057"/>
                  </a:lnTo>
                  <a:lnTo>
                    <a:pt x="4816" y="68968"/>
                  </a:lnTo>
                  <a:lnTo>
                    <a:pt x="2032" y="108490"/>
                  </a:lnTo>
                  <a:lnTo>
                    <a:pt x="794" y="151926"/>
                  </a:lnTo>
                  <a:lnTo>
                    <a:pt x="244" y="194984"/>
                  </a:lnTo>
                  <a:lnTo>
                    <a:pt x="0" y="232936"/>
                  </a:lnTo>
                  <a:lnTo>
                    <a:pt x="3233" y="275923"/>
                  </a:lnTo>
                  <a:lnTo>
                    <a:pt x="8619" y="294074"/>
                  </a:lnTo>
                  <a:lnTo>
                    <a:pt x="12030" y="300889"/>
                  </a:lnTo>
                  <a:lnTo>
                    <a:pt x="16422" y="304728"/>
                  </a:lnTo>
                  <a:lnTo>
                    <a:pt x="21466" y="306581"/>
                  </a:lnTo>
                  <a:lnTo>
                    <a:pt x="26945" y="307111"/>
                  </a:lnTo>
                  <a:lnTo>
                    <a:pt x="32715" y="303937"/>
                  </a:lnTo>
                  <a:lnTo>
                    <a:pt x="44770" y="291002"/>
                  </a:lnTo>
                  <a:lnTo>
                    <a:pt x="51539" y="275376"/>
                  </a:lnTo>
                  <a:lnTo>
                    <a:pt x="56954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40">
              <a:extLst>
                <a:ext uri="{FF2B5EF4-FFF2-40B4-BE49-F238E27FC236}">
                  <a16:creationId xmlns:a16="http://schemas.microsoft.com/office/drawing/2014/main" xmlns="" id="{A267B88C-C0EC-4897-880D-C149DAF669B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841206" y="763222"/>
              <a:ext cx="89195" cy="194698"/>
            </a:xfrm>
            <a:custGeom>
              <a:avLst/>
              <a:gdLst/>
              <a:ahLst/>
              <a:cxnLst/>
              <a:rect l="0" t="0" r="0" b="0"/>
              <a:pathLst>
                <a:path w="89195" h="194698">
                  <a:moveTo>
                    <a:pt x="89194" y="17828"/>
                  </a:moveTo>
                  <a:lnTo>
                    <a:pt x="89194" y="17828"/>
                  </a:lnTo>
                  <a:lnTo>
                    <a:pt x="55969" y="2901"/>
                  </a:lnTo>
                  <a:lnTo>
                    <a:pt x="34586" y="0"/>
                  </a:lnTo>
                  <a:lnTo>
                    <a:pt x="22355" y="3084"/>
                  </a:lnTo>
                  <a:lnTo>
                    <a:pt x="12216" y="9864"/>
                  </a:lnTo>
                  <a:lnTo>
                    <a:pt x="3005" y="19933"/>
                  </a:lnTo>
                  <a:lnTo>
                    <a:pt x="690" y="26287"/>
                  </a:lnTo>
                  <a:lnTo>
                    <a:pt x="0" y="40873"/>
                  </a:lnTo>
                  <a:lnTo>
                    <a:pt x="5808" y="54881"/>
                  </a:lnTo>
                  <a:lnTo>
                    <a:pt x="24741" y="76549"/>
                  </a:lnTo>
                  <a:lnTo>
                    <a:pt x="67196" y="116813"/>
                  </a:lnTo>
                  <a:lnTo>
                    <a:pt x="81534" y="130966"/>
                  </a:lnTo>
                  <a:lnTo>
                    <a:pt x="85498" y="138409"/>
                  </a:lnTo>
                  <a:lnTo>
                    <a:pt x="88022" y="154204"/>
                  </a:lnTo>
                  <a:lnTo>
                    <a:pt x="81147" y="170632"/>
                  </a:lnTo>
                  <a:lnTo>
                    <a:pt x="75363" y="178964"/>
                  </a:lnTo>
                  <a:lnTo>
                    <a:pt x="59528" y="190103"/>
                  </a:lnTo>
                  <a:lnTo>
                    <a:pt x="50367" y="194061"/>
                  </a:lnTo>
                  <a:lnTo>
                    <a:pt x="32662" y="194697"/>
                  </a:lnTo>
                  <a:lnTo>
                    <a:pt x="23989" y="192890"/>
                  </a:lnTo>
                  <a:lnTo>
                    <a:pt x="17502" y="188158"/>
                  </a:lnTo>
                  <a:lnTo>
                    <a:pt x="294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41">
              <a:extLst>
                <a:ext uri="{FF2B5EF4-FFF2-40B4-BE49-F238E27FC236}">
                  <a16:creationId xmlns:a16="http://schemas.microsoft.com/office/drawing/2014/main" xmlns="" id="{E484A3C1-8887-409A-8C7C-4619722421DC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702230" y="523679"/>
              <a:ext cx="79071" cy="317365"/>
            </a:xfrm>
            <a:custGeom>
              <a:avLst/>
              <a:gdLst/>
              <a:ahLst/>
              <a:cxnLst/>
              <a:rect l="0" t="0" r="0" b="0"/>
              <a:pathLst>
                <a:path w="79071" h="317365">
                  <a:moveTo>
                    <a:pt x="79070" y="3371"/>
                  </a:moveTo>
                  <a:lnTo>
                    <a:pt x="79070" y="3371"/>
                  </a:lnTo>
                  <a:lnTo>
                    <a:pt x="79070" y="0"/>
                  </a:lnTo>
                  <a:lnTo>
                    <a:pt x="77659" y="418"/>
                  </a:lnTo>
                  <a:lnTo>
                    <a:pt x="72328" y="4646"/>
                  </a:lnTo>
                  <a:lnTo>
                    <a:pt x="56702" y="52097"/>
                  </a:lnTo>
                  <a:lnTo>
                    <a:pt x="45845" y="93466"/>
                  </a:lnTo>
                  <a:lnTo>
                    <a:pt x="39281" y="117057"/>
                  </a:lnTo>
                  <a:lnTo>
                    <a:pt x="32083" y="141956"/>
                  </a:lnTo>
                  <a:lnTo>
                    <a:pt x="24462" y="167727"/>
                  </a:lnTo>
                  <a:lnTo>
                    <a:pt x="17970" y="192670"/>
                  </a:lnTo>
                  <a:lnTo>
                    <a:pt x="12231" y="217059"/>
                  </a:lnTo>
                  <a:lnTo>
                    <a:pt x="3503" y="260621"/>
                  </a:lnTo>
                  <a:lnTo>
                    <a:pt x="0" y="302157"/>
                  </a:lnTo>
                  <a:lnTo>
                    <a:pt x="4182" y="315611"/>
                  </a:lnTo>
                  <a:lnTo>
                    <a:pt x="8683" y="317364"/>
                  </a:lnTo>
                  <a:lnTo>
                    <a:pt x="14507" y="316417"/>
                  </a:lnTo>
                  <a:lnTo>
                    <a:pt x="21211" y="313668"/>
                  </a:lnTo>
                  <a:lnTo>
                    <a:pt x="6002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42">
              <a:extLst>
                <a:ext uri="{FF2B5EF4-FFF2-40B4-BE49-F238E27FC236}">
                  <a16:creationId xmlns:a16="http://schemas.microsoft.com/office/drawing/2014/main" xmlns="" id="{30FC1D51-575A-4F2B-8DBA-93F8E99167C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694165" y="704850"/>
              <a:ext cx="150636" cy="17645"/>
            </a:xfrm>
            <a:custGeom>
              <a:avLst/>
              <a:gdLst/>
              <a:ahLst/>
              <a:cxnLst/>
              <a:rect l="0" t="0" r="0" b="0"/>
              <a:pathLst>
                <a:path w="150636" h="17645">
                  <a:moveTo>
                    <a:pt x="10935" y="0"/>
                  </a:moveTo>
                  <a:lnTo>
                    <a:pt x="10935" y="0"/>
                  </a:lnTo>
                  <a:lnTo>
                    <a:pt x="2207" y="9433"/>
                  </a:lnTo>
                  <a:lnTo>
                    <a:pt x="0" y="14306"/>
                  </a:lnTo>
                  <a:lnTo>
                    <a:pt x="1529" y="15887"/>
                  </a:lnTo>
                  <a:lnTo>
                    <a:pt x="8871" y="17644"/>
                  </a:lnTo>
                  <a:lnTo>
                    <a:pt x="56359" y="11957"/>
                  </a:lnTo>
                  <a:lnTo>
                    <a:pt x="102005" y="6130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43">
              <a:extLst>
                <a:ext uri="{FF2B5EF4-FFF2-40B4-BE49-F238E27FC236}">
                  <a16:creationId xmlns:a16="http://schemas.microsoft.com/office/drawing/2014/main" xmlns="" id="{5514A93E-E0E7-4BF7-AABA-DC7150B4CE5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806700" y="701479"/>
              <a:ext cx="88901" cy="130372"/>
            </a:xfrm>
            <a:custGeom>
              <a:avLst/>
              <a:gdLst/>
              <a:ahLst/>
              <a:cxnLst/>
              <a:rect l="0" t="0" r="0" b="0"/>
              <a:pathLst>
                <a:path w="88901" h="130372">
                  <a:moveTo>
                    <a:pt x="88900" y="3371"/>
                  </a:moveTo>
                  <a:lnTo>
                    <a:pt x="88900" y="3371"/>
                  </a:lnTo>
                  <a:lnTo>
                    <a:pt x="78787" y="0"/>
                  </a:lnTo>
                  <a:lnTo>
                    <a:pt x="68178" y="226"/>
                  </a:lnTo>
                  <a:lnTo>
                    <a:pt x="47491" y="6121"/>
                  </a:lnTo>
                  <a:lnTo>
                    <a:pt x="37511" y="12025"/>
                  </a:lnTo>
                  <a:lnTo>
                    <a:pt x="36296" y="15491"/>
                  </a:lnTo>
                  <a:lnTo>
                    <a:pt x="36828" y="24985"/>
                  </a:lnTo>
                  <a:lnTo>
                    <a:pt x="41298" y="34379"/>
                  </a:lnTo>
                  <a:lnTo>
                    <a:pt x="75736" y="75426"/>
                  </a:lnTo>
                  <a:lnTo>
                    <a:pt x="76464" y="86901"/>
                  </a:lnTo>
                  <a:lnTo>
                    <a:pt x="70673" y="99057"/>
                  </a:lnTo>
                  <a:lnTo>
                    <a:pt x="66165" y="105261"/>
                  </a:lnTo>
                  <a:lnTo>
                    <a:pt x="42966" y="120736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44">
              <a:extLst>
                <a:ext uri="{FF2B5EF4-FFF2-40B4-BE49-F238E27FC236}">
                  <a16:creationId xmlns:a16="http://schemas.microsoft.com/office/drawing/2014/main" xmlns="" id="{AB0DAB40-AC9F-43B0-ABB5-A05FDD955E7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940050" y="8826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945">
            <a:extLst>
              <a:ext uri="{FF2B5EF4-FFF2-40B4-BE49-F238E27FC236}">
                <a16:creationId xmlns:a16="http://schemas.microsoft.com/office/drawing/2014/main" xmlns="" id="{429C8251-02DA-4C15-9B05-FC946577CAB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61385" y="595761"/>
            <a:ext cx="456566" cy="288453"/>
          </a:xfrm>
          <a:custGeom>
            <a:avLst/>
            <a:gdLst/>
            <a:ahLst/>
            <a:cxnLst/>
            <a:rect l="0" t="0" r="0" b="0"/>
            <a:pathLst>
              <a:path w="456566" h="288453">
                <a:moveTo>
                  <a:pt x="107315" y="178939"/>
                </a:moveTo>
                <a:lnTo>
                  <a:pt x="107315" y="178939"/>
                </a:lnTo>
                <a:lnTo>
                  <a:pt x="107315" y="175568"/>
                </a:lnTo>
                <a:lnTo>
                  <a:pt x="105433" y="172031"/>
                </a:lnTo>
                <a:lnTo>
                  <a:pt x="101540" y="168108"/>
                </a:lnTo>
                <a:lnTo>
                  <a:pt x="95105" y="164012"/>
                </a:lnTo>
                <a:lnTo>
                  <a:pt x="80179" y="161111"/>
                </a:lnTo>
                <a:lnTo>
                  <a:pt x="68443" y="164195"/>
                </a:lnTo>
                <a:lnTo>
                  <a:pt x="36920" y="184415"/>
                </a:lnTo>
                <a:lnTo>
                  <a:pt x="13785" y="214193"/>
                </a:lnTo>
                <a:lnTo>
                  <a:pt x="266" y="249827"/>
                </a:lnTo>
                <a:lnTo>
                  <a:pt x="0" y="269006"/>
                </a:lnTo>
                <a:lnTo>
                  <a:pt x="1905" y="277084"/>
                </a:lnTo>
                <a:lnTo>
                  <a:pt x="5292" y="282469"/>
                </a:lnTo>
                <a:lnTo>
                  <a:pt x="9666" y="286059"/>
                </a:lnTo>
                <a:lnTo>
                  <a:pt x="14699" y="288452"/>
                </a:lnTo>
                <a:lnTo>
                  <a:pt x="31580" y="285467"/>
                </a:lnTo>
                <a:lnTo>
                  <a:pt x="51783" y="275674"/>
                </a:lnTo>
                <a:lnTo>
                  <a:pt x="93016" y="234028"/>
                </a:lnTo>
                <a:lnTo>
                  <a:pt x="100960" y="218945"/>
                </a:lnTo>
                <a:lnTo>
                  <a:pt x="106060" y="202129"/>
                </a:lnTo>
                <a:lnTo>
                  <a:pt x="106478" y="201454"/>
                </a:lnTo>
                <a:lnTo>
                  <a:pt x="106757" y="201710"/>
                </a:lnTo>
                <a:lnTo>
                  <a:pt x="112363" y="246855"/>
                </a:lnTo>
                <a:lnTo>
                  <a:pt x="118845" y="265855"/>
                </a:lnTo>
                <a:lnTo>
                  <a:pt x="125610" y="273542"/>
                </a:lnTo>
                <a:lnTo>
                  <a:pt x="130800" y="275169"/>
                </a:lnTo>
                <a:lnTo>
                  <a:pt x="144093" y="275095"/>
                </a:lnTo>
                <a:lnTo>
                  <a:pt x="161290" y="265184"/>
                </a:lnTo>
                <a:lnTo>
                  <a:pt x="204447" y="226706"/>
                </a:lnTo>
                <a:lnTo>
                  <a:pt x="234480" y="180627"/>
                </a:lnTo>
                <a:lnTo>
                  <a:pt x="250616" y="143236"/>
                </a:lnTo>
                <a:lnTo>
                  <a:pt x="263432" y="104510"/>
                </a:lnTo>
                <a:lnTo>
                  <a:pt x="271480" y="68483"/>
                </a:lnTo>
                <a:lnTo>
                  <a:pt x="276620" y="21758"/>
                </a:lnTo>
                <a:lnTo>
                  <a:pt x="274754" y="10774"/>
                </a:lnTo>
                <a:lnTo>
                  <a:pt x="271858" y="10384"/>
                </a:lnTo>
                <a:lnTo>
                  <a:pt x="262995" y="17478"/>
                </a:lnTo>
                <a:lnTo>
                  <a:pt x="249476" y="47451"/>
                </a:lnTo>
                <a:lnTo>
                  <a:pt x="240818" y="79342"/>
                </a:lnTo>
                <a:lnTo>
                  <a:pt x="233677" y="117035"/>
                </a:lnTo>
                <a:lnTo>
                  <a:pt x="230504" y="157306"/>
                </a:lnTo>
                <a:lnTo>
                  <a:pt x="230975" y="194959"/>
                </a:lnTo>
                <a:lnTo>
                  <a:pt x="237088" y="240365"/>
                </a:lnTo>
                <a:lnTo>
                  <a:pt x="244719" y="259862"/>
                </a:lnTo>
                <a:lnTo>
                  <a:pt x="255167" y="270879"/>
                </a:lnTo>
                <a:lnTo>
                  <a:pt x="262327" y="272688"/>
                </a:lnTo>
                <a:lnTo>
                  <a:pt x="279691" y="270935"/>
                </a:lnTo>
                <a:lnTo>
                  <a:pt x="312671" y="248530"/>
                </a:lnTo>
                <a:lnTo>
                  <a:pt x="349253" y="204968"/>
                </a:lnTo>
                <a:lnTo>
                  <a:pt x="374299" y="164402"/>
                </a:lnTo>
                <a:lnTo>
                  <a:pt x="398130" y="119561"/>
                </a:lnTo>
                <a:lnTo>
                  <a:pt x="418129" y="76114"/>
                </a:lnTo>
                <a:lnTo>
                  <a:pt x="431771" y="28841"/>
                </a:lnTo>
                <a:lnTo>
                  <a:pt x="431199" y="9688"/>
                </a:lnTo>
                <a:lnTo>
                  <a:pt x="429071" y="2605"/>
                </a:lnTo>
                <a:lnTo>
                  <a:pt x="425535" y="0"/>
                </a:lnTo>
                <a:lnTo>
                  <a:pt x="421062" y="380"/>
                </a:lnTo>
                <a:lnTo>
                  <a:pt x="415963" y="2749"/>
                </a:lnTo>
                <a:lnTo>
                  <a:pt x="398674" y="29682"/>
                </a:lnTo>
                <a:lnTo>
                  <a:pt x="386887" y="75683"/>
                </a:lnTo>
                <a:lnTo>
                  <a:pt x="385145" y="111175"/>
                </a:lnTo>
                <a:lnTo>
                  <a:pt x="388134" y="146000"/>
                </a:lnTo>
                <a:lnTo>
                  <a:pt x="401716" y="187288"/>
                </a:lnTo>
                <a:lnTo>
                  <a:pt x="413138" y="205933"/>
                </a:lnTo>
                <a:lnTo>
                  <a:pt x="429033" y="219394"/>
                </a:lnTo>
                <a:lnTo>
                  <a:pt x="456565" y="236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615">
            <a:extLst>
              <a:ext uri="{FF2B5EF4-FFF2-40B4-BE49-F238E27FC236}">
                <a16:creationId xmlns:a16="http://schemas.microsoft.com/office/drawing/2014/main" xmlns="" id="{9C39862F-2BD8-4555-875E-DD845E0B4EAC}"/>
              </a:ext>
            </a:extLst>
          </p:cNvPr>
          <p:cNvGrpSpPr/>
          <p:nvPr/>
        </p:nvGrpSpPr>
        <p:grpSpPr>
          <a:xfrm>
            <a:off x="4457807" y="590550"/>
            <a:ext cx="418994" cy="311151"/>
            <a:chOff x="4457807" y="590550"/>
            <a:chExt cx="418994" cy="311151"/>
          </a:xfrm>
        </p:grpSpPr>
        <p:sp>
          <p:nvSpPr>
            <p:cNvPr id="18" name="SMARTInkShape-2946">
              <a:extLst>
                <a:ext uri="{FF2B5EF4-FFF2-40B4-BE49-F238E27FC236}">
                  <a16:creationId xmlns:a16="http://schemas.microsoft.com/office/drawing/2014/main" xmlns="" id="{04E0FB2F-2344-42B6-8F40-8912F2FFF32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597400" y="590550"/>
              <a:ext cx="23707" cy="273051"/>
            </a:xfrm>
            <a:custGeom>
              <a:avLst/>
              <a:gdLst/>
              <a:ahLst/>
              <a:cxnLst/>
              <a:rect l="0" t="0" r="0" b="0"/>
              <a:pathLst>
                <a:path w="23707" h="273051">
                  <a:moveTo>
                    <a:pt x="0" y="0"/>
                  </a:moveTo>
                  <a:lnTo>
                    <a:pt x="0" y="0"/>
                  </a:lnTo>
                  <a:lnTo>
                    <a:pt x="8789" y="42063"/>
                  </a:lnTo>
                  <a:lnTo>
                    <a:pt x="15195" y="75845"/>
                  </a:lnTo>
                  <a:lnTo>
                    <a:pt x="20394" y="116729"/>
                  </a:lnTo>
                  <a:lnTo>
                    <a:pt x="23175" y="158889"/>
                  </a:lnTo>
                  <a:lnTo>
                    <a:pt x="23706" y="199734"/>
                  </a:lnTo>
                  <a:lnTo>
                    <a:pt x="21590" y="236702"/>
                  </a:lnTo>
                  <a:lnTo>
                    <a:pt x="19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47">
              <a:extLst>
                <a:ext uri="{FF2B5EF4-FFF2-40B4-BE49-F238E27FC236}">
                  <a16:creationId xmlns:a16="http://schemas.microsoft.com/office/drawing/2014/main" xmlns="" id="{F6D4733D-CDB6-49CF-9A8E-252FF575C52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457807" y="844550"/>
              <a:ext cx="298344" cy="57151"/>
            </a:xfrm>
            <a:custGeom>
              <a:avLst/>
              <a:gdLst/>
              <a:ahLst/>
              <a:cxnLst/>
              <a:rect l="0" t="0" r="0" b="0"/>
              <a:pathLst>
                <a:path w="298344" h="57151">
                  <a:moveTo>
                    <a:pt x="25293" y="57150"/>
                  </a:moveTo>
                  <a:lnTo>
                    <a:pt x="25293" y="57150"/>
                  </a:lnTo>
                  <a:lnTo>
                    <a:pt x="52" y="57150"/>
                  </a:lnTo>
                  <a:lnTo>
                    <a:pt x="0" y="56444"/>
                  </a:lnTo>
                  <a:lnTo>
                    <a:pt x="13565" y="51375"/>
                  </a:lnTo>
                  <a:lnTo>
                    <a:pt x="53176" y="41249"/>
                  </a:lnTo>
                  <a:lnTo>
                    <a:pt x="89426" y="33385"/>
                  </a:lnTo>
                  <a:lnTo>
                    <a:pt x="134700" y="25186"/>
                  </a:lnTo>
                  <a:lnTo>
                    <a:pt x="159615" y="21024"/>
                  </a:lnTo>
                  <a:lnTo>
                    <a:pt x="204231" y="14518"/>
                  </a:lnTo>
                  <a:lnTo>
                    <a:pt x="242404" y="9275"/>
                  </a:lnTo>
                  <a:lnTo>
                    <a:pt x="298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48">
              <a:extLst>
                <a:ext uri="{FF2B5EF4-FFF2-40B4-BE49-F238E27FC236}">
                  <a16:creationId xmlns:a16="http://schemas.microsoft.com/office/drawing/2014/main" xmlns="" id="{6C5D7E96-E71D-4192-B551-ABA9BC4C57B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861618" y="819150"/>
              <a:ext cx="15183" cy="19051"/>
            </a:xfrm>
            <a:custGeom>
              <a:avLst/>
              <a:gdLst/>
              <a:ahLst/>
              <a:cxnLst/>
              <a:rect l="0" t="0" r="0" b="0"/>
              <a:pathLst>
                <a:path w="15183" h="19051">
                  <a:moveTo>
                    <a:pt x="15182" y="19050"/>
                  </a:moveTo>
                  <a:lnTo>
                    <a:pt x="15182" y="19050"/>
                  </a:lnTo>
                  <a:lnTo>
                    <a:pt x="3248" y="14024"/>
                  </a:lnTo>
                  <a:lnTo>
                    <a:pt x="876" y="13583"/>
                  </a:lnTo>
                  <a:lnTo>
                    <a:pt x="0" y="11877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616">
            <a:extLst>
              <a:ext uri="{FF2B5EF4-FFF2-40B4-BE49-F238E27FC236}">
                <a16:creationId xmlns:a16="http://schemas.microsoft.com/office/drawing/2014/main" xmlns="" id="{133AF93F-F2FC-4717-8BFA-70E9107D3379}"/>
              </a:ext>
            </a:extLst>
          </p:cNvPr>
          <p:cNvGrpSpPr/>
          <p:nvPr/>
        </p:nvGrpSpPr>
        <p:grpSpPr>
          <a:xfrm>
            <a:off x="1993900" y="1754365"/>
            <a:ext cx="1628695" cy="453532"/>
            <a:chOff x="1993900" y="1754365"/>
            <a:chExt cx="1628695" cy="453532"/>
          </a:xfrm>
        </p:grpSpPr>
        <p:sp>
          <p:nvSpPr>
            <p:cNvPr id="22" name="SMARTInkShape-2949">
              <a:extLst>
                <a:ext uri="{FF2B5EF4-FFF2-40B4-BE49-F238E27FC236}">
                  <a16:creationId xmlns:a16="http://schemas.microsoft.com/office/drawing/2014/main" xmlns="" id="{2E68B72A-4D90-4BAE-BDFB-91BFC941A39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993900" y="1756434"/>
              <a:ext cx="117697" cy="442683"/>
            </a:xfrm>
            <a:custGeom>
              <a:avLst/>
              <a:gdLst/>
              <a:ahLst/>
              <a:cxnLst/>
              <a:rect l="0" t="0" r="0" b="0"/>
              <a:pathLst>
                <a:path w="117697" h="442683">
                  <a:moveTo>
                    <a:pt x="0" y="129516"/>
                  </a:moveTo>
                  <a:lnTo>
                    <a:pt x="0" y="129516"/>
                  </a:lnTo>
                  <a:lnTo>
                    <a:pt x="3371" y="126145"/>
                  </a:lnTo>
                  <a:lnTo>
                    <a:pt x="4364" y="125858"/>
                  </a:lnTo>
                  <a:lnTo>
                    <a:pt x="5026" y="126371"/>
                  </a:lnTo>
                  <a:lnTo>
                    <a:pt x="21930" y="161251"/>
                  </a:lnTo>
                  <a:lnTo>
                    <a:pt x="31619" y="194421"/>
                  </a:lnTo>
                  <a:lnTo>
                    <a:pt x="38277" y="237385"/>
                  </a:lnTo>
                  <a:lnTo>
                    <a:pt x="41040" y="262106"/>
                  </a:lnTo>
                  <a:lnTo>
                    <a:pt x="43588" y="288465"/>
                  </a:lnTo>
                  <a:lnTo>
                    <a:pt x="45992" y="315915"/>
                  </a:lnTo>
                  <a:lnTo>
                    <a:pt x="50544" y="363349"/>
                  </a:lnTo>
                  <a:lnTo>
                    <a:pt x="54214" y="402069"/>
                  </a:lnTo>
                  <a:lnTo>
                    <a:pt x="56763" y="442682"/>
                  </a:lnTo>
                  <a:lnTo>
                    <a:pt x="46229" y="406440"/>
                  </a:lnTo>
                  <a:lnTo>
                    <a:pt x="36068" y="364541"/>
                  </a:lnTo>
                  <a:lnTo>
                    <a:pt x="31101" y="337000"/>
                  </a:lnTo>
                  <a:lnTo>
                    <a:pt x="26378" y="305938"/>
                  </a:lnTo>
                  <a:lnTo>
                    <a:pt x="21819" y="272531"/>
                  </a:lnTo>
                  <a:lnTo>
                    <a:pt x="20190" y="238265"/>
                  </a:lnTo>
                  <a:lnTo>
                    <a:pt x="20516" y="203426"/>
                  </a:lnTo>
                  <a:lnTo>
                    <a:pt x="22144" y="168206"/>
                  </a:lnTo>
                  <a:lnTo>
                    <a:pt x="24640" y="136965"/>
                  </a:lnTo>
                  <a:lnTo>
                    <a:pt x="27716" y="108376"/>
                  </a:lnTo>
                  <a:lnTo>
                    <a:pt x="31177" y="81556"/>
                  </a:lnTo>
                  <a:lnTo>
                    <a:pt x="38786" y="42349"/>
                  </a:lnTo>
                  <a:lnTo>
                    <a:pt x="48283" y="15986"/>
                  </a:lnTo>
                  <a:lnTo>
                    <a:pt x="61911" y="1917"/>
                  </a:lnTo>
                  <a:lnTo>
                    <a:pt x="69496" y="0"/>
                  </a:lnTo>
                  <a:lnTo>
                    <a:pt x="85450" y="3515"/>
                  </a:lnTo>
                  <a:lnTo>
                    <a:pt x="101948" y="21539"/>
                  </a:lnTo>
                  <a:lnTo>
                    <a:pt x="110299" y="34248"/>
                  </a:lnTo>
                  <a:lnTo>
                    <a:pt x="117696" y="63421"/>
                  </a:lnTo>
                  <a:lnTo>
                    <a:pt x="116515" y="94496"/>
                  </a:lnTo>
                  <a:lnTo>
                    <a:pt x="99277" y="138346"/>
                  </a:lnTo>
                  <a:lnTo>
                    <a:pt x="65968" y="179839"/>
                  </a:lnTo>
                  <a:lnTo>
                    <a:pt x="48944" y="193580"/>
                  </a:lnTo>
                  <a:lnTo>
                    <a:pt x="38100" y="199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50">
              <a:extLst>
                <a:ext uri="{FF2B5EF4-FFF2-40B4-BE49-F238E27FC236}">
                  <a16:creationId xmlns:a16="http://schemas.microsoft.com/office/drawing/2014/main" xmlns="" id="{5C168C4E-16ED-48B0-855A-216A6DAB6FD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116315" y="1911350"/>
              <a:ext cx="214136" cy="247051"/>
            </a:xfrm>
            <a:custGeom>
              <a:avLst/>
              <a:gdLst/>
              <a:ahLst/>
              <a:cxnLst/>
              <a:rect l="0" t="0" r="0" b="0"/>
              <a:pathLst>
                <a:path w="214136" h="247051">
                  <a:moveTo>
                    <a:pt x="10935" y="146050"/>
                  </a:moveTo>
                  <a:lnTo>
                    <a:pt x="10935" y="146050"/>
                  </a:lnTo>
                  <a:lnTo>
                    <a:pt x="2207" y="131547"/>
                  </a:lnTo>
                  <a:lnTo>
                    <a:pt x="0" y="122906"/>
                  </a:lnTo>
                  <a:lnTo>
                    <a:pt x="2234" y="118626"/>
                  </a:lnTo>
                  <a:lnTo>
                    <a:pt x="12242" y="110108"/>
                  </a:lnTo>
                  <a:lnTo>
                    <a:pt x="43856" y="104121"/>
                  </a:lnTo>
                  <a:lnTo>
                    <a:pt x="68606" y="110246"/>
                  </a:lnTo>
                  <a:lnTo>
                    <a:pt x="81132" y="115831"/>
                  </a:lnTo>
                  <a:lnTo>
                    <a:pt x="100695" y="137088"/>
                  </a:lnTo>
                  <a:lnTo>
                    <a:pt x="113623" y="164644"/>
                  </a:lnTo>
                  <a:lnTo>
                    <a:pt x="117017" y="193355"/>
                  </a:lnTo>
                  <a:lnTo>
                    <a:pt x="111589" y="230543"/>
                  </a:lnTo>
                  <a:lnTo>
                    <a:pt x="106966" y="238362"/>
                  </a:lnTo>
                  <a:lnTo>
                    <a:pt x="101061" y="243575"/>
                  </a:lnTo>
                  <a:lnTo>
                    <a:pt x="94302" y="247050"/>
                  </a:lnTo>
                  <a:lnTo>
                    <a:pt x="87680" y="246544"/>
                  </a:lnTo>
                  <a:lnTo>
                    <a:pt x="74677" y="238457"/>
                  </a:lnTo>
                  <a:lnTo>
                    <a:pt x="67487" y="216047"/>
                  </a:lnTo>
                  <a:lnTo>
                    <a:pt x="65570" y="201182"/>
                  </a:lnTo>
                  <a:lnTo>
                    <a:pt x="72847" y="165849"/>
                  </a:lnTo>
                  <a:lnTo>
                    <a:pt x="89251" y="127333"/>
                  </a:lnTo>
                  <a:lnTo>
                    <a:pt x="113005" y="89048"/>
                  </a:lnTo>
                  <a:lnTo>
                    <a:pt x="154145" y="45278"/>
                  </a:lnTo>
                  <a:lnTo>
                    <a:pt x="198626" y="11139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51">
              <a:extLst>
                <a:ext uri="{FF2B5EF4-FFF2-40B4-BE49-F238E27FC236}">
                  <a16:creationId xmlns:a16="http://schemas.microsoft.com/office/drawing/2014/main" xmlns="" id="{BC7E58C2-C400-431A-8424-B7E449440EF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358325" y="1797156"/>
              <a:ext cx="149926" cy="370550"/>
            </a:xfrm>
            <a:custGeom>
              <a:avLst/>
              <a:gdLst/>
              <a:ahLst/>
              <a:cxnLst/>
              <a:rect l="0" t="0" r="0" b="0"/>
              <a:pathLst>
                <a:path w="149926" h="370550">
                  <a:moveTo>
                    <a:pt x="99125" y="25294"/>
                  </a:moveTo>
                  <a:lnTo>
                    <a:pt x="99125" y="25294"/>
                  </a:lnTo>
                  <a:lnTo>
                    <a:pt x="98419" y="7133"/>
                  </a:lnTo>
                  <a:lnTo>
                    <a:pt x="95754" y="53"/>
                  </a:lnTo>
                  <a:lnTo>
                    <a:pt x="91939" y="0"/>
                  </a:lnTo>
                  <a:lnTo>
                    <a:pt x="80174" y="5586"/>
                  </a:lnTo>
                  <a:lnTo>
                    <a:pt x="50941" y="37486"/>
                  </a:lnTo>
                  <a:lnTo>
                    <a:pt x="31379" y="74457"/>
                  </a:lnTo>
                  <a:lnTo>
                    <a:pt x="14688" y="120522"/>
                  </a:lnTo>
                  <a:lnTo>
                    <a:pt x="8261" y="146635"/>
                  </a:lnTo>
                  <a:lnTo>
                    <a:pt x="2566" y="173921"/>
                  </a:lnTo>
                  <a:lnTo>
                    <a:pt x="180" y="200579"/>
                  </a:lnTo>
                  <a:lnTo>
                    <a:pt x="0" y="226817"/>
                  </a:lnTo>
                  <a:lnTo>
                    <a:pt x="1292" y="252776"/>
                  </a:lnTo>
                  <a:lnTo>
                    <a:pt x="10253" y="296671"/>
                  </a:lnTo>
                  <a:lnTo>
                    <a:pt x="24348" y="332173"/>
                  </a:lnTo>
                  <a:lnTo>
                    <a:pt x="42372" y="357359"/>
                  </a:lnTo>
                  <a:lnTo>
                    <a:pt x="52823" y="364498"/>
                  </a:lnTo>
                  <a:lnTo>
                    <a:pt x="75724" y="370549"/>
                  </a:lnTo>
                  <a:lnTo>
                    <a:pt x="119159" y="363248"/>
                  </a:lnTo>
                  <a:lnTo>
                    <a:pt x="149925" y="35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52">
              <a:extLst>
                <a:ext uri="{FF2B5EF4-FFF2-40B4-BE49-F238E27FC236}">
                  <a16:creationId xmlns:a16="http://schemas.microsoft.com/office/drawing/2014/main" xmlns="" id="{0FFBB942-DD39-49B4-ACAC-93104E1DB6A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305868" y="1879600"/>
              <a:ext cx="154883" cy="62618"/>
            </a:xfrm>
            <a:custGeom>
              <a:avLst/>
              <a:gdLst/>
              <a:ahLst/>
              <a:cxnLst/>
              <a:rect l="0" t="0" r="0" b="0"/>
              <a:pathLst>
                <a:path w="154883" h="62618">
                  <a:moveTo>
                    <a:pt x="15182" y="57150"/>
                  </a:moveTo>
                  <a:lnTo>
                    <a:pt x="15182" y="57150"/>
                  </a:lnTo>
                  <a:lnTo>
                    <a:pt x="8440" y="57150"/>
                  </a:lnTo>
                  <a:lnTo>
                    <a:pt x="3249" y="59031"/>
                  </a:lnTo>
                  <a:lnTo>
                    <a:pt x="877" y="60521"/>
                  </a:lnTo>
                  <a:lnTo>
                    <a:pt x="0" y="61514"/>
                  </a:lnTo>
                  <a:lnTo>
                    <a:pt x="122" y="62176"/>
                  </a:lnTo>
                  <a:lnTo>
                    <a:pt x="909" y="62617"/>
                  </a:lnTo>
                  <a:lnTo>
                    <a:pt x="37430" y="52713"/>
                  </a:lnTo>
                  <a:lnTo>
                    <a:pt x="79630" y="36785"/>
                  </a:lnTo>
                  <a:lnTo>
                    <a:pt x="119650" y="18660"/>
                  </a:lnTo>
                  <a:lnTo>
                    <a:pt x="154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53">
              <a:extLst>
                <a:ext uri="{FF2B5EF4-FFF2-40B4-BE49-F238E27FC236}">
                  <a16:creationId xmlns:a16="http://schemas.microsoft.com/office/drawing/2014/main" xmlns="" id="{6064BA81-873D-4FE7-BE3A-BE36A7E2202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335755" y="1754365"/>
              <a:ext cx="67846" cy="299997"/>
            </a:xfrm>
            <a:custGeom>
              <a:avLst/>
              <a:gdLst/>
              <a:ahLst/>
              <a:cxnLst/>
              <a:rect l="0" t="0" r="0" b="0"/>
              <a:pathLst>
                <a:path w="67846" h="299997">
                  <a:moveTo>
                    <a:pt x="48795" y="10935"/>
                  </a:moveTo>
                  <a:lnTo>
                    <a:pt x="48795" y="10935"/>
                  </a:lnTo>
                  <a:lnTo>
                    <a:pt x="43328" y="0"/>
                  </a:lnTo>
                  <a:lnTo>
                    <a:pt x="33186" y="31117"/>
                  </a:lnTo>
                  <a:lnTo>
                    <a:pt x="28216" y="61533"/>
                  </a:lnTo>
                  <a:lnTo>
                    <a:pt x="21775" y="98099"/>
                  </a:lnTo>
                  <a:lnTo>
                    <a:pt x="14914" y="137869"/>
                  </a:lnTo>
                  <a:lnTo>
                    <a:pt x="9513" y="179063"/>
                  </a:lnTo>
                  <a:lnTo>
                    <a:pt x="4760" y="217127"/>
                  </a:lnTo>
                  <a:lnTo>
                    <a:pt x="0" y="262764"/>
                  </a:lnTo>
                  <a:lnTo>
                    <a:pt x="470" y="290397"/>
                  </a:lnTo>
                  <a:lnTo>
                    <a:pt x="1762" y="296726"/>
                  </a:lnTo>
                  <a:lnTo>
                    <a:pt x="4740" y="299535"/>
                  </a:lnTo>
                  <a:lnTo>
                    <a:pt x="8841" y="299996"/>
                  </a:lnTo>
                  <a:lnTo>
                    <a:pt x="20454" y="296040"/>
                  </a:lnTo>
                  <a:lnTo>
                    <a:pt x="37375" y="287226"/>
                  </a:lnTo>
                  <a:lnTo>
                    <a:pt x="51010" y="272490"/>
                  </a:lnTo>
                  <a:lnTo>
                    <a:pt x="67845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54">
              <a:extLst>
                <a:ext uri="{FF2B5EF4-FFF2-40B4-BE49-F238E27FC236}">
                  <a16:creationId xmlns:a16="http://schemas.microsoft.com/office/drawing/2014/main" xmlns="" id="{95ED90B1-3353-4EE4-95D2-883F16B2D62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152799" y="1928432"/>
              <a:ext cx="117452" cy="161338"/>
            </a:xfrm>
            <a:custGeom>
              <a:avLst/>
              <a:gdLst/>
              <a:ahLst/>
              <a:cxnLst/>
              <a:rect l="0" t="0" r="0" b="0"/>
              <a:pathLst>
                <a:path w="117452" h="161338">
                  <a:moveTo>
                    <a:pt x="79351" y="21018"/>
                  </a:moveTo>
                  <a:lnTo>
                    <a:pt x="79351" y="21018"/>
                  </a:lnTo>
                  <a:lnTo>
                    <a:pt x="75980" y="10905"/>
                  </a:lnTo>
                  <a:lnTo>
                    <a:pt x="68681" y="4058"/>
                  </a:lnTo>
                  <a:lnTo>
                    <a:pt x="63771" y="1245"/>
                  </a:lnTo>
                  <a:lnTo>
                    <a:pt x="52671" y="0"/>
                  </a:lnTo>
                  <a:lnTo>
                    <a:pt x="46748" y="656"/>
                  </a:lnTo>
                  <a:lnTo>
                    <a:pt x="34522" y="8911"/>
                  </a:lnTo>
                  <a:lnTo>
                    <a:pt x="15739" y="33188"/>
                  </a:lnTo>
                  <a:lnTo>
                    <a:pt x="5217" y="55354"/>
                  </a:lnTo>
                  <a:lnTo>
                    <a:pt x="0" y="91634"/>
                  </a:lnTo>
                  <a:lnTo>
                    <a:pt x="1280" y="116609"/>
                  </a:lnTo>
                  <a:lnTo>
                    <a:pt x="9846" y="138056"/>
                  </a:lnTo>
                  <a:lnTo>
                    <a:pt x="16080" y="147727"/>
                  </a:lnTo>
                  <a:lnTo>
                    <a:pt x="30534" y="158472"/>
                  </a:lnTo>
                  <a:lnTo>
                    <a:pt x="38340" y="161337"/>
                  </a:lnTo>
                  <a:lnTo>
                    <a:pt x="56420" y="160758"/>
                  </a:lnTo>
                  <a:lnTo>
                    <a:pt x="76215" y="154386"/>
                  </a:lnTo>
                  <a:lnTo>
                    <a:pt x="117451" y="12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55">
              <a:extLst>
                <a:ext uri="{FF2B5EF4-FFF2-40B4-BE49-F238E27FC236}">
                  <a16:creationId xmlns:a16="http://schemas.microsoft.com/office/drawing/2014/main" xmlns="" id="{369DFEF5-D838-4A4E-AC74-E7BFE160CD0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597874" y="1956790"/>
              <a:ext cx="189777" cy="150436"/>
            </a:xfrm>
            <a:custGeom>
              <a:avLst/>
              <a:gdLst/>
              <a:ahLst/>
              <a:cxnLst/>
              <a:rect l="0" t="0" r="0" b="0"/>
              <a:pathLst>
                <a:path w="189777" h="150436">
                  <a:moveTo>
                    <a:pt x="18326" y="43460"/>
                  </a:moveTo>
                  <a:lnTo>
                    <a:pt x="18326" y="43460"/>
                  </a:lnTo>
                  <a:lnTo>
                    <a:pt x="18326" y="52298"/>
                  </a:lnTo>
                  <a:lnTo>
                    <a:pt x="20207" y="56325"/>
                  </a:lnTo>
                  <a:lnTo>
                    <a:pt x="21697" y="58387"/>
                  </a:lnTo>
                  <a:lnTo>
                    <a:pt x="33906" y="64659"/>
                  </a:lnTo>
                  <a:lnTo>
                    <a:pt x="57671" y="67615"/>
                  </a:lnTo>
                  <a:lnTo>
                    <a:pt x="83685" y="61749"/>
                  </a:lnTo>
                  <a:lnTo>
                    <a:pt x="95117" y="53000"/>
                  </a:lnTo>
                  <a:lnTo>
                    <a:pt x="99153" y="47703"/>
                  </a:lnTo>
                  <a:lnTo>
                    <a:pt x="100433" y="41350"/>
                  </a:lnTo>
                  <a:lnTo>
                    <a:pt x="98092" y="26765"/>
                  </a:lnTo>
                  <a:lnTo>
                    <a:pt x="86704" y="12757"/>
                  </a:lnTo>
                  <a:lnTo>
                    <a:pt x="78728" y="6058"/>
                  </a:lnTo>
                  <a:lnTo>
                    <a:pt x="58577" y="496"/>
                  </a:lnTo>
                  <a:lnTo>
                    <a:pt x="47277" y="0"/>
                  </a:lnTo>
                  <a:lnTo>
                    <a:pt x="27195" y="6976"/>
                  </a:lnTo>
                  <a:lnTo>
                    <a:pt x="17888" y="12787"/>
                  </a:lnTo>
                  <a:lnTo>
                    <a:pt x="5667" y="32415"/>
                  </a:lnTo>
                  <a:lnTo>
                    <a:pt x="0" y="56895"/>
                  </a:lnTo>
                  <a:lnTo>
                    <a:pt x="2185" y="81887"/>
                  </a:lnTo>
                  <a:lnTo>
                    <a:pt x="13504" y="103342"/>
                  </a:lnTo>
                  <a:lnTo>
                    <a:pt x="39710" y="129406"/>
                  </a:lnTo>
                  <a:lnTo>
                    <a:pt x="60991" y="142336"/>
                  </a:lnTo>
                  <a:lnTo>
                    <a:pt x="86912" y="150435"/>
                  </a:lnTo>
                  <a:lnTo>
                    <a:pt x="114896" y="148860"/>
                  </a:lnTo>
                  <a:lnTo>
                    <a:pt x="154654" y="136073"/>
                  </a:lnTo>
                  <a:lnTo>
                    <a:pt x="189776" y="119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56">
              <a:extLst>
                <a:ext uri="{FF2B5EF4-FFF2-40B4-BE49-F238E27FC236}">
                  <a16:creationId xmlns:a16="http://schemas.microsoft.com/office/drawing/2014/main" xmlns="" id="{699DADCB-D120-4A13-9FDB-7D1A0014427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783991" y="1927029"/>
              <a:ext cx="124310" cy="187522"/>
            </a:xfrm>
            <a:custGeom>
              <a:avLst/>
              <a:gdLst/>
              <a:ahLst/>
              <a:cxnLst/>
              <a:rect l="0" t="0" r="0" b="0"/>
              <a:pathLst>
                <a:path w="124310" h="18752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418"/>
                  </a:lnTo>
                  <a:lnTo>
                    <a:pt x="1563" y="4646"/>
                  </a:lnTo>
                  <a:lnTo>
                    <a:pt x="36732" y="47999"/>
                  </a:lnTo>
                  <a:lnTo>
                    <a:pt x="75600" y="93560"/>
                  </a:lnTo>
                  <a:lnTo>
                    <a:pt x="100391" y="130048"/>
                  </a:lnTo>
                  <a:lnTo>
                    <a:pt x="118877" y="174970"/>
                  </a:lnTo>
                  <a:lnTo>
                    <a:pt x="124309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57">
              <a:extLst>
                <a:ext uri="{FF2B5EF4-FFF2-40B4-BE49-F238E27FC236}">
                  <a16:creationId xmlns:a16="http://schemas.microsoft.com/office/drawing/2014/main" xmlns="" id="{B75A98CF-0E65-4185-8C0E-22D6A420DF3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800350" y="191135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114300" y="0"/>
                  </a:moveTo>
                  <a:lnTo>
                    <a:pt x="114300" y="0"/>
                  </a:lnTo>
                  <a:lnTo>
                    <a:pt x="83793" y="42716"/>
                  </a:lnTo>
                  <a:lnTo>
                    <a:pt x="60497" y="87681"/>
                  </a:lnTo>
                  <a:lnTo>
                    <a:pt x="44056" y="121049"/>
                  </a:lnTo>
                  <a:lnTo>
                    <a:pt x="20815" y="167805"/>
                  </a:lnTo>
                  <a:lnTo>
                    <a:pt x="6168" y="20282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58">
              <a:extLst>
                <a:ext uri="{FF2B5EF4-FFF2-40B4-BE49-F238E27FC236}">
                  <a16:creationId xmlns:a16="http://schemas.microsoft.com/office/drawing/2014/main" xmlns="" id="{9C3D2BFB-87E8-4AAD-A924-4CC6C1017DA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965881" y="1938650"/>
              <a:ext cx="164670" cy="149270"/>
            </a:xfrm>
            <a:custGeom>
              <a:avLst/>
              <a:gdLst/>
              <a:ahLst/>
              <a:cxnLst/>
              <a:rect l="0" t="0" r="0" b="0"/>
              <a:pathLst>
                <a:path w="164670" h="149270">
                  <a:moveTo>
                    <a:pt x="88469" y="42550"/>
                  </a:moveTo>
                  <a:lnTo>
                    <a:pt x="88469" y="42550"/>
                  </a:lnTo>
                  <a:lnTo>
                    <a:pt x="88469" y="32437"/>
                  </a:lnTo>
                  <a:lnTo>
                    <a:pt x="81727" y="16035"/>
                  </a:lnTo>
                  <a:lnTo>
                    <a:pt x="74654" y="7717"/>
                  </a:lnTo>
                  <a:lnTo>
                    <a:pt x="70792" y="4512"/>
                  </a:lnTo>
                  <a:lnTo>
                    <a:pt x="58975" y="950"/>
                  </a:lnTo>
                  <a:lnTo>
                    <a:pt x="51874" y="0"/>
                  </a:lnTo>
                  <a:lnTo>
                    <a:pt x="45022" y="2894"/>
                  </a:lnTo>
                  <a:lnTo>
                    <a:pt x="31765" y="15518"/>
                  </a:lnTo>
                  <a:lnTo>
                    <a:pt x="12401" y="49200"/>
                  </a:lnTo>
                  <a:lnTo>
                    <a:pt x="0" y="93831"/>
                  </a:lnTo>
                  <a:lnTo>
                    <a:pt x="1877" y="118728"/>
                  </a:lnTo>
                  <a:lnTo>
                    <a:pt x="9767" y="137085"/>
                  </a:lnTo>
                  <a:lnTo>
                    <a:pt x="20329" y="147595"/>
                  </a:lnTo>
                  <a:lnTo>
                    <a:pt x="27520" y="149269"/>
                  </a:lnTo>
                  <a:lnTo>
                    <a:pt x="44917" y="147366"/>
                  </a:lnTo>
                  <a:lnTo>
                    <a:pt x="62528" y="134290"/>
                  </a:lnTo>
                  <a:lnTo>
                    <a:pt x="78351" y="114368"/>
                  </a:lnTo>
                  <a:lnTo>
                    <a:pt x="93781" y="79352"/>
                  </a:lnTo>
                  <a:lnTo>
                    <a:pt x="99709" y="37120"/>
                  </a:lnTo>
                  <a:lnTo>
                    <a:pt x="100881" y="24466"/>
                  </a:lnTo>
                  <a:lnTo>
                    <a:pt x="109982" y="67776"/>
                  </a:lnTo>
                  <a:lnTo>
                    <a:pt x="126201" y="94788"/>
                  </a:lnTo>
                  <a:lnTo>
                    <a:pt x="164669" y="13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59">
              <a:extLst>
                <a:ext uri="{FF2B5EF4-FFF2-40B4-BE49-F238E27FC236}">
                  <a16:creationId xmlns:a16="http://schemas.microsoft.com/office/drawing/2014/main" xmlns="" id="{F1A0D039-2612-45E5-81A7-529B3187979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454400" y="1761598"/>
              <a:ext cx="25401" cy="251353"/>
            </a:xfrm>
            <a:custGeom>
              <a:avLst/>
              <a:gdLst/>
              <a:ahLst/>
              <a:cxnLst/>
              <a:rect l="0" t="0" r="0" b="0"/>
              <a:pathLst>
                <a:path w="25401" h="251353">
                  <a:moveTo>
                    <a:pt x="25400" y="16402"/>
                  </a:moveTo>
                  <a:lnTo>
                    <a:pt x="25400" y="16402"/>
                  </a:lnTo>
                  <a:lnTo>
                    <a:pt x="25400" y="6289"/>
                  </a:lnTo>
                  <a:lnTo>
                    <a:pt x="24694" y="3310"/>
                  </a:lnTo>
                  <a:lnTo>
                    <a:pt x="23518" y="1324"/>
                  </a:lnTo>
                  <a:lnTo>
                    <a:pt x="22029" y="0"/>
                  </a:lnTo>
                  <a:lnTo>
                    <a:pt x="21036" y="1940"/>
                  </a:lnTo>
                  <a:lnTo>
                    <a:pt x="19311" y="43051"/>
                  </a:lnTo>
                  <a:lnTo>
                    <a:pt x="15756" y="87014"/>
                  </a:lnTo>
                  <a:lnTo>
                    <a:pt x="12177" y="121163"/>
                  </a:lnTo>
                  <a:lnTo>
                    <a:pt x="8234" y="157507"/>
                  </a:lnTo>
                  <a:lnTo>
                    <a:pt x="4130" y="194826"/>
                  </a:lnTo>
                  <a:lnTo>
                    <a:pt x="0" y="25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60">
              <a:extLst>
                <a:ext uri="{FF2B5EF4-FFF2-40B4-BE49-F238E27FC236}">
                  <a16:creationId xmlns:a16="http://schemas.microsoft.com/office/drawing/2014/main" xmlns="" id="{ACD26FDF-D730-49A4-9BCD-35FF7D1DC7E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511550" y="1903425"/>
              <a:ext cx="111045" cy="304472"/>
            </a:xfrm>
            <a:custGeom>
              <a:avLst/>
              <a:gdLst/>
              <a:ahLst/>
              <a:cxnLst/>
              <a:rect l="0" t="0" r="0" b="0"/>
              <a:pathLst>
                <a:path w="111045" h="304472">
                  <a:moveTo>
                    <a:pt x="0" y="26975"/>
                  </a:moveTo>
                  <a:lnTo>
                    <a:pt x="0" y="26975"/>
                  </a:lnTo>
                  <a:lnTo>
                    <a:pt x="5761" y="270"/>
                  </a:lnTo>
                  <a:lnTo>
                    <a:pt x="5957" y="0"/>
                  </a:lnTo>
                  <a:lnTo>
                    <a:pt x="14213" y="39063"/>
                  </a:lnTo>
                  <a:lnTo>
                    <a:pt x="22545" y="49045"/>
                  </a:lnTo>
                  <a:lnTo>
                    <a:pt x="28435" y="51567"/>
                  </a:lnTo>
                  <a:lnTo>
                    <a:pt x="42506" y="52486"/>
                  </a:lnTo>
                  <a:lnTo>
                    <a:pt x="62924" y="45666"/>
                  </a:lnTo>
                  <a:lnTo>
                    <a:pt x="99587" y="16098"/>
                  </a:lnTo>
                  <a:lnTo>
                    <a:pt x="100258" y="17607"/>
                  </a:lnTo>
                  <a:lnTo>
                    <a:pt x="105846" y="58425"/>
                  </a:lnTo>
                  <a:lnTo>
                    <a:pt x="108032" y="98539"/>
                  </a:lnTo>
                  <a:lnTo>
                    <a:pt x="111044" y="132159"/>
                  </a:lnTo>
                  <a:lnTo>
                    <a:pt x="110971" y="170149"/>
                  </a:lnTo>
                  <a:lnTo>
                    <a:pt x="109293" y="208436"/>
                  </a:lnTo>
                  <a:lnTo>
                    <a:pt x="108546" y="241915"/>
                  </a:lnTo>
                  <a:lnTo>
                    <a:pt x="101385" y="281788"/>
                  </a:lnTo>
                  <a:lnTo>
                    <a:pt x="92332" y="297329"/>
                  </a:lnTo>
                  <a:lnTo>
                    <a:pt x="86955" y="302461"/>
                  </a:lnTo>
                  <a:lnTo>
                    <a:pt x="81253" y="304471"/>
                  </a:lnTo>
                  <a:lnTo>
                    <a:pt x="75335" y="304400"/>
                  </a:lnTo>
                  <a:lnTo>
                    <a:pt x="69273" y="302942"/>
                  </a:lnTo>
                  <a:lnTo>
                    <a:pt x="58775" y="293795"/>
                  </a:lnTo>
                  <a:lnTo>
                    <a:pt x="44450" y="27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961">
            <a:extLst>
              <a:ext uri="{FF2B5EF4-FFF2-40B4-BE49-F238E27FC236}">
                <a16:creationId xmlns:a16="http://schemas.microsoft.com/office/drawing/2014/main" xmlns="" id="{D5C180F8-3C62-4E1C-BB72-41DCC99693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06850" y="1815118"/>
            <a:ext cx="183452" cy="272320"/>
          </a:xfrm>
          <a:custGeom>
            <a:avLst/>
            <a:gdLst/>
            <a:ahLst/>
            <a:cxnLst/>
            <a:rect l="0" t="0" r="0" b="0"/>
            <a:pathLst>
              <a:path w="183452" h="272320">
                <a:moveTo>
                  <a:pt x="0" y="39082"/>
                </a:moveTo>
                <a:lnTo>
                  <a:pt x="0" y="39082"/>
                </a:lnTo>
                <a:lnTo>
                  <a:pt x="0" y="35711"/>
                </a:lnTo>
                <a:lnTo>
                  <a:pt x="1881" y="32174"/>
                </a:lnTo>
                <a:lnTo>
                  <a:pt x="6480" y="27545"/>
                </a:lnTo>
                <a:lnTo>
                  <a:pt x="30443" y="13076"/>
                </a:lnTo>
                <a:lnTo>
                  <a:pt x="72100" y="0"/>
                </a:lnTo>
                <a:lnTo>
                  <a:pt x="108617" y="2964"/>
                </a:lnTo>
                <a:lnTo>
                  <a:pt x="117567" y="7242"/>
                </a:lnTo>
                <a:lnTo>
                  <a:pt x="129392" y="19522"/>
                </a:lnTo>
                <a:lnTo>
                  <a:pt x="130711" y="28158"/>
                </a:lnTo>
                <a:lnTo>
                  <a:pt x="126533" y="49044"/>
                </a:lnTo>
                <a:lnTo>
                  <a:pt x="97170" y="95534"/>
                </a:lnTo>
                <a:lnTo>
                  <a:pt x="54044" y="138120"/>
                </a:lnTo>
                <a:lnTo>
                  <a:pt x="55785" y="139680"/>
                </a:lnTo>
                <a:lnTo>
                  <a:pt x="100090" y="152069"/>
                </a:lnTo>
                <a:lnTo>
                  <a:pt x="145124" y="168540"/>
                </a:lnTo>
                <a:lnTo>
                  <a:pt x="164688" y="180580"/>
                </a:lnTo>
                <a:lnTo>
                  <a:pt x="178087" y="195338"/>
                </a:lnTo>
                <a:lnTo>
                  <a:pt x="183102" y="211305"/>
                </a:lnTo>
                <a:lnTo>
                  <a:pt x="183451" y="219514"/>
                </a:lnTo>
                <a:lnTo>
                  <a:pt x="178195" y="236161"/>
                </a:lnTo>
                <a:lnTo>
                  <a:pt x="167392" y="252261"/>
                </a:lnTo>
                <a:lnTo>
                  <a:pt x="150831" y="266473"/>
                </a:lnTo>
                <a:lnTo>
                  <a:pt x="131713" y="272319"/>
                </a:lnTo>
                <a:lnTo>
                  <a:pt x="104878" y="271643"/>
                </a:lnTo>
                <a:lnTo>
                  <a:pt x="82550" y="2676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618">
            <a:extLst>
              <a:ext uri="{FF2B5EF4-FFF2-40B4-BE49-F238E27FC236}">
                <a16:creationId xmlns:a16="http://schemas.microsoft.com/office/drawing/2014/main" xmlns="" id="{5C030283-C6E8-4A96-ADC2-3509C1018A61}"/>
              </a:ext>
            </a:extLst>
          </p:cNvPr>
          <p:cNvGrpSpPr/>
          <p:nvPr/>
        </p:nvGrpSpPr>
        <p:grpSpPr>
          <a:xfrm>
            <a:off x="4707380" y="1701800"/>
            <a:ext cx="1058421" cy="380608"/>
            <a:chOff x="4707380" y="1701800"/>
            <a:chExt cx="1058421" cy="380608"/>
          </a:xfrm>
        </p:grpSpPr>
        <p:sp>
          <p:nvSpPr>
            <p:cNvPr id="36" name="SMARTInkShape-2962">
              <a:extLst>
                <a:ext uri="{FF2B5EF4-FFF2-40B4-BE49-F238E27FC236}">
                  <a16:creationId xmlns:a16="http://schemas.microsoft.com/office/drawing/2014/main" xmlns="" id="{8DBFE7B3-6792-43F2-BEEE-745BDD8F6B9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707380" y="1906144"/>
              <a:ext cx="91402" cy="176264"/>
            </a:xfrm>
            <a:custGeom>
              <a:avLst/>
              <a:gdLst/>
              <a:ahLst/>
              <a:cxnLst/>
              <a:rect l="0" t="0" r="0" b="0"/>
              <a:pathLst>
                <a:path w="91402" h="176264">
                  <a:moveTo>
                    <a:pt x="67820" y="11556"/>
                  </a:moveTo>
                  <a:lnTo>
                    <a:pt x="67820" y="11556"/>
                  </a:lnTo>
                  <a:lnTo>
                    <a:pt x="62045" y="6486"/>
                  </a:lnTo>
                  <a:lnTo>
                    <a:pt x="55611" y="2717"/>
                  </a:lnTo>
                  <a:lnTo>
                    <a:pt x="37313" y="0"/>
                  </a:lnTo>
                  <a:lnTo>
                    <a:pt x="23922" y="3127"/>
                  </a:lnTo>
                  <a:lnTo>
                    <a:pt x="17388" y="5937"/>
                  </a:lnTo>
                  <a:lnTo>
                    <a:pt x="8246" y="16585"/>
                  </a:lnTo>
                  <a:lnTo>
                    <a:pt x="2537" y="30724"/>
                  </a:lnTo>
                  <a:lnTo>
                    <a:pt x="0" y="46416"/>
                  </a:lnTo>
                  <a:lnTo>
                    <a:pt x="2635" y="60916"/>
                  </a:lnTo>
                  <a:lnTo>
                    <a:pt x="5313" y="67746"/>
                  </a:lnTo>
                  <a:lnTo>
                    <a:pt x="22567" y="87471"/>
                  </a:lnTo>
                  <a:lnTo>
                    <a:pt x="66948" y="119468"/>
                  </a:lnTo>
                  <a:lnTo>
                    <a:pt x="82249" y="132189"/>
                  </a:lnTo>
                  <a:lnTo>
                    <a:pt x="91401" y="144899"/>
                  </a:lnTo>
                  <a:lnTo>
                    <a:pt x="91302" y="151251"/>
                  </a:lnTo>
                  <a:lnTo>
                    <a:pt x="83666" y="163954"/>
                  </a:lnTo>
                  <a:lnTo>
                    <a:pt x="67102" y="172892"/>
                  </a:lnTo>
                  <a:lnTo>
                    <a:pt x="56757" y="176263"/>
                  </a:lnTo>
                  <a:lnTo>
                    <a:pt x="35857" y="176246"/>
                  </a:lnTo>
                  <a:lnTo>
                    <a:pt x="25345" y="174266"/>
                  </a:lnTo>
                  <a:lnTo>
                    <a:pt x="17631" y="170829"/>
                  </a:lnTo>
                  <a:lnTo>
                    <a:pt x="7178" y="161366"/>
                  </a:lnTo>
                  <a:lnTo>
                    <a:pt x="6225" y="153763"/>
                  </a:lnTo>
                  <a:lnTo>
                    <a:pt x="1702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63">
              <a:extLst>
                <a:ext uri="{FF2B5EF4-FFF2-40B4-BE49-F238E27FC236}">
                  <a16:creationId xmlns:a16="http://schemas.microsoft.com/office/drawing/2014/main" xmlns="" id="{B8226493-5FC6-42D7-9465-35EAA4ED95F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915067" y="1773317"/>
              <a:ext cx="31584" cy="294644"/>
            </a:xfrm>
            <a:custGeom>
              <a:avLst/>
              <a:gdLst/>
              <a:ahLst/>
              <a:cxnLst/>
              <a:rect l="0" t="0" r="0" b="0"/>
              <a:pathLst>
                <a:path w="31584" h="294644">
                  <a:moveTo>
                    <a:pt x="31583" y="23733"/>
                  </a:moveTo>
                  <a:lnTo>
                    <a:pt x="31583" y="23733"/>
                  </a:lnTo>
                  <a:lnTo>
                    <a:pt x="31583" y="13620"/>
                  </a:lnTo>
                  <a:lnTo>
                    <a:pt x="30172" y="9935"/>
                  </a:lnTo>
                  <a:lnTo>
                    <a:pt x="24841" y="3960"/>
                  </a:lnTo>
                  <a:lnTo>
                    <a:pt x="19649" y="834"/>
                  </a:lnTo>
                  <a:lnTo>
                    <a:pt x="17277" y="0"/>
                  </a:lnTo>
                  <a:lnTo>
                    <a:pt x="14990" y="2267"/>
                  </a:lnTo>
                  <a:lnTo>
                    <a:pt x="10568" y="12311"/>
                  </a:lnTo>
                  <a:lnTo>
                    <a:pt x="4111" y="50688"/>
                  </a:lnTo>
                  <a:lnTo>
                    <a:pt x="1734" y="86277"/>
                  </a:lnTo>
                  <a:lnTo>
                    <a:pt x="678" y="126319"/>
                  </a:lnTo>
                  <a:lnTo>
                    <a:pt x="209" y="169986"/>
                  </a:lnTo>
                  <a:lnTo>
                    <a:pt x="0" y="209620"/>
                  </a:lnTo>
                  <a:lnTo>
                    <a:pt x="613" y="243933"/>
                  </a:lnTo>
                  <a:lnTo>
                    <a:pt x="6755" y="287180"/>
                  </a:lnTo>
                  <a:lnTo>
                    <a:pt x="8681" y="292497"/>
                  </a:lnTo>
                  <a:lnTo>
                    <a:pt x="12081" y="294631"/>
                  </a:lnTo>
                  <a:lnTo>
                    <a:pt x="16466" y="294643"/>
                  </a:lnTo>
                  <a:lnTo>
                    <a:pt x="31583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64">
              <a:extLst>
                <a:ext uri="{FF2B5EF4-FFF2-40B4-BE49-F238E27FC236}">
                  <a16:creationId xmlns:a16="http://schemas.microsoft.com/office/drawing/2014/main" xmlns="" id="{E420BA57-7A8F-4E84-BCEE-E5813E75EB3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821743" y="1936750"/>
              <a:ext cx="169358" cy="25401"/>
            </a:xfrm>
            <a:custGeom>
              <a:avLst/>
              <a:gdLst/>
              <a:ahLst/>
              <a:cxnLst/>
              <a:rect l="0" t="0" r="0" b="0"/>
              <a:pathLst>
                <a:path w="169358" h="25401">
                  <a:moveTo>
                    <a:pt x="29657" y="25400"/>
                  </a:moveTo>
                  <a:lnTo>
                    <a:pt x="29657" y="25400"/>
                  </a:lnTo>
                  <a:lnTo>
                    <a:pt x="0" y="25400"/>
                  </a:lnTo>
                  <a:lnTo>
                    <a:pt x="10757" y="23989"/>
                  </a:lnTo>
                  <a:lnTo>
                    <a:pt x="42636" y="15966"/>
                  </a:lnTo>
                  <a:lnTo>
                    <a:pt x="76583" y="11094"/>
                  </a:lnTo>
                  <a:lnTo>
                    <a:pt x="113307" y="6577"/>
                  </a:lnTo>
                  <a:lnTo>
                    <a:pt x="169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65">
              <a:extLst>
                <a:ext uri="{FF2B5EF4-FFF2-40B4-BE49-F238E27FC236}">
                  <a16:creationId xmlns:a16="http://schemas.microsoft.com/office/drawing/2014/main" xmlns="" id="{66CC682A-C16C-4FB5-A80D-D3BA82DBEC4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993999" y="1750327"/>
              <a:ext cx="258555" cy="302692"/>
            </a:xfrm>
            <a:custGeom>
              <a:avLst/>
              <a:gdLst/>
              <a:ahLst/>
              <a:cxnLst/>
              <a:rect l="0" t="0" r="0" b="0"/>
              <a:pathLst>
                <a:path w="258555" h="302692">
                  <a:moveTo>
                    <a:pt x="22501" y="173723"/>
                  </a:moveTo>
                  <a:lnTo>
                    <a:pt x="22501" y="173723"/>
                  </a:lnTo>
                  <a:lnTo>
                    <a:pt x="15759" y="177094"/>
                  </a:lnTo>
                  <a:lnTo>
                    <a:pt x="4824" y="189303"/>
                  </a:lnTo>
                  <a:lnTo>
                    <a:pt x="533" y="204166"/>
                  </a:lnTo>
                  <a:lnTo>
                    <a:pt x="0" y="232367"/>
                  </a:lnTo>
                  <a:lnTo>
                    <a:pt x="6140" y="273502"/>
                  </a:lnTo>
                  <a:lnTo>
                    <a:pt x="15458" y="294931"/>
                  </a:lnTo>
                  <a:lnTo>
                    <a:pt x="19922" y="297567"/>
                  </a:lnTo>
                  <a:lnTo>
                    <a:pt x="25015" y="297913"/>
                  </a:lnTo>
                  <a:lnTo>
                    <a:pt x="30527" y="296733"/>
                  </a:lnTo>
                  <a:lnTo>
                    <a:pt x="40414" y="286014"/>
                  </a:lnTo>
                  <a:lnTo>
                    <a:pt x="61862" y="240356"/>
                  </a:lnTo>
                  <a:lnTo>
                    <a:pt x="71655" y="205250"/>
                  </a:lnTo>
                  <a:lnTo>
                    <a:pt x="72910" y="205324"/>
                  </a:lnTo>
                  <a:lnTo>
                    <a:pt x="97023" y="252901"/>
                  </a:lnTo>
                  <a:lnTo>
                    <a:pt x="119527" y="274324"/>
                  </a:lnTo>
                  <a:lnTo>
                    <a:pt x="136649" y="281934"/>
                  </a:lnTo>
                  <a:lnTo>
                    <a:pt x="145167" y="283964"/>
                  </a:lnTo>
                  <a:lnTo>
                    <a:pt x="164037" y="282456"/>
                  </a:lnTo>
                  <a:lnTo>
                    <a:pt x="174009" y="280078"/>
                  </a:lnTo>
                  <a:lnTo>
                    <a:pt x="188850" y="269911"/>
                  </a:lnTo>
                  <a:lnTo>
                    <a:pt x="199445" y="255984"/>
                  </a:lnTo>
                  <a:lnTo>
                    <a:pt x="206506" y="240387"/>
                  </a:lnTo>
                  <a:lnTo>
                    <a:pt x="206554" y="233688"/>
                  </a:lnTo>
                  <a:lnTo>
                    <a:pt x="204469" y="227811"/>
                  </a:lnTo>
                  <a:lnTo>
                    <a:pt x="200963" y="222481"/>
                  </a:lnTo>
                  <a:lnTo>
                    <a:pt x="196509" y="218929"/>
                  </a:lnTo>
                  <a:lnTo>
                    <a:pt x="185915" y="214981"/>
                  </a:lnTo>
                  <a:lnTo>
                    <a:pt x="172271" y="216990"/>
                  </a:lnTo>
                  <a:lnTo>
                    <a:pt x="164681" y="219501"/>
                  </a:lnTo>
                  <a:lnTo>
                    <a:pt x="152485" y="231698"/>
                  </a:lnTo>
                  <a:lnTo>
                    <a:pt x="147257" y="239890"/>
                  </a:lnTo>
                  <a:lnTo>
                    <a:pt x="143329" y="258399"/>
                  </a:lnTo>
                  <a:lnTo>
                    <a:pt x="144641" y="276973"/>
                  </a:lnTo>
                  <a:lnTo>
                    <a:pt x="149928" y="292284"/>
                  </a:lnTo>
                  <a:lnTo>
                    <a:pt x="154724" y="297214"/>
                  </a:lnTo>
                  <a:lnTo>
                    <a:pt x="167580" y="302691"/>
                  </a:lnTo>
                  <a:lnTo>
                    <a:pt x="174253" y="302035"/>
                  </a:lnTo>
                  <a:lnTo>
                    <a:pt x="187314" y="295662"/>
                  </a:lnTo>
                  <a:lnTo>
                    <a:pt x="213308" y="263319"/>
                  </a:lnTo>
                  <a:lnTo>
                    <a:pt x="227484" y="230006"/>
                  </a:lnTo>
                  <a:lnTo>
                    <a:pt x="238488" y="188860"/>
                  </a:lnTo>
                  <a:lnTo>
                    <a:pt x="243398" y="164059"/>
                  </a:lnTo>
                  <a:lnTo>
                    <a:pt x="248082" y="137647"/>
                  </a:lnTo>
                  <a:lnTo>
                    <a:pt x="251910" y="110867"/>
                  </a:lnTo>
                  <a:lnTo>
                    <a:pt x="255168" y="83841"/>
                  </a:lnTo>
                  <a:lnTo>
                    <a:pt x="258554" y="36409"/>
                  </a:lnTo>
                  <a:lnTo>
                    <a:pt x="255354" y="8272"/>
                  </a:lnTo>
                  <a:lnTo>
                    <a:pt x="252525" y="2039"/>
                  </a:lnTo>
                  <a:lnTo>
                    <a:pt x="249228" y="0"/>
                  </a:lnTo>
                  <a:lnTo>
                    <a:pt x="245619" y="758"/>
                  </a:lnTo>
                  <a:lnTo>
                    <a:pt x="230427" y="32163"/>
                  </a:lnTo>
                  <a:lnTo>
                    <a:pt x="224273" y="69885"/>
                  </a:lnTo>
                  <a:lnTo>
                    <a:pt x="222949" y="114167"/>
                  </a:lnTo>
                  <a:lnTo>
                    <a:pt x="227065" y="159719"/>
                  </a:lnTo>
                  <a:lnTo>
                    <a:pt x="233598" y="198308"/>
                  </a:lnTo>
                  <a:lnTo>
                    <a:pt x="245209" y="242155"/>
                  </a:lnTo>
                  <a:lnTo>
                    <a:pt x="257451" y="27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66">
              <a:extLst>
                <a:ext uri="{FF2B5EF4-FFF2-40B4-BE49-F238E27FC236}">
                  <a16:creationId xmlns:a16="http://schemas.microsoft.com/office/drawing/2014/main" xmlns="" id="{33A7CADD-5F72-460E-AB88-C0EC8A6D600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308600" y="1905227"/>
              <a:ext cx="213798" cy="145824"/>
            </a:xfrm>
            <a:custGeom>
              <a:avLst/>
              <a:gdLst/>
              <a:ahLst/>
              <a:cxnLst/>
              <a:rect l="0" t="0" r="0" b="0"/>
              <a:pathLst>
                <a:path w="213798" h="145824">
                  <a:moveTo>
                    <a:pt x="0" y="69623"/>
                  </a:moveTo>
                  <a:lnTo>
                    <a:pt x="0" y="69623"/>
                  </a:lnTo>
                  <a:lnTo>
                    <a:pt x="10139" y="68917"/>
                  </a:lnTo>
                  <a:lnTo>
                    <a:pt x="27611" y="60834"/>
                  </a:lnTo>
                  <a:lnTo>
                    <a:pt x="51237" y="42487"/>
                  </a:lnTo>
                  <a:lnTo>
                    <a:pt x="58050" y="30751"/>
                  </a:lnTo>
                  <a:lnTo>
                    <a:pt x="59867" y="24659"/>
                  </a:lnTo>
                  <a:lnTo>
                    <a:pt x="58961" y="20597"/>
                  </a:lnTo>
                  <a:lnTo>
                    <a:pt x="56240" y="17889"/>
                  </a:lnTo>
                  <a:lnTo>
                    <a:pt x="52310" y="16083"/>
                  </a:lnTo>
                  <a:lnTo>
                    <a:pt x="46868" y="16997"/>
                  </a:lnTo>
                  <a:lnTo>
                    <a:pt x="33295" y="23656"/>
                  </a:lnTo>
                  <a:lnTo>
                    <a:pt x="21618" y="37434"/>
                  </a:lnTo>
                  <a:lnTo>
                    <a:pt x="16528" y="46047"/>
                  </a:lnTo>
                  <a:lnTo>
                    <a:pt x="12755" y="63143"/>
                  </a:lnTo>
                  <a:lnTo>
                    <a:pt x="14136" y="80148"/>
                  </a:lnTo>
                  <a:lnTo>
                    <a:pt x="19453" y="97114"/>
                  </a:lnTo>
                  <a:lnTo>
                    <a:pt x="28401" y="108417"/>
                  </a:lnTo>
                  <a:lnTo>
                    <a:pt x="33751" y="112419"/>
                  </a:lnTo>
                  <a:lnTo>
                    <a:pt x="40845" y="113676"/>
                  </a:lnTo>
                  <a:lnTo>
                    <a:pt x="58135" y="111309"/>
                  </a:lnTo>
                  <a:lnTo>
                    <a:pt x="87702" y="98673"/>
                  </a:lnTo>
                  <a:lnTo>
                    <a:pt x="102714" y="83710"/>
                  </a:lnTo>
                  <a:lnTo>
                    <a:pt x="137298" y="37289"/>
                  </a:lnTo>
                  <a:lnTo>
                    <a:pt x="138099" y="33250"/>
                  </a:lnTo>
                  <a:lnTo>
                    <a:pt x="136516" y="32674"/>
                  </a:lnTo>
                  <a:lnTo>
                    <a:pt x="129112" y="37679"/>
                  </a:lnTo>
                  <a:lnTo>
                    <a:pt x="124411" y="48841"/>
                  </a:lnTo>
                  <a:lnTo>
                    <a:pt x="116782" y="90823"/>
                  </a:lnTo>
                  <a:lnTo>
                    <a:pt x="114626" y="116107"/>
                  </a:lnTo>
                  <a:lnTo>
                    <a:pt x="115929" y="115429"/>
                  </a:lnTo>
                  <a:lnTo>
                    <a:pt x="121139" y="109031"/>
                  </a:lnTo>
                  <a:lnTo>
                    <a:pt x="140662" y="64081"/>
                  </a:lnTo>
                  <a:lnTo>
                    <a:pt x="165384" y="27294"/>
                  </a:lnTo>
                  <a:lnTo>
                    <a:pt x="181454" y="8477"/>
                  </a:lnTo>
                  <a:lnTo>
                    <a:pt x="195652" y="113"/>
                  </a:lnTo>
                  <a:lnTo>
                    <a:pt x="200990" y="0"/>
                  </a:lnTo>
                  <a:lnTo>
                    <a:pt x="205255" y="2041"/>
                  </a:lnTo>
                  <a:lnTo>
                    <a:pt x="208803" y="5518"/>
                  </a:lnTo>
                  <a:lnTo>
                    <a:pt x="212746" y="18789"/>
                  </a:lnTo>
                  <a:lnTo>
                    <a:pt x="213797" y="27267"/>
                  </a:lnTo>
                  <a:lnTo>
                    <a:pt x="205164" y="62796"/>
                  </a:lnTo>
                  <a:lnTo>
                    <a:pt x="199313" y="101232"/>
                  </a:lnTo>
                  <a:lnTo>
                    <a:pt x="196850" y="14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67">
              <a:extLst>
                <a:ext uri="{FF2B5EF4-FFF2-40B4-BE49-F238E27FC236}">
                  <a16:creationId xmlns:a16="http://schemas.microsoft.com/office/drawing/2014/main" xmlns="" id="{64D91D87-7E71-4591-8325-51638348801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606386" y="1701800"/>
              <a:ext cx="94495" cy="355601"/>
            </a:xfrm>
            <a:custGeom>
              <a:avLst/>
              <a:gdLst/>
              <a:ahLst/>
              <a:cxnLst/>
              <a:rect l="0" t="0" r="0" b="0"/>
              <a:pathLst>
                <a:path w="94495" h="355601">
                  <a:moveTo>
                    <a:pt x="64164" y="0"/>
                  </a:moveTo>
                  <a:lnTo>
                    <a:pt x="64164" y="0"/>
                  </a:lnTo>
                  <a:lnTo>
                    <a:pt x="60793" y="0"/>
                  </a:lnTo>
                  <a:lnTo>
                    <a:pt x="51921" y="33239"/>
                  </a:lnTo>
                  <a:lnTo>
                    <a:pt x="42495" y="66514"/>
                  </a:lnTo>
                  <a:lnTo>
                    <a:pt x="33132" y="108584"/>
                  </a:lnTo>
                  <a:lnTo>
                    <a:pt x="23560" y="154093"/>
                  </a:lnTo>
                  <a:lnTo>
                    <a:pt x="12251" y="197838"/>
                  </a:lnTo>
                  <a:lnTo>
                    <a:pt x="3932" y="235154"/>
                  </a:lnTo>
                  <a:lnTo>
                    <a:pt x="0" y="266085"/>
                  </a:lnTo>
                  <a:lnTo>
                    <a:pt x="2956" y="289240"/>
                  </a:lnTo>
                  <a:lnTo>
                    <a:pt x="5720" y="296543"/>
                  </a:lnTo>
                  <a:lnTo>
                    <a:pt x="8973" y="301412"/>
                  </a:lnTo>
                  <a:lnTo>
                    <a:pt x="12554" y="304658"/>
                  </a:lnTo>
                  <a:lnTo>
                    <a:pt x="18468" y="304000"/>
                  </a:lnTo>
                  <a:lnTo>
                    <a:pt x="34447" y="295742"/>
                  </a:lnTo>
                  <a:lnTo>
                    <a:pt x="63277" y="268485"/>
                  </a:lnTo>
                  <a:lnTo>
                    <a:pt x="87419" y="230226"/>
                  </a:lnTo>
                  <a:lnTo>
                    <a:pt x="93785" y="211449"/>
                  </a:lnTo>
                  <a:lnTo>
                    <a:pt x="94494" y="204466"/>
                  </a:lnTo>
                  <a:lnTo>
                    <a:pt x="93557" y="200516"/>
                  </a:lnTo>
                  <a:lnTo>
                    <a:pt x="91520" y="198588"/>
                  </a:lnTo>
                  <a:lnTo>
                    <a:pt x="88751" y="198009"/>
                  </a:lnTo>
                  <a:lnTo>
                    <a:pt x="85494" y="199034"/>
                  </a:lnTo>
                  <a:lnTo>
                    <a:pt x="78112" y="203935"/>
                  </a:lnTo>
                  <a:lnTo>
                    <a:pt x="76285" y="208629"/>
                  </a:lnTo>
                  <a:lnTo>
                    <a:pt x="76649" y="254523"/>
                  </a:lnTo>
                  <a:lnTo>
                    <a:pt x="76800" y="295626"/>
                  </a:lnTo>
                  <a:lnTo>
                    <a:pt x="76851" y="337142"/>
                  </a:lnTo>
                  <a:lnTo>
                    <a:pt x="76155" y="353267"/>
                  </a:lnTo>
                  <a:lnTo>
                    <a:pt x="70514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68">
              <a:extLst>
                <a:ext uri="{FF2B5EF4-FFF2-40B4-BE49-F238E27FC236}">
                  <a16:creationId xmlns:a16="http://schemas.microsoft.com/office/drawing/2014/main" xmlns="" id="{F3575790-DEB2-49DA-9B46-F4736FB23E9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619750" y="18415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932" y="11994"/>
                  </a:lnTo>
                  <a:lnTo>
                    <a:pt x="79904" y="7630"/>
                  </a:lnTo>
                  <a:lnTo>
                    <a:pt x="123942" y="257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19">
            <a:extLst>
              <a:ext uri="{FF2B5EF4-FFF2-40B4-BE49-F238E27FC236}">
                <a16:creationId xmlns:a16="http://schemas.microsoft.com/office/drawing/2014/main" xmlns="" id="{B2B44FDE-BFD4-4CDE-8467-C4F803BFC715}"/>
              </a:ext>
            </a:extLst>
          </p:cNvPr>
          <p:cNvGrpSpPr/>
          <p:nvPr/>
        </p:nvGrpSpPr>
        <p:grpSpPr>
          <a:xfrm>
            <a:off x="6130302" y="1757752"/>
            <a:ext cx="448299" cy="436362"/>
            <a:chOff x="6130302" y="1757752"/>
            <a:chExt cx="448299" cy="436362"/>
          </a:xfrm>
        </p:grpSpPr>
        <p:sp>
          <p:nvSpPr>
            <p:cNvPr id="44" name="SMARTInkShape-2969">
              <a:extLst>
                <a:ext uri="{FF2B5EF4-FFF2-40B4-BE49-F238E27FC236}">
                  <a16:creationId xmlns:a16="http://schemas.microsoft.com/office/drawing/2014/main" xmlns="" id="{8E3AC66F-FFE5-4C22-8F72-5084943966B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130302" y="1917034"/>
              <a:ext cx="127090" cy="277080"/>
            </a:xfrm>
            <a:custGeom>
              <a:avLst/>
              <a:gdLst/>
              <a:ahLst/>
              <a:cxnLst/>
              <a:rect l="0" t="0" r="0" b="0"/>
              <a:pathLst>
                <a:path w="127090" h="277080">
                  <a:moveTo>
                    <a:pt x="92698" y="45116"/>
                  </a:moveTo>
                  <a:lnTo>
                    <a:pt x="92698" y="45116"/>
                  </a:lnTo>
                  <a:lnTo>
                    <a:pt x="77770" y="9795"/>
                  </a:lnTo>
                  <a:lnTo>
                    <a:pt x="69836" y="2842"/>
                  </a:lnTo>
                  <a:lnTo>
                    <a:pt x="64757" y="0"/>
                  </a:lnTo>
                  <a:lnTo>
                    <a:pt x="49706" y="605"/>
                  </a:lnTo>
                  <a:lnTo>
                    <a:pt x="40753" y="2742"/>
                  </a:lnTo>
                  <a:lnTo>
                    <a:pt x="25161" y="16405"/>
                  </a:lnTo>
                  <a:lnTo>
                    <a:pt x="6365" y="47898"/>
                  </a:lnTo>
                  <a:lnTo>
                    <a:pt x="1276" y="59671"/>
                  </a:lnTo>
                  <a:lnTo>
                    <a:pt x="0" y="70341"/>
                  </a:lnTo>
                  <a:lnTo>
                    <a:pt x="4227" y="89724"/>
                  </a:lnTo>
                  <a:lnTo>
                    <a:pt x="13160" y="102101"/>
                  </a:lnTo>
                  <a:lnTo>
                    <a:pt x="18506" y="106389"/>
                  </a:lnTo>
                  <a:lnTo>
                    <a:pt x="25598" y="107131"/>
                  </a:lnTo>
                  <a:lnTo>
                    <a:pt x="42886" y="102312"/>
                  </a:lnTo>
                  <a:lnTo>
                    <a:pt x="56682" y="91233"/>
                  </a:lnTo>
                  <a:lnTo>
                    <a:pt x="80141" y="58741"/>
                  </a:lnTo>
                  <a:lnTo>
                    <a:pt x="83589" y="48584"/>
                  </a:lnTo>
                  <a:lnTo>
                    <a:pt x="85215" y="46723"/>
                  </a:lnTo>
                  <a:lnTo>
                    <a:pt x="87003" y="46893"/>
                  </a:lnTo>
                  <a:lnTo>
                    <a:pt x="88901" y="48417"/>
                  </a:lnTo>
                  <a:lnTo>
                    <a:pt x="102087" y="72553"/>
                  </a:lnTo>
                  <a:lnTo>
                    <a:pt x="118281" y="118504"/>
                  </a:lnTo>
                  <a:lnTo>
                    <a:pt x="127089" y="162346"/>
                  </a:lnTo>
                  <a:lnTo>
                    <a:pt x="125936" y="207321"/>
                  </a:lnTo>
                  <a:lnTo>
                    <a:pt x="118760" y="232918"/>
                  </a:lnTo>
                  <a:lnTo>
                    <a:pt x="106163" y="253702"/>
                  </a:lnTo>
                  <a:lnTo>
                    <a:pt x="89274" y="268584"/>
                  </a:lnTo>
                  <a:lnTo>
                    <a:pt x="79833" y="274528"/>
                  </a:lnTo>
                  <a:lnTo>
                    <a:pt x="70716" y="277079"/>
                  </a:lnTo>
                  <a:lnTo>
                    <a:pt x="53059" y="276151"/>
                  </a:lnTo>
                  <a:lnTo>
                    <a:pt x="47927" y="271812"/>
                  </a:lnTo>
                  <a:lnTo>
                    <a:pt x="45212" y="265391"/>
                  </a:lnTo>
                  <a:lnTo>
                    <a:pt x="44108" y="257583"/>
                  </a:lnTo>
                  <a:lnTo>
                    <a:pt x="64154" y="210139"/>
                  </a:lnTo>
                  <a:lnTo>
                    <a:pt x="73648" y="191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70">
              <a:extLst>
                <a:ext uri="{FF2B5EF4-FFF2-40B4-BE49-F238E27FC236}">
                  <a16:creationId xmlns:a16="http://schemas.microsoft.com/office/drawing/2014/main" xmlns="" id="{AB589B92-F216-4D93-87E7-A98E0F570F0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310845" y="1757752"/>
              <a:ext cx="236006" cy="280837"/>
            </a:xfrm>
            <a:custGeom>
              <a:avLst/>
              <a:gdLst/>
              <a:ahLst/>
              <a:cxnLst/>
              <a:rect l="0" t="0" r="0" b="0"/>
              <a:pathLst>
                <a:path w="236006" h="280837">
                  <a:moveTo>
                    <a:pt x="7405" y="217098"/>
                  </a:moveTo>
                  <a:lnTo>
                    <a:pt x="7405" y="217098"/>
                  </a:lnTo>
                  <a:lnTo>
                    <a:pt x="7404" y="220469"/>
                  </a:lnTo>
                  <a:lnTo>
                    <a:pt x="8816" y="221462"/>
                  </a:lnTo>
                  <a:lnTo>
                    <a:pt x="14147" y="222565"/>
                  </a:lnTo>
                  <a:lnTo>
                    <a:pt x="25081" y="219815"/>
                  </a:lnTo>
                  <a:lnTo>
                    <a:pt x="40629" y="211161"/>
                  </a:lnTo>
                  <a:lnTo>
                    <a:pt x="55271" y="192918"/>
                  </a:lnTo>
                  <a:lnTo>
                    <a:pt x="61804" y="169638"/>
                  </a:lnTo>
                  <a:lnTo>
                    <a:pt x="60604" y="162880"/>
                  </a:lnTo>
                  <a:lnTo>
                    <a:pt x="53627" y="151609"/>
                  </a:lnTo>
                  <a:lnTo>
                    <a:pt x="48098" y="148744"/>
                  </a:lnTo>
                  <a:lnTo>
                    <a:pt x="34428" y="147443"/>
                  </a:lnTo>
                  <a:lnTo>
                    <a:pt x="27537" y="150200"/>
                  </a:lnTo>
                  <a:lnTo>
                    <a:pt x="14236" y="160790"/>
                  </a:lnTo>
                  <a:lnTo>
                    <a:pt x="5032" y="178666"/>
                  </a:lnTo>
                  <a:lnTo>
                    <a:pt x="0" y="200723"/>
                  </a:lnTo>
                  <a:lnTo>
                    <a:pt x="115" y="224637"/>
                  </a:lnTo>
                  <a:lnTo>
                    <a:pt x="10889" y="258529"/>
                  </a:lnTo>
                  <a:lnTo>
                    <a:pt x="17489" y="266591"/>
                  </a:lnTo>
                  <a:lnTo>
                    <a:pt x="34229" y="277430"/>
                  </a:lnTo>
                  <a:lnTo>
                    <a:pt x="49666" y="280836"/>
                  </a:lnTo>
                  <a:lnTo>
                    <a:pt x="56746" y="280757"/>
                  </a:lnTo>
                  <a:lnTo>
                    <a:pt x="74020" y="271261"/>
                  </a:lnTo>
                  <a:lnTo>
                    <a:pt x="117225" y="226307"/>
                  </a:lnTo>
                  <a:lnTo>
                    <a:pt x="137823" y="191793"/>
                  </a:lnTo>
                  <a:lnTo>
                    <a:pt x="157091" y="150818"/>
                  </a:lnTo>
                  <a:lnTo>
                    <a:pt x="167168" y="127050"/>
                  </a:lnTo>
                  <a:lnTo>
                    <a:pt x="185655" y="79710"/>
                  </a:lnTo>
                  <a:lnTo>
                    <a:pt x="198576" y="39855"/>
                  </a:lnTo>
                  <a:lnTo>
                    <a:pt x="207040" y="5910"/>
                  </a:lnTo>
                  <a:lnTo>
                    <a:pt x="206817" y="1517"/>
                  </a:lnTo>
                  <a:lnTo>
                    <a:pt x="205257" y="0"/>
                  </a:lnTo>
                  <a:lnTo>
                    <a:pt x="202806" y="399"/>
                  </a:lnTo>
                  <a:lnTo>
                    <a:pt x="192615" y="21187"/>
                  </a:lnTo>
                  <a:lnTo>
                    <a:pt x="177288" y="64271"/>
                  </a:lnTo>
                  <a:lnTo>
                    <a:pt x="167340" y="102843"/>
                  </a:lnTo>
                  <a:lnTo>
                    <a:pt x="159626" y="144446"/>
                  </a:lnTo>
                  <a:lnTo>
                    <a:pt x="156197" y="184103"/>
                  </a:lnTo>
                  <a:lnTo>
                    <a:pt x="156555" y="219131"/>
                  </a:lnTo>
                  <a:lnTo>
                    <a:pt x="162605" y="257212"/>
                  </a:lnTo>
                  <a:lnTo>
                    <a:pt x="165905" y="265007"/>
                  </a:lnTo>
                  <a:lnTo>
                    <a:pt x="170927" y="270204"/>
                  </a:lnTo>
                  <a:lnTo>
                    <a:pt x="184034" y="275979"/>
                  </a:lnTo>
                  <a:lnTo>
                    <a:pt x="203029" y="271019"/>
                  </a:lnTo>
                  <a:lnTo>
                    <a:pt x="236005" y="255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71">
              <a:extLst>
                <a:ext uri="{FF2B5EF4-FFF2-40B4-BE49-F238E27FC236}">
                  <a16:creationId xmlns:a16="http://schemas.microsoft.com/office/drawing/2014/main" xmlns="" id="{3CA4A2DC-2B28-4C57-934C-EF306652F4A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451599" y="1898650"/>
              <a:ext cx="127002" cy="11818"/>
            </a:xfrm>
            <a:custGeom>
              <a:avLst/>
              <a:gdLst/>
              <a:ahLst/>
              <a:cxnLst/>
              <a:rect l="0" t="0" r="0" b="0"/>
              <a:pathLst>
                <a:path w="127002" h="11818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2118" y="10714"/>
                  </a:lnTo>
                  <a:lnTo>
                    <a:pt x="10114" y="11817"/>
                  </a:lnTo>
                  <a:lnTo>
                    <a:pt x="43370" y="9067"/>
                  </a:lnTo>
                  <a:lnTo>
                    <a:pt x="75014" y="5676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20">
            <a:extLst>
              <a:ext uri="{FF2B5EF4-FFF2-40B4-BE49-F238E27FC236}">
                <a16:creationId xmlns:a16="http://schemas.microsoft.com/office/drawing/2014/main" xmlns="" id="{FD5914A2-8705-40F6-B7A5-B41FDCACFAF6}"/>
              </a:ext>
            </a:extLst>
          </p:cNvPr>
          <p:cNvGrpSpPr/>
          <p:nvPr/>
        </p:nvGrpSpPr>
        <p:grpSpPr>
          <a:xfrm>
            <a:off x="6908500" y="1913172"/>
            <a:ext cx="273791" cy="131529"/>
            <a:chOff x="6908500" y="1913172"/>
            <a:chExt cx="273791" cy="131529"/>
          </a:xfrm>
        </p:grpSpPr>
        <p:sp>
          <p:nvSpPr>
            <p:cNvPr id="48" name="SMARTInkShape-2972">
              <a:extLst>
                <a:ext uri="{FF2B5EF4-FFF2-40B4-BE49-F238E27FC236}">
                  <a16:creationId xmlns:a16="http://schemas.microsoft.com/office/drawing/2014/main" xmlns="" id="{5C106523-E7A8-4757-9C88-43163C3179B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908500" y="1913172"/>
              <a:ext cx="146351" cy="131529"/>
            </a:xfrm>
            <a:custGeom>
              <a:avLst/>
              <a:gdLst/>
              <a:ahLst/>
              <a:cxnLst/>
              <a:rect l="0" t="0" r="0" b="0"/>
              <a:pathLst>
                <a:path w="146351" h="131529">
                  <a:moveTo>
                    <a:pt x="89200" y="36278"/>
                  </a:moveTo>
                  <a:lnTo>
                    <a:pt x="89200" y="36278"/>
                  </a:lnTo>
                  <a:lnTo>
                    <a:pt x="85829" y="29536"/>
                  </a:lnTo>
                  <a:lnTo>
                    <a:pt x="81360" y="7403"/>
                  </a:lnTo>
                  <a:lnTo>
                    <a:pt x="79740" y="4328"/>
                  </a:lnTo>
                  <a:lnTo>
                    <a:pt x="77249" y="2278"/>
                  </a:lnTo>
                  <a:lnTo>
                    <a:pt x="70718" y="0"/>
                  </a:lnTo>
                  <a:lnTo>
                    <a:pt x="61230" y="2751"/>
                  </a:lnTo>
                  <a:lnTo>
                    <a:pt x="55737" y="5460"/>
                  </a:lnTo>
                  <a:lnTo>
                    <a:pt x="34521" y="26127"/>
                  </a:lnTo>
                  <a:lnTo>
                    <a:pt x="8549" y="72739"/>
                  </a:lnTo>
                  <a:lnTo>
                    <a:pt x="908" y="92935"/>
                  </a:lnTo>
                  <a:lnTo>
                    <a:pt x="0" y="100860"/>
                  </a:lnTo>
                  <a:lnTo>
                    <a:pt x="2754" y="113429"/>
                  </a:lnTo>
                  <a:lnTo>
                    <a:pt x="7580" y="115934"/>
                  </a:lnTo>
                  <a:lnTo>
                    <a:pt x="22351" y="114955"/>
                  </a:lnTo>
                  <a:lnTo>
                    <a:pt x="38793" y="104172"/>
                  </a:lnTo>
                  <a:lnTo>
                    <a:pt x="79373" y="63537"/>
                  </a:lnTo>
                  <a:lnTo>
                    <a:pt x="98654" y="34911"/>
                  </a:lnTo>
                  <a:lnTo>
                    <a:pt x="99030" y="36072"/>
                  </a:lnTo>
                  <a:lnTo>
                    <a:pt x="98328" y="60096"/>
                  </a:lnTo>
                  <a:lnTo>
                    <a:pt x="104604" y="86609"/>
                  </a:lnTo>
                  <a:lnTo>
                    <a:pt x="107936" y="95232"/>
                  </a:lnTo>
                  <a:lnTo>
                    <a:pt x="121045" y="110457"/>
                  </a:lnTo>
                  <a:lnTo>
                    <a:pt x="146350" y="13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73">
              <a:extLst>
                <a:ext uri="{FF2B5EF4-FFF2-40B4-BE49-F238E27FC236}">
                  <a16:creationId xmlns:a16="http://schemas.microsoft.com/office/drawing/2014/main" xmlns="" id="{C7B0EDAB-89E4-4FCF-984F-8CBCAD71435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089579" y="1921741"/>
              <a:ext cx="92712" cy="103910"/>
            </a:xfrm>
            <a:custGeom>
              <a:avLst/>
              <a:gdLst/>
              <a:ahLst/>
              <a:cxnLst/>
              <a:rect l="0" t="0" r="0" b="0"/>
              <a:pathLst>
                <a:path w="92712" h="103910">
                  <a:moveTo>
                    <a:pt x="3371" y="8659"/>
                  </a:moveTo>
                  <a:lnTo>
                    <a:pt x="3371" y="8659"/>
                  </a:lnTo>
                  <a:lnTo>
                    <a:pt x="0" y="12030"/>
                  </a:lnTo>
                  <a:lnTo>
                    <a:pt x="226" y="21211"/>
                  </a:lnTo>
                  <a:lnTo>
                    <a:pt x="2956" y="61818"/>
                  </a:lnTo>
                  <a:lnTo>
                    <a:pt x="3334" y="95667"/>
                  </a:lnTo>
                  <a:lnTo>
                    <a:pt x="3354" y="94131"/>
                  </a:lnTo>
                  <a:lnTo>
                    <a:pt x="25737" y="48747"/>
                  </a:lnTo>
                  <a:lnTo>
                    <a:pt x="43159" y="19988"/>
                  </a:lnTo>
                  <a:lnTo>
                    <a:pt x="57978" y="4522"/>
                  </a:lnTo>
                  <a:lnTo>
                    <a:pt x="64470" y="962"/>
                  </a:lnTo>
                  <a:lnTo>
                    <a:pt x="70210" y="0"/>
                  </a:lnTo>
                  <a:lnTo>
                    <a:pt x="75446" y="770"/>
                  </a:lnTo>
                  <a:lnTo>
                    <a:pt x="80348" y="4105"/>
                  </a:lnTo>
                  <a:lnTo>
                    <a:pt x="89559" y="15337"/>
                  </a:lnTo>
                  <a:lnTo>
                    <a:pt x="92711" y="33499"/>
                  </a:lnTo>
                  <a:lnTo>
                    <a:pt x="92357" y="79653"/>
                  </a:lnTo>
                  <a:lnTo>
                    <a:pt x="92271" y="103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621">
            <a:extLst>
              <a:ext uri="{FF2B5EF4-FFF2-40B4-BE49-F238E27FC236}">
                <a16:creationId xmlns:a16="http://schemas.microsoft.com/office/drawing/2014/main" xmlns="" id="{6DDC1327-736A-4F98-B6D7-E29A91FF083C}"/>
              </a:ext>
            </a:extLst>
          </p:cNvPr>
          <p:cNvGrpSpPr/>
          <p:nvPr/>
        </p:nvGrpSpPr>
        <p:grpSpPr>
          <a:xfrm>
            <a:off x="7478480" y="1714500"/>
            <a:ext cx="334714" cy="387351"/>
            <a:chOff x="7478480" y="1714500"/>
            <a:chExt cx="334714" cy="387351"/>
          </a:xfrm>
        </p:grpSpPr>
        <p:sp>
          <p:nvSpPr>
            <p:cNvPr id="51" name="SMARTInkShape-2974">
              <a:extLst>
                <a:ext uri="{FF2B5EF4-FFF2-40B4-BE49-F238E27FC236}">
                  <a16:creationId xmlns:a16="http://schemas.microsoft.com/office/drawing/2014/main" xmlns="" id="{C8E223E7-2CCF-407C-B862-7AB396C380C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488532" y="1765198"/>
              <a:ext cx="131469" cy="317038"/>
            </a:xfrm>
            <a:custGeom>
              <a:avLst/>
              <a:gdLst/>
              <a:ahLst/>
              <a:cxnLst/>
              <a:rect l="0" t="0" r="0" b="0"/>
              <a:pathLst>
                <a:path w="131469" h="317038">
                  <a:moveTo>
                    <a:pt x="61618" y="89002"/>
                  </a:moveTo>
                  <a:lnTo>
                    <a:pt x="61618" y="89002"/>
                  </a:lnTo>
                  <a:lnTo>
                    <a:pt x="64988" y="82260"/>
                  </a:lnTo>
                  <a:lnTo>
                    <a:pt x="65276" y="79568"/>
                  </a:lnTo>
                  <a:lnTo>
                    <a:pt x="63714" y="74696"/>
                  </a:lnTo>
                  <a:lnTo>
                    <a:pt x="63015" y="73820"/>
                  </a:lnTo>
                  <a:lnTo>
                    <a:pt x="62549" y="73942"/>
                  </a:lnTo>
                  <a:lnTo>
                    <a:pt x="51601" y="112889"/>
                  </a:lnTo>
                  <a:lnTo>
                    <a:pt x="43995" y="144774"/>
                  </a:lnTo>
                  <a:lnTo>
                    <a:pt x="35911" y="181993"/>
                  </a:lnTo>
                  <a:lnTo>
                    <a:pt x="26909" y="221348"/>
                  </a:lnTo>
                  <a:lnTo>
                    <a:pt x="15853" y="260006"/>
                  </a:lnTo>
                  <a:lnTo>
                    <a:pt x="4470" y="300615"/>
                  </a:lnTo>
                  <a:lnTo>
                    <a:pt x="0" y="317037"/>
                  </a:lnTo>
                  <a:lnTo>
                    <a:pt x="9334" y="294416"/>
                  </a:lnTo>
                  <a:lnTo>
                    <a:pt x="25665" y="246997"/>
                  </a:lnTo>
                  <a:lnTo>
                    <a:pt x="40229" y="203672"/>
                  </a:lnTo>
                  <a:lnTo>
                    <a:pt x="48065" y="178148"/>
                  </a:lnTo>
                  <a:lnTo>
                    <a:pt x="56111" y="150550"/>
                  </a:lnTo>
                  <a:lnTo>
                    <a:pt x="64297" y="121567"/>
                  </a:lnTo>
                  <a:lnTo>
                    <a:pt x="80918" y="74312"/>
                  </a:lnTo>
                  <a:lnTo>
                    <a:pt x="96301" y="38023"/>
                  </a:lnTo>
                  <a:lnTo>
                    <a:pt x="115531" y="0"/>
                  </a:lnTo>
                  <a:lnTo>
                    <a:pt x="117315" y="1445"/>
                  </a:lnTo>
                  <a:lnTo>
                    <a:pt x="121179" y="12458"/>
                  </a:lnTo>
                  <a:lnTo>
                    <a:pt x="123951" y="55347"/>
                  </a:lnTo>
                  <a:lnTo>
                    <a:pt x="124599" y="96622"/>
                  </a:lnTo>
                  <a:lnTo>
                    <a:pt x="125592" y="141777"/>
                  </a:lnTo>
                  <a:lnTo>
                    <a:pt x="128387" y="185365"/>
                  </a:lnTo>
                  <a:lnTo>
                    <a:pt x="130098" y="224493"/>
                  </a:lnTo>
                  <a:lnTo>
                    <a:pt x="131062" y="268848"/>
                  </a:lnTo>
                  <a:lnTo>
                    <a:pt x="131468" y="298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75">
              <a:extLst>
                <a:ext uri="{FF2B5EF4-FFF2-40B4-BE49-F238E27FC236}">
                  <a16:creationId xmlns:a16="http://schemas.microsoft.com/office/drawing/2014/main" xmlns="" id="{05612407-6548-4543-99AF-76062858EF5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478480" y="1930400"/>
              <a:ext cx="179621" cy="25401"/>
            </a:xfrm>
            <a:custGeom>
              <a:avLst/>
              <a:gdLst/>
              <a:ahLst/>
              <a:cxnLst/>
              <a:rect l="0" t="0" r="0" b="0"/>
              <a:pathLst>
                <a:path w="17962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7" y="21036"/>
                  </a:lnTo>
                  <a:lnTo>
                    <a:pt x="0" y="20374"/>
                  </a:lnTo>
                  <a:lnTo>
                    <a:pt x="606" y="19933"/>
                  </a:lnTo>
                  <a:lnTo>
                    <a:pt x="39184" y="14155"/>
                  </a:lnTo>
                  <a:lnTo>
                    <a:pt x="73694" y="10289"/>
                  </a:lnTo>
                  <a:lnTo>
                    <a:pt x="114433" y="6219"/>
                  </a:lnTo>
                  <a:lnTo>
                    <a:pt x="179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76">
              <a:extLst>
                <a:ext uri="{FF2B5EF4-FFF2-40B4-BE49-F238E27FC236}">
                  <a16:creationId xmlns:a16="http://schemas.microsoft.com/office/drawing/2014/main" xmlns="" id="{1E864005-971A-4CE5-B93F-F11A865849B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734300" y="1714500"/>
              <a:ext cx="78894" cy="387351"/>
            </a:xfrm>
            <a:custGeom>
              <a:avLst/>
              <a:gdLst/>
              <a:ahLst/>
              <a:cxnLst/>
              <a:rect l="0" t="0" r="0" b="0"/>
              <a:pathLst>
                <a:path w="78894" h="387351">
                  <a:moveTo>
                    <a:pt x="0" y="0"/>
                  </a:moveTo>
                  <a:lnTo>
                    <a:pt x="0" y="0"/>
                  </a:lnTo>
                  <a:lnTo>
                    <a:pt x="19459" y="37037"/>
                  </a:lnTo>
                  <a:lnTo>
                    <a:pt x="36871" y="69378"/>
                  </a:lnTo>
                  <a:lnTo>
                    <a:pt x="56369" y="107270"/>
                  </a:lnTo>
                  <a:lnTo>
                    <a:pt x="71149" y="151392"/>
                  </a:lnTo>
                  <a:lnTo>
                    <a:pt x="78893" y="198519"/>
                  </a:lnTo>
                  <a:lnTo>
                    <a:pt x="75281" y="245334"/>
                  </a:lnTo>
                  <a:lnTo>
                    <a:pt x="62856" y="288248"/>
                  </a:lnTo>
                  <a:lnTo>
                    <a:pt x="44869" y="326372"/>
                  </a:lnTo>
                  <a:lnTo>
                    <a:pt x="15176" y="367401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622">
            <a:extLst>
              <a:ext uri="{FF2B5EF4-FFF2-40B4-BE49-F238E27FC236}">
                <a16:creationId xmlns:a16="http://schemas.microsoft.com/office/drawing/2014/main" xmlns="" id="{EBF86D2C-BCB6-4BD6-86F3-19794CECC699}"/>
              </a:ext>
            </a:extLst>
          </p:cNvPr>
          <p:cNvGrpSpPr/>
          <p:nvPr/>
        </p:nvGrpSpPr>
        <p:grpSpPr>
          <a:xfrm>
            <a:off x="8073829" y="1955800"/>
            <a:ext cx="251022" cy="100718"/>
            <a:chOff x="8073829" y="1955800"/>
            <a:chExt cx="251022" cy="100718"/>
          </a:xfrm>
        </p:grpSpPr>
        <p:sp>
          <p:nvSpPr>
            <p:cNvPr id="55" name="SMARTInkShape-2977">
              <a:extLst>
                <a:ext uri="{FF2B5EF4-FFF2-40B4-BE49-F238E27FC236}">
                  <a16:creationId xmlns:a16="http://schemas.microsoft.com/office/drawing/2014/main" xmlns="" id="{B2022FBE-EA66-49A7-A39F-64D8CE2E80D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073829" y="1955800"/>
              <a:ext cx="143072" cy="6351"/>
            </a:xfrm>
            <a:custGeom>
              <a:avLst/>
              <a:gdLst/>
              <a:ahLst/>
              <a:cxnLst/>
              <a:rect l="0" t="0" r="0" b="0"/>
              <a:pathLst>
                <a:path w="1430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7594" y="4468"/>
                  </a:lnTo>
                  <a:lnTo>
                    <a:pt x="67970" y="1986"/>
                  </a:lnTo>
                  <a:lnTo>
                    <a:pt x="104988" y="883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78">
              <a:extLst>
                <a:ext uri="{FF2B5EF4-FFF2-40B4-BE49-F238E27FC236}">
                  <a16:creationId xmlns:a16="http://schemas.microsoft.com/office/drawing/2014/main" xmlns="" id="{D6E053E0-0E3F-485C-AE9F-067BD3B883A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080179" y="2038350"/>
              <a:ext cx="244672" cy="18168"/>
            </a:xfrm>
            <a:custGeom>
              <a:avLst/>
              <a:gdLst/>
              <a:ahLst/>
              <a:cxnLst/>
              <a:rect l="0" t="0" r="0" b="0"/>
              <a:pathLst>
                <a:path w="2446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123" y="17064"/>
                  </a:lnTo>
                  <a:lnTo>
                    <a:pt x="8016" y="18167"/>
                  </a:lnTo>
                  <a:lnTo>
                    <a:pt x="50765" y="15417"/>
                  </a:lnTo>
                  <a:lnTo>
                    <a:pt x="94755" y="12026"/>
                  </a:lnTo>
                  <a:lnTo>
                    <a:pt x="119327" y="10134"/>
                  </a:lnTo>
                  <a:lnTo>
                    <a:pt x="144175" y="8167"/>
                  </a:lnTo>
                  <a:lnTo>
                    <a:pt x="169207" y="6150"/>
                  </a:lnTo>
                  <a:lnTo>
                    <a:pt x="211131" y="2734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2979">
            <a:extLst>
              <a:ext uri="{FF2B5EF4-FFF2-40B4-BE49-F238E27FC236}">
                <a16:creationId xmlns:a16="http://schemas.microsoft.com/office/drawing/2014/main" xmlns="" id="{BE4A5412-2C1E-4D9D-8E69-7ADEC329F6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40394" y="3467655"/>
            <a:ext cx="386857" cy="56518"/>
          </a:xfrm>
          <a:custGeom>
            <a:avLst/>
            <a:gdLst/>
            <a:ahLst/>
            <a:cxnLst/>
            <a:rect l="0" t="0" r="0" b="0"/>
            <a:pathLst>
              <a:path w="386857" h="56518">
                <a:moveTo>
                  <a:pt x="24906" y="50245"/>
                </a:moveTo>
                <a:lnTo>
                  <a:pt x="24906" y="50245"/>
                </a:lnTo>
                <a:lnTo>
                  <a:pt x="0" y="56517"/>
                </a:lnTo>
                <a:lnTo>
                  <a:pt x="42919" y="53217"/>
                </a:lnTo>
                <a:lnTo>
                  <a:pt x="80184" y="47803"/>
                </a:lnTo>
                <a:lnTo>
                  <a:pt x="126380" y="40692"/>
                </a:lnTo>
                <a:lnTo>
                  <a:pt x="152527" y="36821"/>
                </a:lnTo>
                <a:lnTo>
                  <a:pt x="179837" y="32829"/>
                </a:lnTo>
                <a:lnTo>
                  <a:pt x="206510" y="28051"/>
                </a:lnTo>
                <a:lnTo>
                  <a:pt x="232758" y="22749"/>
                </a:lnTo>
                <a:lnTo>
                  <a:pt x="258724" y="17097"/>
                </a:lnTo>
                <a:lnTo>
                  <a:pt x="302627" y="8937"/>
                </a:lnTo>
                <a:lnTo>
                  <a:pt x="347788" y="2258"/>
                </a:lnTo>
                <a:lnTo>
                  <a:pt x="372318" y="0"/>
                </a:lnTo>
                <a:lnTo>
                  <a:pt x="375048" y="521"/>
                </a:lnTo>
                <a:lnTo>
                  <a:pt x="376867" y="1573"/>
                </a:lnTo>
                <a:lnTo>
                  <a:pt x="378080" y="2980"/>
                </a:lnTo>
                <a:lnTo>
                  <a:pt x="381309" y="4544"/>
                </a:lnTo>
                <a:lnTo>
                  <a:pt x="386856" y="57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624">
            <a:extLst>
              <a:ext uri="{FF2B5EF4-FFF2-40B4-BE49-F238E27FC236}">
                <a16:creationId xmlns:a16="http://schemas.microsoft.com/office/drawing/2014/main" xmlns="" id="{1C449775-7EBC-4082-A762-CF1DA5A4F0D3}"/>
              </a:ext>
            </a:extLst>
          </p:cNvPr>
          <p:cNvGrpSpPr/>
          <p:nvPr/>
        </p:nvGrpSpPr>
        <p:grpSpPr>
          <a:xfrm>
            <a:off x="2426286" y="3460750"/>
            <a:ext cx="894765" cy="34383"/>
            <a:chOff x="2426286" y="3460750"/>
            <a:chExt cx="894765" cy="34383"/>
          </a:xfrm>
        </p:grpSpPr>
        <p:sp>
          <p:nvSpPr>
            <p:cNvPr id="59" name="SMARTInkShape-2980">
              <a:extLst>
                <a:ext uri="{FF2B5EF4-FFF2-40B4-BE49-F238E27FC236}">
                  <a16:creationId xmlns:a16="http://schemas.microsoft.com/office/drawing/2014/main" xmlns="" id="{40E0A425-FFB3-452B-A3F6-68320D6FC95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426286" y="3467100"/>
              <a:ext cx="361365" cy="28033"/>
            </a:xfrm>
            <a:custGeom>
              <a:avLst/>
              <a:gdLst/>
              <a:ahLst/>
              <a:cxnLst/>
              <a:rect l="0" t="0" r="0" b="0"/>
              <a:pathLst>
                <a:path w="361365" h="28033">
                  <a:moveTo>
                    <a:pt x="50214" y="0"/>
                  </a:moveTo>
                  <a:lnTo>
                    <a:pt x="50214" y="0"/>
                  </a:lnTo>
                  <a:lnTo>
                    <a:pt x="3863" y="11937"/>
                  </a:lnTo>
                  <a:lnTo>
                    <a:pt x="1391" y="12361"/>
                  </a:lnTo>
                  <a:lnTo>
                    <a:pt x="732" y="13179"/>
                  </a:lnTo>
                  <a:lnTo>
                    <a:pt x="0" y="15971"/>
                  </a:lnTo>
                  <a:lnTo>
                    <a:pt x="7200" y="19563"/>
                  </a:lnTo>
                  <a:lnTo>
                    <a:pt x="51674" y="27618"/>
                  </a:lnTo>
                  <a:lnTo>
                    <a:pt x="91080" y="28032"/>
                  </a:lnTo>
                  <a:lnTo>
                    <a:pt x="137521" y="25159"/>
                  </a:lnTo>
                  <a:lnTo>
                    <a:pt x="162746" y="22417"/>
                  </a:lnTo>
                  <a:lnTo>
                    <a:pt x="188735" y="19178"/>
                  </a:lnTo>
                  <a:lnTo>
                    <a:pt x="234546" y="13698"/>
                  </a:lnTo>
                  <a:lnTo>
                    <a:pt x="273956" y="8910"/>
                  </a:lnTo>
                  <a:lnTo>
                    <a:pt x="318532" y="2953"/>
                  </a:lnTo>
                  <a:lnTo>
                    <a:pt x="3613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81">
              <a:extLst>
                <a:ext uri="{FF2B5EF4-FFF2-40B4-BE49-F238E27FC236}">
                  <a16:creationId xmlns:a16="http://schemas.microsoft.com/office/drawing/2014/main" xmlns="" id="{F9DBD4E4-D006-4668-A50E-8CDA5C88204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980700" y="3460750"/>
              <a:ext cx="340351" cy="29044"/>
            </a:xfrm>
            <a:custGeom>
              <a:avLst/>
              <a:gdLst/>
              <a:ahLst/>
              <a:cxnLst/>
              <a:rect l="0" t="0" r="0" b="0"/>
              <a:pathLst>
                <a:path w="340351" h="29044">
                  <a:moveTo>
                    <a:pt x="29200" y="19050"/>
                  </a:moveTo>
                  <a:lnTo>
                    <a:pt x="29200" y="19050"/>
                  </a:lnTo>
                  <a:lnTo>
                    <a:pt x="0" y="25138"/>
                  </a:lnTo>
                  <a:lnTo>
                    <a:pt x="43068" y="29043"/>
                  </a:lnTo>
                  <a:lnTo>
                    <a:pt x="79578" y="27489"/>
                  </a:lnTo>
                  <a:lnTo>
                    <a:pt x="103002" y="25382"/>
                  </a:lnTo>
                  <a:lnTo>
                    <a:pt x="129201" y="22565"/>
                  </a:lnTo>
                  <a:lnTo>
                    <a:pt x="157250" y="19277"/>
                  </a:lnTo>
                  <a:lnTo>
                    <a:pt x="183006" y="16379"/>
                  </a:lnTo>
                  <a:lnTo>
                    <a:pt x="230438" y="11278"/>
                  </a:lnTo>
                  <a:lnTo>
                    <a:pt x="267511" y="6659"/>
                  </a:lnTo>
                  <a:lnTo>
                    <a:pt x="308420" y="1973"/>
                  </a:lnTo>
                  <a:lnTo>
                    <a:pt x="34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2982">
            <a:extLst>
              <a:ext uri="{FF2B5EF4-FFF2-40B4-BE49-F238E27FC236}">
                <a16:creationId xmlns:a16="http://schemas.microsoft.com/office/drawing/2014/main" xmlns="" id="{471DF84B-0F44-4C40-B0AA-B59CE07E95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69484" y="3454400"/>
            <a:ext cx="329417" cy="19051"/>
          </a:xfrm>
          <a:custGeom>
            <a:avLst/>
            <a:gdLst/>
            <a:ahLst/>
            <a:cxnLst/>
            <a:rect l="0" t="0" r="0" b="0"/>
            <a:pathLst>
              <a:path w="329417" h="19051">
                <a:moveTo>
                  <a:pt x="18266" y="19050"/>
                </a:moveTo>
                <a:lnTo>
                  <a:pt x="18266" y="19050"/>
                </a:lnTo>
                <a:lnTo>
                  <a:pt x="0" y="19050"/>
                </a:lnTo>
                <a:lnTo>
                  <a:pt x="36356" y="19050"/>
                </a:lnTo>
                <a:lnTo>
                  <a:pt x="72167" y="18344"/>
                </a:lnTo>
                <a:lnTo>
                  <a:pt x="96533" y="17168"/>
                </a:lnTo>
                <a:lnTo>
                  <a:pt x="123361" y="15679"/>
                </a:lnTo>
                <a:lnTo>
                  <a:pt x="152535" y="13980"/>
                </a:lnTo>
                <a:lnTo>
                  <a:pt x="183273" y="12143"/>
                </a:lnTo>
                <a:lnTo>
                  <a:pt x="215054" y="10212"/>
                </a:lnTo>
                <a:lnTo>
                  <a:pt x="241886" y="8219"/>
                </a:lnTo>
                <a:lnTo>
                  <a:pt x="286750" y="4123"/>
                </a:lnTo>
                <a:lnTo>
                  <a:pt x="32941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Shape-2983">
            <a:extLst>
              <a:ext uri="{FF2B5EF4-FFF2-40B4-BE49-F238E27FC236}">
                <a16:creationId xmlns:a16="http://schemas.microsoft.com/office/drawing/2014/main" xmlns="" id="{DEB0B625-5896-4708-839C-FDDE785CCC1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79183" y="3429000"/>
            <a:ext cx="310268" cy="19051"/>
          </a:xfrm>
          <a:custGeom>
            <a:avLst/>
            <a:gdLst/>
            <a:ahLst/>
            <a:cxnLst/>
            <a:rect l="0" t="0" r="0" b="0"/>
            <a:pathLst>
              <a:path w="310268" h="19051">
                <a:moveTo>
                  <a:pt x="5467" y="19050"/>
                </a:moveTo>
                <a:lnTo>
                  <a:pt x="5467" y="19050"/>
                </a:lnTo>
                <a:lnTo>
                  <a:pt x="0" y="19050"/>
                </a:lnTo>
                <a:lnTo>
                  <a:pt x="36270" y="17168"/>
                </a:lnTo>
                <a:lnTo>
                  <a:pt x="69957" y="13275"/>
                </a:lnTo>
                <a:lnTo>
                  <a:pt x="113152" y="6840"/>
                </a:lnTo>
                <a:lnTo>
                  <a:pt x="137934" y="4560"/>
                </a:lnTo>
                <a:lnTo>
                  <a:pt x="164334" y="3041"/>
                </a:lnTo>
                <a:lnTo>
                  <a:pt x="191812" y="2027"/>
                </a:lnTo>
                <a:lnTo>
                  <a:pt x="217186" y="1351"/>
                </a:lnTo>
                <a:lnTo>
                  <a:pt x="264194" y="601"/>
                </a:lnTo>
                <a:lnTo>
                  <a:pt x="31026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Shape-2984">
            <a:extLst>
              <a:ext uri="{FF2B5EF4-FFF2-40B4-BE49-F238E27FC236}">
                <a16:creationId xmlns:a16="http://schemas.microsoft.com/office/drawing/2014/main" xmlns="" id="{D3EBBBBA-382A-467E-A7A8-116B1ADCEF0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19717" y="3422650"/>
            <a:ext cx="265034" cy="18091"/>
          </a:xfrm>
          <a:custGeom>
            <a:avLst/>
            <a:gdLst/>
            <a:ahLst/>
            <a:cxnLst/>
            <a:rect l="0" t="0" r="0" b="0"/>
            <a:pathLst>
              <a:path w="265034" h="18091">
                <a:moveTo>
                  <a:pt x="23733" y="6350"/>
                </a:moveTo>
                <a:lnTo>
                  <a:pt x="23733" y="6350"/>
                </a:lnTo>
                <a:lnTo>
                  <a:pt x="2084" y="12817"/>
                </a:lnTo>
                <a:lnTo>
                  <a:pt x="833" y="14189"/>
                </a:lnTo>
                <a:lnTo>
                  <a:pt x="0" y="15810"/>
                </a:lnTo>
                <a:lnTo>
                  <a:pt x="1561" y="16890"/>
                </a:lnTo>
                <a:lnTo>
                  <a:pt x="8940" y="18090"/>
                </a:lnTo>
                <a:lnTo>
                  <a:pt x="41849" y="15394"/>
                </a:lnTo>
                <a:lnTo>
                  <a:pt x="77175" y="12016"/>
                </a:lnTo>
                <a:lnTo>
                  <a:pt x="118746" y="8868"/>
                </a:lnTo>
                <a:lnTo>
                  <a:pt x="163092" y="7469"/>
                </a:lnTo>
                <a:lnTo>
                  <a:pt x="204910" y="4966"/>
                </a:lnTo>
                <a:lnTo>
                  <a:pt x="26503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Shape-2985">
            <a:extLst>
              <a:ext uri="{FF2B5EF4-FFF2-40B4-BE49-F238E27FC236}">
                <a16:creationId xmlns:a16="http://schemas.microsoft.com/office/drawing/2014/main" xmlns="" id="{ECAF59B6-17A9-4783-ADB9-FE94296D91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79255" y="3422650"/>
            <a:ext cx="238896" cy="24417"/>
          </a:xfrm>
          <a:custGeom>
            <a:avLst/>
            <a:gdLst/>
            <a:ahLst/>
            <a:cxnLst/>
            <a:rect l="0" t="0" r="0" b="0"/>
            <a:pathLst>
              <a:path w="238896" h="24417">
                <a:moveTo>
                  <a:pt x="29345" y="6350"/>
                </a:moveTo>
                <a:lnTo>
                  <a:pt x="29345" y="6350"/>
                </a:lnTo>
                <a:lnTo>
                  <a:pt x="145" y="17905"/>
                </a:lnTo>
                <a:lnTo>
                  <a:pt x="0" y="18992"/>
                </a:lnTo>
                <a:lnTo>
                  <a:pt x="1721" y="22082"/>
                </a:lnTo>
                <a:lnTo>
                  <a:pt x="26883" y="24416"/>
                </a:lnTo>
                <a:lnTo>
                  <a:pt x="59530" y="21200"/>
                </a:lnTo>
                <a:lnTo>
                  <a:pt x="99911" y="15772"/>
                </a:lnTo>
                <a:lnTo>
                  <a:pt x="143728" y="11008"/>
                </a:lnTo>
                <a:lnTo>
                  <a:pt x="183428" y="6538"/>
                </a:lnTo>
                <a:lnTo>
                  <a:pt x="23889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Shape-2986">
            <a:extLst>
              <a:ext uri="{FF2B5EF4-FFF2-40B4-BE49-F238E27FC236}">
                <a16:creationId xmlns:a16="http://schemas.microsoft.com/office/drawing/2014/main" xmlns="" id="{EFF4A831-DC9D-4B6F-942A-D0A0BCE1E1F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768491" y="3429000"/>
            <a:ext cx="295760" cy="1"/>
          </a:xfrm>
          <a:custGeom>
            <a:avLst/>
            <a:gdLst/>
            <a:ahLst/>
            <a:cxnLst/>
            <a:rect l="0" t="0" r="0" b="0"/>
            <a:pathLst>
              <a:path w="295760" h="1">
                <a:moveTo>
                  <a:pt x="3659" y="0"/>
                </a:moveTo>
                <a:lnTo>
                  <a:pt x="3659" y="0"/>
                </a:lnTo>
                <a:lnTo>
                  <a:pt x="0" y="0"/>
                </a:lnTo>
                <a:lnTo>
                  <a:pt x="40420" y="0"/>
                </a:lnTo>
                <a:lnTo>
                  <a:pt x="75736" y="0"/>
                </a:lnTo>
                <a:lnTo>
                  <a:pt x="98982" y="0"/>
                </a:lnTo>
                <a:lnTo>
                  <a:pt x="124358" y="0"/>
                </a:lnTo>
                <a:lnTo>
                  <a:pt x="151152" y="0"/>
                </a:lnTo>
                <a:lnTo>
                  <a:pt x="178894" y="0"/>
                </a:lnTo>
                <a:lnTo>
                  <a:pt x="207266" y="0"/>
                </a:lnTo>
                <a:lnTo>
                  <a:pt x="248197" y="0"/>
                </a:lnTo>
                <a:lnTo>
                  <a:pt x="29575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2987">
            <a:extLst>
              <a:ext uri="{FF2B5EF4-FFF2-40B4-BE49-F238E27FC236}">
                <a16:creationId xmlns:a16="http://schemas.microsoft.com/office/drawing/2014/main" xmlns="" id="{74D85DAC-0B3B-4AB5-8409-2F2ECB2EF0D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50262" y="3441702"/>
            <a:ext cx="215639" cy="6349"/>
          </a:xfrm>
          <a:custGeom>
            <a:avLst/>
            <a:gdLst/>
            <a:ahLst/>
            <a:cxnLst/>
            <a:rect l="0" t="0" r="0" b="0"/>
            <a:pathLst>
              <a:path w="215639" h="6349">
                <a:moveTo>
                  <a:pt x="6088" y="6348"/>
                </a:moveTo>
                <a:lnTo>
                  <a:pt x="6088" y="6348"/>
                </a:lnTo>
                <a:lnTo>
                  <a:pt x="0" y="259"/>
                </a:lnTo>
                <a:lnTo>
                  <a:pt x="40844" y="13"/>
                </a:lnTo>
                <a:lnTo>
                  <a:pt x="88352" y="2"/>
                </a:lnTo>
                <a:lnTo>
                  <a:pt x="129198" y="0"/>
                </a:lnTo>
                <a:lnTo>
                  <a:pt x="165696" y="1880"/>
                </a:lnTo>
                <a:lnTo>
                  <a:pt x="215638" y="63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Shape-2988">
            <a:extLst>
              <a:ext uri="{FF2B5EF4-FFF2-40B4-BE49-F238E27FC236}">
                <a16:creationId xmlns:a16="http://schemas.microsoft.com/office/drawing/2014/main" xmlns="" id="{59695496-5D22-47B4-9A1D-50F6E8E8E97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791129" y="3441700"/>
            <a:ext cx="270072" cy="5468"/>
          </a:xfrm>
          <a:custGeom>
            <a:avLst/>
            <a:gdLst/>
            <a:ahLst/>
            <a:cxnLst/>
            <a:rect l="0" t="0" r="0" b="0"/>
            <a:pathLst>
              <a:path w="270072" h="5468">
                <a:moveTo>
                  <a:pt x="3371" y="0"/>
                </a:moveTo>
                <a:lnTo>
                  <a:pt x="3371" y="0"/>
                </a:lnTo>
                <a:lnTo>
                  <a:pt x="0" y="3371"/>
                </a:lnTo>
                <a:lnTo>
                  <a:pt x="1124" y="4364"/>
                </a:lnTo>
                <a:lnTo>
                  <a:pt x="8016" y="5467"/>
                </a:lnTo>
                <a:lnTo>
                  <a:pt x="50765" y="2717"/>
                </a:lnTo>
                <a:lnTo>
                  <a:pt x="73773" y="1812"/>
                </a:lnTo>
                <a:lnTo>
                  <a:pt x="100399" y="1207"/>
                </a:lnTo>
                <a:lnTo>
                  <a:pt x="129439" y="805"/>
                </a:lnTo>
                <a:lnTo>
                  <a:pt x="157972" y="536"/>
                </a:lnTo>
                <a:lnTo>
                  <a:pt x="186166" y="357"/>
                </a:lnTo>
                <a:lnTo>
                  <a:pt x="232779" y="159"/>
                </a:lnTo>
                <a:lnTo>
                  <a:pt x="27007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632">
            <a:extLst>
              <a:ext uri="{FF2B5EF4-FFF2-40B4-BE49-F238E27FC236}">
                <a16:creationId xmlns:a16="http://schemas.microsoft.com/office/drawing/2014/main" xmlns="" id="{E6A90CE2-170A-451D-8CFC-7061DFE33687}"/>
              </a:ext>
            </a:extLst>
          </p:cNvPr>
          <p:cNvGrpSpPr/>
          <p:nvPr/>
        </p:nvGrpSpPr>
        <p:grpSpPr>
          <a:xfrm>
            <a:off x="1811515" y="3157784"/>
            <a:ext cx="188736" cy="271132"/>
            <a:chOff x="1811515" y="3157784"/>
            <a:chExt cx="188736" cy="271132"/>
          </a:xfrm>
        </p:grpSpPr>
        <p:sp>
          <p:nvSpPr>
            <p:cNvPr id="69" name="SMARTInkShape-2989">
              <a:extLst>
                <a:ext uri="{FF2B5EF4-FFF2-40B4-BE49-F238E27FC236}">
                  <a16:creationId xmlns:a16="http://schemas.microsoft.com/office/drawing/2014/main" xmlns="" id="{89FCAAC2-5B09-4CBD-A64F-DBC328D54B9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823158" y="3157784"/>
              <a:ext cx="132643" cy="271132"/>
            </a:xfrm>
            <a:custGeom>
              <a:avLst/>
              <a:gdLst/>
              <a:ahLst/>
              <a:cxnLst/>
              <a:rect l="0" t="0" r="0" b="0"/>
              <a:pathLst>
                <a:path w="132643" h="271132">
                  <a:moveTo>
                    <a:pt x="24692" y="112466"/>
                  </a:moveTo>
                  <a:lnTo>
                    <a:pt x="24692" y="112466"/>
                  </a:lnTo>
                  <a:lnTo>
                    <a:pt x="24692" y="109095"/>
                  </a:lnTo>
                  <a:lnTo>
                    <a:pt x="26573" y="105559"/>
                  </a:lnTo>
                  <a:lnTo>
                    <a:pt x="34818" y="95459"/>
                  </a:lnTo>
                  <a:lnTo>
                    <a:pt x="37053" y="88310"/>
                  </a:lnTo>
                  <a:lnTo>
                    <a:pt x="28524" y="123803"/>
                  </a:lnTo>
                  <a:lnTo>
                    <a:pt x="19085" y="168506"/>
                  </a:lnTo>
                  <a:lnTo>
                    <a:pt x="11382" y="201814"/>
                  </a:lnTo>
                  <a:lnTo>
                    <a:pt x="2874" y="244772"/>
                  </a:lnTo>
                  <a:lnTo>
                    <a:pt x="0" y="271088"/>
                  </a:lnTo>
                  <a:lnTo>
                    <a:pt x="469" y="271131"/>
                  </a:lnTo>
                  <a:lnTo>
                    <a:pt x="2873" y="265534"/>
                  </a:lnTo>
                  <a:lnTo>
                    <a:pt x="4821" y="230256"/>
                  </a:lnTo>
                  <a:lnTo>
                    <a:pt x="9040" y="189747"/>
                  </a:lnTo>
                  <a:lnTo>
                    <a:pt x="15619" y="142580"/>
                  </a:lnTo>
                  <a:lnTo>
                    <a:pt x="23247" y="95746"/>
                  </a:lnTo>
                  <a:lnTo>
                    <a:pt x="35103" y="56587"/>
                  </a:lnTo>
                  <a:lnTo>
                    <a:pt x="55764" y="16181"/>
                  </a:lnTo>
                  <a:lnTo>
                    <a:pt x="67430" y="3351"/>
                  </a:lnTo>
                  <a:lnTo>
                    <a:pt x="71528" y="917"/>
                  </a:lnTo>
                  <a:lnTo>
                    <a:pt x="74966" y="0"/>
                  </a:lnTo>
                  <a:lnTo>
                    <a:pt x="79375" y="3622"/>
                  </a:lnTo>
                  <a:lnTo>
                    <a:pt x="89918" y="18935"/>
                  </a:lnTo>
                  <a:lnTo>
                    <a:pt x="104382" y="64841"/>
                  </a:lnTo>
                  <a:lnTo>
                    <a:pt x="111380" y="104940"/>
                  </a:lnTo>
                  <a:lnTo>
                    <a:pt x="116842" y="147221"/>
                  </a:lnTo>
                  <a:lnTo>
                    <a:pt x="121622" y="187179"/>
                  </a:lnTo>
                  <a:lnTo>
                    <a:pt x="124216" y="220461"/>
                  </a:lnTo>
                  <a:lnTo>
                    <a:pt x="129253" y="262836"/>
                  </a:lnTo>
                  <a:lnTo>
                    <a:pt x="130383" y="265630"/>
                  </a:lnTo>
                  <a:lnTo>
                    <a:pt x="131136" y="265375"/>
                  </a:lnTo>
                  <a:lnTo>
                    <a:pt x="132642" y="258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90">
              <a:extLst>
                <a:ext uri="{FF2B5EF4-FFF2-40B4-BE49-F238E27FC236}">
                  <a16:creationId xmlns:a16="http://schemas.microsoft.com/office/drawing/2014/main" xmlns="" id="{AA37BD43-6101-4CF3-AF05-ECB2BFA89F4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811515" y="3276600"/>
              <a:ext cx="188736" cy="56268"/>
            </a:xfrm>
            <a:custGeom>
              <a:avLst/>
              <a:gdLst/>
              <a:ahLst/>
              <a:cxnLst/>
              <a:rect l="0" t="0" r="0" b="0"/>
              <a:pathLst>
                <a:path w="188736" h="56268">
                  <a:moveTo>
                    <a:pt x="10935" y="50800"/>
                  </a:moveTo>
                  <a:lnTo>
                    <a:pt x="10935" y="50800"/>
                  </a:lnTo>
                  <a:lnTo>
                    <a:pt x="0" y="56267"/>
                  </a:lnTo>
                  <a:lnTo>
                    <a:pt x="44294" y="41337"/>
                  </a:lnTo>
                  <a:lnTo>
                    <a:pt x="85028" y="29661"/>
                  </a:lnTo>
                  <a:lnTo>
                    <a:pt x="109719" y="22596"/>
                  </a:lnTo>
                  <a:lnTo>
                    <a:pt x="153617" y="10042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633">
            <a:extLst>
              <a:ext uri="{FF2B5EF4-FFF2-40B4-BE49-F238E27FC236}">
                <a16:creationId xmlns:a16="http://schemas.microsoft.com/office/drawing/2014/main" xmlns="" id="{B3DF1D73-9F7C-4A0E-8BD8-B9C17CD18E6B}"/>
              </a:ext>
            </a:extLst>
          </p:cNvPr>
          <p:cNvGrpSpPr/>
          <p:nvPr/>
        </p:nvGrpSpPr>
        <p:grpSpPr>
          <a:xfrm>
            <a:off x="2572105" y="3139130"/>
            <a:ext cx="190146" cy="233275"/>
            <a:chOff x="2572105" y="3139130"/>
            <a:chExt cx="190146" cy="233275"/>
          </a:xfrm>
        </p:grpSpPr>
        <p:sp>
          <p:nvSpPr>
            <p:cNvPr id="72" name="SMARTInkShape-2991">
              <a:extLst>
                <a:ext uri="{FF2B5EF4-FFF2-40B4-BE49-F238E27FC236}">
                  <a16:creationId xmlns:a16="http://schemas.microsoft.com/office/drawing/2014/main" xmlns="" id="{594CCB9B-7CF6-4F5C-82C8-E1C4DE6776C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572944" y="3139130"/>
              <a:ext cx="119457" cy="233275"/>
            </a:xfrm>
            <a:custGeom>
              <a:avLst/>
              <a:gdLst/>
              <a:ahLst/>
              <a:cxnLst/>
              <a:rect l="0" t="0" r="0" b="0"/>
              <a:pathLst>
                <a:path w="119457" h="233275">
                  <a:moveTo>
                    <a:pt x="55956" y="73970"/>
                  </a:moveTo>
                  <a:lnTo>
                    <a:pt x="55956" y="73970"/>
                  </a:lnTo>
                  <a:lnTo>
                    <a:pt x="49214" y="77341"/>
                  </a:lnTo>
                  <a:lnTo>
                    <a:pt x="47228" y="79745"/>
                  </a:lnTo>
                  <a:lnTo>
                    <a:pt x="43727" y="92693"/>
                  </a:lnTo>
                  <a:lnTo>
                    <a:pt x="34700" y="135446"/>
                  </a:lnTo>
                  <a:lnTo>
                    <a:pt x="23552" y="174970"/>
                  </a:lnTo>
                  <a:lnTo>
                    <a:pt x="7143" y="219509"/>
                  </a:lnTo>
                  <a:lnTo>
                    <a:pt x="1276" y="233274"/>
                  </a:lnTo>
                  <a:lnTo>
                    <a:pt x="453" y="232384"/>
                  </a:lnTo>
                  <a:lnTo>
                    <a:pt x="0" y="214119"/>
                  </a:lnTo>
                  <a:lnTo>
                    <a:pt x="4726" y="167942"/>
                  </a:lnTo>
                  <a:lnTo>
                    <a:pt x="11079" y="124908"/>
                  </a:lnTo>
                  <a:lnTo>
                    <a:pt x="22370" y="81322"/>
                  </a:lnTo>
                  <a:lnTo>
                    <a:pt x="37501" y="41960"/>
                  </a:lnTo>
                  <a:lnTo>
                    <a:pt x="55985" y="12706"/>
                  </a:lnTo>
                  <a:lnTo>
                    <a:pt x="64442" y="4905"/>
                  </a:lnTo>
                  <a:lnTo>
                    <a:pt x="72197" y="1116"/>
                  </a:lnTo>
                  <a:lnTo>
                    <a:pt x="79483" y="0"/>
                  </a:lnTo>
                  <a:lnTo>
                    <a:pt x="85046" y="3490"/>
                  </a:lnTo>
                  <a:lnTo>
                    <a:pt x="93109" y="18657"/>
                  </a:lnTo>
                  <a:lnTo>
                    <a:pt x="99045" y="48916"/>
                  </a:lnTo>
                  <a:lnTo>
                    <a:pt x="103329" y="86824"/>
                  </a:lnTo>
                  <a:lnTo>
                    <a:pt x="105233" y="124838"/>
                  </a:lnTo>
                  <a:lnTo>
                    <a:pt x="107960" y="161019"/>
                  </a:lnTo>
                  <a:lnTo>
                    <a:pt x="111581" y="203714"/>
                  </a:lnTo>
                  <a:lnTo>
                    <a:pt x="113134" y="219828"/>
                  </a:lnTo>
                  <a:lnTo>
                    <a:pt x="119456" y="232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92">
              <a:extLst>
                <a:ext uri="{FF2B5EF4-FFF2-40B4-BE49-F238E27FC236}">
                  <a16:creationId xmlns:a16="http://schemas.microsoft.com/office/drawing/2014/main" xmlns="" id="{23B5091B-F3E3-4C06-BECB-4E2F0E36BE2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572105" y="3225800"/>
              <a:ext cx="190146" cy="43306"/>
            </a:xfrm>
            <a:custGeom>
              <a:avLst/>
              <a:gdLst/>
              <a:ahLst/>
              <a:cxnLst/>
              <a:rect l="0" t="0" r="0" b="0"/>
              <a:pathLst>
                <a:path w="190146" h="43306">
                  <a:moveTo>
                    <a:pt x="44095" y="31750"/>
                  </a:moveTo>
                  <a:lnTo>
                    <a:pt x="44095" y="31750"/>
                  </a:lnTo>
                  <a:lnTo>
                    <a:pt x="4549" y="40588"/>
                  </a:lnTo>
                  <a:lnTo>
                    <a:pt x="178" y="42733"/>
                  </a:lnTo>
                  <a:lnTo>
                    <a:pt x="0" y="43305"/>
                  </a:lnTo>
                  <a:lnTo>
                    <a:pt x="42388" y="33379"/>
                  </a:lnTo>
                  <a:lnTo>
                    <a:pt x="80495" y="23302"/>
                  </a:lnTo>
                  <a:lnTo>
                    <a:pt x="123303" y="13649"/>
                  </a:lnTo>
                  <a:lnTo>
                    <a:pt x="1901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34">
            <a:extLst>
              <a:ext uri="{FF2B5EF4-FFF2-40B4-BE49-F238E27FC236}">
                <a16:creationId xmlns:a16="http://schemas.microsoft.com/office/drawing/2014/main" xmlns="" id="{CAA5878E-620E-4DD1-930B-687CD449953A}"/>
              </a:ext>
            </a:extLst>
          </p:cNvPr>
          <p:cNvGrpSpPr/>
          <p:nvPr/>
        </p:nvGrpSpPr>
        <p:grpSpPr>
          <a:xfrm>
            <a:off x="3111500" y="3129314"/>
            <a:ext cx="190501" cy="269627"/>
            <a:chOff x="3111500" y="3129314"/>
            <a:chExt cx="190501" cy="269627"/>
          </a:xfrm>
        </p:grpSpPr>
        <p:sp>
          <p:nvSpPr>
            <p:cNvPr id="75" name="SMARTInkShape-2993">
              <a:extLst>
                <a:ext uri="{FF2B5EF4-FFF2-40B4-BE49-F238E27FC236}">
                  <a16:creationId xmlns:a16="http://schemas.microsoft.com/office/drawing/2014/main" xmlns="" id="{56B0AD3B-CDB9-4F5D-A2AD-CC9B0116E99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124200" y="32639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8639" y="24285"/>
                  </a:lnTo>
                  <a:lnTo>
                    <a:pt x="89351" y="16437"/>
                  </a:lnTo>
                  <a:lnTo>
                    <a:pt x="133315" y="824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94">
              <a:extLst>
                <a:ext uri="{FF2B5EF4-FFF2-40B4-BE49-F238E27FC236}">
                  <a16:creationId xmlns:a16="http://schemas.microsoft.com/office/drawing/2014/main" xmlns="" id="{61601089-3A5A-4AA2-91E7-891A471283C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111500" y="3129314"/>
              <a:ext cx="114301" cy="269627"/>
            </a:xfrm>
            <a:custGeom>
              <a:avLst/>
              <a:gdLst/>
              <a:ahLst/>
              <a:cxnLst/>
              <a:rect l="0" t="0" r="0" b="0"/>
              <a:pathLst>
                <a:path w="114301" h="269627">
                  <a:moveTo>
                    <a:pt x="0" y="83786"/>
                  </a:moveTo>
                  <a:lnTo>
                    <a:pt x="0" y="83786"/>
                  </a:lnTo>
                  <a:lnTo>
                    <a:pt x="8838" y="69481"/>
                  </a:lnTo>
                  <a:lnTo>
                    <a:pt x="10831" y="70016"/>
                  </a:lnTo>
                  <a:lnTo>
                    <a:pt x="14927" y="76255"/>
                  </a:lnTo>
                  <a:lnTo>
                    <a:pt x="17530" y="119196"/>
                  </a:lnTo>
                  <a:lnTo>
                    <a:pt x="15317" y="151735"/>
                  </a:lnTo>
                  <a:lnTo>
                    <a:pt x="11982" y="185482"/>
                  </a:lnTo>
                  <a:lnTo>
                    <a:pt x="6137" y="230570"/>
                  </a:lnTo>
                  <a:lnTo>
                    <a:pt x="808" y="269626"/>
                  </a:lnTo>
                  <a:lnTo>
                    <a:pt x="539" y="269063"/>
                  </a:lnTo>
                  <a:lnTo>
                    <a:pt x="3478" y="236095"/>
                  </a:lnTo>
                  <a:lnTo>
                    <a:pt x="10718" y="197575"/>
                  </a:lnTo>
                  <a:lnTo>
                    <a:pt x="15612" y="174462"/>
                  </a:lnTo>
                  <a:lnTo>
                    <a:pt x="20285" y="149175"/>
                  </a:lnTo>
                  <a:lnTo>
                    <a:pt x="24813" y="122440"/>
                  </a:lnTo>
                  <a:lnTo>
                    <a:pt x="29242" y="94739"/>
                  </a:lnTo>
                  <a:lnTo>
                    <a:pt x="41689" y="50789"/>
                  </a:lnTo>
                  <a:lnTo>
                    <a:pt x="60800" y="9568"/>
                  </a:lnTo>
                  <a:lnTo>
                    <a:pt x="65934" y="2558"/>
                  </a:lnTo>
                  <a:lnTo>
                    <a:pt x="70061" y="0"/>
                  </a:lnTo>
                  <a:lnTo>
                    <a:pt x="73519" y="412"/>
                  </a:lnTo>
                  <a:lnTo>
                    <a:pt x="76529" y="2804"/>
                  </a:lnTo>
                  <a:lnTo>
                    <a:pt x="84137" y="36508"/>
                  </a:lnTo>
                  <a:lnTo>
                    <a:pt x="90546" y="71005"/>
                  </a:lnTo>
                  <a:lnTo>
                    <a:pt x="97393" y="109150"/>
                  </a:lnTo>
                  <a:lnTo>
                    <a:pt x="102788" y="147270"/>
                  </a:lnTo>
                  <a:lnTo>
                    <a:pt x="109791" y="194318"/>
                  </a:lnTo>
                  <a:lnTo>
                    <a:pt x="114300" y="248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635">
            <a:extLst>
              <a:ext uri="{FF2B5EF4-FFF2-40B4-BE49-F238E27FC236}">
                <a16:creationId xmlns:a16="http://schemas.microsoft.com/office/drawing/2014/main" xmlns="" id="{1071A087-FAA6-451E-A65E-A61DC466B9EB}"/>
              </a:ext>
            </a:extLst>
          </p:cNvPr>
          <p:cNvGrpSpPr/>
          <p:nvPr/>
        </p:nvGrpSpPr>
        <p:grpSpPr>
          <a:xfrm>
            <a:off x="3603803" y="3001730"/>
            <a:ext cx="320498" cy="281221"/>
            <a:chOff x="3603803" y="3001730"/>
            <a:chExt cx="320498" cy="281221"/>
          </a:xfrm>
        </p:grpSpPr>
        <p:sp>
          <p:nvSpPr>
            <p:cNvPr id="78" name="SMARTInkShape-2995">
              <a:extLst>
                <a:ext uri="{FF2B5EF4-FFF2-40B4-BE49-F238E27FC236}">
                  <a16:creationId xmlns:a16="http://schemas.microsoft.com/office/drawing/2014/main" xmlns="" id="{7FA2E7D5-C966-443E-94BF-409EEFB350B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759200" y="3001730"/>
              <a:ext cx="69851" cy="281221"/>
            </a:xfrm>
            <a:custGeom>
              <a:avLst/>
              <a:gdLst/>
              <a:ahLst/>
              <a:cxnLst/>
              <a:rect l="0" t="0" r="0" b="0"/>
              <a:pathLst>
                <a:path w="69851" h="281221">
                  <a:moveTo>
                    <a:pt x="69850" y="8170"/>
                  </a:moveTo>
                  <a:lnTo>
                    <a:pt x="69850" y="8170"/>
                  </a:lnTo>
                  <a:lnTo>
                    <a:pt x="59737" y="1428"/>
                  </a:lnTo>
                  <a:lnTo>
                    <a:pt x="56052" y="147"/>
                  </a:lnTo>
                  <a:lnTo>
                    <a:pt x="52891" y="0"/>
                  </a:lnTo>
                  <a:lnTo>
                    <a:pt x="50077" y="606"/>
                  </a:lnTo>
                  <a:lnTo>
                    <a:pt x="43188" y="6925"/>
                  </a:lnTo>
                  <a:lnTo>
                    <a:pt x="39375" y="11573"/>
                  </a:lnTo>
                  <a:lnTo>
                    <a:pt x="31845" y="54520"/>
                  </a:lnTo>
                  <a:lnTo>
                    <a:pt x="22057" y="98965"/>
                  </a:lnTo>
                  <a:lnTo>
                    <a:pt x="14272" y="138600"/>
                  </a:lnTo>
                  <a:lnTo>
                    <a:pt x="7989" y="180204"/>
                  </a:lnTo>
                  <a:lnTo>
                    <a:pt x="3551" y="219390"/>
                  </a:lnTo>
                  <a:lnTo>
                    <a:pt x="1052" y="261019"/>
                  </a:lnTo>
                  <a:lnTo>
                    <a:pt x="0" y="281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96">
              <a:extLst>
                <a:ext uri="{FF2B5EF4-FFF2-40B4-BE49-F238E27FC236}">
                  <a16:creationId xmlns:a16="http://schemas.microsoft.com/office/drawing/2014/main" xmlns="" id="{C44B8E22-AD3D-418F-85B8-21AFFBCC97F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829245" y="3117956"/>
              <a:ext cx="95056" cy="149808"/>
            </a:xfrm>
            <a:custGeom>
              <a:avLst/>
              <a:gdLst/>
              <a:ahLst/>
              <a:cxnLst/>
              <a:rect l="0" t="0" r="0" b="0"/>
              <a:pathLst>
                <a:path w="95056" h="149808">
                  <a:moveTo>
                    <a:pt x="76005" y="25294"/>
                  </a:moveTo>
                  <a:lnTo>
                    <a:pt x="76005" y="25294"/>
                  </a:lnTo>
                  <a:lnTo>
                    <a:pt x="72634" y="11810"/>
                  </a:lnTo>
                  <a:lnTo>
                    <a:pt x="67216" y="3309"/>
                  </a:lnTo>
                  <a:lnTo>
                    <a:pt x="63795" y="54"/>
                  </a:lnTo>
                  <a:lnTo>
                    <a:pt x="58693" y="0"/>
                  </a:lnTo>
                  <a:lnTo>
                    <a:pt x="45498" y="5586"/>
                  </a:lnTo>
                  <a:lnTo>
                    <a:pt x="22202" y="30743"/>
                  </a:lnTo>
                  <a:lnTo>
                    <a:pt x="4168" y="65009"/>
                  </a:lnTo>
                  <a:lnTo>
                    <a:pt x="98" y="87630"/>
                  </a:lnTo>
                  <a:lnTo>
                    <a:pt x="0" y="98602"/>
                  </a:lnTo>
                  <a:lnTo>
                    <a:pt x="7417" y="118317"/>
                  </a:lnTo>
                  <a:lnTo>
                    <a:pt x="20827" y="135077"/>
                  </a:lnTo>
                  <a:lnTo>
                    <a:pt x="38546" y="147229"/>
                  </a:lnTo>
                  <a:lnTo>
                    <a:pt x="60062" y="149807"/>
                  </a:lnTo>
                  <a:lnTo>
                    <a:pt x="95055" y="145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97">
              <a:extLst>
                <a:ext uri="{FF2B5EF4-FFF2-40B4-BE49-F238E27FC236}">
                  <a16:creationId xmlns:a16="http://schemas.microsoft.com/office/drawing/2014/main" xmlns="" id="{C1FA7FF5-4991-45DB-A3DA-ADEEB2DF3F8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603803" y="3027064"/>
              <a:ext cx="121280" cy="224625"/>
            </a:xfrm>
            <a:custGeom>
              <a:avLst/>
              <a:gdLst/>
              <a:ahLst/>
              <a:cxnLst/>
              <a:rect l="0" t="0" r="0" b="0"/>
              <a:pathLst>
                <a:path w="121280" h="224625">
                  <a:moveTo>
                    <a:pt x="9347" y="90786"/>
                  </a:moveTo>
                  <a:lnTo>
                    <a:pt x="9347" y="90786"/>
                  </a:lnTo>
                  <a:lnTo>
                    <a:pt x="9347" y="87128"/>
                  </a:lnTo>
                  <a:lnTo>
                    <a:pt x="9347" y="88690"/>
                  </a:lnTo>
                  <a:lnTo>
                    <a:pt x="18185" y="130601"/>
                  </a:lnTo>
                  <a:lnTo>
                    <a:pt x="24274" y="170865"/>
                  </a:lnTo>
                  <a:lnTo>
                    <a:pt x="22828" y="217051"/>
                  </a:lnTo>
                  <a:lnTo>
                    <a:pt x="22278" y="224624"/>
                  </a:lnTo>
                  <a:lnTo>
                    <a:pt x="22201" y="224461"/>
                  </a:lnTo>
                  <a:lnTo>
                    <a:pt x="15597" y="186597"/>
                  </a:lnTo>
                  <a:lnTo>
                    <a:pt x="6480" y="152183"/>
                  </a:lnTo>
                  <a:lnTo>
                    <a:pt x="1018" y="111488"/>
                  </a:lnTo>
                  <a:lnTo>
                    <a:pt x="0" y="71059"/>
                  </a:lnTo>
                  <a:lnTo>
                    <a:pt x="7361" y="27321"/>
                  </a:lnTo>
                  <a:lnTo>
                    <a:pt x="17774" y="5581"/>
                  </a:lnTo>
                  <a:lnTo>
                    <a:pt x="23205" y="0"/>
                  </a:lnTo>
                  <a:lnTo>
                    <a:pt x="26347" y="629"/>
                  </a:lnTo>
                  <a:lnTo>
                    <a:pt x="33601" y="6972"/>
                  </a:lnTo>
                  <a:lnTo>
                    <a:pt x="45617" y="49411"/>
                  </a:lnTo>
                  <a:lnTo>
                    <a:pt x="48002" y="84171"/>
                  </a:lnTo>
                  <a:lnTo>
                    <a:pt x="42028" y="107258"/>
                  </a:lnTo>
                  <a:lnTo>
                    <a:pt x="42423" y="107412"/>
                  </a:lnTo>
                  <a:lnTo>
                    <a:pt x="44744" y="105701"/>
                  </a:lnTo>
                  <a:lnTo>
                    <a:pt x="53388" y="104142"/>
                  </a:lnTo>
                  <a:lnTo>
                    <a:pt x="100374" y="106914"/>
                  </a:lnTo>
                  <a:lnTo>
                    <a:pt x="111657" y="112300"/>
                  </a:lnTo>
                  <a:lnTo>
                    <a:pt x="115654" y="115712"/>
                  </a:lnTo>
                  <a:lnTo>
                    <a:pt x="120095" y="127029"/>
                  </a:lnTo>
                  <a:lnTo>
                    <a:pt x="121279" y="133998"/>
                  </a:lnTo>
                  <a:lnTo>
                    <a:pt x="116950" y="151149"/>
                  </a:lnTo>
                  <a:lnTo>
                    <a:pt x="107265" y="169120"/>
                  </a:lnTo>
                  <a:lnTo>
                    <a:pt x="93553" y="184162"/>
                  </a:lnTo>
                  <a:lnTo>
                    <a:pt x="66596" y="201160"/>
                  </a:lnTo>
                  <a:lnTo>
                    <a:pt x="39637" y="211762"/>
                  </a:lnTo>
                  <a:lnTo>
                    <a:pt x="27983" y="213227"/>
                  </a:lnTo>
                  <a:lnTo>
                    <a:pt x="23888" y="212630"/>
                  </a:lnTo>
                  <a:lnTo>
                    <a:pt x="21863" y="211526"/>
                  </a:lnTo>
                  <a:lnTo>
                    <a:pt x="21219" y="210085"/>
                  </a:lnTo>
                  <a:lnTo>
                    <a:pt x="22047" y="205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636">
            <a:extLst>
              <a:ext uri="{FF2B5EF4-FFF2-40B4-BE49-F238E27FC236}">
                <a16:creationId xmlns:a16="http://schemas.microsoft.com/office/drawing/2014/main" xmlns="" id="{F7370AFB-2695-4F20-8013-F254CC2726EE}"/>
              </a:ext>
            </a:extLst>
          </p:cNvPr>
          <p:cNvGrpSpPr/>
          <p:nvPr/>
        </p:nvGrpSpPr>
        <p:grpSpPr>
          <a:xfrm>
            <a:off x="4235450" y="3014429"/>
            <a:ext cx="323851" cy="243122"/>
            <a:chOff x="4235450" y="3014429"/>
            <a:chExt cx="323851" cy="243122"/>
          </a:xfrm>
        </p:grpSpPr>
        <p:sp>
          <p:nvSpPr>
            <p:cNvPr id="82" name="SMARTInkShape-2998">
              <a:extLst>
                <a:ext uri="{FF2B5EF4-FFF2-40B4-BE49-F238E27FC236}">
                  <a16:creationId xmlns:a16="http://schemas.microsoft.com/office/drawing/2014/main" xmlns="" id="{7A7935F2-EB77-4F58-BF3E-B993CB989C5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429099" y="3116177"/>
              <a:ext cx="130202" cy="138629"/>
            </a:xfrm>
            <a:custGeom>
              <a:avLst/>
              <a:gdLst/>
              <a:ahLst/>
              <a:cxnLst/>
              <a:rect l="0" t="0" r="0" b="0"/>
              <a:pathLst>
                <a:path w="130202" h="138629">
                  <a:moveTo>
                    <a:pt x="92101" y="8023"/>
                  </a:moveTo>
                  <a:lnTo>
                    <a:pt x="92101" y="8023"/>
                  </a:lnTo>
                  <a:lnTo>
                    <a:pt x="85359" y="1281"/>
                  </a:lnTo>
                  <a:lnTo>
                    <a:pt x="80551" y="0"/>
                  </a:lnTo>
                  <a:lnTo>
                    <a:pt x="61005" y="1569"/>
                  </a:lnTo>
                  <a:lnTo>
                    <a:pt x="47942" y="4684"/>
                  </a:lnTo>
                  <a:lnTo>
                    <a:pt x="25316" y="20518"/>
                  </a:lnTo>
                  <a:lnTo>
                    <a:pt x="7480" y="49825"/>
                  </a:lnTo>
                  <a:lnTo>
                    <a:pt x="0" y="81949"/>
                  </a:lnTo>
                  <a:lnTo>
                    <a:pt x="1155" y="113810"/>
                  </a:lnTo>
                  <a:lnTo>
                    <a:pt x="5364" y="121586"/>
                  </a:lnTo>
                  <a:lnTo>
                    <a:pt x="19449" y="132108"/>
                  </a:lnTo>
                  <a:lnTo>
                    <a:pt x="57326" y="138628"/>
                  </a:lnTo>
                  <a:lnTo>
                    <a:pt x="100926" y="130447"/>
                  </a:lnTo>
                  <a:lnTo>
                    <a:pt x="130201" y="122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99">
              <a:extLst>
                <a:ext uri="{FF2B5EF4-FFF2-40B4-BE49-F238E27FC236}">
                  <a16:creationId xmlns:a16="http://schemas.microsoft.com/office/drawing/2014/main" xmlns="" id="{AC1110AD-B61C-4C93-973D-5CA3B7566E3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368800" y="3014429"/>
              <a:ext cx="67159" cy="243122"/>
            </a:xfrm>
            <a:custGeom>
              <a:avLst/>
              <a:gdLst/>
              <a:ahLst/>
              <a:cxnLst/>
              <a:rect l="0" t="0" r="0" b="0"/>
              <a:pathLst>
                <a:path w="67159" h="243122">
                  <a:moveTo>
                    <a:pt x="63500" y="8171"/>
                  </a:moveTo>
                  <a:lnTo>
                    <a:pt x="63500" y="8171"/>
                  </a:lnTo>
                  <a:lnTo>
                    <a:pt x="66871" y="1429"/>
                  </a:lnTo>
                  <a:lnTo>
                    <a:pt x="67158" y="149"/>
                  </a:lnTo>
                  <a:lnTo>
                    <a:pt x="66644" y="0"/>
                  </a:lnTo>
                  <a:lnTo>
                    <a:pt x="62781" y="3129"/>
                  </a:lnTo>
                  <a:lnTo>
                    <a:pt x="49411" y="18201"/>
                  </a:lnTo>
                  <a:lnTo>
                    <a:pt x="36905" y="45088"/>
                  </a:lnTo>
                  <a:lnTo>
                    <a:pt x="28417" y="80963"/>
                  </a:lnTo>
                  <a:lnTo>
                    <a:pt x="21433" y="126008"/>
                  </a:lnTo>
                  <a:lnTo>
                    <a:pt x="14190" y="170948"/>
                  </a:lnTo>
                  <a:lnTo>
                    <a:pt x="4831" y="212015"/>
                  </a:lnTo>
                  <a:lnTo>
                    <a:pt x="0" y="243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00">
              <a:extLst>
                <a:ext uri="{FF2B5EF4-FFF2-40B4-BE49-F238E27FC236}">
                  <a16:creationId xmlns:a16="http://schemas.microsoft.com/office/drawing/2014/main" xmlns="" id="{B61BFD35-5685-4F0E-8271-41286241DC5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235450" y="3083472"/>
              <a:ext cx="96792" cy="170070"/>
            </a:xfrm>
            <a:custGeom>
              <a:avLst/>
              <a:gdLst/>
              <a:ahLst/>
              <a:cxnLst/>
              <a:rect l="0" t="0" r="0" b="0"/>
              <a:pathLst>
                <a:path w="96792" h="170070">
                  <a:moveTo>
                    <a:pt x="12700" y="85178"/>
                  </a:moveTo>
                  <a:lnTo>
                    <a:pt x="12700" y="85178"/>
                  </a:lnTo>
                  <a:lnTo>
                    <a:pt x="9329" y="88549"/>
                  </a:lnTo>
                  <a:lnTo>
                    <a:pt x="9042" y="90953"/>
                  </a:lnTo>
                  <a:lnTo>
                    <a:pt x="15887" y="135610"/>
                  </a:lnTo>
                  <a:lnTo>
                    <a:pt x="18113" y="154919"/>
                  </a:lnTo>
                  <a:lnTo>
                    <a:pt x="17719" y="159189"/>
                  </a:lnTo>
                  <a:lnTo>
                    <a:pt x="16752" y="162035"/>
                  </a:lnTo>
                  <a:lnTo>
                    <a:pt x="15401" y="163933"/>
                  </a:lnTo>
                  <a:lnTo>
                    <a:pt x="14501" y="164492"/>
                  </a:lnTo>
                  <a:lnTo>
                    <a:pt x="13900" y="164160"/>
                  </a:lnTo>
                  <a:lnTo>
                    <a:pt x="6195" y="145073"/>
                  </a:lnTo>
                  <a:lnTo>
                    <a:pt x="1836" y="103866"/>
                  </a:lnTo>
                  <a:lnTo>
                    <a:pt x="816" y="69495"/>
                  </a:lnTo>
                  <a:lnTo>
                    <a:pt x="2479" y="36580"/>
                  </a:lnTo>
                  <a:lnTo>
                    <a:pt x="10274" y="12544"/>
                  </a:lnTo>
                  <a:lnTo>
                    <a:pt x="14610" y="5711"/>
                  </a:lnTo>
                  <a:lnTo>
                    <a:pt x="18912" y="1861"/>
                  </a:lnTo>
                  <a:lnTo>
                    <a:pt x="23192" y="0"/>
                  </a:lnTo>
                  <a:lnTo>
                    <a:pt x="28161" y="876"/>
                  </a:lnTo>
                  <a:lnTo>
                    <a:pt x="39327" y="7494"/>
                  </a:lnTo>
                  <a:lnTo>
                    <a:pt x="47582" y="19372"/>
                  </a:lnTo>
                  <a:lnTo>
                    <a:pt x="52898" y="34059"/>
                  </a:lnTo>
                  <a:lnTo>
                    <a:pt x="55184" y="56783"/>
                  </a:lnTo>
                  <a:lnTo>
                    <a:pt x="53219" y="68090"/>
                  </a:lnTo>
                  <a:lnTo>
                    <a:pt x="48112" y="75937"/>
                  </a:lnTo>
                  <a:lnTo>
                    <a:pt x="40077" y="83353"/>
                  </a:lnTo>
                  <a:lnTo>
                    <a:pt x="40124" y="83256"/>
                  </a:lnTo>
                  <a:lnTo>
                    <a:pt x="42057" y="81266"/>
                  </a:lnTo>
                  <a:lnTo>
                    <a:pt x="47149" y="79912"/>
                  </a:lnTo>
                  <a:lnTo>
                    <a:pt x="65287" y="79042"/>
                  </a:lnTo>
                  <a:lnTo>
                    <a:pt x="83079" y="85633"/>
                  </a:lnTo>
                  <a:lnTo>
                    <a:pt x="91722" y="94553"/>
                  </a:lnTo>
                  <a:lnTo>
                    <a:pt x="95015" y="99894"/>
                  </a:lnTo>
                  <a:lnTo>
                    <a:pt x="96791" y="111474"/>
                  </a:lnTo>
                  <a:lnTo>
                    <a:pt x="94524" y="124382"/>
                  </a:lnTo>
                  <a:lnTo>
                    <a:pt x="88812" y="139526"/>
                  </a:lnTo>
                  <a:lnTo>
                    <a:pt x="75926" y="153783"/>
                  </a:lnTo>
                  <a:lnTo>
                    <a:pt x="58439" y="165058"/>
                  </a:lnTo>
                  <a:lnTo>
                    <a:pt x="38908" y="170069"/>
                  </a:lnTo>
                  <a:lnTo>
                    <a:pt x="22231" y="168533"/>
                  </a:lnTo>
                  <a:lnTo>
                    <a:pt x="14821" y="166148"/>
                  </a:lnTo>
                  <a:lnTo>
                    <a:pt x="9880" y="161736"/>
                  </a:lnTo>
                  <a:lnTo>
                    <a:pt x="0" y="1359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37">
            <a:extLst>
              <a:ext uri="{FF2B5EF4-FFF2-40B4-BE49-F238E27FC236}">
                <a16:creationId xmlns:a16="http://schemas.microsoft.com/office/drawing/2014/main" xmlns="" id="{AB85B240-7084-4C93-8C0C-27A46ADB42AB}"/>
              </a:ext>
            </a:extLst>
          </p:cNvPr>
          <p:cNvGrpSpPr/>
          <p:nvPr/>
        </p:nvGrpSpPr>
        <p:grpSpPr>
          <a:xfrm>
            <a:off x="4955979" y="3238500"/>
            <a:ext cx="536772" cy="44451"/>
            <a:chOff x="4955979" y="3238500"/>
            <a:chExt cx="536772" cy="44451"/>
          </a:xfrm>
        </p:grpSpPr>
        <p:sp>
          <p:nvSpPr>
            <p:cNvPr id="86" name="SMARTInkShape-3001">
              <a:extLst>
                <a:ext uri="{FF2B5EF4-FFF2-40B4-BE49-F238E27FC236}">
                  <a16:creationId xmlns:a16="http://schemas.microsoft.com/office/drawing/2014/main" xmlns="" id="{73FEEE35-A403-408C-975E-E03830A8798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128979" y="3263900"/>
              <a:ext cx="8172" cy="1"/>
            </a:xfrm>
            <a:custGeom>
              <a:avLst/>
              <a:gdLst/>
              <a:ahLst/>
              <a:cxnLst/>
              <a:rect l="0" t="0" r="0" b="0"/>
              <a:pathLst>
                <a:path w="8172" h="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02">
              <a:extLst>
                <a:ext uri="{FF2B5EF4-FFF2-40B4-BE49-F238E27FC236}">
                  <a16:creationId xmlns:a16="http://schemas.microsoft.com/office/drawing/2014/main" xmlns="" id="{05A4266B-8E56-4F45-9652-4986767C9D9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55979" y="32702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03">
              <a:extLst>
                <a:ext uri="{FF2B5EF4-FFF2-40B4-BE49-F238E27FC236}">
                  <a16:creationId xmlns:a16="http://schemas.microsoft.com/office/drawing/2014/main" xmlns="" id="{40CF0112-64EB-46E1-8870-5E8F2F717FD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327650" y="32385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41113" y="1881"/>
                  </a:lnTo>
                  <a:lnTo>
                    <a:pt x="73306" y="5069"/>
                  </a:lnTo>
                  <a:lnTo>
                    <a:pt x="118188" y="8838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38">
            <a:extLst>
              <a:ext uri="{FF2B5EF4-FFF2-40B4-BE49-F238E27FC236}">
                <a16:creationId xmlns:a16="http://schemas.microsoft.com/office/drawing/2014/main" xmlns="" id="{A4D77017-19D3-475F-89B2-304A61C3B169}"/>
              </a:ext>
            </a:extLst>
          </p:cNvPr>
          <p:cNvGrpSpPr/>
          <p:nvPr/>
        </p:nvGrpSpPr>
        <p:grpSpPr>
          <a:xfrm>
            <a:off x="5727700" y="3219450"/>
            <a:ext cx="762001" cy="38101"/>
            <a:chOff x="5727700" y="3219450"/>
            <a:chExt cx="762001" cy="38101"/>
          </a:xfrm>
        </p:grpSpPr>
        <p:sp>
          <p:nvSpPr>
            <p:cNvPr id="90" name="SMARTInkShape-3004">
              <a:extLst>
                <a:ext uri="{FF2B5EF4-FFF2-40B4-BE49-F238E27FC236}">
                  <a16:creationId xmlns:a16="http://schemas.microsoft.com/office/drawing/2014/main" xmlns="" id="{D6B14330-B3DE-4941-9F9E-07B545EE4DA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431839" y="3238500"/>
              <a:ext cx="57862" cy="6351"/>
            </a:xfrm>
            <a:custGeom>
              <a:avLst/>
              <a:gdLst/>
              <a:ahLst/>
              <a:cxnLst/>
              <a:rect l="0" t="0" r="0" b="0"/>
              <a:pathLst>
                <a:path w="57862" h="6351">
                  <a:moveTo>
                    <a:pt x="57861" y="0"/>
                  </a:moveTo>
                  <a:lnTo>
                    <a:pt x="57861" y="0"/>
                  </a:lnTo>
                  <a:lnTo>
                    <a:pt x="15766" y="0"/>
                  </a:lnTo>
                  <a:lnTo>
                    <a:pt x="703" y="0"/>
                  </a:lnTo>
                  <a:lnTo>
                    <a:pt x="0" y="706"/>
                  </a:lnTo>
                  <a:lnTo>
                    <a:pt x="942" y="1881"/>
                  </a:lnTo>
                  <a:lnTo>
                    <a:pt x="7061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05">
              <a:extLst>
                <a:ext uri="{FF2B5EF4-FFF2-40B4-BE49-F238E27FC236}">
                  <a16:creationId xmlns:a16="http://schemas.microsoft.com/office/drawing/2014/main" xmlns="" id="{DE01E673-D916-4BBE-9212-F0840ADA48F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140450" y="32194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41104" y="5069"/>
                  </a:lnTo>
                  <a:lnTo>
                    <a:pt x="76594" y="8838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06">
              <a:extLst>
                <a:ext uri="{FF2B5EF4-FFF2-40B4-BE49-F238E27FC236}">
                  <a16:creationId xmlns:a16="http://schemas.microsoft.com/office/drawing/2014/main" xmlns="" id="{77D639E0-8921-41C8-ABCC-5C2CC7548EF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727700" y="32385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0" y="0"/>
                  </a:lnTo>
                  <a:lnTo>
                    <a:pt x="44866" y="14489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639">
            <a:extLst>
              <a:ext uri="{FF2B5EF4-FFF2-40B4-BE49-F238E27FC236}">
                <a16:creationId xmlns:a16="http://schemas.microsoft.com/office/drawing/2014/main" xmlns="" id="{13806950-C917-491E-83A2-B95DDB5B8192}"/>
              </a:ext>
            </a:extLst>
          </p:cNvPr>
          <p:cNvGrpSpPr/>
          <p:nvPr/>
        </p:nvGrpSpPr>
        <p:grpSpPr>
          <a:xfrm>
            <a:off x="6765570" y="2979817"/>
            <a:ext cx="505181" cy="322184"/>
            <a:chOff x="6765570" y="2979817"/>
            <a:chExt cx="505181" cy="322184"/>
          </a:xfrm>
        </p:grpSpPr>
        <p:sp>
          <p:nvSpPr>
            <p:cNvPr id="94" name="SMARTInkShape-3007">
              <a:extLst>
                <a:ext uri="{FF2B5EF4-FFF2-40B4-BE49-F238E27FC236}">
                  <a16:creationId xmlns:a16="http://schemas.microsoft.com/office/drawing/2014/main" xmlns="" id="{4CA1BE70-2AB6-47BC-9DD5-A2D1E70AD47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068086" y="3121130"/>
              <a:ext cx="202665" cy="154445"/>
            </a:xfrm>
            <a:custGeom>
              <a:avLst/>
              <a:gdLst/>
              <a:ahLst/>
              <a:cxnLst/>
              <a:rect l="0" t="0" r="0" b="0"/>
              <a:pathLst>
                <a:path w="202665" h="154445">
                  <a:moveTo>
                    <a:pt x="94714" y="9420"/>
                  </a:moveTo>
                  <a:lnTo>
                    <a:pt x="94714" y="9420"/>
                  </a:lnTo>
                  <a:lnTo>
                    <a:pt x="85875" y="582"/>
                  </a:lnTo>
                  <a:lnTo>
                    <a:pt x="83177" y="0"/>
                  </a:lnTo>
                  <a:lnTo>
                    <a:pt x="76416" y="1235"/>
                  </a:lnTo>
                  <a:lnTo>
                    <a:pt x="54563" y="12639"/>
                  </a:lnTo>
                  <a:lnTo>
                    <a:pt x="25746" y="46279"/>
                  </a:lnTo>
                  <a:lnTo>
                    <a:pt x="4978" y="85252"/>
                  </a:lnTo>
                  <a:lnTo>
                    <a:pt x="268" y="110856"/>
                  </a:lnTo>
                  <a:lnTo>
                    <a:pt x="0" y="123611"/>
                  </a:lnTo>
                  <a:lnTo>
                    <a:pt x="2643" y="133525"/>
                  </a:lnTo>
                  <a:lnTo>
                    <a:pt x="13107" y="148304"/>
                  </a:lnTo>
                  <a:lnTo>
                    <a:pt x="22670" y="152104"/>
                  </a:lnTo>
                  <a:lnTo>
                    <a:pt x="48349" y="154444"/>
                  </a:lnTo>
                  <a:lnTo>
                    <a:pt x="84219" y="147488"/>
                  </a:lnTo>
                  <a:lnTo>
                    <a:pt x="124621" y="135694"/>
                  </a:lnTo>
                  <a:lnTo>
                    <a:pt x="163745" y="123398"/>
                  </a:lnTo>
                  <a:lnTo>
                    <a:pt x="202664" y="11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08">
              <a:extLst>
                <a:ext uri="{FF2B5EF4-FFF2-40B4-BE49-F238E27FC236}">
                  <a16:creationId xmlns:a16="http://schemas.microsoft.com/office/drawing/2014/main" xmlns="" id="{A2370347-CBE6-4C1A-9D9A-FF2D99C22A8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915150" y="2979817"/>
              <a:ext cx="165101" cy="322184"/>
            </a:xfrm>
            <a:custGeom>
              <a:avLst/>
              <a:gdLst/>
              <a:ahLst/>
              <a:cxnLst/>
              <a:rect l="0" t="0" r="0" b="0"/>
              <a:pathLst>
                <a:path w="165101" h="322184">
                  <a:moveTo>
                    <a:pt x="165100" y="23733"/>
                  </a:moveTo>
                  <a:lnTo>
                    <a:pt x="165100" y="23733"/>
                  </a:lnTo>
                  <a:lnTo>
                    <a:pt x="158193" y="6774"/>
                  </a:lnTo>
                  <a:lnTo>
                    <a:pt x="153543" y="0"/>
                  </a:lnTo>
                  <a:lnTo>
                    <a:pt x="136236" y="44379"/>
                  </a:lnTo>
                  <a:lnTo>
                    <a:pt x="116993" y="83709"/>
                  </a:lnTo>
                  <a:lnTo>
                    <a:pt x="96682" y="129411"/>
                  </a:lnTo>
                  <a:lnTo>
                    <a:pt x="74014" y="176064"/>
                  </a:lnTo>
                  <a:lnTo>
                    <a:pt x="51240" y="221258"/>
                  </a:lnTo>
                  <a:lnTo>
                    <a:pt x="31710" y="262510"/>
                  </a:lnTo>
                  <a:lnTo>
                    <a:pt x="7727" y="308201"/>
                  </a:lnTo>
                  <a:lnTo>
                    <a:pt x="0" y="322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09">
              <a:extLst>
                <a:ext uri="{FF2B5EF4-FFF2-40B4-BE49-F238E27FC236}">
                  <a16:creationId xmlns:a16="http://schemas.microsoft.com/office/drawing/2014/main" xmlns="" id="{900B9CEA-9746-43D8-B268-622B8DA8BBC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765570" y="2992511"/>
              <a:ext cx="129012" cy="245307"/>
            </a:xfrm>
            <a:custGeom>
              <a:avLst/>
              <a:gdLst/>
              <a:ahLst/>
              <a:cxnLst/>
              <a:rect l="0" t="0" r="0" b="0"/>
              <a:pathLst>
                <a:path w="129012" h="245307">
                  <a:moveTo>
                    <a:pt x="41630" y="144389"/>
                  </a:moveTo>
                  <a:lnTo>
                    <a:pt x="41630" y="144389"/>
                  </a:lnTo>
                  <a:lnTo>
                    <a:pt x="38259" y="147760"/>
                  </a:lnTo>
                  <a:lnTo>
                    <a:pt x="36603" y="153178"/>
                  </a:lnTo>
                  <a:lnTo>
                    <a:pt x="28489" y="197075"/>
                  </a:lnTo>
                  <a:lnTo>
                    <a:pt x="21217" y="241276"/>
                  </a:lnTo>
                  <a:lnTo>
                    <a:pt x="19555" y="244964"/>
                  </a:lnTo>
                  <a:lnTo>
                    <a:pt x="17742" y="245306"/>
                  </a:lnTo>
                  <a:lnTo>
                    <a:pt x="15826" y="243416"/>
                  </a:lnTo>
                  <a:lnTo>
                    <a:pt x="4312" y="215064"/>
                  </a:lnTo>
                  <a:lnTo>
                    <a:pt x="350" y="183326"/>
                  </a:lnTo>
                  <a:lnTo>
                    <a:pt x="0" y="141939"/>
                  </a:lnTo>
                  <a:lnTo>
                    <a:pt x="1882" y="118061"/>
                  </a:lnTo>
                  <a:lnTo>
                    <a:pt x="8442" y="72010"/>
                  </a:lnTo>
                  <a:lnTo>
                    <a:pt x="24035" y="25106"/>
                  </a:lnTo>
                  <a:lnTo>
                    <a:pt x="35926" y="7648"/>
                  </a:lnTo>
                  <a:lnTo>
                    <a:pt x="43472" y="3134"/>
                  </a:lnTo>
                  <a:lnTo>
                    <a:pt x="61264" y="0"/>
                  </a:lnTo>
                  <a:lnTo>
                    <a:pt x="69535" y="2974"/>
                  </a:lnTo>
                  <a:lnTo>
                    <a:pt x="84371" y="15686"/>
                  </a:lnTo>
                  <a:lnTo>
                    <a:pt x="90494" y="36858"/>
                  </a:lnTo>
                  <a:lnTo>
                    <a:pt x="89453" y="62025"/>
                  </a:lnTo>
                  <a:lnTo>
                    <a:pt x="76261" y="98583"/>
                  </a:lnTo>
                  <a:lnTo>
                    <a:pt x="62430" y="118622"/>
                  </a:lnTo>
                  <a:lnTo>
                    <a:pt x="46876" y="131290"/>
                  </a:lnTo>
                  <a:lnTo>
                    <a:pt x="32672" y="137862"/>
                  </a:lnTo>
                  <a:lnTo>
                    <a:pt x="24009" y="138430"/>
                  </a:lnTo>
                  <a:lnTo>
                    <a:pt x="22826" y="136889"/>
                  </a:lnTo>
                  <a:lnTo>
                    <a:pt x="23450" y="134450"/>
                  </a:lnTo>
                  <a:lnTo>
                    <a:pt x="25276" y="131413"/>
                  </a:lnTo>
                  <a:lnTo>
                    <a:pt x="32951" y="126157"/>
                  </a:lnTo>
                  <a:lnTo>
                    <a:pt x="37960" y="123768"/>
                  </a:lnTo>
                  <a:lnTo>
                    <a:pt x="65236" y="120405"/>
                  </a:lnTo>
                  <a:lnTo>
                    <a:pt x="96760" y="126151"/>
                  </a:lnTo>
                  <a:lnTo>
                    <a:pt x="121700" y="136790"/>
                  </a:lnTo>
                  <a:lnTo>
                    <a:pt x="126054" y="142850"/>
                  </a:lnTo>
                  <a:lnTo>
                    <a:pt x="129011" y="158992"/>
                  </a:lnTo>
                  <a:lnTo>
                    <a:pt x="124210" y="177925"/>
                  </a:lnTo>
                  <a:lnTo>
                    <a:pt x="119967" y="187913"/>
                  </a:lnTo>
                  <a:lnTo>
                    <a:pt x="103963" y="204655"/>
                  </a:lnTo>
                  <a:lnTo>
                    <a:pt x="59196" y="229279"/>
                  </a:lnTo>
                  <a:lnTo>
                    <a:pt x="38383" y="233153"/>
                  </a:lnTo>
                  <a:lnTo>
                    <a:pt x="16444" y="231367"/>
                  </a:lnTo>
                  <a:lnTo>
                    <a:pt x="12140" y="229891"/>
                  </a:lnTo>
                  <a:lnTo>
                    <a:pt x="13502" y="226085"/>
                  </a:lnTo>
                  <a:lnTo>
                    <a:pt x="41630" y="201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640">
            <a:extLst>
              <a:ext uri="{FF2B5EF4-FFF2-40B4-BE49-F238E27FC236}">
                <a16:creationId xmlns:a16="http://schemas.microsoft.com/office/drawing/2014/main" xmlns="" id="{796210C8-34D8-4730-B2E5-C00C46B0984F}"/>
              </a:ext>
            </a:extLst>
          </p:cNvPr>
          <p:cNvGrpSpPr/>
          <p:nvPr/>
        </p:nvGrpSpPr>
        <p:grpSpPr>
          <a:xfrm>
            <a:off x="8953500" y="1549685"/>
            <a:ext cx="613977" cy="710916"/>
            <a:chOff x="8953500" y="1549685"/>
            <a:chExt cx="613977" cy="710916"/>
          </a:xfrm>
        </p:grpSpPr>
        <p:sp>
          <p:nvSpPr>
            <p:cNvPr id="98" name="SMARTInkShape-3010">
              <a:extLst>
                <a:ext uri="{FF2B5EF4-FFF2-40B4-BE49-F238E27FC236}">
                  <a16:creationId xmlns:a16="http://schemas.microsoft.com/office/drawing/2014/main" xmlns="" id="{82FEEF66-0B8F-4A20-A974-D23CA7942B6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493250" y="2067464"/>
              <a:ext cx="74227" cy="193137"/>
            </a:xfrm>
            <a:custGeom>
              <a:avLst/>
              <a:gdLst/>
              <a:ahLst/>
              <a:cxnLst/>
              <a:rect l="0" t="0" r="0" b="0"/>
              <a:pathLst>
                <a:path w="74227" h="193137">
                  <a:moveTo>
                    <a:pt x="0" y="15336"/>
                  </a:moveTo>
                  <a:lnTo>
                    <a:pt x="0" y="15336"/>
                  </a:lnTo>
                  <a:lnTo>
                    <a:pt x="5775" y="10266"/>
                  </a:lnTo>
                  <a:lnTo>
                    <a:pt x="27136" y="409"/>
                  </a:lnTo>
                  <a:lnTo>
                    <a:pt x="36989" y="0"/>
                  </a:lnTo>
                  <a:lnTo>
                    <a:pt x="41594" y="879"/>
                  </a:lnTo>
                  <a:lnTo>
                    <a:pt x="44662" y="2876"/>
                  </a:lnTo>
                  <a:lnTo>
                    <a:pt x="46708" y="5618"/>
                  </a:lnTo>
                  <a:lnTo>
                    <a:pt x="48072" y="8857"/>
                  </a:lnTo>
                  <a:lnTo>
                    <a:pt x="47705" y="18101"/>
                  </a:lnTo>
                  <a:lnTo>
                    <a:pt x="44486" y="29265"/>
                  </a:lnTo>
                  <a:lnTo>
                    <a:pt x="34034" y="46744"/>
                  </a:lnTo>
                  <a:lnTo>
                    <a:pt x="17541" y="63769"/>
                  </a:lnTo>
                  <a:lnTo>
                    <a:pt x="10285" y="74135"/>
                  </a:lnTo>
                  <a:lnTo>
                    <a:pt x="9679" y="76407"/>
                  </a:lnTo>
                  <a:lnTo>
                    <a:pt x="9981" y="78628"/>
                  </a:lnTo>
                  <a:lnTo>
                    <a:pt x="10887" y="80814"/>
                  </a:lnTo>
                  <a:lnTo>
                    <a:pt x="13607" y="82271"/>
                  </a:lnTo>
                  <a:lnTo>
                    <a:pt x="45087" y="90705"/>
                  </a:lnTo>
                  <a:lnTo>
                    <a:pt x="57433" y="97282"/>
                  </a:lnTo>
                  <a:lnTo>
                    <a:pt x="66213" y="106790"/>
                  </a:lnTo>
                  <a:lnTo>
                    <a:pt x="71761" y="118776"/>
                  </a:lnTo>
                  <a:lnTo>
                    <a:pt x="74226" y="133511"/>
                  </a:lnTo>
                  <a:lnTo>
                    <a:pt x="71560" y="147586"/>
                  </a:lnTo>
                  <a:lnTo>
                    <a:pt x="68873" y="154303"/>
                  </a:lnTo>
                  <a:lnTo>
                    <a:pt x="51608" y="173869"/>
                  </a:lnTo>
                  <a:lnTo>
                    <a:pt x="28618" y="186330"/>
                  </a:lnTo>
                  <a:lnTo>
                    <a:pt x="0" y="193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11">
              <a:extLst>
                <a:ext uri="{FF2B5EF4-FFF2-40B4-BE49-F238E27FC236}">
                  <a16:creationId xmlns:a16="http://schemas.microsoft.com/office/drawing/2014/main" xmlns="" id="{D0AF8038-4988-44E1-9F64-A68DEA234AA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210840" y="1798379"/>
              <a:ext cx="212561" cy="234380"/>
            </a:xfrm>
            <a:custGeom>
              <a:avLst/>
              <a:gdLst/>
              <a:ahLst/>
              <a:cxnLst/>
              <a:rect l="0" t="0" r="0" b="0"/>
              <a:pathLst>
                <a:path w="212561" h="234380">
                  <a:moveTo>
                    <a:pt x="136360" y="36771"/>
                  </a:moveTo>
                  <a:lnTo>
                    <a:pt x="136360" y="36771"/>
                  </a:lnTo>
                  <a:lnTo>
                    <a:pt x="136359" y="33400"/>
                  </a:lnTo>
                  <a:lnTo>
                    <a:pt x="140123" y="29863"/>
                  </a:lnTo>
                  <a:lnTo>
                    <a:pt x="145793" y="25234"/>
                  </a:lnTo>
                  <a:lnTo>
                    <a:pt x="152247" y="15400"/>
                  </a:lnTo>
                  <a:lnTo>
                    <a:pt x="154005" y="10104"/>
                  </a:lnTo>
                  <a:lnTo>
                    <a:pt x="153767" y="7704"/>
                  </a:lnTo>
                  <a:lnTo>
                    <a:pt x="151622" y="3156"/>
                  </a:lnTo>
                  <a:lnTo>
                    <a:pt x="149358" y="1661"/>
                  </a:lnTo>
                  <a:lnTo>
                    <a:pt x="143077" y="0"/>
                  </a:lnTo>
                  <a:lnTo>
                    <a:pt x="135582" y="1143"/>
                  </a:lnTo>
                  <a:lnTo>
                    <a:pt x="100588" y="16060"/>
                  </a:lnTo>
                  <a:lnTo>
                    <a:pt x="54700" y="55855"/>
                  </a:lnTo>
                  <a:lnTo>
                    <a:pt x="23489" y="101532"/>
                  </a:lnTo>
                  <a:lnTo>
                    <a:pt x="5550" y="138745"/>
                  </a:lnTo>
                  <a:lnTo>
                    <a:pt x="0" y="175170"/>
                  </a:lnTo>
                  <a:lnTo>
                    <a:pt x="1202" y="195178"/>
                  </a:lnTo>
                  <a:lnTo>
                    <a:pt x="7851" y="211596"/>
                  </a:lnTo>
                  <a:lnTo>
                    <a:pt x="12587" y="218938"/>
                  </a:lnTo>
                  <a:lnTo>
                    <a:pt x="29138" y="228977"/>
                  </a:lnTo>
                  <a:lnTo>
                    <a:pt x="51311" y="234379"/>
                  </a:lnTo>
                  <a:lnTo>
                    <a:pt x="90855" y="233454"/>
                  </a:lnTo>
                  <a:lnTo>
                    <a:pt x="129697" y="228005"/>
                  </a:lnTo>
                  <a:lnTo>
                    <a:pt x="167312" y="219179"/>
                  </a:lnTo>
                  <a:lnTo>
                    <a:pt x="212560" y="21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12">
              <a:extLst>
                <a:ext uri="{FF2B5EF4-FFF2-40B4-BE49-F238E27FC236}">
                  <a16:creationId xmlns:a16="http://schemas.microsoft.com/office/drawing/2014/main" xmlns="" id="{43F53F53-CED2-413B-B6C1-E51FAF26E8E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091431" y="1556043"/>
              <a:ext cx="96924" cy="152485"/>
            </a:xfrm>
            <a:custGeom>
              <a:avLst/>
              <a:gdLst/>
              <a:ahLst/>
              <a:cxnLst/>
              <a:rect l="0" t="0" r="0" b="0"/>
              <a:pathLst>
                <a:path w="96924" h="152485">
                  <a:moveTo>
                    <a:pt x="52569" y="31457"/>
                  </a:moveTo>
                  <a:lnTo>
                    <a:pt x="52569" y="31457"/>
                  </a:lnTo>
                  <a:lnTo>
                    <a:pt x="52569" y="25990"/>
                  </a:lnTo>
                  <a:lnTo>
                    <a:pt x="56932" y="20212"/>
                  </a:lnTo>
                  <a:lnTo>
                    <a:pt x="58036" y="16346"/>
                  </a:lnTo>
                  <a:lnTo>
                    <a:pt x="57625" y="14327"/>
                  </a:lnTo>
                  <a:lnTo>
                    <a:pt x="53374" y="7286"/>
                  </a:lnTo>
                  <a:lnTo>
                    <a:pt x="49437" y="3050"/>
                  </a:lnTo>
                  <a:lnTo>
                    <a:pt x="45767" y="1193"/>
                  </a:lnTo>
                  <a:lnTo>
                    <a:pt x="34292" y="0"/>
                  </a:lnTo>
                  <a:lnTo>
                    <a:pt x="28453" y="1719"/>
                  </a:lnTo>
                  <a:lnTo>
                    <a:pt x="25909" y="3165"/>
                  </a:lnTo>
                  <a:lnTo>
                    <a:pt x="12214" y="18684"/>
                  </a:lnTo>
                  <a:lnTo>
                    <a:pt x="1492" y="41156"/>
                  </a:lnTo>
                  <a:lnTo>
                    <a:pt x="0" y="57405"/>
                  </a:lnTo>
                  <a:lnTo>
                    <a:pt x="1535" y="99262"/>
                  </a:lnTo>
                  <a:lnTo>
                    <a:pt x="3603" y="129308"/>
                  </a:lnTo>
                  <a:lnTo>
                    <a:pt x="7523" y="139858"/>
                  </a:lnTo>
                  <a:lnTo>
                    <a:pt x="13969" y="149250"/>
                  </a:lnTo>
                  <a:lnTo>
                    <a:pt x="17664" y="151613"/>
                  </a:lnTo>
                  <a:lnTo>
                    <a:pt x="21538" y="152484"/>
                  </a:lnTo>
                  <a:lnTo>
                    <a:pt x="25531" y="152358"/>
                  </a:lnTo>
                  <a:lnTo>
                    <a:pt x="47151" y="142017"/>
                  </a:lnTo>
                  <a:lnTo>
                    <a:pt x="59333" y="134452"/>
                  </a:lnTo>
                  <a:lnTo>
                    <a:pt x="68040" y="124505"/>
                  </a:lnTo>
                  <a:lnTo>
                    <a:pt x="87148" y="90295"/>
                  </a:lnTo>
                  <a:lnTo>
                    <a:pt x="96535" y="42712"/>
                  </a:lnTo>
                  <a:lnTo>
                    <a:pt x="96923" y="21842"/>
                  </a:lnTo>
                  <a:lnTo>
                    <a:pt x="96249" y="18697"/>
                  </a:lnTo>
                  <a:lnTo>
                    <a:pt x="95094" y="16601"/>
                  </a:lnTo>
                  <a:lnTo>
                    <a:pt x="88171" y="9864"/>
                  </a:lnTo>
                  <a:lnTo>
                    <a:pt x="86182" y="9301"/>
                  </a:lnTo>
                  <a:lnTo>
                    <a:pt x="84149" y="9631"/>
                  </a:lnTo>
                  <a:lnTo>
                    <a:pt x="72448" y="15230"/>
                  </a:lnTo>
                  <a:lnTo>
                    <a:pt x="68459" y="19071"/>
                  </a:lnTo>
                  <a:lnTo>
                    <a:pt x="65269" y="2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13">
              <a:extLst>
                <a:ext uri="{FF2B5EF4-FFF2-40B4-BE49-F238E27FC236}">
                  <a16:creationId xmlns:a16="http://schemas.microsoft.com/office/drawing/2014/main" xmlns="" id="{CB7F7D60-8B80-457D-83B9-D308EE52176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953500" y="1549685"/>
              <a:ext cx="50801" cy="172267"/>
            </a:xfrm>
            <a:custGeom>
              <a:avLst/>
              <a:gdLst/>
              <a:ahLst/>
              <a:cxnLst/>
              <a:rect l="0" t="0" r="0" b="0"/>
              <a:pathLst>
                <a:path w="50801" h="172267">
                  <a:moveTo>
                    <a:pt x="0" y="12415"/>
                  </a:moveTo>
                  <a:lnTo>
                    <a:pt x="0" y="12415"/>
                  </a:lnTo>
                  <a:lnTo>
                    <a:pt x="0" y="2955"/>
                  </a:lnTo>
                  <a:lnTo>
                    <a:pt x="705" y="1875"/>
                  </a:lnTo>
                  <a:lnTo>
                    <a:pt x="1881" y="1155"/>
                  </a:lnTo>
                  <a:lnTo>
                    <a:pt x="5467" y="0"/>
                  </a:lnTo>
                  <a:lnTo>
                    <a:pt x="12831" y="6541"/>
                  </a:lnTo>
                  <a:lnTo>
                    <a:pt x="20578" y="27529"/>
                  </a:lnTo>
                  <a:lnTo>
                    <a:pt x="29517" y="71296"/>
                  </a:lnTo>
                  <a:lnTo>
                    <a:pt x="36195" y="118825"/>
                  </a:lnTo>
                  <a:lnTo>
                    <a:pt x="37933" y="166152"/>
                  </a:lnTo>
                  <a:lnTo>
                    <a:pt x="38050" y="172266"/>
                  </a:lnTo>
                  <a:lnTo>
                    <a:pt x="38799" y="164830"/>
                  </a:lnTo>
                  <a:lnTo>
                    <a:pt x="50800" y="13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641">
            <a:extLst>
              <a:ext uri="{FF2B5EF4-FFF2-40B4-BE49-F238E27FC236}">
                <a16:creationId xmlns:a16="http://schemas.microsoft.com/office/drawing/2014/main" xmlns="" id="{32ED1172-AA9E-4CE5-A2C6-39C6872E3EFB}"/>
              </a:ext>
            </a:extLst>
          </p:cNvPr>
          <p:cNvGrpSpPr/>
          <p:nvPr/>
        </p:nvGrpSpPr>
        <p:grpSpPr>
          <a:xfrm>
            <a:off x="8915735" y="216423"/>
            <a:ext cx="761897" cy="641968"/>
            <a:chOff x="8915735" y="216423"/>
            <a:chExt cx="761897" cy="641968"/>
          </a:xfrm>
        </p:grpSpPr>
        <p:sp>
          <p:nvSpPr>
            <p:cNvPr id="103" name="SMARTInkShape-3014">
              <a:extLst>
                <a:ext uri="{FF2B5EF4-FFF2-40B4-BE49-F238E27FC236}">
                  <a16:creationId xmlns:a16="http://schemas.microsoft.com/office/drawing/2014/main" xmlns="" id="{8F9B22B8-322F-46CF-8A37-EC1D10A84C8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499599" y="216423"/>
              <a:ext cx="178033" cy="583678"/>
            </a:xfrm>
            <a:custGeom>
              <a:avLst/>
              <a:gdLst/>
              <a:ahLst/>
              <a:cxnLst/>
              <a:rect l="0" t="0" r="0" b="0"/>
              <a:pathLst>
                <a:path w="178033" h="583678">
                  <a:moveTo>
                    <a:pt x="1" y="12177"/>
                  </a:moveTo>
                  <a:lnTo>
                    <a:pt x="1" y="12177"/>
                  </a:lnTo>
                  <a:lnTo>
                    <a:pt x="0" y="5435"/>
                  </a:lnTo>
                  <a:lnTo>
                    <a:pt x="706" y="3449"/>
                  </a:lnTo>
                  <a:lnTo>
                    <a:pt x="1882" y="2125"/>
                  </a:lnTo>
                  <a:lnTo>
                    <a:pt x="5468" y="0"/>
                  </a:lnTo>
                  <a:lnTo>
                    <a:pt x="19573" y="3003"/>
                  </a:lnTo>
                  <a:lnTo>
                    <a:pt x="44997" y="18474"/>
                  </a:lnTo>
                  <a:lnTo>
                    <a:pt x="78244" y="51045"/>
                  </a:lnTo>
                  <a:lnTo>
                    <a:pt x="102509" y="83544"/>
                  </a:lnTo>
                  <a:lnTo>
                    <a:pt x="126699" y="124329"/>
                  </a:lnTo>
                  <a:lnTo>
                    <a:pt x="138089" y="149034"/>
                  </a:lnTo>
                  <a:lnTo>
                    <a:pt x="149210" y="175382"/>
                  </a:lnTo>
                  <a:lnTo>
                    <a:pt x="158739" y="202825"/>
                  </a:lnTo>
                  <a:lnTo>
                    <a:pt x="167210" y="230998"/>
                  </a:lnTo>
                  <a:lnTo>
                    <a:pt x="174973" y="259657"/>
                  </a:lnTo>
                  <a:lnTo>
                    <a:pt x="178032" y="287936"/>
                  </a:lnTo>
                  <a:lnTo>
                    <a:pt x="177954" y="315961"/>
                  </a:lnTo>
                  <a:lnTo>
                    <a:pt x="175787" y="343816"/>
                  </a:lnTo>
                  <a:lnTo>
                    <a:pt x="171518" y="369442"/>
                  </a:lnTo>
                  <a:lnTo>
                    <a:pt x="159252" y="416730"/>
                  </a:lnTo>
                  <a:lnTo>
                    <a:pt x="144391" y="459384"/>
                  </a:lnTo>
                  <a:lnTo>
                    <a:pt x="129086" y="498097"/>
                  </a:lnTo>
                  <a:lnTo>
                    <a:pt x="109273" y="544836"/>
                  </a:lnTo>
                  <a:lnTo>
                    <a:pt x="88901" y="58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15">
              <a:extLst>
                <a:ext uri="{FF2B5EF4-FFF2-40B4-BE49-F238E27FC236}">
                  <a16:creationId xmlns:a16="http://schemas.microsoft.com/office/drawing/2014/main" xmlns="" id="{D3DB5DA3-09EC-4FDC-B2EE-7BA9587D138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290049" y="665840"/>
              <a:ext cx="102914" cy="192551"/>
            </a:xfrm>
            <a:custGeom>
              <a:avLst/>
              <a:gdLst/>
              <a:ahLst/>
              <a:cxnLst/>
              <a:rect l="0" t="0" r="0" b="0"/>
              <a:pathLst>
                <a:path w="102914" h="192551">
                  <a:moveTo>
                    <a:pt x="1" y="19960"/>
                  </a:moveTo>
                  <a:lnTo>
                    <a:pt x="1" y="19960"/>
                  </a:lnTo>
                  <a:lnTo>
                    <a:pt x="0" y="16589"/>
                  </a:lnTo>
                  <a:lnTo>
                    <a:pt x="3764" y="13052"/>
                  </a:lnTo>
                  <a:lnTo>
                    <a:pt x="21048" y="1662"/>
                  </a:lnTo>
                  <a:lnTo>
                    <a:pt x="26027" y="0"/>
                  </a:lnTo>
                  <a:lnTo>
                    <a:pt x="35321" y="35"/>
                  </a:lnTo>
                  <a:lnTo>
                    <a:pt x="51859" y="7393"/>
                  </a:lnTo>
                  <a:lnTo>
                    <a:pt x="66794" y="18510"/>
                  </a:lnTo>
                  <a:lnTo>
                    <a:pt x="69224" y="23932"/>
                  </a:lnTo>
                  <a:lnTo>
                    <a:pt x="70042" y="37483"/>
                  </a:lnTo>
                  <a:lnTo>
                    <a:pt x="63166" y="60979"/>
                  </a:lnTo>
                  <a:lnTo>
                    <a:pt x="52191" y="79072"/>
                  </a:lnTo>
                  <a:lnTo>
                    <a:pt x="46009" y="85038"/>
                  </a:lnTo>
                  <a:lnTo>
                    <a:pt x="40910" y="87689"/>
                  </a:lnTo>
                  <a:lnTo>
                    <a:pt x="35484" y="89182"/>
                  </a:lnTo>
                  <a:lnTo>
                    <a:pt x="35652" y="89391"/>
                  </a:lnTo>
                  <a:lnTo>
                    <a:pt x="80726" y="93562"/>
                  </a:lnTo>
                  <a:lnTo>
                    <a:pt x="87685" y="96545"/>
                  </a:lnTo>
                  <a:lnTo>
                    <a:pt x="97297" y="107385"/>
                  </a:lnTo>
                  <a:lnTo>
                    <a:pt x="100848" y="114226"/>
                  </a:lnTo>
                  <a:lnTo>
                    <a:pt x="102913" y="129354"/>
                  </a:lnTo>
                  <a:lnTo>
                    <a:pt x="100772" y="145485"/>
                  </a:lnTo>
                  <a:lnTo>
                    <a:pt x="95118" y="162062"/>
                  </a:lnTo>
                  <a:lnTo>
                    <a:pt x="84139" y="175074"/>
                  </a:lnTo>
                  <a:lnTo>
                    <a:pt x="69145" y="184855"/>
                  </a:lnTo>
                  <a:lnTo>
                    <a:pt x="50723" y="191554"/>
                  </a:lnTo>
                  <a:lnTo>
                    <a:pt x="23887" y="192550"/>
                  </a:lnTo>
                  <a:lnTo>
                    <a:pt x="1" y="18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16">
              <a:extLst>
                <a:ext uri="{FF2B5EF4-FFF2-40B4-BE49-F238E27FC236}">
                  <a16:creationId xmlns:a16="http://schemas.microsoft.com/office/drawing/2014/main" xmlns="" id="{E6E43CDB-3220-4A01-8246-53F4D3E64EC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278755" y="236356"/>
              <a:ext cx="91648" cy="144020"/>
            </a:xfrm>
            <a:custGeom>
              <a:avLst/>
              <a:gdLst/>
              <a:ahLst/>
              <a:cxnLst/>
              <a:rect l="0" t="0" r="0" b="0"/>
              <a:pathLst>
                <a:path w="91648" h="144020">
                  <a:moveTo>
                    <a:pt x="36695" y="17644"/>
                  </a:moveTo>
                  <a:lnTo>
                    <a:pt x="36695" y="17644"/>
                  </a:lnTo>
                  <a:lnTo>
                    <a:pt x="40065" y="10902"/>
                  </a:lnTo>
                  <a:lnTo>
                    <a:pt x="40353" y="8210"/>
                  </a:lnTo>
                  <a:lnTo>
                    <a:pt x="38790" y="3338"/>
                  </a:lnTo>
                  <a:lnTo>
                    <a:pt x="37386" y="1757"/>
                  </a:lnTo>
                  <a:lnTo>
                    <a:pt x="33945" y="0"/>
                  </a:lnTo>
                  <a:lnTo>
                    <a:pt x="26300" y="6745"/>
                  </a:lnTo>
                  <a:lnTo>
                    <a:pt x="17259" y="19855"/>
                  </a:lnTo>
                  <a:lnTo>
                    <a:pt x="3334" y="67176"/>
                  </a:lnTo>
                  <a:lnTo>
                    <a:pt x="0" y="98329"/>
                  </a:lnTo>
                  <a:lnTo>
                    <a:pt x="4864" y="117474"/>
                  </a:lnTo>
                  <a:lnTo>
                    <a:pt x="13375" y="133274"/>
                  </a:lnTo>
                  <a:lnTo>
                    <a:pt x="21863" y="142648"/>
                  </a:lnTo>
                  <a:lnTo>
                    <a:pt x="28923" y="144019"/>
                  </a:lnTo>
                  <a:lnTo>
                    <a:pt x="48057" y="141779"/>
                  </a:lnTo>
                  <a:lnTo>
                    <a:pt x="65029" y="130436"/>
                  </a:lnTo>
                  <a:lnTo>
                    <a:pt x="78216" y="113635"/>
                  </a:lnTo>
                  <a:lnTo>
                    <a:pt x="88900" y="84342"/>
                  </a:lnTo>
                  <a:lnTo>
                    <a:pt x="91647" y="63751"/>
                  </a:lnTo>
                  <a:lnTo>
                    <a:pt x="87224" y="44721"/>
                  </a:lnTo>
                  <a:lnTo>
                    <a:pt x="78908" y="28973"/>
                  </a:lnTo>
                  <a:lnTo>
                    <a:pt x="66998" y="16846"/>
                  </a:lnTo>
                  <a:lnTo>
                    <a:pt x="55745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17">
              <a:extLst>
                <a:ext uri="{FF2B5EF4-FFF2-40B4-BE49-F238E27FC236}">
                  <a16:creationId xmlns:a16="http://schemas.microsoft.com/office/drawing/2014/main" xmlns="" id="{D5E489D2-90B4-459E-9334-B95DEBC270B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188450" y="2540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20957" y="42619"/>
                  </a:lnTo>
                  <a:lnTo>
                    <a:pt x="26483" y="56336"/>
                  </a:lnTo>
                  <a:lnTo>
                    <a:pt x="27912" y="98845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18">
              <a:extLst>
                <a:ext uri="{FF2B5EF4-FFF2-40B4-BE49-F238E27FC236}">
                  <a16:creationId xmlns:a16="http://schemas.microsoft.com/office/drawing/2014/main" xmlns="" id="{88843C84-F68E-4734-A072-6171EF3843B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915735" y="268106"/>
              <a:ext cx="158416" cy="531852"/>
            </a:xfrm>
            <a:custGeom>
              <a:avLst/>
              <a:gdLst/>
              <a:ahLst/>
              <a:cxnLst/>
              <a:rect l="0" t="0" r="0" b="0"/>
              <a:pathLst>
                <a:path w="158416" h="531852">
                  <a:moveTo>
                    <a:pt x="120315" y="17644"/>
                  </a:moveTo>
                  <a:lnTo>
                    <a:pt x="120315" y="17644"/>
                  </a:lnTo>
                  <a:lnTo>
                    <a:pt x="111477" y="3338"/>
                  </a:lnTo>
                  <a:lnTo>
                    <a:pt x="107449" y="703"/>
                  </a:lnTo>
                  <a:lnTo>
                    <a:pt x="105388" y="0"/>
                  </a:lnTo>
                  <a:lnTo>
                    <a:pt x="99334" y="1100"/>
                  </a:lnTo>
                  <a:lnTo>
                    <a:pt x="95744" y="2381"/>
                  </a:lnTo>
                  <a:lnTo>
                    <a:pt x="87993" y="11331"/>
                  </a:lnTo>
                  <a:lnTo>
                    <a:pt x="64777" y="50185"/>
                  </a:lnTo>
                  <a:lnTo>
                    <a:pt x="45537" y="86435"/>
                  </a:lnTo>
                  <a:lnTo>
                    <a:pt x="25697" y="131473"/>
                  </a:lnTo>
                  <a:lnTo>
                    <a:pt x="18431" y="156325"/>
                  </a:lnTo>
                  <a:lnTo>
                    <a:pt x="12175" y="182064"/>
                  </a:lnTo>
                  <a:lnTo>
                    <a:pt x="7299" y="209102"/>
                  </a:lnTo>
                  <a:lnTo>
                    <a:pt x="3343" y="237005"/>
                  </a:lnTo>
                  <a:lnTo>
                    <a:pt x="0" y="265485"/>
                  </a:lnTo>
                  <a:lnTo>
                    <a:pt x="594" y="293643"/>
                  </a:lnTo>
                  <a:lnTo>
                    <a:pt x="3812" y="321588"/>
                  </a:lnTo>
                  <a:lnTo>
                    <a:pt x="8780" y="349390"/>
                  </a:lnTo>
                  <a:lnTo>
                    <a:pt x="15619" y="374980"/>
                  </a:lnTo>
                  <a:lnTo>
                    <a:pt x="32626" y="422229"/>
                  </a:lnTo>
                  <a:lnTo>
                    <a:pt x="53826" y="461102"/>
                  </a:lnTo>
                  <a:lnTo>
                    <a:pt x="87679" y="505109"/>
                  </a:lnTo>
                  <a:lnTo>
                    <a:pt x="114408" y="528497"/>
                  </a:lnTo>
                  <a:lnTo>
                    <a:pt x="120610" y="531779"/>
                  </a:lnTo>
                  <a:lnTo>
                    <a:pt x="127566" y="531851"/>
                  </a:lnTo>
                  <a:lnTo>
                    <a:pt x="158415" y="519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3019">
            <a:extLst>
              <a:ext uri="{FF2B5EF4-FFF2-40B4-BE49-F238E27FC236}">
                <a16:creationId xmlns:a16="http://schemas.microsoft.com/office/drawing/2014/main" xmlns="" id="{DAD63693-DA49-490F-89F8-782992CECAD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836149" y="2012950"/>
            <a:ext cx="12702" cy="12701"/>
          </a:xfrm>
          <a:custGeom>
            <a:avLst/>
            <a:gdLst/>
            <a:ahLst/>
            <a:cxnLst/>
            <a:rect l="0" t="0" r="0" b="0"/>
            <a:pathLst>
              <a:path w="12702" h="12701">
                <a:moveTo>
                  <a:pt x="1" y="12700"/>
                </a:moveTo>
                <a:lnTo>
                  <a:pt x="1" y="12700"/>
                </a:lnTo>
                <a:lnTo>
                  <a:pt x="0" y="9329"/>
                </a:lnTo>
                <a:lnTo>
                  <a:pt x="3764" y="5792"/>
                </a:lnTo>
                <a:lnTo>
                  <a:pt x="1270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3020">
            <a:extLst>
              <a:ext uri="{FF2B5EF4-FFF2-40B4-BE49-F238E27FC236}">
                <a16:creationId xmlns:a16="http://schemas.microsoft.com/office/drawing/2014/main" xmlns="" id="{6451F0A8-1652-4B18-B624-D719DB684C7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655779" y="3755394"/>
            <a:ext cx="262172" cy="214629"/>
          </a:xfrm>
          <a:custGeom>
            <a:avLst/>
            <a:gdLst/>
            <a:ahLst/>
            <a:cxnLst/>
            <a:rect l="0" t="0" r="0" b="0"/>
            <a:pathLst>
              <a:path w="262172" h="214629">
                <a:moveTo>
                  <a:pt x="8171" y="60956"/>
                </a:moveTo>
                <a:lnTo>
                  <a:pt x="8171" y="60956"/>
                </a:lnTo>
                <a:lnTo>
                  <a:pt x="1429" y="57585"/>
                </a:lnTo>
                <a:lnTo>
                  <a:pt x="148" y="55181"/>
                </a:lnTo>
                <a:lnTo>
                  <a:pt x="0" y="52167"/>
                </a:lnTo>
                <a:lnTo>
                  <a:pt x="607" y="48746"/>
                </a:lnTo>
                <a:lnTo>
                  <a:pt x="8203" y="37191"/>
                </a:lnTo>
                <a:lnTo>
                  <a:pt x="41319" y="11416"/>
                </a:lnTo>
                <a:lnTo>
                  <a:pt x="58181" y="3660"/>
                </a:lnTo>
                <a:lnTo>
                  <a:pt x="86802" y="0"/>
                </a:lnTo>
                <a:lnTo>
                  <a:pt x="104737" y="1644"/>
                </a:lnTo>
                <a:lnTo>
                  <a:pt x="111354" y="5892"/>
                </a:lnTo>
                <a:lnTo>
                  <a:pt x="120587" y="20020"/>
                </a:lnTo>
                <a:lnTo>
                  <a:pt x="121399" y="43703"/>
                </a:lnTo>
                <a:lnTo>
                  <a:pt x="115644" y="72338"/>
                </a:lnTo>
                <a:lnTo>
                  <a:pt x="96537" y="116225"/>
                </a:lnTo>
                <a:lnTo>
                  <a:pt x="74413" y="158392"/>
                </a:lnTo>
                <a:lnTo>
                  <a:pt x="57344" y="195234"/>
                </a:lnTo>
                <a:lnTo>
                  <a:pt x="55769" y="201275"/>
                </a:lnTo>
                <a:lnTo>
                  <a:pt x="56131" y="206007"/>
                </a:lnTo>
                <a:lnTo>
                  <a:pt x="57783" y="209868"/>
                </a:lnTo>
                <a:lnTo>
                  <a:pt x="60296" y="213147"/>
                </a:lnTo>
                <a:lnTo>
                  <a:pt x="65499" y="214628"/>
                </a:lnTo>
                <a:lnTo>
                  <a:pt x="80687" y="214392"/>
                </a:lnTo>
                <a:lnTo>
                  <a:pt x="122555" y="200179"/>
                </a:lnTo>
                <a:lnTo>
                  <a:pt x="160843" y="187744"/>
                </a:lnTo>
                <a:lnTo>
                  <a:pt x="200203" y="175867"/>
                </a:lnTo>
                <a:lnTo>
                  <a:pt x="241928" y="162659"/>
                </a:lnTo>
                <a:lnTo>
                  <a:pt x="262171" y="1562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3021">
            <a:extLst>
              <a:ext uri="{FF2B5EF4-FFF2-40B4-BE49-F238E27FC236}">
                <a16:creationId xmlns:a16="http://schemas.microsoft.com/office/drawing/2014/main" xmlns="" id="{81027919-AB78-4DC8-87DF-52FBF1FAD83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241800" y="3726169"/>
            <a:ext cx="273051" cy="180334"/>
          </a:xfrm>
          <a:custGeom>
            <a:avLst/>
            <a:gdLst/>
            <a:ahLst/>
            <a:cxnLst/>
            <a:rect l="0" t="0" r="0" b="0"/>
            <a:pathLst>
              <a:path w="273051" h="180334">
                <a:moveTo>
                  <a:pt x="0" y="58431"/>
                </a:moveTo>
                <a:lnTo>
                  <a:pt x="0" y="58431"/>
                </a:lnTo>
                <a:lnTo>
                  <a:pt x="705" y="48292"/>
                </a:lnTo>
                <a:lnTo>
                  <a:pt x="8789" y="30819"/>
                </a:lnTo>
                <a:lnTo>
                  <a:pt x="12209" y="25206"/>
                </a:lnTo>
                <a:lnTo>
                  <a:pt x="30507" y="10565"/>
                </a:lnTo>
                <a:lnTo>
                  <a:pt x="63915" y="660"/>
                </a:lnTo>
                <a:lnTo>
                  <a:pt x="101723" y="0"/>
                </a:lnTo>
                <a:lnTo>
                  <a:pt x="121410" y="6355"/>
                </a:lnTo>
                <a:lnTo>
                  <a:pt x="129623" y="11014"/>
                </a:lnTo>
                <a:lnTo>
                  <a:pt x="133688" y="19058"/>
                </a:lnTo>
                <a:lnTo>
                  <a:pt x="134441" y="41167"/>
                </a:lnTo>
                <a:lnTo>
                  <a:pt x="124428" y="65575"/>
                </a:lnTo>
                <a:lnTo>
                  <a:pt x="100838" y="103116"/>
                </a:lnTo>
                <a:lnTo>
                  <a:pt x="74325" y="150356"/>
                </a:lnTo>
                <a:lnTo>
                  <a:pt x="66707" y="169472"/>
                </a:lnTo>
                <a:lnTo>
                  <a:pt x="67755" y="173381"/>
                </a:lnTo>
                <a:lnTo>
                  <a:pt x="70570" y="176692"/>
                </a:lnTo>
                <a:lnTo>
                  <a:pt x="74563" y="179605"/>
                </a:lnTo>
                <a:lnTo>
                  <a:pt x="107151" y="180333"/>
                </a:lnTo>
                <a:lnTo>
                  <a:pt x="144284" y="173993"/>
                </a:lnTo>
                <a:lnTo>
                  <a:pt x="187599" y="164825"/>
                </a:lnTo>
                <a:lnTo>
                  <a:pt x="230368" y="156047"/>
                </a:lnTo>
                <a:lnTo>
                  <a:pt x="273050" y="1473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Shape-3022">
            <a:extLst>
              <a:ext uri="{FF2B5EF4-FFF2-40B4-BE49-F238E27FC236}">
                <a16:creationId xmlns:a16="http://schemas.microsoft.com/office/drawing/2014/main" xmlns="" id="{5AC85F0C-B1D4-4A44-89EF-528CA0B0489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92700" y="38481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3023">
            <a:extLst>
              <a:ext uri="{FF2B5EF4-FFF2-40B4-BE49-F238E27FC236}">
                <a16:creationId xmlns:a16="http://schemas.microsoft.com/office/drawing/2014/main" xmlns="" id="{A1201805-C31F-41A8-9BAD-7DE5DC40206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657850" y="3835400"/>
            <a:ext cx="38101" cy="1"/>
          </a:xfrm>
          <a:custGeom>
            <a:avLst/>
            <a:gdLst/>
            <a:ahLst/>
            <a:cxnLst/>
            <a:rect l="0" t="0" r="0" b="0"/>
            <a:pathLst>
              <a:path w="38101" h="1">
                <a:moveTo>
                  <a:pt x="0" y="0"/>
                </a:moveTo>
                <a:lnTo>
                  <a:pt x="0" y="0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Shape-3024">
            <a:extLst>
              <a:ext uri="{FF2B5EF4-FFF2-40B4-BE49-F238E27FC236}">
                <a16:creationId xmlns:a16="http://schemas.microsoft.com/office/drawing/2014/main" xmlns="" id="{D13826C4-7128-42E0-80A6-F2D760AFF0A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94450" y="3867150"/>
            <a:ext cx="38101" cy="1"/>
          </a:xfrm>
          <a:custGeom>
            <a:avLst/>
            <a:gdLst/>
            <a:ahLst/>
            <a:cxnLst/>
            <a:rect l="0" t="0" r="0" b="0"/>
            <a:pathLst>
              <a:path w="38101" h="1">
                <a:moveTo>
                  <a:pt x="0" y="0"/>
                </a:moveTo>
                <a:lnTo>
                  <a:pt x="0" y="0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3025">
            <a:extLst>
              <a:ext uri="{FF2B5EF4-FFF2-40B4-BE49-F238E27FC236}">
                <a16:creationId xmlns:a16="http://schemas.microsoft.com/office/drawing/2014/main" xmlns="" id="{EA3F0AB7-40D0-476F-9F94-7689B83F3E7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819900" y="3698166"/>
            <a:ext cx="273051" cy="229342"/>
          </a:xfrm>
          <a:custGeom>
            <a:avLst/>
            <a:gdLst/>
            <a:ahLst/>
            <a:cxnLst/>
            <a:rect l="0" t="0" r="0" b="0"/>
            <a:pathLst>
              <a:path w="273051" h="229342">
                <a:moveTo>
                  <a:pt x="0" y="41984"/>
                </a:moveTo>
                <a:lnTo>
                  <a:pt x="0" y="41984"/>
                </a:lnTo>
                <a:lnTo>
                  <a:pt x="0" y="29774"/>
                </a:lnTo>
                <a:lnTo>
                  <a:pt x="2822" y="26083"/>
                </a:lnTo>
                <a:lnTo>
                  <a:pt x="13484" y="18219"/>
                </a:lnTo>
                <a:lnTo>
                  <a:pt x="42095" y="5858"/>
                </a:lnTo>
                <a:lnTo>
                  <a:pt x="80754" y="0"/>
                </a:lnTo>
                <a:lnTo>
                  <a:pt x="116747" y="5007"/>
                </a:lnTo>
                <a:lnTo>
                  <a:pt x="125104" y="9572"/>
                </a:lnTo>
                <a:lnTo>
                  <a:pt x="136270" y="22169"/>
                </a:lnTo>
                <a:lnTo>
                  <a:pt x="137413" y="30890"/>
                </a:lnTo>
                <a:lnTo>
                  <a:pt x="133038" y="51870"/>
                </a:lnTo>
                <a:lnTo>
                  <a:pt x="105192" y="90853"/>
                </a:lnTo>
                <a:lnTo>
                  <a:pt x="65662" y="130312"/>
                </a:lnTo>
                <a:lnTo>
                  <a:pt x="20313" y="171432"/>
                </a:lnTo>
                <a:lnTo>
                  <a:pt x="6441" y="189357"/>
                </a:lnTo>
                <a:lnTo>
                  <a:pt x="3588" y="196677"/>
                </a:lnTo>
                <a:lnTo>
                  <a:pt x="3097" y="202968"/>
                </a:lnTo>
                <a:lnTo>
                  <a:pt x="4182" y="208573"/>
                </a:lnTo>
                <a:lnTo>
                  <a:pt x="10549" y="213016"/>
                </a:lnTo>
                <a:lnTo>
                  <a:pt x="32676" y="219833"/>
                </a:lnTo>
                <a:lnTo>
                  <a:pt x="68850" y="223334"/>
                </a:lnTo>
                <a:lnTo>
                  <a:pt x="113150" y="224890"/>
                </a:lnTo>
                <a:lnTo>
                  <a:pt x="136816" y="225304"/>
                </a:lnTo>
                <a:lnTo>
                  <a:pt x="182868" y="226470"/>
                </a:lnTo>
                <a:lnTo>
                  <a:pt x="222151" y="229341"/>
                </a:lnTo>
                <a:lnTo>
                  <a:pt x="273050" y="2261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649">
            <a:extLst>
              <a:ext uri="{FF2B5EF4-FFF2-40B4-BE49-F238E27FC236}">
                <a16:creationId xmlns:a16="http://schemas.microsoft.com/office/drawing/2014/main" xmlns="" id="{417AB52B-44D1-4679-A342-A72AC95EF7AA}"/>
              </a:ext>
            </a:extLst>
          </p:cNvPr>
          <p:cNvGrpSpPr/>
          <p:nvPr/>
        </p:nvGrpSpPr>
        <p:grpSpPr>
          <a:xfrm>
            <a:off x="10185660" y="1423886"/>
            <a:ext cx="526791" cy="688416"/>
            <a:chOff x="10185660" y="1423886"/>
            <a:chExt cx="526791" cy="688416"/>
          </a:xfrm>
        </p:grpSpPr>
        <p:sp>
          <p:nvSpPr>
            <p:cNvPr id="116" name="SMARTInkShape-3026">
              <a:extLst>
                <a:ext uri="{FF2B5EF4-FFF2-40B4-BE49-F238E27FC236}">
                  <a16:creationId xmlns:a16="http://schemas.microsoft.com/office/drawing/2014/main" xmlns="" id="{91F61C3A-B851-4833-8A04-0A17EF1F92E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509250" y="158115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6741" y="10212"/>
                  </a:lnTo>
                  <a:lnTo>
                    <a:pt x="27789" y="4123"/>
                  </a:lnTo>
                  <a:lnTo>
                    <a:pt x="66481" y="1221"/>
                  </a:lnTo>
                  <a:lnTo>
                    <a:pt x="101279" y="543"/>
                  </a:lnTo>
                  <a:lnTo>
                    <a:pt x="138145" y="241"/>
                  </a:lnTo>
                  <a:lnTo>
                    <a:pt x="181730" y="7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27">
              <a:extLst>
                <a:ext uri="{FF2B5EF4-FFF2-40B4-BE49-F238E27FC236}">
                  <a16:creationId xmlns:a16="http://schemas.microsoft.com/office/drawing/2014/main" xmlns="" id="{1C11549D-2859-4D87-81E9-2B80786365C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477601" y="1423886"/>
              <a:ext cx="179415" cy="303315"/>
            </a:xfrm>
            <a:custGeom>
              <a:avLst/>
              <a:gdLst/>
              <a:ahLst/>
              <a:cxnLst/>
              <a:rect l="0" t="0" r="0" b="0"/>
              <a:pathLst>
                <a:path w="179415" h="303315">
                  <a:moveTo>
                    <a:pt x="12599" y="42964"/>
                  </a:moveTo>
                  <a:lnTo>
                    <a:pt x="12599" y="42964"/>
                  </a:lnTo>
                  <a:lnTo>
                    <a:pt x="9229" y="36222"/>
                  </a:lnTo>
                  <a:lnTo>
                    <a:pt x="7530" y="34236"/>
                  </a:lnTo>
                  <a:lnTo>
                    <a:pt x="2473" y="30735"/>
                  </a:lnTo>
                  <a:lnTo>
                    <a:pt x="0" y="24221"/>
                  </a:lnTo>
                  <a:lnTo>
                    <a:pt x="43278" y="11732"/>
                  </a:lnTo>
                  <a:lnTo>
                    <a:pt x="82131" y="3528"/>
                  </a:lnTo>
                  <a:lnTo>
                    <a:pt x="120455" y="0"/>
                  </a:lnTo>
                  <a:lnTo>
                    <a:pt x="161432" y="591"/>
                  </a:lnTo>
                  <a:lnTo>
                    <a:pt x="166855" y="2015"/>
                  </a:lnTo>
                  <a:lnTo>
                    <a:pt x="174760" y="7361"/>
                  </a:lnTo>
                  <a:lnTo>
                    <a:pt x="177856" y="10762"/>
                  </a:lnTo>
                  <a:lnTo>
                    <a:pt x="179414" y="23948"/>
                  </a:lnTo>
                  <a:lnTo>
                    <a:pt x="174666" y="64529"/>
                  </a:lnTo>
                  <a:lnTo>
                    <a:pt x="165590" y="104230"/>
                  </a:lnTo>
                  <a:lnTo>
                    <a:pt x="156089" y="136516"/>
                  </a:lnTo>
                  <a:lnTo>
                    <a:pt x="145516" y="170620"/>
                  </a:lnTo>
                  <a:lnTo>
                    <a:pt x="131631" y="216882"/>
                  </a:lnTo>
                  <a:lnTo>
                    <a:pt x="119286" y="256303"/>
                  </a:lnTo>
                  <a:lnTo>
                    <a:pt x="112257" y="284367"/>
                  </a:lnTo>
                  <a:lnTo>
                    <a:pt x="114199" y="303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28">
              <a:extLst>
                <a:ext uri="{FF2B5EF4-FFF2-40B4-BE49-F238E27FC236}">
                  <a16:creationId xmlns:a16="http://schemas.microsoft.com/office/drawing/2014/main" xmlns="" id="{4A142B62-29E5-40BC-906F-4C0886732F9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185660" y="1746133"/>
              <a:ext cx="310891" cy="366169"/>
            </a:xfrm>
            <a:custGeom>
              <a:avLst/>
              <a:gdLst/>
              <a:ahLst/>
              <a:cxnLst/>
              <a:rect l="0" t="0" r="0" b="0"/>
              <a:pathLst>
                <a:path w="310891" h="366169">
                  <a:moveTo>
                    <a:pt x="6090" y="82667"/>
                  </a:moveTo>
                  <a:lnTo>
                    <a:pt x="6090" y="82667"/>
                  </a:lnTo>
                  <a:lnTo>
                    <a:pt x="2719" y="82667"/>
                  </a:lnTo>
                  <a:lnTo>
                    <a:pt x="1726" y="81256"/>
                  </a:lnTo>
                  <a:lnTo>
                    <a:pt x="0" y="68361"/>
                  </a:lnTo>
                  <a:lnTo>
                    <a:pt x="3189" y="54910"/>
                  </a:lnTo>
                  <a:lnTo>
                    <a:pt x="14207" y="43519"/>
                  </a:lnTo>
                  <a:lnTo>
                    <a:pt x="60250" y="8256"/>
                  </a:lnTo>
                  <a:lnTo>
                    <a:pt x="78844" y="912"/>
                  </a:lnTo>
                  <a:lnTo>
                    <a:pt x="96515" y="0"/>
                  </a:lnTo>
                  <a:lnTo>
                    <a:pt x="113777" y="5709"/>
                  </a:lnTo>
                  <a:lnTo>
                    <a:pt x="122332" y="10195"/>
                  </a:lnTo>
                  <a:lnTo>
                    <a:pt x="135598" y="28350"/>
                  </a:lnTo>
                  <a:lnTo>
                    <a:pt x="144082" y="53587"/>
                  </a:lnTo>
                  <a:lnTo>
                    <a:pt x="144187" y="100235"/>
                  </a:lnTo>
                  <a:lnTo>
                    <a:pt x="138963" y="135630"/>
                  </a:lnTo>
                  <a:lnTo>
                    <a:pt x="126292" y="172528"/>
                  </a:lnTo>
                  <a:lnTo>
                    <a:pt x="109608" y="209389"/>
                  </a:lnTo>
                  <a:lnTo>
                    <a:pt x="92785" y="244586"/>
                  </a:lnTo>
                  <a:lnTo>
                    <a:pt x="67447" y="286022"/>
                  </a:lnTo>
                  <a:lnTo>
                    <a:pt x="39376" y="330217"/>
                  </a:lnTo>
                  <a:lnTo>
                    <a:pt x="21780" y="360826"/>
                  </a:lnTo>
                  <a:lnTo>
                    <a:pt x="22901" y="363356"/>
                  </a:lnTo>
                  <a:lnTo>
                    <a:pt x="25763" y="365043"/>
                  </a:lnTo>
                  <a:lnTo>
                    <a:pt x="29789" y="366168"/>
                  </a:lnTo>
                  <a:lnTo>
                    <a:pt x="65831" y="362197"/>
                  </a:lnTo>
                  <a:lnTo>
                    <a:pt x="101550" y="356010"/>
                  </a:lnTo>
                  <a:lnTo>
                    <a:pt x="124764" y="352385"/>
                  </a:lnTo>
                  <a:lnTo>
                    <a:pt x="150821" y="348557"/>
                  </a:lnTo>
                  <a:lnTo>
                    <a:pt x="178778" y="344593"/>
                  </a:lnTo>
                  <a:lnTo>
                    <a:pt x="223010" y="338308"/>
                  </a:lnTo>
                  <a:lnTo>
                    <a:pt x="268153" y="334566"/>
                  </a:lnTo>
                  <a:lnTo>
                    <a:pt x="310890" y="33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3029">
            <a:extLst>
              <a:ext uri="{FF2B5EF4-FFF2-40B4-BE49-F238E27FC236}">
                <a16:creationId xmlns:a16="http://schemas.microsoft.com/office/drawing/2014/main" xmlns="" id="{A433627E-6949-4A23-AA59-21D0BC66FA7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188450" y="2383312"/>
            <a:ext cx="1181101" cy="86839"/>
          </a:xfrm>
          <a:custGeom>
            <a:avLst/>
            <a:gdLst/>
            <a:ahLst/>
            <a:cxnLst/>
            <a:rect l="0" t="0" r="0" b="0"/>
            <a:pathLst>
              <a:path w="1181101" h="86839">
                <a:moveTo>
                  <a:pt x="0" y="86838"/>
                </a:moveTo>
                <a:lnTo>
                  <a:pt x="0" y="86838"/>
                </a:lnTo>
                <a:lnTo>
                  <a:pt x="40426" y="81063"/>
                </a:lnTo>
                <a:lnTo>
                  <a:pt x="85465" y="74629"/>
                </a:lnTo>
                <a:lnTo>
                  <a:pt x="116243" y="70232"/>
                </a:lnTo>
                <a:lnTo>
                  <a:pt x="151579" y="65184"/>
                </a:lnTo>
                <a:lnTo>
                  <a:pt x="189953" y="59702"/>
                </a:lnTo>
                <a:lnTo>
                  <a:pt x="239523" y="53225"/>
                </a:lnTo>
                <a:lnTo>
                  <a:pt x="296560" y="46085"/>
                </a:lnTo>
                <a:lnTo>
                  <a:pt x="358573" y="38503"/>
                </a:lnTo>
                <a:lnTo>
                  <a:pt x="430254" y="31331"/>
                </a:lnTo>
                <a:lnTo>
                  <a:pt x="508381" y="24433"/>
                </a:lnTo>
                <a:lnTo>
                  <a:pt x="590804" y="17718"/>
                </a:lnTo>
                <a:lnTo>
                  <a:pt x="671857" y="12536"/>
                </a:lnTo>
                <a:lnTo>
                  <a:pt x="751999" y="8376"/>
                </a:lnTo>
                <a:lnTo>
                  <a:pt x="831532" y="4896"/>
                </a:lnTo>
                <a:lnTo>
                  <a:pt x="898667" y="2577"/>
                </a:lnTo>
                <a:lnTo>
                  <a:pt x="957533" y="1030"/>
                </a:lnTo>
                <a:lnTo>
                  <a:pt x="1010889" y="0"/>
                </a:lnTo>
                <a:lnTo>
                  <a:pt x="1052809" y="18"/>
                </a:lnTo>
                <a:lnTo>
                  <a:pt x="1087107" y="736"/>
                </a:lnTo>
                <a:lnTo>
                  <a:pt x="1116321" y="1920"/>
                </a:lnTo>
                <a:lnTo>
                  <a:pt x="1160809" y="6957"/>
                </a:lnTo>
                <a:lnTo>
                  <a:pt x="1181100" y="106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651">
            <a:extLst>
              <a:ext uri="{FF2B5EF4-FFF2-40B4-BE49-F238E27FC236}">
                <a16:creationId xmlns:a16="http://schemas.microsoft.com/office/drawing/2014/main" xmlns="" id="{485C57A7-813A-46DA-884C-99A1A4AD6E57}"/>
              </a:ext>
            </a:extLst>
          </p:cNvPr>
          <p:cNvGrpSpPr/>
          <p:nvPr/>
        </p:nvGrpSpPr>
        <p:grpSpPr>
          <a:xfrm>
            <a:off x="9609315" y="2692400"/>
            <a:ext cx="497171" cy="497855"/>
            <a:chOff x="9609315" y="2692400"/>
            <a:chExt cx="497171" cy="497855"/>
          </a:xfrm>
        </p:grpSpPr>
        <p:sp>
          <p:nvSpPr>
            <p:cNvPr id="121" name="SMARTInkShape-3030">
              <a:extLst>
                <a:ext uri="{FF2B5EF4-FFF2-40B4-BE49-F238E27FC236}">
                  <a16:creationId xmlns:a16="http://schemas.microsoft.com/office/drawing/2014/main" xmlns="" id="{6090B3EF-AD0D-46E6-A05C-F084A7B6A11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004781" y="2693975"/>
              <a:ext cx="101705" cy="128695"/>
            </a:xfrm>
            <a:custGeom>
              <a:avLst/>
              <a:gdLst/>
              <a:ahLst/>
              <a:cxnLst/>
              <a:rect l="0" t="0" r="0" b="0"/>
              <a:pathLst>
                <a:path w="101705" h="128695">
                  <a:moveTo>
                    <a:pt x="34569" y="68275"/>
                  </a:moveTo>
                  <a:lnTo>
                    <a:pt x="34569" y="68275"/>
                  </a:lnTo>
                  <a:lnTo>
                    <a:pt x="45108" y="23722"/>
                  </a:lnTo>
                  <a:lnTo>
                    <a:pt x="46309" y="14137"/>
                  </a:lnTo>
                  <a:lnTo>
                    <a:pt x="45923" y="11016"/>
                  </a:lnTo>
                  <a:lnTo>
                    <a:pt x="44961" y="8936"/>
                  </a:lnTo>
                  <a:lnTo>
                    <a:pt x="43613" y="7549"/>
                  </a:lnTo>
                  <a:lnTo>
                    <a:pt x="42010" y="7330"/>
                  </a:lnTo>
                  <a:lnTo>
                    <a:pt x="38346" y="8968"/>
                  </a:lnTo>
                  <a:lnTo>
                    <a:pt x="8385" y="49660"/>
                  </a:lnTo>
                  <a:lnTo>
                    <a:pt x="0" y="79614"/>
                  </a:lnTo>
                  <a:lnTo>
                    <a:pt x="1801" y="96598"/>
                  </a:lnTo>
                  <a:lnTo>
                    <a:pt x="8011" y="110496"/>
                  </a:lnTo>
                  <a:lnTo>
                    <a:pt x="17827" y="121377"/>
                  </a:lnTo>
                  <a:lnTo>
                    <a:pt x="31125" y="127154"/>
                  </a:lnTo>
                  <a:lnTo>
                    <a:pt x="38623" y="128694"/>
                  </a:lnTo>
                  <a:lnTo>
                    <a:pt x="54479" y="124761"/>
                  </a:lnTo>
                  <a:lnTo>
                    <a:pt x="62659" y="120749"/>
                  </a:lnTo>
                  <a:lnTo>
                    <a:pt x="75511" y="106884"/>
                  </a:lnTo>
                  <a:lnTo>
                    <a:pt x="95259" y="65867"/>
                  </a:lnTo>
                  <a:lnTo>
                    <a:pt x="101704" y="32833"/>
                  </a:lnTo>
                  <a:lnTo>
                    <a:pt x="99450" y="15128"/>
                  </a:lnTo>
                  <a:lnTo>
                    <a:pt x="96873" y="7444"/>
                  </a:lnTo>
                  <a:lnTo>
                    <a:pt x="92333" y="3026"/>
                  </a:lnTo>
                  <a:lnTo>
                    <a:pt x="86484" y="787"/>
                  </a:lnTo>
                  <a:lnTo>
                    <a:pt x="79762" y="0"/>
                  </a:lnTo>
                  <a:lnTo>
                    <a:pt x="64768" y="4770"/>
                  </a:lnTo>
                  <a:lnTo>
                    <a:pt x="40919" y="17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31">
              <a:extLst>
                <a:ext uri="{FF2B5EF4-FFF2-40B4-BE49-F238E27FC236}">
                  <a16:creationId xmlns:a16="http://schemas.microsoft.com/office/drawing/2014/main" xmlns="" id="{2E2E3E6F-BC28-4431-954F-C150DFC199F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944100" y="26924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762" y="6481"/>
                  </a:lnTo>
                  <a:lnTo>
                    <a:pt x="6298" y="47397"/>
                  </a:lnTo>
                  <a:lnTo>
                    <a:pt x="6346" y="92965"/>
                  </a:lnTo>
                  <a:lnTo>
                    <a:pt x="8231" y="118317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32">
              <a:extLst>
                <a:ext uri="{FF2B5EF4-FFF2-40B4-BE49-F238E27FC236}">
                  <a16:creationId xmlns:a16="http://schemas.microsoft.com/office/drawing/2014/main" xmlns="" id="{B7757C1D-8957-466D-B3B5-8C7CB08DBEF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609315" y="2891020"/>
              <a:ext cx="201824" cy="299235"/>
            </a:xfrm>
            <a:custGeom>
              <a:avLst/>
              <a:gdLst/>
              <a:ahLst/>
              <a:cxnLst/>
              <a:rect l="0" t="0" r="0" b="0"/>
              <a:pathLst>
                <a:path w="201824" h="299235">
                  <a:moveTo>
                    <a:pt x="10935" y="49030"/>
                  </a:moveTo>
                  <a:lnTo>
                    <a:pt x="10935" y="49030"/>
                  </a:lnTo>
                  <a:lnTo>
                    <a:pt x="2208" y="39597"/>
                  </a:lnTo>
                  <a:lnTo>
                    <a:pt x="0" y="34725"/>
                  </a:lnTo>
                  <a:lnTo>
                    <a:pt x="822" y="31732"/>
                  </a:lnTo>
                  <a:lnTo>
                    <a:pt x="5500" y="24644"/>
                  </a:lnTo>
                  <a:lnTo>
                    <a:pt x="22809" y="12720"/>
                  </a:lnTo>
                  <a:lnTo>
                    <a:pt x="49182" y="3621"/>
                  </a:lnTo>
                  <a:lnTo>
                    <a:pt x="93356" y="0"/>
                  </a:lnTo>
                  <a:lnTo>
                    <a:pt x="112713" y="2074"/>
                  </a:lnTo>
                  <a:lnTo>
                    <a:pt x="126960" y="9111"/>
                  </a:lnTo>
                  <a:lnTo>
                    <a:pt x="132735" y="13951"/>
                  </a:lnTo>
                  <a:lnTo>
                    <a:pt x="139151" y="28736"/>
                  </a:lnTo>
                  <a:lnTo>
                    <a:pt x="140862" y="37617"/>
                  </a:lnTo>
                  <a:lnTo>
                    <a:pt x="137120" y="56893"/>
                  </a:lnTo>
                  <a:lnTo>
                    <a:pt x="127695" y="76514"/>
                  </a:lnTo>
                  <a:lnTo>
                    <a:pt x="100530" y="108342"/>
                  </a:lnTo>
                  <a:lnTo>
                    <a:pt x="79726" y="127370"/>
                  </a:lnTo>
                  <a:lnTo>
                    <a:pt x="79374" y="128774"/>
                  </a:lnTo>
                  <a:lnTo>
                    <a:pt x="79845" y="129709"/>
                  </a:lnTo>
                  <a:lnTo>
                    <a:pt x="93990" y="134397"/>
                  </a:lnTo>
                  <a:lnTo>
                    <a:pt x="139116" y="141228"/>
                  </a:lnTo>
                  <a:lnTo>
                    <a:pt x="180501" y="155514"/>
                  </a:lnTo>
                  <a:lnTo>
                    <a:pt x="194013" y="167382"/>
                  </a:lnTo>
                  <a:lnTo>
                    <a:pt x="198603" y="174498"/>
                  </a:lnTo>
                  <a:lnTo>
                    <a:pt x="201823" y="191812"/>
                  </a:lnTo>
                  <a:lnTo>
                    <a:pt x="199491" y="211972"/>
                  </a:lnTo>
                  <a:lnTo>
                    <a:pt x="185572" y="245711"/>
                  </a:lnTo>
                  <a:lnTo>
                    <a:pt x="155942" y="281229"/>
                  </a:lnTo>
                  <a:lnTo>
                    <a:pt x="140294" y="293340"/>
                  </a:lnTo>
                  <a:lnTo>
                    <a:pt x="126284" y="298724"/>
                  </a:lnTo>
                  <a:lnTo>
                    <a:pt x="114882" y="299234"/>
                  </a:lnTo>
                  <a:lnTo>
                    <a:pt x="109866" y="298383"/>
                  </a:lnTo>
                  <a:lnTo>
                    <a:pt x="102412" y="293674"/>
                  </a:lnTo>
                  <a:lnTo>
                    <a:pt x="99437" y="290443"/>
                  </a:lnTo>
                  <a:lnTo>
                    <a:pt x="98158" y="286172"/>
                  </a:lnTo>
                  <a:lnTo>
                    <a:pt x="99835" y="264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3033">
            <a:extLst>
              <a:ext uri="{FF2B5EF4-FFF2-40B4-BE49-F238E27FC236}">
                <a16:creationId xmlns:a16="http://schemas.microsoft.com/office/drawing/2014/main" xmlns="" id="{D787313D-CE77-4F8B-879C-384B41E20D8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470488" y="2230570"/>
            <a:ext cx="1155363" cy="132976"/>
          </a:xfrm>
          <a:custGeom>
            <a:avLst/>
            <a:gdLst/>
            <a:ahLst/>
            <a:cxnLst/>
            <a:rect l="0" t="0" r="0" b="0"/>
            <a:pathLst>
              <a:path w="1155363" h="132976">
                <a:moveTo>
                  <a:pt x="94912" y="87180"/>
                </a:moveTo>
                <a:lnTo>
                  <a:pt x="94912" y="87180"/>
                </a:lnTo>
                <a:lnTo>
                  <a:pt x="47414" y="96640"/>
                </a:lnTo>
                <a:lnTo>
                  <a:pt x="37251" y="98920"/>
                </a:lnTo>
                <a:lnTo>
                  <a:pt x="38127" y="99240"/>
                </a:lnTo>
                <a:lnTo>
                  <a:pt x="72981" y="99753"/>
                </a:lnTo>
                <a:lnTo>
                  <a:pt x="114798" y="98413"/>
                </a:lnTo>
                <a:lnTo>
                  <a:pt x="142742" y="96080"/>
                </a:lnTo>
                <a:lnTo>
                  <a:pt x="173365" y="93113"/>
                </a:lnTo>
                <a:lnTo>
                  <a:pt x="210714" y="89019"/>
                </a:lnTo>
                <a:lnTo>
                  <a:pt x="252547" y="84172"/>
                </a:lnTo>
                <a:lnTo>
                  <a:pt x="297369" y="78825"/>
                </a:lnTo>
                <a:lnTo>
                  <a:pt x="349122" y="73849"/>
                </a:lnTo>
                <a:lnTo>
                  <a:pt x="405496" y="69120"/>
                </a:lnTo>
                <a:lnTo>
                  <a:pt x="464952" y="64557"/>
                </a:lnTo>
                <a:lnTo>
                  <a:pt x="525049" y="60809"/>
                </a:lnTo>
                <a:lnTo>
                  <a:pt x="585576" y="57605"/>
                </a:lnTo>
                <a:lnTo>
                  <a:pt x="646388" y="54763"/>
                </a:lnTo>
                <a:lnTo>
                  <a:pt x="701746" y="52869"/>
                </a:lnTo>
                <a:lnTo>
                  <a:pt x="753468" y="51606"/>
                </a:lnTo>
                <a:lnTo>
                  <a:pt x="802766" y="50764"/>
                </a:lnTo>
                <a:lnTo>
                  <a:pt x="844098" y="50203"/>
                </a:lnTo>
                <a:lnTo>
                  <a:pt x="880119" y="49829"/>
                </a:lnTo>
                <a:lnTo>
                  <a:pt x="912600" y="49579"/>
                </a:lnTo>
                <a:lnTo>
                  <a:pt x="958097" y="51183"/>
                </a:lnTo>
                <a:lnTo>
                  <a:pt x="999196" y="54591"/>
                </a:lnTo>
                <a:lnTo>
                  <a:pt x="1001157" y="55576"/>
                </a:lnTo>
                <a:lnTo>
                  <a:pt x="1001053" y="56939"/>
                </a:lnTo>
                <a:lnTo>
                  <a:pt x="999572" y="58552"/>
                </a:lnTo>
                <a:lnTo>
                  <a:pt x="958888" y="60437"/>
                </a:lnTo>
                <a:lnTo>
                  <a:pt x="921520" y="58126"/>
                </a:lnTo>
                <a:lnTo>
                  <a:pt x="898573" y="56521"/>
                </a:lnTo>
                <a:lnTo>
                  <a:pt x="873397" y="54747"/>
                </a:lnTo>
                <a:lnTo>
                  <a:pt x="846735" y="52858"/>
                </a:lnTo>
                <a:lnTo>
                  <a:pt x="816261" y="51598"/>
                </a:lnTo>
                <a:lnTo>
                  <a:pt x="783244" y="50759"/>
                </a:lnTo>
                <a:lnTo>
                  <a:pt x="748533" y="50199"/>
                </a:lnTo>
                <a:lnTo>
                  <a:pt x="710576" y="49826"/>
                </a:lnTo>
                <a:lnTo>
                  <a:pt x="670455" y="49577"/>
                </a:lnTo>
                <a:lnTo>
                  <a:pt x="628891" y="49412"/>
                </a:lnTo>
                <a:lnTo>
                  <a:pt x="584248" y="50712"/>
                </a:lnTo>
                <a:lnTo>
                  <a:pt x="537553" y="52990"/>
                </a:lnTo>
                <a:lnTo>
                  <a:pt x="489489" y="55920"/>
                </a:lnTo>
                <a:lnTo>
                  <a:pt x="440513" y="60696"/>
                </a:lnTo>
                <a:lnTo>
                  <a:pt x="390929" y="66702"/>
                </a:lnTo>
                <a:lnTo>
                  <a:pt x="340940" y="73528"/>
                </a:lnTo>
                <a:lnTo>
                  <a:pt x="292092" y="80901"/>
                </a:lnTo>
                <a:lnTo>
                  <a:pt x="244004" y="88638"/>
                </a:lnTo>
                <a:lnTo>
                  <a:pt x="196423" y="96619"/>
                </a:lnTo>
                <a:lnTo>
                  <a:pt x="154825" y="104056"/>
                </a:lnTo>
                <a:lnTo>
                  <a:pt x="117215" y="111131"/>
                </a:lnTo>
                <a:lnTo>
                  <a:pt x="82264" y="117964"/>
                </a:lnTo>
                <a:lnTo>
                  <a:pt x="35904" y="127438"/>
                </a:lnTo>
                <a:lnTo>
                  <a:pt x="3345" y="132975"/>
                </a:lnTo>
                <a:lnTo>
                  <a:pt x="0" y="132526"/>
                </a:lnTo>
                <a:lnTo>
                  <a:pt x="29004" y="128524"/>
                </a:lnTo>
                <a:lnTo>
                  <a:pt x="50973" y="126032"/>
                </a:lnTo>
                <a:lnTo>
                  <a:pt x="78319" y="122959"/>
                </a:lnTo>
                <a:lnTo>
                  <a:pt x="109250" y="119499"/>
                </a:lnTo>
                <a:lnTo>
                  <a:pt x="148216" y="114371"/>
                </a:lnTo>
                <a:lnTo>
                  <a:pt x="192537" y="108129"/>
                </a:lnTo>
                <a:lnTo>
                  <a:pt x="240428" y="101146"/>
                </a:lnTo>
                <a:lnTo>
                  <a:pt x="293523" y="93669"/>
                </a:lnTo>
                <a:lnTo>
                  <a:pt x="350086" y="85861"/>
                </a:lnTo>
                <a:lnTo>
                  <a:pt x="408961" y="77834"/>
                </a:lnTo>
                <a:lnTo>
                  <a:pt x="470084" y="70366"/>
                </a:lnTo>
                <a:lnTo>
                  <a:pt x="532704" y="63271"/>
                </a:lnTo>
                <a:lnTo>
                  <a:pt x="596324" y="56424"/>
                </a:lnTo>
                <a:lnTo>
                  <a:pt x="659197" y="51859"/>
                </a:lnTo>
                <a:lnTo>
                  <a:pt x="721574" y="48816"/>
                </a:lnTo>
                <a:lnTo>
                  <a:pt x="783620" y="46787"/>
                </a:lnTo>
                <a:lnTo>
                  <a:pt x="836979" y="45435"/>
                </a:lnTo>
                <a:lnTo>
                  <a:pt x="884546" y="44533"/>
                </a:lnTo>
                <a:lnTo>
                  <a:pt x="928251" y="43932"/>
                </a:lnTo>
                <a:lnTo>
                  <a:pt x="962327" y="43532"/>
                </a:lnTo>
                <a:lnTo>
                  <a:pt x="989983" y="43264"/>
                </a:lnTo>
                <a:lnTo>
                  <a:pt x="1028943" y="42967"/>
                </a:lnTo>
                <a:lnTo>
                  <a:pt x="1046643" y="42800"/>
                </a:lnTo>
                <a:lnTo>
                  <a:pt x="1003672" y="42744"/>
                </a:lnTo>
                <a:lnTo>
                  <a:pt x="982269" y="42739"/>
                </a:lnTo>
                <a:lnTo>
                  <a:pt x="953183" y="42736"/>
                </a:lnTo>
                <a:lnTo>
                  <a:pt x="918976" y="42734"/>
                </a:lnTo>
                <a:lnTo>
                  <a:pt x="881355" y="42733"/>
                </a:lnTo>
                <a:lnTo>
                  <a:pt x="838635" y="42732"/>
                </a:lnTo>
                <a:lnTo>
                  <a:pt x="792516" y="42731"/>
                </a:lnTo>
                <a:lnTo>
                  <a:pt x="744131" y="42731"/>
                </a:lnTo>
                <a:lnTo>
                  <a:pt x="694941" y="43436"/>
                </a:lnTo>
                <a:lnTo>
                  <a:pt x="645215" y="44612"/>
                </a:lnTo>
                <a:lnTo>
                  <a:pt x="595131" y="46101"/>
                </a:lnTo>
                <a:lnTo>
                  <a:pt x="546219" y="47800"/>
                </a:lnTo>
                <a:lnTo>
                  <a:pt x="498089" y="49638"/>
                </a:lnTo>
                <a:lnTo>
                  <a:pt x="450480" y="51568"/>
                </a:lnTo>
                <a:lnTo>
                  <a:pt x="408157" y="53561"/>
                </a:lnTo>
                <a:lnTo>
                  <a:pt x="369359" y="55595"/>
                </a:lnTo>
                <a:lnTo>
                  <a:pt x="332910" y="57657"/>
                </a:lnTo>
                <a:lnTo>
                  <a:pt x="304378" y="59737"/>
                </a:lnTo>
                <a:lnTo>
                  <a:pt x="261386" y="63929"/>
                </a:lnTo>
                <a:lnTo>
                  <a:pt x="245101" y="66263"/>
                </a:lnTo>
                <a:lnTo>
                  <a:pt x="243721" y="66885"/>
                </a:lnTo>
                <a:lnTo>
                  <a:pt x="272292" y="63814"/>
                </a:lnTo>
                <a:lnTo>
                  <a:pt x="295715" y="61019"/>
                </a:lnTo>
                <a:lnTo>
                  <a:pt x="331086" y="57039"/>
                </a:lnTo>
                <a:lnTo>
                  <a:pt x="374423" y="52270"/>
                </a:lnTo>
                <a:lnTo>
                  <a:pt x="423069" y="46973"/>
                </a:lnTo>
                <a:lnTo>
                  <a:pt x="480194" y="41325"/>
                </a:lnTo>
                <a:lnTo>
                  <a:pt x="542972" y="35443"/>
                </a:lnTo>
                <a:lnTo>
                  <a:pt x="609519" y="29406"/>
                </a:lnTo>
                <a:lnTo>
                  <a:pt x="677872" y="23969"/>
                </a:lnTo>
                <a:lnTo>
                  <a:pt x="747430" y="18934"/>
                </a:lnTo>
                <a:lnTo>
                  <a:pt x="817791" y="14166"/>
                </a:lnTo>
                <a:lnTo>
                  <a:pt x="878809" y="10282"/>
                </a:lnTo>
                <a:lnTo>
                  <a:pt x="933598" y="6987"/>
                </a:lnTo>
                <a:lnTo>
                  <a:pt x="984236" y="4084"/>
                </a:lnTo>
                <a:lnTo>
                  <a:pt x="1024345" y="2150"/>
                </a:lnTo>
                <a:lnTo>
                  <a:pt x="1057434" y="859"/>
                </a:lnTo>
                <a:lnTo>
                  <a:pt x="1085843" y="0"/>
                </a:lnTo>
                <a:lnTo>
                  <a:pt x="1132569" y="2161"/>
                </a:lnTo>
                <a:lnTo>
                  <a:pt x="1155362" y="463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3034">
            <a:extLst>
              <a:ext uri="{FF2B5EF4-FFF2-40B4-BE49-F238E27FC236}">
                <a16:creationId xmlns:a16="http://schemas.microsoft.com/office/drawing/2014/main" xmlns="" id="{55D4889F-6494-4559-807C-8D347CA16AD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203450" y="4181651"/>
            <a:ext cx="8699501" cy="358600"/>
          </a:xfrm>
          <a:custGeom>
            <a:avLst/>
            <a:gdLst/>
            <a:ahLst/>
            <a:cxnLst/>
            <a:rect l="0" t="0" r="0" b="0"/>
            <a:pathLst>
              <a:path w="8699501" h="358600">
                <a:moveTo>
                  <a:pt x="0" y="212549"/>
                </a:moveTo>
                <a:lnTo>
                  <a:pt x="0" y="212549"/>
                </a:lnTo>
                <a:lnTo>
                  <a:pt x="20226" y="199065"/>
                </a:lnTo>
                <a:lnTo>
                  <a:pt x="64023" y="184919"/>
                </a:lnTo>
                <a:lnTo>
                  <a:pt x="93482" y="177196"/>
                </a:lnTo>
                <a:lnTo>
                  <a:pt x="130055" y="170635"/>
                </a:lnTo>
                <a:lnTo>
                  <a:pt x="171370" y="164851"/>
                </a:lnTo>
                <a:lnTo>
                  <a:pt x="215846" y="159584"/>
                </a:lnTo>
                <a:lnTo>
                  <a:pt x="269486" y="153250"/>
                </a:lnTo>
                <a:lnTo>
                  <a:pt x="329236" y="146205"/>
                </a:lnTo>
                <a:lnTo>
                  <a:pt x="393057" y="138686"/>
                </a:lnTo>
                <a:lnTo>
                  <a:pt x="468766" y="130851"/>
                </a:lnTo>
                <a:lnTo>
                  <a:pt x="552399" y="122806"/>
                </a:lnTo>
                <a:lnTo>
                  <a:pt x="641316" y="114620"/>
                </a:lnTo>
                <a:lnTo>
                  <a:pt x="739399" y="105635"/>
                </a:lnTo>
                <a:lnTo>
                  <a:pt x="843594" y="96117"/>
                </a:lnTo>
                <a:lnTo>
                  <a:pt x="951863" y="86245"/>
                </a:lnTo>
                <a:lnTo>
                  <a:pt x="1069903" y="76135"/>
                </a:lnTo>
                <a:lnTo>
                  <a:pt x="1194458" y="65868"/>
                </a:lnTo>
                <a:lnTo>
                  <a:pt x="1323354" y="55495"/>
                </a:lnTo>
                <a:lnTo>
                  <a:pt x="1465025" y="45757"/>
                </a:lnTo>
                <a:lnTo>
                  <a:pt x="1615211" y="36443"/>
                </a:lnTo>
                <a:lnTo>
                  <a:pt x="1771074" y="27412"/>
                </a:lnTo>
                <a:lnTo>
                  <a:pt x="1933544" y="19980"/>
                </a:lnTo>
                <a:lnTo>
                  <a:pt x="2100418" y="13614"/>
                </a:lnTo>
                <a:lnTo>
                  <a:pt x="2270228" y="7959"/>
                </a:lnTo>
                <a:lnTo>
                  <a:pt x="2448346" y="4189"/>
                </a:lnTo>
                <a:lnTo>
                  <a:pt x="2632003" y="1676"/>
                </a:lnTo>
                <a:lnTo>
                  <a:pt x="2819352" y="0"/>
                </a:lnTo>
                <a:lnTo>
                  <a:pt x="3015512" y="1000"/>
                </a:lnTo>
                <a:lnTo>
                  <a:pt x="3217547" y="3783"/>
                </a:lnTo>
                <a:lnTo>
                  <a:pt x="3423498" y="7755"/>
                </a:lnTo>
                <a:lnTo>
                  <a:pt x="3629237" y="12519"/>
                </a:lnTo>
                <a:lnTo>
                  <a:pt x="3834836" y="17812"/>
                </a:lnTo>
                <a:lnTo>
                  <a:pt x="4040341" y="23458"/>
                </a:lnTo>
                <a:lnTo>
                  <a:pt x="4247193" y="30749"/>
                </a:lnTo>
                <a:lnTo>
                  <a:pt x="4454946" y="39138"/>
                </a:lnTo>
                <a:lnTo>
                  <a:pt x="4663298" y="48258"/>
                </a:lnTo>
                <a:lnTo>
                  <a:pt x="4875576" y="57866"/>
                </a:lnTo>
                <a:lnTo>
                  <a:pt x="5090473" y="67799"/>
                </a:lnTo>
                <a:lnTo>
                  <a:pt x="5307116" y="77949"/>
                </a:lnTo>
                <a:lnTo>
                  <a:pt x="5520688" y="88949"/>
                </a:lnTo>
                <a:lnTo>
                  <a:pt x="5732214" y="100516"/>
                </a:lnTo>
                <a:lnTo>
                  <a:pt x="5942376" y="112460"/>
                </a:lnTo>
                <a:lnTo>
                  <a:pt x="6145984" y="126067"/>
                </a:lnTo>
                <a:lnTo>
                  <a:pt x="6345223" y="140784"/>
                </a:lnTo>
                <a:lnTo>
                  <a:pt x="6541549" y="156239"/>
                </a:lnTo>
                <a:lnTo>
                  <a:pt x="6735227" y="173598"/>
                </a:lnTo>
                <a:lnTo>
                  <a:pt x="6927139" y="192226"/>
                </a:lnTo>
                <a:lnTo>
                  <a:pt x="7117876" y="211701"/>
                </a:lnTo>
                <a:lnTo>
                  <a:pt x="7297245" y="230327"/>
                </a:lnTo>
                <a:lnTo>
                  <a:pt x="7469036" y="248390"/>
                </a:lnTo>
                <a:lnTo>
                  <a:pt x="7635773" y="266076"/>
                </a:lnTo>
                <a:lnTo>
                  <a:pt x="7795615" y="282806"/>
                </a:lnTo>
                <a:lnTo>
                  <a:pt x="7950860" y="298898"/>
                </a:lnTo>
                <a:lnTo>
                  <a:pt x="8103040" y="314565"/>
                </a:lnTo>
                <a:lnTo>
                  <a:pt x="8236950" y="326421"/>
                </a:lnTo>
                <a:lnTo>
                  <a:pt x="8358677" y="335736"/>
                </a:lnTo>
                <a:lnTo>
                  <a:pt x="8472284" y="343357"/>
                </a:lnTo>
                <a:lnTo>
                  <a:pt x="8548022" y="348437"/>
                </a:lnTo>
                <a:lnTo>
                  <a:pt x="8699500" y="3585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654">
            <a:extLst>
              <a:ext uri="{FF2B5EF4-FFF2-40B4-BE49-F238E27FC236}">
                <a16:creationId xmlns:a16="http://schemas.microsoft.com/office/drawing/2014/main" xmlns="" id="{25A4B4BE-24E1-4A67-A4C4-D2C62B6072C4}"/>
              </a:ext>
            </a:extLst>
          </p:cNvPr>
          <p:cNvGrpSpPr/>
          <p:nvPr/>
        </p:nvGrpSpPr>
        <p:grpSpPr>
          <a:xfrm>
            <a:off x="1619250" y="4605515"/>
            <a:ext cx="1847851" cy="601486"/>
            <a:chOff x="1619250" y="4605515"/>
            <a:chExt cx="1847851" cy="601486"/>
          </a:xfrm>
        </p:grpSpPr>
        <p:sp>
          <p:nvSpPr>
            <p:cNvPr id="127" name="SMARTInkShape-3035">
              <a:extLst>
                <a:ext uri="{FF2B5EF4-FFF2-40B4-BE49-F238E27FC236}">
                  <a16:creationId xmlns:a16="http://schemas.microsoft.com/office/drawing/2014/main" xmlns="" id="{C2BD5909-E3DA-47CC-B9A0-50C659BE46C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385286" y="4771568"/>
              <a:ext cx="91215" cy="151626"/>
            </a:xfrm>
            <a:custGeom>
              <a:avLst/>
              <a:gdLst/>
              <a:ahLst/>
              <a:cxnLst/>
              <a:rect l="0" t="0" r="0" b="0"/>
              <a:pathLst>
                <a:path w="91215" h="151626">
                  <a:moveTo>
                    <a:pt x="40414" y="22682"/>
                  </a:moveTo>
                  <a:lnTo>
                    <a:pt x="40414" y="22682"/>
                  </a:lnTo>
                  <a:lnTo>
                    <a:pt x="40414" y="43697"/>
                  </a:lnTo>
                  <a:lnTo>
                    <a:pt x="41825" y="44453"/>
                  </a:lnTo>
                  <a:lnTo>
                    <a:pt x="47156" y="43412"/>
                  </a:lnTo>
                  <a:lnTo>
                    <a:pt x="61462" y="35487"/>
                  </a:lnTo>
                  <a:lnTo>
                    <a:pt x="69289" y="26257"/>
                  </a:lnTo>
                  <a:lnTo>
                    <a:pt x="72364" y="20832"/>
                  </a:lnTo>
                  <a:lnTo>
                    <a:pt x="73003" y="15804"/>
                  </a:lnTo>
                  <a:lnTo>
                    <a:pt x="69950" y="6455"/>
                  </a:lnTo>
                  <a:lnTo>
                    <a:pt x="65749" y="3397"/>
                  </a:lnTo>
                  <a:lnTo>
                    <a:pt x="53555" y="0"/>
                  </a:lnTo>
                  <a:lnTo>
                    <a:pt x="46353" y="2621"/>
                  </a:lnTo>
                  <a:lnTo>
                    <a:pt x="30824" y="14942"/>
                  </a:lnTo>
                  <a:lnTo>
                    <a:pt x="9585" y="45083"/>
                  </a:lnTo>
                  <a:lnTo>
                    <a:pt x="0" y="84196"/>
                  </a:lnTo>
                  <a:lnTo>
                    <a:pt x="1521" y="106937"/>
                  </a:lnTo>
                  <a:lnTo>
                    <a:pt x="3902" y="116951"/>
                  </a:lnTo>
                  <a:lnTo>
                    <a:pt x="14073" y="133724"/>
                  </a:lnTo>
                  <a:lnTo>
                    <a:pt x="20737" y="141160"/>
                  </a:lnTo>
                  <a:lnTo>
                    <a:pt x="37548" y="149422"/>
                  </a:lnTo>
                  <a:lnTo>
                    <a:pt x="46970" y="151625"/>
                  </a:lnTo>
                  <a:lnTo>
                    <a:pt x="64965" y="148429"/>
                  </a:lnTo>
                  <a:lnTo>
                    <a:pt x="91214" y="13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36">
              <a:extLst>
                <a:ext uri="{FF2B5EF4-FFF2-40B4-BE49-F238E27FC236}">
                  <a16:creationId xmlns:a16="http://schemas.microsoft.com/office/drawing/2014/main" xmlns="" id="{B814F475-54E7-43C1-81E9-5A142B4005C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236083" y="4800600"/>
              <a:ext cx="164218" cy="25401"/>
            </a:xfrm>
            <a:custGeom>
              <a:avLst/>
              <a:gdLst/>
              <a:ahLst/>
              <a:cxnLst/>
              <a:rect l="0" t="0" r="0" b="0"/>
              <a:pathLst>
                <a:path w="1642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4661" y="22029"/>
                  </a:lnTo>
                  <a:lnTo>
                    <a:pt x="85362" y="13191"/>
                  </a:lnTo>
                  <a:lnTo>
                    <a:pt x="132072" y="5006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37">
              <a:extLst>
                <a:ext uri="{FF2B5EF4-FFF2-40B4-BE49-F238E27FC236}">
                  <a16:creationId xmlns:a16="http://schemas.microsoft.com/office/drawing/2014/main" xmlns="" id="{5056E85F-A959-40AF-94E5-71F36E87614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83393" y="4605515"/>
              <a:ext cx="72458" cy="363211"/>
            </a:xfrm>
            <a:custGeom>
              <a:avLst/>
              <a:gdLst/>
              <a:ahLst/>
              <a:cxnLst/>
              <a:rect l="0" t="0" r="0" b="0"/>
              <a:pathLst>
                <a:path w="72458" h="363211">
                  <a:moveTo>
                    <a:pt x="34357" y="10935"/>
                  </a:moveTo>
                  <a:lnTo>
                    <a:pt x="34357" y="10935"/>
                  </a:lnTo>
                  <a:lnTo>
                    <a:pt x="37728" y="4193"/>
                  </a:lnTo>
                  <a:lnTo>
                    <a:pt x="38015" y="2207"/>
                  </a:lnTo>
                  <a:lnTo>
                    <a:pt x="37501" y="883"/>
                  </a:lnTo>
                  <a:lnTo>
                    <a:pt x="36453" y="0"/>
                  </a:lnTo>
                  <a:lnTo>
                    <a:pt x="34343" y="823"/>
                  </a:lnTo>
                  <a:lnTo>
                    <a:pt x="28236" y="5500"/>
                  </a:lnTo>
                  <a:lnTo>
                    <a:pt x="16864" y="29551"/>
                  </a:lnTo>
                  <a:lnTo>
                    <a:pt x="7929" y="70230"/>
                  </a:lnTo>
                  <a:lnTo>
                    <a:pt x="3091" y="107373"/>
                  </a:lnTo>
                  <a:lnTo>
                    <a:pt x="0" y="149752"/>
                  </a:lnTo>
                  <a:lnTo>
                    <a:pt x="978" y="194457"/>
                  </a:lnTo>
                  <a:lnTo>
                    <a:pt x="1883" y="236434"/>
                  </a:lnTo>
                  <a:lnTo>
                    <a:pt x="2991" y="274140"/>
                  </a:lnTo>
                  <a:lnTo>
                    <a:pt x="7581" y="317051"/>
                  </a:lnTo>
                  <a:lnTo>
                    <a:pt x="14115" y="343406"/>
                  </a:lnTo>
                  <a:lnTo>
                    <a:pt x="20892" y="355315"/>
                  </a:lnTo>
                  <a:lnTo>
                    <a:pt x="25380" y="359055"/>
                  </a:lnTo>
                  <a:lnTo>
                    <a:pt x="36012" y="363210"/>
                  </a:lnTo>
                  <a:lnTo>
                    <a:pt x="41810" y="362202"/>
                  </a:lnTo>
                  <a:lnTo>
                    <a:pt x="53897" y="355437"/>
                  </a:lnTo>
                  <a:lnTo>
                    <a:pt x="62562" y="341612"/>
                  </a:lnTo>
                  <a:lnTo>
                    <a:pt x="72457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38">
              <a:extLst>
                <a:ext uri="{FF2B5EF4-FFF2-40B4-BE49-F238E27FC236}">
                  <a16:creationId xmlns:a16="http://schemas.microsoft.com/office/drawing/2014/main" xmlns="" id="{0E4A8304-F5DF-44DC-A789-483C6948C5C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000250" y="4768850"/>
              <a:ext cx="139701" cy="222251"/>
            </a:xfrm>
            <a:custGeom>
              <a:avLst/>
              <a:gdLst/>
              <a:ahLst/>
              <a:cxnLst/>
              <a:rect l="0" t="0" r="0" b="0"/>
              <a:pathLst>
                <a:path w="139701" h="222251">
                  <a:moveTo>
                    <a:pt x="139700" y="0"/>
                  </a:moveTo>
                  <a:lnTo>
                    <a:pt x="139700" y="0"/>
                  </a:lnTo>
                  <a:lnTo>
                    <a:pt x="125394" y="0"/>
                  </a:lnTo>
                  <a:lnTo>
                    <a:pt x="108572" y="13484"/>
                  </a:lnTo>
                  <a:lnTo>
                    <a:pt x="81967" y="58533"/>
                  </a:lnTo>
                  <a:lnTo>
                    <a:pt x="59173" y="101226"/>
                  </a:lnTo>
                  <a:lnTo>
                    <a:pt x="37994" y="147899"/>
                  </a:lnTo>
                  <a:lnTo>
                    <a:pt x="16275" y="18705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39">
              <a:extLst>
                <a:ext uri="{FF2B5EF4-FFF2-40B4-BE49-F238E27FC236}">
                  <a16:creationId xmlns:a16="http://schemas.microsoft.com/office/drawing/2014/main" xmlns="" id="{1A11D06C-814C-41EC-B66B-F6F330C8093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975733" y="4800600"/>
              <a:ext cx="132468" cy="171451"/>
            </a:xfrm>
            <a:custGeom>
              <a:avLst/>
              <a:gdLst/>
              <a:ahLst/>
              <a:cxnLst/>
              <a:rect l="0" t="0" r="0" b="0"/>
              <a:pathLst>
                <a:path w="132468" h="1714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6871" y="39345"/>
                  </a:lnTo>
                  <a:lnTo>
                    <a:pt x="48354" y="80392"/>
                  </a:lnTo>
                  <a:lnTo>
                    <a:pt x="77519" y="118286"/>
                  </a:lnTo>
                  <a:lnTo>
                    <a:pt x="115669" y="163554"/>
                  </a:lnTo>
                  <a:lnTo>
                    <a:pt x="13246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40">
              <a:extLst>
                <a:ext uri="{FF2B5EF4-FFF2-40B4-BE49-F238E27FC236}">
                  <a16:creationId xmlns:a16="http://schemas.microsoft.com/office/drawing/2014/main" xmlns="" id="{5A4F245B-50D2-4E10-A289-E08626B2B2E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771650" y="48387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5190" y="4468"/>
                  </a:lnTo>
                  <a:lnTo>
                    <a:pt x="86532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41">
              <a:extLst>
                <a:ext uri="{FF2B5EF4-FFF2-40B4-BE49-F238E27FC236}">
                  <a16:creationId xmlns:a16="http://schemas.microsoft.com/office/drawing/2014/main" xmlns="" id="{DD527C75-8298-4ECA-9D96-0BCA5EBEB91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786792" y="4642344"/>
              <a:ext cx="162659" cy="356731"/>
            </a:xfrm>
            <a:custGeom>
              <a:avLst/>
              <a:gdLst/>
              <a:ahLst/>
              <a:cxnLst/>
              <a:rect l="0" t="0" r="0" b="0"/>
              <a:pathLst>
                <a:path w="162659" h="356731">
                  <a:moveTo>
                    <a:pt x="124558" y="24906"/>
                  </a:moveTo>
                  <a:lnTo>
                    <a:pt x="124558" y="24906"/>
                  </a:lnTo>
                  <a:lnTo>
                    <a:pt x="125263" y="11108"/>
                  </a:lnTo>
                  <a:lnTo>
                    <a:pt x="128216" y="3257"/>
                  </a:lnTo>
                  <a:lnTo>
                    <a:pt x="127702" y="2006"/>
                  </a:lnTo>
                  <a:lnTo>
                    <a:pt x="126654" y="1173"/>
                  </a:lnTo>
                  <a:lnTo>
                    <a:pt x="118437" y="0"/>
                  </a:lnTo>
                  <a:lnTo>
                    <a:pt x="86976" y="1453"/>
                  </a:lnTo>
                  <a:lnTo>
                    <a:pt x="80453" y="2920"/>
                  </a:lnTo>
                  <a:lnTo>
                    <a:pt x="61160" y="15099"/>
                  </a:lnTo>
                  <a:lnTo>
                    <a:pt x="42038" y="35484"/>
                  </a:lnTo>
                  <a:lnTo>
                    <a:pt x="29709" y="69511"/>
                  </a:lnTo>
                  <a:lnTo>
                    <a:pt x="21587" y="110873"/>
                  </a:lnTo>
                  <a:lnTo>
                    <a:pt x="14712" y="157779"/>
                  </a:lnTo>
                  <a:lnTo>
                    <a:pt x="10356" y="192616"/>
                  </a:lnTo>
                  <a:lnTo>
                    <a:pt x="6068" y="227149"/>
                  </a:lnTo>
                  <a:lnTo>
                    <a:pt x="393" y="269686"/>
                  </a:lnTo>
                  <a:lnTo>
                    <a:pt x="0" y="314140"/>
                  </a:lnTo>
                  <a:lnTo>
                    <a:pt x="3582" y="331254"/>
                  </a:lnTo>
                  <a:lnTo>
                    <a:pt x="9878" y="343564"/>
                  </a:lnTo>
                  <a:lnTo>
                    <a:pt x="19261" y="351857"/>
                  </a:lnTo>
                  <a:lnTo>
                    <a:pt x="24727" y="355057"/>
                  </a:lnTo>
                  <a:lnTo>
                    <a:pt x="42088" y="356730"/>
                  </a:lnTo>
                  <a:lnTo>
                    <a:pt x="77545" y="353706"/>
                  </a:lnTo>
                  <a:lnTo>
                    <a:pt x="115567" y="346460"/>
                  </a:lnTo>
                  <a:lnTo>
                    <a:pt x="143531" y="335375"/>
                  </a:lnTo>
                  <a:lnTo>
                    <a:pt x="162658" y="32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42">
              <a:extLst>
                <a:ext uri="{FF2B5EF4-FFF2-40B4-BE49-F238E27FC236}">
                  <a16:creationId xmlns:a16="http://schemas.microsoft.com/office/drawing/2014/main" xmlns="" id="{EB5A0B45-14E4-4774-A7F9-6C84C8E6701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502186" y="4775962"/>
              <a:ext cx="107665" cy="121849"/>
            </a:xfrm>
            <a:custGeom>
              <a:avLst/>
              <a:gdLst/>
              <a:ahLst/>
              <a:cxnLst/>
              <a:rect l="0" t="0" r="0" b="0"/>
              <a:pathLst>
                <a:path w="107665" h="121849">
                  <a:moveTo>
                    <a:pt x="18764" y="5588"/>
                  </a:moveTo>
                  <a:lnTo>
                    <a:pt x="18764" y="5588"/>
                  </a:lnTo>
                  <a:lnTo>
                    <a:pt x="18764" y="2217"/>
                  </a:lnTo>
                  <a:lnTo>
                    <a:pt x="18058" y="2635"/>
                  </a:lnTo>
                  <a:lnTo>
                    <a:pt x="15393" y="6862"/>
                  </a:lnTo>
                  <a:lnTo>
                    <a:pt x="10925" y="45807"/>
                  </a:lnTo>
                  <a:lnTo>
                    <a:pt x="7024" y="86440"/>
                  </a:lnTo>
                  <a:lnTo>
                    <a:pt x="681" y="121769"/>
                  </a:lnTo>
                  <a:lnTo>
                    <a:pt x="359" y="121848"/>
                  </a:lnTo>
                  <a:lnTo>
                    <a:pt x="0" y="118172"/>
                  </a:lnTo>
                  <a:lnTo>
                    <a:pt x="13566" y="75848"/>
                  </a:lnTo>
                  <a:lnTo>
                    <a:pt x="27337" y="39341"/>
                  </a:lnTo>
                  <a:lnTo>
                    <a:pt x="39508" y="19178"/>
                  </a:lnTo>
                  <a:lnTo>
                    <a:pt x="54324" y="5513"/>
                  </a:lnTo>
                  <a:lnTo>
                    <a:pt x="66554" y="381"/>
                  </a:lnTo>
                  <a:lnTo>
                    <a:pt x="71791" y="0"/>
                  </a:lnTo>
                  <a:lnTo>
                    <a:pt x="76693" y="2568"/>
                  </a:lnTo>
                  <a:lnTo>
                    <a:pt x="85903" y="12948"/>
                  </a:lnTo>
                  <a:lnTo>
                    <a:pt x="99021" y="38029"/>
                  </a:lnTo>
                  <a:lnTo>
                    <a:pt x="105957" y="81062"/>
                  </a:lnTo>
                  <a:lnTo>
                    <a:pt x="107664" y="113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43">
              <a:extLst>
                <a:ext uri="{FF2B5EF4-FFF2-40B4-BE49-F238E27FC236}">
                  <a16:creationId xmlns:a16="http://schemas.microsoft.com/office/drawing/2014/main" xmlns="" id="{C92E5AEC-3B9F-4265-87C0-A19B74B2BDC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672538" y="4738424"/>
              <a:ext cx="96063" cy="167333"/>
            </a:xfrm>
            <a:custGeom>
              <a:avLst/>
              <a:gdLst/>
              <a:ahLst/>
              <a:cxnLst/>
              <a:rect l="0" t="0" r="0" b="0"/>
              <a:pathLst>
                <a:path w="96063" h="167333">
                  <a:moveTo>
                    <a:pt x="96062" y="5026"/>
                  </a:moveTo>
                  <a:lnTo>
                    <a:pt x="96062" y="5026"/>
                  </a:lnTo>
                  <a:lnTo>
                    <a:pt x="73458" y="0"/>
                  </a:lnTo>
                  <a:lnTo>
                    <a:pt x="57794" y="675"/>
                  </a:lnTo>
                  <a:lnTo>
                    <a:pt x="30552" y="9695"/>
                  </a:lnTo>
                  <a:lnTo>
                    <a:pt x="9859" y="24754"/>
                  </a:lnTo>
                  <a:lnTo>
                    <a:pt x="1776" y="34020"/>
                  </a:lnTo>
                  <a:lnTo>
                    <a:pt x="43" y="39172"/>
                  </a:lnTo>
                  <a:lnTo>
                    <a:pt x="0" y="50541"/>
                  </a:lnTo>
                  <a:lnTo>
                    <a:pt x="7977" y="62649"/>
                  </a:lnTo>
                  <a:lnTo>
                    <a:pt x="51660" y="97815"/>
                  </a:lnTo>
                  <a:lnTo>
                    <a:pt x="60570" y="108355"/>
                  </a:lnTo>
                  <a:lnTo>
                    <a:pt x="66177" y="119388"/>
                  </a:lnTo>
                  <a:lnTo>
                    <a:pt x="68669" y="128996"/>
                  </a:lnTo>
                  <a:lnTo>
                    <a:pt x="66511" y="134239"/>
                  </a:lnTo>
                  <a:lnTo>
                    <a:pt x="56587" y="145710"/>
                  </a:lnTo>
                  <a:lnTo>
                    <a:pt x="35134" y="160696"/>
                  </a:lnTo>
                  <a:lnTo>
                    <a:pt x="17645" y="167332"/>
                  </a:lnTo>
                  <a:lnTo>
                    <a:pt x="13445" y="166146"/>
                  </a:lnTo>
                  <a:lnTo>
                    <a:pt x="9940" y="163240"/>
                  </a:lnTo>
                  <a:lnTo>
                    <a:pt x="812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44">
              <a:extLst>
                <a:ext uri="{FF2B5EF4-FFF2-40B4-BE49-F238E27FC236}">
                  <a16:creationId xmlns:a16="http://schemas.microsoft.com/office/drawing/2014/main" xmlns="" id="{B44BF099-2768-41ED-B2BF-2EE778FCC34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25750" y="47879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21637" y="10113"/>
                  </a:lnTo>
                  <a:lnTo>
                    <a:pt x="11977" y="33257"/>
                  </a:lnTo>
                  <a:lnTo>
                    <a:pt x="2065" y="7612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45">
              <a:extLst>
                <a:ext uri="{FF2B5EF4-FFF2-40B4-BE49-F238E27FC236}">
                  <a16:creationId xmlns:a16="http://schemas.microsoft.com/office/drawing/2014/main" xmlns="" id="{4C9398FC-4293-4846-A21F-3C718AF1379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838450" y="4705329"/>
              <a:ext cx="6351" cy="95272"/>
            </a:xfrm>
            <a:custGeom>
              <a:avLst/>
              <a:gdLst/>
              <a:ahLst/>
              <a:cxnLst/>
              <a:rect l="0" t="0" r="0" b="0"/>
              <a:pathLst>
                <a:path w="6351" h="95272">
                  <a:moveTo>
                    <a:pt x="6350" y="95271"/>
                  </a:moveTo>
                  <a:lnTo>
                    <a:pt x="6350" y="95271"/>
                  </a:lnTo>
                  <a:lnTo>
                    <a:pt x="5644" y="48103"/>
                  </a:lnTo>
                  <a:lnTo>
                    <a:pt x="588" y="1048"/>
                  </a:lnTo>
                  <a:lnTo>
                    <a:pt x="392" y="0"/>
                  </a:lnTo>
                  <a:lnTo>
                    <a:pt x="0" y="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46">
              <a:extLst>
                <a:ext uri="{FF2B5EF4-FFF2-40B4-BE49-F238E27FC236}">
                  <a16:creationId xmlns:a16="http://schemas.microsoft.com/office/drawing/2014/main" xmlns="" id="{6CAFCB93-D16A-4C7A-86E7-72E178B0630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879590" y="4743712"/>
              <a:ext cx="65719" cy="149523"/>
            </a:xfrm>
            <a:custGeom>
              <a:avLst/>
              <a:gdLst/>
              <a:ahLst/>
              <a:cxnLst/>
              <a:rect l="0" t="0" r="0" b="0"/>
              <a:pathLst>
                <a:path w="65719" h="149523">
                  <a:moveTo>
                    <a:pt x="35060" y="6088"/>
                  </a:moveTo>
                  <a:lnTo>
                    <a:pt x="35060" y="6088"/>
                  </a:lnTo>
                  <a:lnTo>
                    <a:pt x="35060" y="0"/>
                  </a:lnTo>
                  <a:lnTo>
                    <a:pt x="24921" y="11340"/>
                  </a:lnTo>
                  <a:lnTo>
                    <a:pt x="9330" y="44938"/>
                  </a:lnTo>
                  <a:lnTo>
                    <a:pt x="625" y="82510"/>
                  </a:lnTo>
                  <a:lnTo>
                    <a:pt x="0" y="106376"/>
                  </a:lnTo>
                  <a:lnTo>
                    <a:pt x="7582" y="134267"/>
                  </a:lnTo>
                  <a:lnTo>
                    <a:pt x="14851" y="146783"/>
                  </a:lnTo>
                  <a:lnTo>
                    <a:pt x="19471" y="149273"/>
                  </a:lnTo>
                  <a:lnTo>
                    <a:pt x="24667" y="149522"/>
                  </a:lnTo>
                  <a:lnTo>
                    <a:pt x="30248" y="148278"/>
                  </a:lnTo>
                  <a:lnTo>
                    <a:pt x="48215" y="136413"/>
                  </a:lnTo>
                  <a:lnTo>
                    <a:pt x="60203" y="119492"/>
                  </a:lnTo>
                  <a:lnTo>
                    <a:pt x="65505" y="81014"/>
                  </a:lnTo>
                  <a:lnTo>
                    <a:pt x="65718" y="55647"/>
                  </a:lnTo>
                  <a:lnTo>
                    <a:pt x="60460" y="3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47">
              <a:extLst>
                <a:ext uri="{FF2B5EF4-FFF2-40B4-BE49-F238E27FC236}">
                  <a16:creationId xmlns:a16="http://schemas.microsoft.com/office/drawing/2014/main" xmlns="" id="{468D4638-E3C5-4F33-AF4E-CD56B606219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35668" y="4730570"/>
              <a:ext cx="104333" cy="145790"/>
            </a:xfrm>
            <a:custGeom>
              <a:avLst/>
              <a:gdLst/>
              <a:ahLst/>
              <a:cxnLst/>
              <a:rect l="0" t="0" r="0" b="0"/>
              <a:pathLst>
                <a:path w="104333" h="145790">
                  <a:moveTo>
                    <a:pt x="18682" y="12880"/>
                  </a:moveTo>
                  <a:lnTo>
                    <a:pt x="18682" y="12880"/>
                  </a:lnTo>
                  <a:lnTo>
                    <a:pt x="22053" y="16251"/>
                  </a:lnTo>
                  <a:lnTo>
                    <a:pt x="24149" y="31831"/>
                  </a:lnTo>
                  <a:lnTo>
                    <a:pt x="18008" y="79363"/>
                  </a:lnTo>
                  <a:lnTo>
                    <a:pt x="10082" y="121027"/>
                  </a:lnTo>
                  <a:lnTo>
                    <a:pt x="2428" y="144179"/>
                  </a:lnTo>
                  <a:lnTo>
                    <a:pt x="1496" y="145568"/>
                  </a:lnTo>
                  <a:lnTo>
                    <a:pt x="875" y="145789"/>
                  </a:lnTo>
                  <a:lnTo>
                    <a:pt x="0" y="132615"/>
                  </a:lnTo>
                  <a:lnTo>
                    <a:pt x="6483" y="100725"/>
                  </a:lnTo>
                  <a:lnTo>
                    <a:pt x="27454" y="56625"/>
                  </a:lnTo>
                  <a:lnTo>
                    <a:pt x="52639" y="17923"/>
                  </a:lnTo>
                  <a:lnTo>
                    <a:pt x="69522" y="4538"/>
                  </a:lnTo>
                  <a:lnTo>
                    <a:pt x="77975" y="969"/>
                  </a:lnTo>
                  <a:lnTo>
                    <a:pt x="85022" y="0"/>
                  </a:lnTo>
                  <a:lnTo>
                    <a:pt x="96615" y="2687"/>
                  </a:lnTo>
                  <a:lnTo>
                    <a:pt x="100270" y="8201"/>
                  </a:lnTo>
                  <a:lnTo>
                    <a:pt x="104332" y="25617"/>
                  </a:lnTo>
                  <a:lnTo>
                    <a:pt x="99877" y="59223"/>
                  </a:lnTo>
                  <a:lnTo>
                    <a:pt x="78412" y="104271"/>
                  </a:lnTo>
                  <a:lnTo>
                    <a:pt x="69482" y="12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48">
              <a:extLst>
                <a:ext uri="{FF2B5EF4-FFF2-40B4-BE49-F238E27FC236}">
                  <a16:creationId xmlns:a16="http://schemas.microsoft.com/office/drawing/2014/main" xmlns="" id="{323EED71-FD47-4093-A488-20D514689E7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155950" y="4707115"/>
              <a:ext cx="139701" cy="214136"/>
            </a:xfrm>
            <a:custGeom>
              <a:avLst/>
              <a:gdLst/>
              <a:ahLst/>
              <a:cxnLst/>
              <a:rect l="0" t="0" r="0" b="0"/>
              <a:pathLst>
                <a:path w="139701" h="214136">
                  <a:moveTo>
                    <a:pt x="139700" y="10935"/>
                  </a:moveTo>
                  <a:lnTo>
                    <a:pt x="139700" y="10935"/>
                  </a:lnTo>
                  <a:lnTo>
                    <a:pt x="129587" y="4193"/>
                  </a:lnTo>
                  <a:lnTo>
                    <a:pt x="103072" y="0"/>
                  </a:lnTo>
                  <a:lnTo>
                    <a:pt x="65034" y="5500"/>
                  </a:lnTo>
                  <a:lnTo>
                    <a:pt x="35968" y="19437"/>
                  </a:lnTo>
                  <a:lnTo>
                    <a:pt x="31034" y="25070"/>
                  </a:lnTo>
                  <a:lnTo>
                    <a:pt x="28450" y="30941"/>
                  </a:lnTo>
                  <a:lnTo>
                    <a:pt x="27434" y="36973"/>
                  </a:lnTo>
                  <a:lnTo>
                    <a:pt x="31948" y="51200"/>
                  </a:lnTo>
                  <a:lnTo>
                    <a:pt x="36116" y="58945"/>
                  </a:lnTo>
                  <a:lnTo>
                    <a:pt x="79153" y="93118"/>
                  </a:lnTo>
                  <a:lnTo>
                    <a:pt x="86635" y="99590"/>
                  </a:lnTo>
                  <a:lnTo>
                    <a:pt x="94949" y="114307"/>
                  </a:lnTo>
                  <a:lnTo>
                    <a:pt x="97166" y="122183"/>
                  </a:lnTo>
                  <a:lnTo>
                    <a:pt x="95867" y="138460"/>
                  </a:lnTo>
                  <a:lnTo>
                    <a:pt x="93544" y="146752"/>
                  </a:lnTo>
                  <a:lnTo>
                    <a:pt x="73421" y="171905"/>
                  </a:lnTo>
                  <a:lnTo>
                    <a:pt x="39380" y="199208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49">
              <a:extLst>
                <a:ext uri="{FF2B5EF4-FFF2-40B4-BE49-F238E27FC236}">
                  <a16:creationId xmlns:a16="http://schemas.microsoft.com/office/drawing/2014/main" xmlns="" id="{E5878FE4-A350-44CB-B624-50F759761A9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619250" y="5080000"/>
              <a:ext cx="1644651" cy="127001"/>
            </a:xfrm>
            <a:custGeom>
              <a:avLst/>
              <a:gdLst/>
              <a:ahLst/>
              <a:cxnLst/>
              <a:rect l="0" t="0" r="0" b="0"/>
              <a:pathLst>
                <a:path w="1644651" h="127001">
                  <a:moveTo>
                    <a:pt x="0" y="127000"/>
                  </a:moveTo>
                  <a:lnTo>
                    <a:pt x="0" y="127000"/>
                  </a:lnTo>
                  <a:lnTo>
                    <a:pt x="40295" y="125588"/>
                  </a:lnTo>
                  <a:lnTo>
                    <a:pt x="67785" y="123237"/>
                  </a:lnTo>
                  <a:lnTo>
                    <a:pt x="100224" y="120258"/>
                  </a:lnTo>
                  <a:lnTo>
                    <a:pt x="144427" y="115450"/>
                  </a:lnTo>
                  <a:lnTo>
                    <a:pt x="196473" y="109422"/>
                  </a:lnTo>
                  <a:lnTo>
                    <a:pt x="253749" y="102581"/>
                  </a:lnTo>
                  <a:lnTo>
                    <a:pt x="319449" y="95198"/>
                  </a:lnTo>
                  <a:lnTo>
                    <a:pt x="390766" y="87454"/>
                  </a:lnTo>
                  <a:lnTo>
                    <a:pt x="465827" y="79470"/>
                  </a:lnTo>
                  <a:lnTo>
                    <a:pt x="571607" y="71324"/>
                  </a:lnTo>
                  <a:lnTo>
                    <a:pt x="697866" y="63072"/>
                  </a:lnTo>
                  <a:lnTo>
                    <a:pt x="837777" y="54748"/>
                  </a:lnTo>
                  <a:lnTo>
                    <a:pt x="957863" y="48493"/>
                  </a:lnTo>
                  <a:lnTo>
                    <a:pt x="1064731" y="43617"/>
                  </a:lnTo>
                  <a:lnTo>
                    <a:pt x="1162787" y="39662"/>
                  </a:lnTo>
                  <a:lnTo>
                    <a:pt x="1246503" y="36318"/>
                  </a:lnTo>
                  <a:lnTo>
                    <a:pt x="1320657" y="33384"/>
                  </a:lnTo>
                  <a:lnTo>
                    <a:pt x="1388438" y="30723"/>
                  </a:lnTo>
                  <a:lnTo>
                    <a:pt x="1443503" y="27537"/>
                  </a:lnTo>
                  <a:lnTo>
                    <a:pt x="1490091" y="24003"/>
                  </a:lnTo>
                  <a:lnTo>
                    <a:pt x="1531027" y="20235"/>
                  </a:lnTo>
                  <a:lnTo>
                    <a:pt x="1561846" y="16312"/>
                  </a:lnTo>
                  <a:lnTo>
                    <a:pt x="1605497" y="8191"/>
                  </a:lnTo>
                  <a:lnTo>
                    <a:pt x="164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50">
              <a:extLst>
                <a:ext uri="{FF2B5EF4-FFF2-40B4-BE49-F238E27FC236}">
                  <a16:creationId xmlns:a16="http://schemas.microsoft.com/office/drawing/2014/main" xmlns="" id="{7AD9197F-DF49-4DD4-9AAF-A12D12D6B83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136579" y="5067300"/>
              <a:ext cx="1000322" cy="133351"/>
            </a:xfrm>
            <a:custGeom>
              <a:avLst/>
              <a:gdLst/>
              <a:ahLst/>
              <a:cxnLst/>
              <a:rect l="0" t="0" r="0" b="0"/>
              <a:pathLst>
                <a:path w="1000322" h="133351">
                  <a:moveTo>
                    <a:pt x="3371" y="133350"/>
                  </a:moveTo>
                  <a:lnTo>
                    <a:pt x="3371" y="133350"/>
                  </a:lnTo>
                  <a:lnTo>
                    <a:pt x="0" y="133350"/>
                  </a:lnTo>
                  <a:lnTo>
                    <a:pt x="38355" y="126608"/>
                  </a:lnTo>
                  <a:lnTo>
                    <a:pt x="66205" y="122505"/>
                  </a:lnTo>
                  <a:lnTo>
                    <a:pt x="100999" y="117654"/>
                  </a:lnTo>
                  <a:lnTo>
                    <a:pt x="140423" y="112302"/>
                  </a:lnTo>
                  <a:lnTo>
                    <a:pt x="185050" y="106618"/>
                  </a:lnTo>
                  <a:lnTo>
                    <a:pt x="233146" y="100712"/>
                  </a:lnTo>
                  <a:lnTo>
                    <a:pt x="283554" y="94657"/>
                  </a:lnTo>
                  <a:lnTo>
                    <a:pt x="337621" y="88505"/>
                  </a:lnTo>
                  <a:lnTo>
                    <a:pt x="394126" y="82286"/>
                  </a:lnTo>
                  <a:lnTo>
                    <a:pt x="452258" y="76024"/>
                  </a:lnTo>
                  <a:lnTo>
                    <a:pt x="510062" y="69733"/>
                  </a:lnTo>
                  <a:lnTo>
                    <a:pt x="567648" y="63422"/>
                  </a:lnTo>
                  <a:lnTo>
                    <a:pt x="625089" y="57098"/>
                  </a:lnTo>
                  <a:lnTo>
                    <a:pt x="679611" y="50765"/>
                  </a:lnTo>
                  <a:lnTo>
                    <a:pt x="732187" y="44427"/>
                  </a:lnTo>
                  <a:lnTo>
                    <a:pt x="783465" y="38084"/>
                  </a:lnTo>
                  <a:lnTo>
                    <a:pt x="830350" y="31034"/>
                  </a:lnTo>
                  <a:lnTo>
                    <a:pt x="874307" y="23512"/>
                  </a:lnTo>
                  <a:lnTo>
                    <a:pt x="916312" y="15675"/>
                  </a:lnTo>
                  <a:lnTo>
                    <a:pt x="1000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51">
              <a:extLst>
                <a:ext uri="{FF2B5EF4-FFF2-40B4-BE49-F238E27FC236}">
                  <a16:creationId xmlns:a16="http://schemas.microsoft.com/office/drawing/2014/main" xmlns="" id="{DEA4A4A9-0309-431F-8487-C953FA98FFA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457379" y="475615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97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52">
              <a:extLst>
                <a:ext uri="{FF2B5EF4-FFF2-40B4-BE49-F238E27FC236}">
                  <a16:creationId xmlns:a16="http://schemas.microsoft.com/office/drawing/2014/main" xmlns="" id="{502ED4A7-5535-4913-B40A-A0D27C91AF2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454400" y="4921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55">
            <a:extLst>
              <a:ext uri="{FF2B5EF4-FFF2-40B4-BE49-F238E27FC236}">
                <a16:creationId xmlns:a16="http://schemas.microsoft.com/office/drawing/2014/main" xmlns="" id="{13BBDB6A-66EE-4B1D-ADA4-3061C507743C}"/>
              </a:ext>
            </a:extLst>
          </p:cNvPr>
          <p:cNvGrpSpPr/>
          <p:nvPr/>
        </p:nvGrpSpPr>
        <p:grpSpPr>
          <a:xfrm>
            <a:off x="3961391" y="4619186"/>
            <a:ext cx="940810" cy="384615"/>
            <a:chOff x="3961391" y="4619186"/>
            <a:chExt cx="940810" cy="384615"/>
          </a:xfrm>
        </p:grpSpPr>
        <p:sp>
          <p:nvSpPr>
            <p:cNvPr id="146" name="SMARTInkShape-3053">
              <a:extLst>
                <a:ext uri="{FF2B5EF4-FFF2-40B4-BE49-F238E27FC236}">
                  <a16:creationId xmlns:a16="http://schemas.microsoft.com/office/drawing/2014/main" xmlns="" id="{F4AE12C6-9F23-4BCA-ABCB-62F8F611758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961391" y="4619186"/>
              <a:ext cx="128127" cy="383654"/>
            </a:xfrm>
            <a:custGeom>
              <a:avLst/>
              <a:gdLst/>
              <a:ahLst/>
              <a:cxnLst/>
              <a:rect l="0" t="0" r="0" b="0"/>
              <a:pathLst>
                <a:path w="128127" h="383654">
                  <a:moveTo>
                    <a:pt x="13709" y="111564"/>
                  </a:moveTo>
                  <a:lnTo>
                    <a:pt x="13709" y="111564"/>
                  </a:lnTo>
                  <a:lnTo>
                    <a:pt x="13709" y="95162"/>
                  </a:lnTo>
                  <a:lnTo>
                    <a:pt x="17080" y="103411"/>
                  </a:lnTo>
                  <a:lnTo>
                    <a:pt x="22547" y="136116"/>
                  </a:lnTo>
                  <a:lnTo>
                    <a:pt x="26574" y="171395"/>
                  </a:lnTo>
                  <a:lnTo>
                    <a:pt x="30010" y="212944"/>
                  </a:lnTo>
                  <a:lnTo>
                    <a:pt x="31537" y="257281"/>
                  </a:lnTo>
                  <a:lnTo>
                    <a:pt x="32216" y="300975"/>
                  </a:lnTo>
                  <a:lnTo>
                    <a:pt x="31812" y="339680"/>
                  </a:lnTo>
                  <a:lnTo>
                    <a:pt x="27260" y="383653"/>
                  </a:lnTo>
                  <a:lnTo>
                    <a:pt x="26976" y="383268"/>
                  </a:lnTo>
                  <a:lnTo>
                    <a:pt x="24639" y="351082"/>
                  </a:lnTo>
                  <a:lnTo>
                    <a:pt x="19978" y="313972"/>
                  </a:lnTo>
                  <a:lnTo>
                    <a:pt x="15772" y="290247"/>
                  </a:lnTo>
                  <a:lnTo>
                    <a:pt x="10851" y="264552"/>
                  </a:lnTo>
                  <a:lnTo>
                    <a:pt x="6864" y="236840"/>
                  </a:lnTo>
                  <a:lnTo>
                    <a:pt x="3501" y="207781"/>
                  </a:lnTo>
                  <a:lnTo>
                    <a:pt x="554" y="177825"/>
                  </a:lnTo>
                  <a:lnTo>
                    <a:pt x="0" y="150800"/>
                  </a:lnTo>
                  <a:lnTo>
                    <a:pt x="1042" y="125726"/>
                  </a:lnTo>
                  <a:lnTo>
                    <a:pt x="8079" y="81169"/>
                  </a:lnTo>
                  <a:lnTo>
                    <a:pt x="22966" y="44903"/>
                  </a:lnTo>
                  <a:lnTo>
                    <a:pt x="51180" y="10204"/>
                  </a:lnTo>
                  <a:lnTo>
                    <a:pt x="71520" y="1368"/>
                  </a:lnTo>
                  <a:lnTo>
                    <a:pt x="81883" y="0"/>
                  </a:lnTo>
                  <a:lnTo>
                    <a:pt x="92320" y="3322"/>
                  </a:lnTo>
                  <a:lnTo>
                    <a:pt x="113323" y="18301"/>
                  </a:lnTo>
                  <a:lnTo>
                    <a:pt x="125010" y="42832"/>
                  </a:lnTo>
                  <a:lnTo>
                    <a:pt x="128126" y="57276"/>
                  </a:lnTo>
                  <a:lnTo>
                    <a:pt x="124063" y="86495"/>
                  </a:lnTo>
                  <a:lnTo>
                    <a:pt x="112144" y="114533"/>
                  </a:lnTo>
                  <a:lnTo>
                    <a:pt x="77629" y="157515"/>
                  </a:lnTo>
                  <a:lnTo>
                    <a:pt x="61873" y="170792"/>
                  </a:lnTo>
                  <a:lnTo>
                    <a:pt x="39109" y="181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54">
              <a:extLst>
                <a:ext uri="{FF2B5EF4-FFF2-40B4-BE49-F238E27FC236}">
                  <a16:creationId xmlns:a16="http://schemas.microsoft.com/office/drawing/2014/main" xmlns="" id="{BD7B3E6B-D8D4-4AF1-81CE-A6E578AE336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095750" y="4787900"/>
              <a:ext cx="190501" cy="210035"/>
            </a:xfrm>
            <a:custGeom>
              <a:avLst/>
              <a:gdLst/>
              <a:ahLst/>
              <a:cxnLst/>
              <a:rect l="0" t="0" r="0" b="0"/>
              <a:pathLst>
                <a:path w="190501" h="210035">
                  <a:moveTo>
                    <a:pt x="0" y="101600"/>
                  </a:moveTo>
                  <a:lnTo>
                    <a:pt x="0" y="101600"/>
                  </a:lnTo>
                  <a:lnTo>
                    <a:pt x="3371" y="94858"/>
                  </a:lnTo>
                  <a:lnTo>
                    <a:pt x="18951" y="83923"/>
                  </a:lnTo>
                  <a:lnTo>
                    <a:pt x="37350" y="81514"/>
                  </a:lnTo>
                  <a:lnTo>
                    <a:pt x="48183" y="81859"/>
                  </a:lnTo>
                  <a:lnTo>
                    <a:pt x="69628" y="91651"/>
                  </a:lnTo>
                  <a:lnTo>
                    <a:pt x="88801" y="107762"/>
                  </a:lnTo>
                  <a:lnTo>
                    <a:pt x="102026" y="126681"/>
                  </a:lnTo>
                  <a:lnTo>
                    <a:pt x="106964" y="150612"/>
                  </a:lnTo>
                  <a:lnTo>
                    <a:pt x="106101" y="175594"/>
                  </a:lnTo>
                  <a:lnTo>
                    <a:pt x="101013" y="196105"/>
                  </a:lnTo>
                  <a:lnTo>
                    <a:pt x="96975" y="202703"/>
                  </a:lnTo>
                  <a:lnTo>
                    <a:pt x="92167" y="207102"/>
                  </a:lnTo>
                  <a:lnTo>
                    <a:pt x="86845" y="210034"/>
                  </a:lnTo>
                  <a:lnTo>
                    <a:pt x="81885" y="209167"/>
                  </a:lnTo>
                  <a:lnTo>
                    <a:pt x="72612" y="200678"/>
                  </a:lnTo>
                  <a:lnTo>
                    <a:pt x="67549" y="183734"/>
                  </a:lnTo>
                  <a:lnTo>
                    <a:pt x="66199" y="173289"/>
                  </a:lnTo>
                  <a:lnTo>
                    <a:pt x="74107" y="146633"/>
                  </a:lnTo>
                  <a:lnTo>
                    <a:pt x="90086" y="115265"/>
                  </a:lnTo>
                  <a:lnTo>
                    <a:pt x="111299" y="80156"/>
                  </a:lnTo>
                  <a:lnTo>
                    <a:pt x="147042" y="3817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55">
              <a:extLst>
                <a:ext uri="{FF2B5EF4-FFF2-40B4-BE49-F238E27FC236}">
                  <a16:creationId xmlns:a16="http://schemas.microsoft.com/office/drawing/2014/main" xmlns="" id="{1E0579CE-E9B5-483E-A6AE-5DFB7186FAF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443608" y="4639956"/>
              <a:ext cx="122043" cy="363845"/>
            </a:xfrm>
            <a:custGeom>
              <a:avLst/>
              <a:gdLst/>
              <a:ahLst/>
              <a:cxnLst/>
              <a:rect l="0" t="0" r="0" b="0"/>
              <a:pathLst>
                <a:path w="122043" h="363845">
                  <a:moveTo>
                    <a:pt x="96642" y="20944"/>
                  </a:moveTo>
                  <a:lnTo>
                    <a:pt x="96642" y="20944"/>
                  </a:lnTo>
                  <a:lnTo>
                    <a:pt x="91175" y="1171"/>
                  </a:lnTo>
                  <a:lnTo>
                    <a:pt x="88764" y="0"/>
                  </a:lnTo>
                  <a:lnTo>
                    <a:pt x="80440" y="582"/>
                  </a:lnTo>
                  <a:lnTo>
                    <a:pt x="60483" y="18360"/>
                  </a:lnTo>
                  <a:lnTo>
                    <a:pt x="36696" y="62825"/>
                  </a:lnTo>
                  <a:lnTo>
                    <a:pt x="20140" y="108232"/>
                  </a:lnTo>
                  <a:lnTo>
                    <a:pt x="11774" y="134169"/>
                  </a:lnTo>
                  <a:lnTo>
                    <a:pt x="6197" y="159927"/>
                  </a:lnTo>
                  <a:lnTo>
                    <a:pt x="2479" y="185567"/>
                  </a:lnTo>
                  <a:lnTo>
                    <a:pt x="0" y="211126"/>
                  </a:lnTo>
                  <a:lnTo>
                    <a:pt x="2890" y="256458"/>
                  </a:lnTo>
                  <a:lnTo>
                    <a:pt x="12641" y="295656"/>
                  </a:lnTo>
                  <a:lnTo>
                    <a:pt x="28734" y="327188"/>
                  </a:lnTo>
                  <a:lnTo>
                    <a:pt x="49527" y="347788"/>
                  </a:lnTo>
                  <a:lnTo>
                    <a:pt x="60999" y="355257"/>
                  </a:lnTo>
                  <a:lnTo>
                    <a:pt x="85034" y="361674"/>
                  </a:lnTo>
                  <a:lnTo>
                    <a:pt x="122042" y="36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56">
              <a:extLst>
                <a:ext uri="{FF2B5EF4-FFF2-40B4-BE49-F238E27FC236}">
                  <a16:creationId xmlns:a16="http://schemas.microsoft.com/office/drawing/2014/main" xmlns="" id="{DE161B9D-8310-4939-A2ED-C61BF6D77FF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635289" y="4647770"/>
              <a:ext cx="266912" cy="310998"/>
            </a:xfrm>
            <a:custGeom>
              <a:avLst/>
              <a:gdLst/>
              <a:ahLst/>
              <a:cxnLst/>
              <a:rect l="0" t="0" r="0" b="0"/>
              <a:pathLst>
                <a:path w="266912" h="310998">
                  <a:moveTo>
                    <a:pt x="76411" y="209980"/>
                  </a:moveTo>
                  <a:lnTo>
                    <a:pt x="76411" y="209980"/>
                  </a:lnTo>
                  <a:lnTo>
                    <a:pt x="76411" y="189586"/>
                  </a:lnTo>
                  <a:lnTo>
                    <a:pt x="72648" y="183041"/>
                  </a:lnTo>
                  <a:lnTo>
                    <a:pt x="66272" y="176135"/>
                  </a:lnTo>
                  <a:lnTo>
                    <a:pt x="58734" y="170714"/>
                  </a:lnTo>
                  <a:lnTo>
                    <a:pt x="50681" y="167834"/>
                  </a:lnTo>
                  <a:lnTo>
                    <a:pt x="46557" y="167066"/>
                  </a:lnTo>
                  <a:lnTo>
                    <a:pt x="42397" y="169377"/>
                  </a:lnTo>
                  <a:lnTo>
                    <a:pt x="29095" y="187522"/>
                  </a:lnTo>
                  <a:lnTo>
                    <a:pt x="7876" y="232747"/>
                  </a:lnTo>
                  <a:lnTo>
                    <a:pt x="795" y="258198"/>
                  </a:lnTo>
                  <a:lnTo>
                    <a:pt x="0" y="278918"/>
                  </a:lnTo>
                  <a:lnTo>
                    <a:pt x="3880" y="293771"/>
                  </a:lnTo>
                  <a:lnTo>
                    <a:pt x="6890" y="299707"/>
                  </a:lnTo>
                  <a:lnTo>
                    <a:pt x="11014" y="302959"/>
                  </a:lnTo>
                  <a:lnTo>
                    <a:pt x="15879" y="304422"/>
                  </a:lnTo>
                  <a:lnTo>
                    <a:pt x="21240" y="304691"/>
                  </a:lnTo>
                  <a:lnTo>
                    <a:pt x="26930" y="302049"/>
                  </a:lnTo>
                  <a:lnTo>
                    <a:pt x="38897" y="291587"/>
                  </a:lnTo>
                  <a:lnTo>
                    <a:pt x="66779" y="248782"/>
                  </a:lnTo>
                  <a:lnTo>
                    <a:pt x="82096" y="206192"/>
                  </a:lnTo>
                  <a:lnTo>
                    <a:pt x="82702" y="245950"/>
                  </a:lnTo>
                  <a:lnTo>
                    <a:pt x="88525" y="282519"/>
                  </a:lnTo>
                  <a:lnTo>
                    <a:pt x="98658" y="302734"/>
                  </a:lnTo>
                  <a:lnTo>
                    <a:pt x="106524" y="310706"/>
                  </a:lnTo>
                  <a:lnTo>
                    <a:pt x="110598" y="310997"/>
                  </a:lnTo>
                  <a:lnTo>
                    <a:pt x="114725" y="309075"/>
                  </a:lnTo>
                  <a:lnTo>
                    <a:pt x="118886" y="305677"/>
                  </a:lnTo>
                  <a:lnTo>
                    <a:pt x="140775" y="267688"/>
                  </a:lnTo>
                  <a:lnTo>
                    <a:pt x="152995" y="236334"/>
                  </a:lnTo>
                  <a:lnTo>
                    <a:pt x="163601" y="197468"/>
                  </a:lnTo>
                  <a:lnTo>
                    <a:pt x="173018" y="154324"/>
                  </a:lnTo>
                  <a:lnTo>
                    <a:pt x="181906" y="109279"/>
                  </a:lnTo>
                  <a:lnTo>
                    <a:pt x="188679" y="69034"/>
                  </a:lnTo>
                  <a:lnTo>
                    <a:pt x="192696" y="24049"/>
                  </a:lnTo>
                  <a:lnTo>
                    <a:pt x="191103" y="0"/>
                  </a:lnTo>
                  <a:lnTo>
                    <a:pt x="190266" y="143"/>
                  </a:lnTo>
                  <a:lnTo>
                    <a:pt x="187456" y="5947"/>
                  </a:lnTo>
                  <a:lnTo>
                    <a:pt x="179902" y="52973"/>
                  </a:lnTo>
                  <a:lnTo>
                    <a:pt x="175794" y="86577"/>
                  </a:lnTo>
                  <a:lnTo>
                    <a:pt x="173498" y="124560"/>
                  </a:lnTo>
                  <a:lnTo>
                    <a:pt x="173183" y="163549"/>
                  </a:lnTo>
                  <a:lnTo>
                    <a:pt x="175395" y="199692"/>
                  </a:lnTo>
                  <a:lnTo>
                    <a:pt x="180607" y="245031"/>
                  </a:lnTo>
                  <a:lnTo>
                    <a:pt x="189991" y="271793"/>
                  </a:lnTo>
                  <a:lnTo>
                    <a:pt x="195169" y="275883"/>
                  </a:lnTo>
                  <a:lnTo>
                    <a:pt x="208450" y="278546"/>
                  </a:lnTo>
                  <a:lnTo>
                    <a:pt x="223760" y="271733"/>
                  </a:lnTo>
                  <a:lnTo>
                    <a:pt x="266911" y="22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57">
              <a:extLst>
                <a:ext uri="{FF2B5EF4-FFF2-40B4-BE49-F238E27FC236}">
                  <a16:creationId xmlns:a16="http://schemas.microsoft.com/office/drawing/2014/main" xmlns="" id="{178F9B68-BA2E-4A2A-BC45-D141401D92E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749800" y="47942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22029"/>
                  </a:lnTo>
                  <a:lnTo>
                    <a:pt x="73751" y="1473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56">
            <a:extLst>
              <a:ext uri="{FF2B5EF4-FFF2-40B4-BE49-F238E27FC236}">
                <a16:creationId xmlns:a16="http://schemas.microsoft.com/office/drawing/2014/main" xmlns="" id="{3426371C-727D-4010-9F14-3498CA362422}"/>
              </a:ext>
            </a:extLst>
          </p:cNvPr>
          <p:cNvGrpSpPr/>
          <p:nvPr/>
        </p:nvGrpSpPr>
        <p:grpSpPr>
          <a:xfrm>
            <a:off x="5156200" y="4632129"/>
            <a:ext cx="596901" cy="299287"/>
            <a:chOff x="5156200" y="4632129"/>
            <a:chExt cx="596901" cy="299287"/>
          </a:xfrm>
        </p:grpSpPr>
        <p:sp>
          <p:nvSpPr>
            <p:cNvPr id="152" name="SMARTInkShape-3058">
              <a:extLst>
                <a:ext uri="{FF2B5EF4-FFF2-40B4-BE49-F238E27FC236}">
                  <a16:creationId xmlns:a16="http://schemas.microsoft.com/office/drawing/2014/main" xmlns="" id="{FC510292-B2FE-44D0-8851-C22D16983D9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466729" y="4732310"/>
              <a:ext cx="68819" cy="199106"/>
            </a:xfrm>
            <a:custGeom>
              <a:avLst/>
              <a:gdLst/>
              <a:ahLst/>
              <a:cxnLst/>
              <a:rect l="0" t="0" r="0" b="0"/>
              <a:pathLst>
                <a:path w="68819" h="199106">
                  <a:moveTo>
                    <a:pt x="45071" y="30190"/>
                  </a:moveTo>
                  <a:lnTo>
                    <a:pt x="45071" y="30190"/>
                  </a:lnTo>
                  <a:lnTo>
                    <a:pt x="45776" y="20051"/>
                  </a:lnTo>
                  <a:lnTo>
                    <a:pt x="50538" y="3707"/>
                  </a:lnTo>
                  <a:lnTo>
                    <a:pt x="49422" y="1951"/>
                  </a:lnTo>
                  <a:lnTo>
                    <a:pt x="47266" y="781"/>
                  </a:lnTo>
                  <a:lnTo>
                    <a:pt x="44418" y="0"/>
                  </a:lnTo>
                  <a:lnTo>
                    <a:pt x="35608" y="2896"/>
                  </a:lnTo>
                  <a:lnTo>
                    <a:pt x="30296" y="5644"/>
                  </a:lnTo>
                  <a:lnTo>
                    <a:pt x="20630" y="16223"/>
                  </a:lnTo>
                  <a:lnTo>
                    <a:pt x="2927" y="46010"/>
                  </a:lnTo>
                  <a:lnTo>
                    <a:pt x="0" y="64267"/>
                  </a:lnTo>
                  <a:lnTo>
                    <a:pt x="207" y="74075"/>
                  </a:lnTo>
                  <a:lnTo>
                    <a:pt x="6082" y="90617"/>
                  </a:lnTo>
                  <a:lnTo>
                    <a:pt x="16454" y="105024"/>
                  </a:lnTo>
                  <a:lnTo>
                    <a:pt x="61990" y="145734"/>
                  </a:lnTo>
                  <a:lnTo>
                    <a:pt x="66934" y="151669"/>
                  </a:lnTo>
                  <a:lnTo>
                    <a:pt x="68818" y="157037"/>
                  </a:lnTo>
                  <a:lnTo>
                    <a:pt x="68664" y="162027"/>
                  </a:lnTo>
                  <a:lnTo>
                    <a:pt x="64729" y="171334"/>
                  </a:lnTo>
                  <a:lnTo>
                    <a:pt x="58276" y="180174"/>
                  </a:lnTo>
                  <a:lnTo>
                    <a:pt x="39969" y="193085"/>
                  </a:lnTo>
                  <a:lnTo>
                    <a:pt x="23411" y="199105"/>
                  </a:lnTo>
                  <a:lnTo>
                    <a:pt x="20753" y="196422"/>
                  </a:lnTo>
                  <a:lnTo>
                    <a:pt x="19671" y="16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59">
              <a:extLst>
                <a:ext uri="{FF2B5EF4-FFF2-40B4-BE49-F238E27FC236}">
                  <a16:creationId xmlns:a16="http://schemas.microsoft.com/office/drawing/2014/main" xmlns="" id="{F19CD187-8397-49BC-8841-F2497B24CCB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12389" y="4632129"/>
              <a:ext cx="83562" cy="297074"/>
            </a:xfrm>
            <a:custGeom>
              <a:avLst/>
              <a:gdLst/>
              <a:ahLst/>
              <a:cxnLst/>
              <a:rect l="0" t="0" r="0" b="0"/>
              <a:pathLst>
                <a:path w="83562" h="297074">
                  <a:moveTo>
                    <a:pt x="83561" y="3371"/>
                  </a:moveTo>
                  <a:lnTo>
                    <a:pt x="83561" y="3371"/>
                  </a:lnTo>
                  <a:lnTo>
                    <a:pt x="73448" y="0"/>
                  </a:lnTo>
                  <a:lnTo>
                    <a:pt x="64720" y="227"/>
                  </a:lnTo>
                  <a:lnTo>
                    <a:pt x="57548" y="2679"/>
                  </a:lnTo>
                  <a:lnTo>
                    <a:pt x="55635" y="4321"/>
                  </a:lnTo>
                  <a:lnTo>
                    <a:pt x="54360" y="6120"/>
                  </a:lnTo>
                  <a:lnTo>
                    <a:pt x="50265" y="42522"/>
                  </a:lnTo>
                  <a:lnTo>
                    <a:pt x="45003" y="87408"/>
                  </a:lnTo>
                  <a:lnTo>
                    <a:pt x="38907" y="125388"/>
                  </a:lnTo>
                  <a:lnTo>
                    <a:pt x="26790" y="165786"/>
                  </a:lnTo>
                  <a:lnTo>
                    <a:pt x="15762" y="203496"/>
                  </a:lnTo>
                  <a:lnTo>
                    <a:pt x="3500" y="250815"/>
                  </a:lnTo>
                  <a:lnTo>
                    <a:pt x="0" y="274213"/>
                  </a:lnTo>
                  <a:lnTo>
                    <a:pt x="3149" y="291667"/>
                  </a:lnTo>
                  <a:lnTo>
                    <a:pt x="6670" y="295757"/>
                  </a:lnTo>
                  <a:lnTo>
                    <a:pt x="11134" y="297073"/>
                  </a:lnTo>
                  <a:lnTo>
                    <a:pt x="16226" y="296539"/>
                  </a:lnTo>
                  <a:lnTo>
                    <a:pt x="58161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60">
              <a:extLst>
                <a:ext uri="{FF2B5EF4-FFF2-40B4-BE49-F238E27FC236}">
                  <a16:creationId xmlns:a16="http://schemas.microsoft.com/office/drawing/2014/main" xmlns="" id="{A55738CD-0DA7-422C-97FE-771586B5633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06327" y="4756150"/>
              <a:ext cx="146774" cy="30868"/>
            </a:xfrm>
            <a:custGeom>
              <a:avLst/>
              <a:gdLst/>
              <a:ahLst/>
              <a:cxnLst/>
              <a:rect l="0" t="0" r="0" b="0"/>
              <a:pathLst>
                <a:path w="146774" h="30868">
                  <a:moveTo>
                    <a:pt x="19773" y="25400"/>
                  </a:moveTo>
                  <a:lnTo>
                    <a:pt x="19773" y="25400"/>
                  </a:lnTo>
                  <a:lnTo>
                    <a:pt x="5975" y="26105"/>
                  </a:lnTo>
                  <a:lnTo>
                    <a:pt x="0" y="28771"/>
                  </a:lnTo>
                  <a:lnTo>
                    <a:pt x="240" y="29764"/>
                  </a:lnTo>
                  <a:lnTo>
                    <a:pt x="6153" y="30867"/>
                  </a:lnTo>
                  <a:lnTo>
                    <a:pt x="43815" y="25800"/>
                  </a:lnTo>
                  <a:lnTo>
                    <a:pt x="87418" y="15798"/>
                  </a:lnTo>
                  <a:lnTo>
                    <a:pt x="146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61">
              <a:extLst>
                <a:ext uri="{FF2B5EF4-FFF2-40B4-BE49-F238E27FC236}">
                  <a16:creationId xmlns:a16="http://schemas.microsoft.com/office/drawing/2014/main" xmlns="" id="{A831BE6F-6988-43FB-871D-12C766C8809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64385" y="4789665"/>
              <a:ext cx="74041" cy="124636"/>
            </a:xfrm>
            <a:custGeom>
              <a:avLst/>
              <a:gdLst/>
              <a:ahLst/>
              <a:cxnLst/>
              <a:rect l="0" t="0" r="0" b="0"/>
              <a:pathLst>
                <a:path w="74041" h="124636">
                  <a:moveTo>
                    <a:pt x="45815" y="10935"/>
                  </a:moveTo>
                  <a:lnTo>
                    <a:pt x="45815" y="10935"/>
                  </a:lnTo>
                  <a:lnTo>
                    <a:pt x="42444" y="4193"/>
                  </a:lnTo>
                  <a:lnTo>
                    <a:pt x="40040" y="2207"/>
                  </a:lnTo>
                  <a:lnTo>
                    <a:pt x="33606" y="0"/>
                  </a:lnTo>
                  <a:lnTo>
                    <a:pt x="29914" y="1529"/>
                  </a:lnTo>
                  <a:lnTo>
                    <a:pt x="22049" y="8871"/>
                  </a:lnTo>
                  <a:lnTo>
                    <a:pt x="9689" y="28276"/>
                  </a:lnTo>
                  <a:lnTo>
                    <a:pt x="460" y="58641"/>
                  </a:lnTo>
                  <a:lnTo>
                    <a:pt x="0" y="87707"/>
                  </a:lnTo>
                  <a:lnTo>
                    <a:pt x="7702" y="110823"/>
                  </a:lnTo>
                  <a:lnTo>
                    <a:pt x="18763" y="120711"/>
                  </a:lnTo>
                  <a:lnTo>
                    <a:pt x="25664" y="124335"/>
                  </a:lnTo>
                  <a:lnTo>
                    <a:pt x="33087" y="124635"/>
                  </a:lnTo>
                  <a:lnTo>
                    <a:pt x="48859" y="119324"/>
                  </a:lnTo>
                  <a:lnTo>
                    <a:pt x="61514" y="108027"/>
                  </a:lnTo>
                  <a:lnTo>
                    <a:pt x="66865" y="101062"/>
                  </a:lnTo>
                  <a:lnTo>
                    <a:pt x="72809" y="83918"/>
                  </a:lnTo>
                  <a:lnTo>
                    <a:pt x="74040" y="65244"/>
                  </a:lnTo>
                  <a:lnTo>
                    <a:pt x="66800" y="40275"/>
                  </a:lnTo>
                  <a:lnTo>
                    <a:pt x="49978" y="14420"/>
                  </a:lnTo>
                  <a:lnTo>
                    <a:pt x="50001" y="11847"/>
                  </a:lnTo>
                  <a:lnTo>
                    <a:pt x="52165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62">
              <a:extLst>
                <a:ext uri="{FF2B5EF4-FFF2-40B4-BE49-F238E27FC236}">
                  <a16:creationId xmlns:a16="http://schemas.microsoft.com/office/drawing/2014/main" xmlns="" id="{9D60176D-D01A-4462-A8A9-3B786C527A1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156200" y="4778754"/>
              <a:ext cx="167385" cy="150743"/>
            </a:xfrm>
            <a:custGeom>
              <a:avLst/>
              <a:gdLst/>
              <a:ahLst/>
              <a:cxnLst/>
              <a:rect l="0" t="0" r="0" b="0"/>
              <a:pathLst>
                <a:path w="167385" h="150743">
                  <a:moveTo>
                    <a:pt x="0" y="9146"/>
                  </a:moveTo>
                  <a:lnTo>
                    <a:pt x="0" y="9146"/>
                  </a:lnTo>
                  <a:lnTo>
                    <a:pt x="0" y="5488"/>
                  </a:lnTo>
                  <a:lnTo>
                    <a:pt x="1882" y="15741"/>
                  </a:lnTo>
                  <a:lnTo>
                    <a:pt x="6467" y="58123"/>
                  </a:lnTo>
                  <a:lnTo>
                    <a:pt x="11259" y="103408"/>
                  </a:lnTo>
                  <a:lnTo>
                    <a:pt x="12616" y="150632"/>
                  </a:lnTo>
                  <a:lnTo>
                    <a:pt x="11938" y="150742"/>
                  </a:lnTo>
                  <a:lnTo>
                    <a:pt x="9304" y="147102"/>
                  </a:lnTo>
                  <a:lnTo>
                    <a:pt x="7639" y="112283"/>
                  </a:lnTo>
                  <a:lnTo>
                    <a:pt x="12298" y="74120"/>
                  </a:lnTo>
                  <a:lnTo>
                    <a:pt x="22302" y="41960"/>
                  </a:lnTo>
                  <a:lnTo>
                    <a:pt x="30138" y="28198"/>
                  </a:lnTo>
                  <a:lnTo>
                    <a:pt x="34909" y="24670"/>
                  </a:lnTo>
                  <a:lnTo>
                    <a:pt x="40206" y="23023"/>
                  </a:lnTo>
                  <a:lnTo>
                    <a:pt x="45854" y="22631"/>
                  </a:lnTo>
                  <a:lnTo>
                    <a:pt x="50325" y="25191"/>
                  </a:lnTo>
                  <a:lnTo>
                    <a:pt x="57174" y="35563"/>
                  </a:lnTo>
                  <a:lnTo>
                    <a:pt x="70273" y="68875"/>
                  </a:lnTo>
                  <a:lnTo>
                    <a:pt x="69937" y="99297"/>
                  </a:lnTo>
                  <a:lnTo>
                    <a:pt x="69908" y="98880"/>
                  </a:lnTo>
                  <a:lnTo>
                    <a:pt x="78694" y="59395"/>
                  </a:lnTo>
                  <a:lnTo>
                    <a:pt x="88150" y="29522"/>
                  </a:lnTo>
                  <a:lnTo>
                    <a:pt x="97739" y="14438"/>
                  </a:lnTo>
                  <a:lnTo>
                    <a:pt x="103260" y="8441"/>
                  </a:lnTo>
                  <a:lnTo>
                    <a:pt x="116919" y="1777"/>
                  </a:lnTo>
                  <a:lnTo>
                    <a:pt x="124513" y="0"/>
                  </a:lnTo>
                  <a:lnTo>
                    <a:pt x="138595" y="1788"/>
                  </a:lnTo>
                  <a:lnTo>
                    <a:pt x="145313" y="4241"/>
                  </a:lnTo>
                  <a:lnTo>
                    <a:pt x="150497" y="9404"/>
                  </a:lnTo>
                  <a:lnTo>
                    <a:pt x="161165" y="33525"/>
                  </a:lnTo>
                  <a:lnTo>
                    <a:pt x="167384" y="63720"/>
                  </a:lnTo>
                  <a:lnTo>
                    <a:pt x="165760" y="107728"/>
                  </a:lnTo>
                  <a:lnTo>
                    <a:pt x="165100" y="136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3063">
            <a:extLst>
              <a:ext uri="{FF2B5EF4-FFF2-40B4-BE49-F238E27FC236}">
                <a16:creationId xmlns:a16="http://schemas.microsoft.com/office/drawing/2014/main" xmlns="" id="{A1F031FA-F6CF-41FB-8A1C-FB4B5D93FAB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140450" y="4643333"/>
            <a:ext cx="132086" cy="281307"/>
          </a:xfrm>
          <a:custGeom>
            <a:avLst/>
            <a:gdLst/>
            <a:ahLst/>
            <a:cxnLst/>
            <a:rect l="0" t="0" r="0" b="0"/>
            <a:pathLst>
              <a:path w="132086" h="281307">
                <a:moveTo>
                  <a:pt x="0" y="23917"/>
                </a:moveTo>
                <a:lnTo>
                  <a:pt x="0" y="23917"/>
                </a:lnTo>
                <a:lnTo>
                  <a:pt x="0" y="20546"/>
                </a:lnTo>
                <a:lnTo>
                  <a:pt x="6742" y="11708"/>
                </a:lnTo>
                <a:lnTo>
                  <a:pt x="24419" y="3523"/>
                </a:lnTo>
                <a:lnTo>
                  <a:pt x="47530" y="0"/>
                </a:lnTo>
                <a:lnTo>
                  <a:pt x="63927" y="4820"/>
                </a:lnTo>
                <a:lnTo>
                  <a:pt x="72252" y="9069"/>
                </a:lnTo>
                <a:lnTo>
                  <a:pt x="77801" y="16135"/>
                </a:lnTo>
                <a:lnTo>
                  <a:pt x="83967" y="35275"/>
                </a:lnTo>
                <a:lnTo>
                  <a:pt x="82945" y="56011"/>
                </a:lnTo>
                <a:lnTo>
                  <a:pt x="72554" y="87519"/>
                </a:lnTo>
                <a:lnTo>
                  <a:pt x="45381" y="129502"/>
                </a:lnTo>
                <a:lnTo>
                  <a:pt x="35397" y="143945"/>
                </a:lnTo>
                <a:lnTo>
                  <a:pt x="30314" y="147818"/>
                </a:lnTo>
                <a:lnTo>
                  <a:pt x="30087" y="150262"/>
                </a:lnTo>
                <a:lnTo>
                  <a:pt x="33598" y="156741"/>
                </a:lnTo>
                <a:lnTo>
                  <a:pt x="43625" y="162442"/>
                </a:lnTo>
                <a:lnTo>
                  <a:pt x="90594" y="180526"/>
                </a:lnTo>
                <a:lnTo>
                  <a:pt x="119820" y="200769"/>
                </a:lnTo>
                <a:lnTo>
                  <a:pt x="130394" y="213996"/>
                </a:lnTo>
                <a:lnTo>
                  <a:pt x="132085" y="221191"/>
                </a:lnTo>
                <a:lnTo>
                  <a:pt x="130201" y="236713"/>
                </a:lnTo>
                <a:lnTo>
                  <a:pt x="119016" y="251137"/>
                </a:lnTo>
                <a:lnTo>
                  <a:pt x="100873" y="263898"/>
                </a:lnTo>
                <a:lnTo>
                  <a:pt x="56509" y="279825"/>
                </a:lnTo>
                <a:lnTo>
                  <a:pt x="48256" y="281306"/>
                </a:lnTo>
                <a:lnTo>
                  <a:pt x="42049" y="280176"/>
                </a:lnTo>
                <a:lnTo>
                  <a:pt x="37204" y="277306"/>
                </a:lnTo>
                <a:lnTo>
                  <a:pt x="25400" y="265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658">
            <a:extLst>
              <a:ext uri="{FF2B5EF4-FFF2-40B4-BE49-F238E27FC236}">
                <a16:creationId xmlns:a16="http://schemas.microsoft.com/office/drawing/2014/main" xmlns="" id="{A402C1F8-7AA7-495E-9891-98E80919BE94}"/>
              </a:ext>
            </a:extLst>
          </p:cNvPr>
          <p:cNvGrpSpPr/>
          <p:nvPr/>
        </p:nvGrpSpPr>
        <p:grpSpPr>
          <a:xfrm>
            <a:off x="6667500" y="4649965"/>
            <a:ext cx="1574801" cy="469274"/>
            <a:chOff x="6667500" y="4649965"/>
            <a:chExt cx="1574801" cy="469274"/>
          </a:xfrm>
        </p:grpSpPr>
        <p:sp>
          <p:nvSpPr>
            <p:cNvPr id="159" name="SMARTInkShape-3064">
              <a:extLst>
                <a:ext uri="{FF2B5EF4-FFF2-40B4-BE49-F238E27FC236}">
                  <a16:creationId xmlns:a16="http://schemas.microsoft.com/office/drawing/2014/main" xmlns="" id="{C774AFC0-EBB2-432B-87A1-C77F5E333C8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67500" y="4766129"/>
              <a:ext cx="66152" cy="182190"/>
            </a:xfrm>
            <a:custGeom>
              <a:avLst/>
              <a:gdLst/>
              <a:ahLst/>
              <a:cxnLst/>
              <a:rect l="0" t="0" r="0" b="0"/>
              <a:pathLst>
                <a:path w="66152" h="182190">
                  <a:moveTo>
                    <a:pt x="63500" y="21771"/>
                  </a:moveTo>
                  <a:lnTo>
                    <a:pt x="63500" y="21771"/>
                  </a:lnTo>
                  <a:lnTo>
                    <a:pt x="42795" y="2949"/>
                  </a:lnTo>
                  <a:lnTo>
                    <a:pt x="39114" y="756"/>
                  </a:lnTo>
                  <a:lnTo>
                    <a:pt x="35248" y="0"/>
                  </a:lnTo>
                  <a:lnTo>
                    <a:pt x="27190" y="1041"/>
                  </a:lnTo>
                  <a:lnTo>
                    <a:pt x="18904" y="7619"/>
                  </a:lnTo>
                  <a:lnTo>
                    <a:pt x="11224" y="18303"/>
                  </a:lnTo>
                  <a:lnTo>
                    <a:pt x="5459" y="32459"/>
                  </a:lnTo>
                  <a:lnTo>
                    <a:pt x="6189" y="50039"/>
                  </a:lnTo>
                  <a:lnTo>
                    <a:pt x="11923" y="68201"/>
                  </a:lnTo>
                  <a:lnTo>
                    <a:pt x="44939" y="115357"/>
                  </a:lnTo>
                  <a:lnTo>
                    <a:pt x="61528" y="139733"/>
                  </a:lnTo>
                  <a:lnTo>
                    <a:pt x="66151" y="153926"/>
                  </a:lnTo>
                  <a:lnTo>
                    <a:pt x="65267" y="159969"/>
                  </a:lnTo>
                  <a:lnTo>
                    <a:pt x="58641" y="170446"/>
                  </a:lnTo>
                  <a:lnTo>
                    <a:pt x="46758" y="177925"/>
                  </a:lnTo>
                  <a:lnTo>
                    <a:pt x="32776" y="182189"/>
                  </a:lnTo>
                  <a:lnTo>
                    <a:pt x="19506" y="181733"/>
                  </a:lnTo>
                  <a:lnTo>
                    <a:pt x="14415" y="179918"/>
                  </a:lnTo>
                  <a:lnTo>
                    <a:pt x="6876" y="174138"/>
                  </a:lnTo>
                  <a:lnTo>
                    <a:pt x="3056" y="163103"/>
                  </a:lnTo>
                  <a:lnTo>
                    <a:pt x="0" y="14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65">
              <a:extLst>
                <a:ext uri="{FF2B5EF4-FFF2-40B4-BE49-F238E27FC236}">
                  <a16:creationId xmlns:a16="http://schemas.microsoft.com/office/drawing/2014/main" xmlns="" id="{98E0AD51-2F29-4935-B816-03BDE2B8B7B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17230" y="4649965"/>
              <a:ext cx="66171" cy="288640"/>
            </a:xfrm>
            <a:custGeom>
              <a:avLst/>
              <a:gdLst/>
              <a:ahLst/>
              <a:cxnLst/>
              <a:rect l="0" t="0" r="0" b="0"/>
              <a:pathLst>
                <a:path w="66171" h="288640">
                  <a:moveTo>
                    <a:pt x="40770" y="10935"/>
                  </a:moveTo>
                  <a:lnTo>
                    <a:pt x="40770" y="10935"/>
                  </a:lnTo>
                  <a:lnTo>
                    <a:pt x="37399" y="4193"/>
                  </a:lnTo>
                  <a:lnTo>
                    <a:pt x="35701" y="2207"/>
                  </a:lnTo>
                  <a:lnTo>
                    <a:pt x="31931" y="0"/>
                  </a:lnTo>
                  <a:lnTo>
                    <a:pt x="29938" y="1528"/>
                  </a:lnTo>
                  <a:lnTo>
                    <a:pt x="23057" y="15909"/>
                  </a:lnTo>
                  <a:lnTo>
                    <a:pt x="13807" y="48156"/>
                  </a:lnTo>
                  <a:lnTo>
                    <a:pt x="11148" y="79689"/>
                  </a:lnTo>
                  <a:lnTo>
                    <a:pt x="8084" y="116752"/>
                  </a:lnTo>
                  <a:lnTo>
                    <a:pt x="4370" y="156742"/>
                  </a:lnTo>
                  <a:lnTo>
                    <a:pt x="368" y="198034"/>
                  </a:lnTo>
                  <a:lnTo>
                    <a:pt x="0" y="234261"/>
                  </a:lnTo>
                  <a:lnTo>
                    <a:pt x="5642" y="273015"/>
                  </a:lnTo>
                  <a:lnTo>
                    <a:pt x="8884" y="280905"/>
                  </a:lnTo>
                  <a:lnTo>
                    <a:pt x="13869" y="285459"/>
                  </a:lnTo>
                  <a:lnTo>
                    <a:pt x="20013" y="287791"/>
                  </a:lnTo>
                  <a:lnTo>
                    <a:pt x="26932" y="288639"/>
                  </a:lnTo>
                  <a:lnTo>
                    <a:pt x="33661" y="286382"/>
                  </a:lnTo>
                  <a:lnTo>
                    <a:pt x="46782" y="276348"/>
                  </a:lnTo>
                  <a:lnTo>
                    <a:pt x="55906" y="260600"/>
                  </a:lnTo>
                  <a:lnTo>
                    <a:pt x="6617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066">
              <a:extLst>
                <a:ext uri="{FF2B5EF4-FFF2-40B4-BE49-F238E27FC236}">
                  <a16:creationId xmlns:a16="http://schemas.microsoft.com/office/drawing/2014/main" xmlns="" id="{424F3F7A-AC36-4192-BA22-95A51A20321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731000" y="4806950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4056" y="0"/>
                  </a:lnTo>
                  <a:lnTo>
                    <a:pt x="75319" y="0"/>
                  </a:lnTo>
                  <a:lnTo>
                    <a:pt x="112262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67">
              <a:extLst>
                <a:ext uri="{FF2B5EF4-FFF2-40B4-BE49-F238E27FC236}">
                  <a16:creationId xmlns:a16="http://schemas.microsoft.com/office/drawing/2014/main" xmlns="" id="{40F77DF8-3222-44FC-9374-454BCF755C4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919924" y="4781550"/>
              <a:ext cx="141277" cy="127156"/>
            </a:xfrm>
            <a:custGeom>
              <a:avLst/>
              <a:gdLst/>
              <a:ahLst/>
              <a:cxnLst/>
              <a:rect l="0" t="0" r="0" b="0"/>
              <a:pathLst>
                <a:path w="141277" h="127156">
                  <a:moveTo>
                    <a:pt x="26976" y="0"/>
                  </a:moveTo>
                  <a:lnTo>
                    <a:pt x="26976" y="0"/>
                  </a:lnTo>
                  <a:lnTo>
                    <a:pt x="13492" y="3371"/>
                  </a:lnTo>
                  <a:lnTo>
                    <a:pt x="8814" y="6480"/>
                  </a:lnTo>
                  <a:lnTo>
                    <a:pt x="1736" y="15580"/>
                  </a:lnTo>
                  <a:lnTo>
                    <a:pt x="0" y="28561"/>
                  </a:lnTo>
                  <a:lnTo>
                    <a:pt x="2074" y="72514"/>
                  </a:lnTo>
                  <a:lnTo>
                    <a:pt x="7289" y="98313"/>
                  </a:lnTo>
                  <a:lnTo>
                    <a:pt x="17458" y="118265"/>
                  </a:lnTo>
                  <a:lnTo>
                    <a:pt x="25333" y="126175"/>
                  </a:lnTo>
                  <a:lnTo>
                    <a:pt x="30114" y="127155"/>
                  </a:lnTo>
                  <a:lnTo>
                    <a:pt x="41070" y="124482"/>
                  </a:lnTo>
                  <a:lnTo>
                    <a:pt x="69715" y="96765"/>
                  </a:lnTo>
                  <a:lnTo>
                    <a:pt x="105105" y="53761"/>
                  </a:lnTo>
                  <a:lnTo>
                    <a:pt x="106578" y="50657"/>
                  </a:lnTo>
                  <a:lnTo>
                    <a:pt x="108266" y="49999"/>
                  </a:lnTo>
                  <a:lnTo>
                    <a:pt x="110097" y="50971"/>
                  </a:lnTo>
                  <a:lnTo>
                    <a:pt x="112024" y="53031"/>
                  </a:lnTo>
                  <a:lnTo>
                    <a:pt x="125789" y="95164"/>
                  </a:lnTo>
                  <a:lnTo>
                    <a:pt x="14127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68">
              <a:extLst>
                <a:ext uri="{FF2B5EF4-FFF2-40B4-BE49-F238E27FC236}">
                  <a16:creationId xmlns:a16="http://schemas.microsoft.com/office/drawing/2014/main" xmlns="" id="{B85802AD-1FFF-4935-8F01-CB5787C5533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079560" y="4685052"/>
              <a:ext cx="105820" cy="244460"/>
            </a:xfrm>
            <a:custGeom>
              <a:avLst/>
              <a:gdLst/>
              <a:ahLst/>
              <a:cxnLst/>
              <a:rect l="0" t="0" r="0" b="0"/>
              <a:pathLst>
                <a:path w="105820" h="244460">
                  <a:moveTo>
                    <a:pt x="57840" y="153648"/>
                  </a:moveTo>
                  <a:lnTo>
                    <a:pt x="57840" y="153648"/>
                  </a:lnTo>
                  <a:lnTo>
                    <a:pt x="54469" y="146906"/>
                  </a:lnTo>
                  <a:lnTo>
                    <a:pt x="47170" y="141714"/>
                  </a:lnTo>
                  <a:lnTo>
                    <a:pt x="42260" y="139342"/>
                  </a:lnTo>
                  <a:lnTo>
                    <a:pt x="33041" y="138588"/>
                  </a:lnTo>
                  <a:lnTo>
                    <a:pt x="28608" y="139374"/>
                  </a:lnTo>
                  <a:lnTo>
                    <a:pt x="19918" y="147774"/>
                  </a:lnTo>
                  <a:lnTo>
                    <a:pt x="2842" y="179534"/>
                  </a:lnTo>
                  <a:lnTo>
                    <a:pt x="0" y="199255"/>
                  </a:lnTo>
                  <a:lnTo>
                    <a:pt x="1794" y="218368"/>
                  </a:lnTo>
                  <a:lnTo>
                    <a:pt x="10033" y="238911"/>
                  </a:lnTo>
                  <a:lnTo>
                    <a:pt x="14955" y="244459"/>
                  </a:lnTo>
                  <a:lnTo>
                    <a:pt x="18667" y="243822"/>
                  </a:lnTo>
                  <a:lnTo>
                    <a:pt x="28435" y="237470"/>
                  </a:lnTo>
                  <a:lnTo>
                    <a:pt x="49206" y="215251"/>
                  </a:lnTo>
                  <a:lnTo>
                    <a:pt x="66492" y="179584"/>
                  </a:lnTo>
                  <a:lnTo>
                    <a:pt x="77912" y="144479"/>
                  </a:lnTo>
                  <a:lnTo>
                    <a:pt x="89339" y="103712"/>
                  </a:lnTo>
                  <a:lnTo>
                    <a:pt x="99120" y="62074"/>
                  </a:lnTo>
                  <a:lnTo>
                    <a:pt x="105819" y="15822"/>
                  </a:lnTo>
                  <a:lnTo>
                    <a:pt x="105505" y="2551"/>
                  </a:lnTo>
                  <a:lnTo>
                    <a:pt x="104433" y="0"/>
                  </a:lnTo>
                  <a:lnTo>
                    <a:pt x="102307" y="1121"/>
                  </a:lnTo>
                  <a:lnTo>
                    <a:pt x="96183" y="9893"/>
                  </a:lnTo>
                  <a:lnTo>
                    <a:pt x="84801" y="44183"/>
                  </a:lnTo>
                  <a:lnTo>
                    <a:pt x="78524" y="76069"/>
                  </a:lnTo>
                  <a:lnTo>
                    <a:pt x="74089" y="110702"/>
                  </a:lnTo>
                  <a:lnTo>
                    <a:pt x="72117" y="144909"/>
                  </a:lnTo>
                  <a:lnTo>
                    <a:pt x="74378" y="189159"/>
                  </a:lnTo>
                  <a:lnTo>
                    <a:pt x="83240" y="22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69">
              <a:extLst>
                <a:ext uri="{FF2B5EF4-FFF2-40B4-BE49-F238E27FC236}">
                  <a16:creationId xmlns:a16="http://schemas.microsoft.com/office/drawing/2014/main" xmlns="" id="{97F0F85A-FEE9-466A-BB6F-C9C557A62BA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208906" y="4816391"/>
              <a:ext cx="158125" cy="98586"/>
            </a:xfrm>
            <a:custGeom>
              <a:avLst/>
              <a:gdLst/>
              <a:ahLst/>
              <a:cxnLst/>
              <a:rect l="0" t="0" r="0" b="0"/>
              <a:pathLst>
                <a:path w="158125" h="98586">
                  <a:moveTo>
                    <a:pt x="11044" y="35009"/>
                  </a:moveTo>
                  <a:lnTo>
                    <a:pt x="11044" y="35009"/>
                  </a:lnTo>
                  <a:lnTo>
                    <a:pt x="7673" y="38380"/>
                  </a:lnTo>
                  <a:lnTo>
                    <a:pt x="6018" y="41916"/>
                  </a:lnTo>
                  <a:lnTo>
                    <a:pt x="5577" y="43847"/>
                  </a:lnTo>
                  <a:lnTo>
                    <a:pt x="6693" y="45135"/>
                  </a:lnTo>
                  <a:lnTo>
                    <a:pt x="11697" y="46564"/>
                  </a:lnTo>
                  <a:lnTo>
                    <a:pt x="18625" y="43438"/>
                  </a:lnTo>
                  <a:lnTo>
                    <a:pt x="26407" y="36638"/>
                  </a:lnTo>
                  <a:lnTo>
                    <a:pt x="34570" y="26561"/>
                  </a:lnTo>
                  <a:lnTo>
                    <a:pt x="39138" y="15027"/>
                  </a:lnTo>
                  <a:lnTo>
                    <a:pt x="40464" y="4961"/>
                  </a:lnTo>
                  <a:lnTo>
                    <a:pt x="39830" y="2277"/>
                  </a:lnTo>
                  <a:lnTo>
                    <a:pt x="38700" y="487"/>
                  </a:lnTo>
                  <a:lnTo>
                    <a:pt x="35832" y="0"/>
                  </a:lnTo>
                  <a:lnTo>
                    <a:pt x="27000" y="1341"/>
                  </a:lnTo>
                  <a:lnTo>
                    <a:pt x="17900" y="9932"/>
                  </a:lnTo>
                  <a:lnTo>
                    <a:pt x="9858" y="23864"/>
                  </a:lnTo>
                  <a:lnTo>
                    <a:pt x="828" y="59671"/>
                  </a:lnTo>
                  <a:lnTo>
                    <a:pt x="0" y="68383"/>
                  </a:lnTo>
                  <a:lnTo>
                    <a:pt x="1564" y="75603"/>
                  </a:lnTo>
                  <a:lnTo>
                    <a:pt x="8948" y="87388"/>
                  </a:lnTo>
                  <a:lnTo>
                    <a:pt x="21633" y="98585"/>
                  </a:lnTo>
                  <a:lnTo>
                    <a:pt x="26570" y="98559"/>
                  </a:lnTo>
                  <a:lnTo>
                    <a:pt x="37700" y="92886"/>
                  </a:lnTo>
                  <a:lnTo>
                    <a:pt x="66478" y="66018"/>
                  </a:lnTo>
                  <a:lnTo>
                    <a:pt x="86536" y="39265"/>
                  </a:lnTo>
                  <a:lnTo>
                    <a:pt x="88888" y="37846"/>
                  </a:lnTo>
                  <a:lnTo>
                    <a:pt x="89751" y="37606"/>
                  </a:lnTo>
                  <a:lnTo>
                    <a:pt x="89621" y="38151"/>
                  </a:lnTo>
                  <a:lnTo>
                    <a:pt x="88828" y="39221"/>
                  </a:lnTo>
                  <a:lnTo>
                    <a:pt x="70971" y="85861"/>
                  </a:lnTo>
                  <a:lnTo>
                    <a:pt x="69428" y="89360"/>
                  </a:lnTo>
                  <a:lnTo>
                    <a:pt x="69722" y="89587"/>
                  </a:lnTo>
                  <a:lnTo>
                    <a:pt x="71931" y="87958"/>
                  </a:lnTo>
                  <a:lnTo>
                    <a:pt x="106147" y="40390"/>
                  </a:lnTo>
                  <a:lnTo>
                    <a:pt x="131665" y="14043"/>
                  </a:lnTo>
                  <a:lnTo>
                    <a:pt x="142499" y="8052"/>
                  </a:lnTo>
                  <a:lnTo>
                    <a:pt x="147364" y="6454"/>
                  </a:lnTo>
                  <a:lnTo>
                    <a:pt x="151313" y="6801"/>
                  </a:lnTo>
                  <a:lnTo>
                    <a:pt x="154652" y="8442"/>
                  </a:lnTo>
                  <a:lnTo>
                    <a:pt x="157582" y="10948"/>
                  </a:lnTo>
                  <a:lnTo>
                    <a:pt x="158124" y="15440"/>
                  </a:lnTo>
                  <a:lnTo>
                    <a:pt x="147213" y="62649"/>
                  </a:lnTo>
                  <a:lnTo>
                    <a:pt x="144394" y="98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70">
              <a:extLst>
                <a:ext uri="{FF2B5EF4-FFF2-40B4-BE49-F238E27FC236}">
                  <a16:creationId xmlns:a16="http://schemas.microsoft.com/office/drawing/2014/main" xmlns="" id="{BC6F81DA-75C0-4A26-92E7-23632A3BBE1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131335" y="4838700"/>
              <a:ext cx="110966" cy="17531"/>
            </a:xfrm>
            <a:custGeom>
              <a:avLst/>
              <a:gdLst/>
              <a:ahLst/>
              <a:cxnLst/>
              <a:rect l="0" t="0" r="0" b="0"/>
              <a:pathLst>
                <a:path w="110966" h="17531">
                  <a:moveTo>
                    <a:pt x="47465" y="0"/>
                  </a:moveTo>
                  <a:lnTo>
                    <a:pt x="47465" y="0"/>
                  </a:lnTo>
                  <a:lnTo>
                    <a:pt x="13546" y="1881"/>
                  </a:lnTo>
                  <a:lnTo>
                    <a:pt x="4168" y="5069"/>
                  </a:lnTo>
                  <a:lnTo>
                    <a:pt x="1666" y="6908"/>
                  </a:lnTo>
                  <a:lnTo>
                    <a:pt x="0" y="8838"/>
                  </a:lnTo>
                  <a:lnTo>
                    <a:pt x="1004" y="10831"/>
                  </a:lnTo>
                  <a:lnTo>
                    <a:pt x="7766" y="14927"/>
                  </a:lnTo>
                  <a:lnTo>
                    <a:pt x="50337" y="17530"/>
                  </a:lnTo>
                  <a:lnTo>
                    <a:pt x="11096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71">
              <a:extLst>
                <a:ext uri="{FF2B5EF4-FFF2-40B4-BE49-F238E27FC236}">
                  <a16:creationId xmlns:a16="http://schemas.microsoft.com/office/drawing/2014/main" xmlns="" id="{226E6950-7A06-411D-8B4A-E594503FAF5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173969" y="4686878"/>
              <a:ext cx="55632" cy="292127"/>
            </a:xfrm>
            <a:custGeom>
              <a:avLst/>
              <a:gdLst/>
              <a:ahLst/>
              <a:cxnLst/>
              <a:rect l="0" t="0" r="0" b="0"/>
              <a:pathLst>
                <a:path w="55632" h="292127">
                  <a:moveTo>
                    <a:pt x="17531" y="37522"/>
                  </a:moveTo>
                  <a:lnTo>
                    <a:pt x="17531" y="37522"/>
                  </a:lnTo>
                  <a:lnTo>
                    <a:pt x="17531" y="0"/>
                  </a:lnTo>
                  <a:lnTo>
                    <a:pt x="14160" y="31701"/>
                  </a:lnTo>
                  <a:lnTo>
                    <a:pt x="10623" y="68096"/>
                  </a:lnTo>
                  <a:lnTo>
                    <a:pt x="6699" y="111788"/>
                  </a:lnTo>
                  <a:lnTo>
                    <a:pt x="2604" y="157077"/>
                  </a:lnTo>
                  <a:lnTo>
                    <a:pt x="313" y="199314"/>
                  </a:lnTo>
                  <a:lnTo>
                    <a:pt x="0" y="236430"/>
                  </a:lnTo>
                  <a:lnTo>
                    <a:pt x="5549" y="283357"/>
                  </a:lnTo>
                  <a:lnTo>
                    <a:pt x="7426" y="290312"/>
                  </a:lnTo>
                  <a:lnTo>
                    <a:pt x="11500" y="292126"/>
                  </a:lnTo>
                  <a:lnTo>
                    <a:pt x="17038" y="290514"/>
                  </a:lnTo>
                  <a:lnTo>
                    <a:pt x="30012" y="280490"/>
                  </a:lnTo>
                  <a:lnTo>
                    <a:pt x="55631" y="24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72">
              <a:extLst>
                <a:ext uri="{FF2B5EF4-FFF2-40B4-BE49-F238E27FC236}">
                  <a16:creationId xmlns:a16="http://schemas.microsoft.com/office/drawing/2014/main" xmlns="" id="{D6139228-4911-4AB0-929E-30C66B7AA08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999843" y="4854384"/>
              <a:ext cx="96408" cy="97583"/>
            </a:xfrm>
            <a:custGeom>
              <a:avLst/>
              <a:gdLst/>
              <a:ahLst/>
              <a:cxnLst/>
              <a:rect l="0" t="0" r="0" b="0"/>
              <a:pathLst>
                <a:path w="96408" h="97583">
                  <a:moveTo>
                    <a:pt x="1157" y="28766"/>
                  </a:moveTo>
                  <a:lnTo>
                    <a:pt x="1157" y="28766"/>
                  </a:lnTo>
                  <a:lnTo>
                    <a:pt x="9996" y="46443"/>
                  </a:lnTo>
                  <a:lnTo>
                    <a:pt x="12694" y="49017"/>
                  </a:lnTo>
                  <a:lnTo>
                    <a:pt x="19454" y="51877"/>
                  </a:lnTo>
                  <a:lnTo>
                    <a:pt x="27162" y="51268"/>
                  </a:lnTo>
                  <a:lnTo>
                    <a:pt x="35292" y="47939"/>
                  </a:lnTo>
                  <a:lnTo>
                    <a:pt x="43610" y="41756"/>
                  </a:lnTo>
                  <a:lnTo>
                    <a:pt x="48247" y="30541"/>
                  </a:lnTo>
                  <a:lnTo>
                    <a:pt x="49602" y="17560"/>
                  </a:lnTo>
                  <a:lnTo>
                    <a:pt x="47853" y="7088"/>
                  </a:lnTo>
                  <a:lnTo>
                    <a:pt x="44282" y="3731"/>
                  </a:lnTo>
                  <a:lnTo>
                    <a:pt x="32788" y="0"/>
                  </a:lnTo>
                  <a:lnTo>
                    <a:pt x="26478" y="1122"/>
                  </a:lnTo>
                  <a:lnTo>
                    <a:pt x="13821" y="8013"/>
                  </a:lnTo>
                  <a:lnTo>
                    <a:pt x="4903" y="21894"/>
                  </a:lnTo>
                  <a:lnTo>
                    <a:pt x="0" y="39823"/>
                  </a:lnTo>
                  <a:lnTo>
                    <a:pt x="173" y="59551"/>
                  </a:lnTo>
                  <a:lnTo>
                    <a:pt x="8245" y="76314"/>
                  </a:lnTo>
                  <a:lnTo>
                    <a:pt x="14349" y="83748"/>
                  </a:lnTo>
                  <a:lnTo>
                    <a:pt x="30539" y="93890"/>
                  </a:lnTo>
                  <a:lnTo>
                    <a:pt x="39794" y="97582"/>
                  </a:lnTo>
                  <a:lnTo>
                    <a:pt x="61368" y="96040"/>
                  </a:lnTo>
                  <a:lnTo>
                    <a:pt x="96407" y="8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73">
              <a:extLst>
                <a:ext uri="{FF2B5EF4-FFF2-40B4-BE49-F238E27FC236}">
                  <a16:creationId xmlns:a16="http://schemas.microsoft.com/office/drawing/2014/main" xmlns="" id="{36DE2788-792A-414A-BD6B-D9420C0F5C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18086" y="4826600"/>
              <a:ext cx="120890" cy="292639"/>
            </a:xfrm>
            <a:custGeom>
              <a:avLst/>
              <a:gdLst/>
              <a:ahLst/>
              <a:cxnLst/>
              <a:rect l="0" t="0" r="0" b="0"/>
              <a:pathLst>
                <a:path w="120890" h="292639">
                  <a:moveTo>
                    <a:pt x="87664" y="18450"/>
                  </a:moveTo>
                  <a:lnTo>
                    <a:pt x="87664" y="18450"/>
                  </a:lnTo>
                  <a:lnTo>
                    <a:pt x="84293" y="15079"/>
                  </a:lnTo>
                  <a:lnTo>
                    <a:pt x="82638" y="9661"/>
                  </a:lnTo>
                  <a:lnTo>
                    <a:pt x="82197" y="6241"/>
                  </a:lnTo>
                  <a:lnTo>
                    <a:pt x="80490" y="3960"/>
                  </a:lnTo>
                  <a:lnTo>
                    <a:pt x="74832" y="1427"/>
                  </a:lnTo>
                  <a:lnTo>
                    <a:pt x="63714" y="0"/>
                  </a:lnTo>
                  <a:lnTo>
                    <a:pt x="44741" y="6320"/>
                  </a:lnTo>
                  <a:lnTo>
                    <a:pt x="31192" y="18939"/>
                  </a:lnTo>
                  <a:lnTo>
                    <a:pt x="5247" y="62526"/>
                  </a:lnTo>
                  <a:lnTo>
                    <a:pt x="0" y="84371"/>
                  </a:lnTo>
                  <a:lnTo>
                    <a:pt x="724" y="102076"/>
                  </a:lnTo>
                  <a:lnTo>
                    <a:pt x="5750" y="114648"/>
                  </a:lnTo>
                  <a:lnTo>
                    <a:pt x="10477" y="118566"/>
                  </a:lnTo>
                  <a:lnTo>
                    <a:pt x="23255" y="122918"/>
                  </a:lnTo>
                  <a:lnTo>
                    <a:pt x="38341" y="121089"/>
                  </a:lnTo>
                  <a:lnTo>
                    <a:pt x="46315" y="118626"/>
                  </a:lnTo>
                  <a:lnTo>
                    <a:pt x="74393" y="98304"/>
                  </a:lnTo>
                  <a:lnTo>
                    <a:pt x="87175" y="81693"/>
                  </a:lnTo>
                  <a:lnTo>
                    <a:pt x="98628" y="56202"/>
                  </a:lnTo>
                  <a:lnTo>
                    <a:pt x="99206" y="55613"/>
                  </a:lnTo>
                  <a:lnTo>
                    <a:pt x="99592" y="55925"/>
                  </a:lnTo>
                  <a:lnTo>
                    <a:pt x="97259" y="87549"/>
                  </a:lnTo>
                  <a:lnTo>
                    <a:pt x="104696" y="127275"/>
                  </a:lnTo>
                  <a:lnTo>
                    <a:pt x="115132" y="174480"/>
                  </a:lnTo>
                  <a:lnTo>
                    <a:pt x="120889" y="222098"/>
                  </a:lnTo>
                  <a:lnTo>
                    <a:pt x="113893" y="258785"/>
                  </a:lnTo>
                  <a:lnTo>
                    <a:pt x="104259" y="278606"/>
                  </a:lnTo>
                  <a:lnTo>
                    <a:pt x="98728" y="285021"/>
                  </a:lnTo>
                  <a:lnTo>
                    <a:pt x="86936" y="292148"/>
                  </a:lnTo>
                  <a:lnTo>
                    <a:pt x="80829" y="292638"/>
                  </a:lnTo>
                  <a:lnTo>
                    <a:pt x="68398" y="289418"/>
                  </a:lnTo>
                  <a:lnTo>
                    <a:pt x="57700" y="277640"/>
                  </a:lnTo>
                  <a:lnTo>
                    <a:pt x="52871" y="269560"/>
                  </a:lnTo>
                  <a:lnTo>
                    <a:pt x="45121" y="226044"/>
                  </a:lnTo>
                  <a:lnTo>
                    <a:pt x="43214" y="20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74">
              <a:extLst>
                <a:ext uri="{FF2B5EF4-FFF2-40B4-BE49-F238E27FC236}">
                  <a16:creationId xmlns:a16="http://schemas.microsoft.com/office/drawing/2014/main" xmlns="" id="{839131B6-CBFC-498A-B47E-6F6A6CB742F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43800" y="480060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95250" y="0"/>
                  </a:moveTo>
                  <a:lnTo>
                    <a:pt x="95250" y="0"/>
                  </a:lnTo>
                  <a:lnTo>
                    <a:pt x="53322" y="0"/>
                  </a:lnTo>
                  <a:lnTo>
                    <a:pt x="29753" y="705"/>
                  </a:lnTo>
                  <a:lnTo>
                    <a:pt x="20750" y="3371"/>
                  </a:lnTo>
                  <a:lnTo>
                    <a:pt x="11715" y="8838"/>
                  </a:lnTo>
                  <a:lnTo>
                    <a:pt x="10632" y="12242"/>
                  </a:lnTo>
                  <a:lnTo>
                    <a:pt x="13130" y="39898"/>
                  </a:lnTo>
                  <a:lnTo>
                    <a:pt x="18394" y="53527"/>
                  </a:lnTo>
                  <a:lnTo>
                    <a:pt x="28577" y="69247"/>
                  </a:lnTo>
                  <a:lnTo>
                    <a:pt x="55257" y="90723"/>
                  </a:lnTo>
                  <a:lnTo>
                    <a:pt x="56594" y="93643"/>
                  </a:lnTo>
                  <a:lnTo>
                    <a:pt x="56779" y="96295"/>
                  </a:lnTo>
                  <a:lnTo>
                    <a:pt x="53222" y="103005"/>
                  </a:lnTo>
                  <a:lnTo>
                    <a:pt x="50298" y="106770"/>
                  </a:lnTo>
                  <a:lnTo>
                    <a:pt x="39523" y="112835"/>
                  </a:lnTo>
                  <a:lnTo>
                    <a:pt x="19471" y="11833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75">
              <a:extLst>
                <a:ext uri="{FF2B5EF4-FFF2-40B4-BE49-F238E27FC236}">
                  <a16:creationId xmlns:a16="http://schemas.microsoft.com/office/drawing/2014/main" xmlns="" id="{491D98F6-F5FB-4767-9354-45B72B5D3DE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50993" y="4803579"/>
              <a:ext cx="111858" cy="15966"/>
            </a:xfrm>
            <a:custGeom>
              <a:avLst/>
              <a:gdLst/>
              <a:ahLst/>
              <a:cxnLst/>
              <a:rect l="0" t="0" r="0" b="0"/>
              <a:pathLst>
                <a:path w="111858" h="15966">
                  <a:moveTo>
                    <a:pt x="35657" y="3371"/>
                  </a:moveTo>
                  <a:lnTo>
                    <a:pt x="35657" y="3371"/>
                  </a:lnTo>
                  <a:lnTo>
                    <a:pt x="28915" y="0"/>
                  </a:lnTo>
                  <a:lnTo>
                    <a:pt x="21842" y="227"/>
                  </a:lnTo>
                  <a:lnTo>
                    <a:pt x="5803" y="6120"/>
                  </a:lnTo>
                  <a:lnTo>
                    <a:pt x="1222" y="10003"/>
                  </a:lnTo>
                  <a:lnTo>
                    <a:pt x="0" y="12025"/>
                  </a:lnTo>
                  <a:lnTo>
                    <a:pt x="596" y="13373"/>
                  </a:lnTo>
                  <a:lnTo>
                    <a:pt x="2406" y="14272"/>
                  </a:lnTo>
                  <a:lnTo>
                    <a:pt x="48522" y="15965"/>
                  </a:lnTo>
                  <a:lnTo>
                    <a:pt x="94224" y="11686"/>
                  </a:lnTo>
                  <a:lnTo>
                    <a:pt x="111857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76">
              <a:extLst>
                <a:ext uri="{FF2B5EF4-FFF2-40B4-BE49-F238E27FC236}">
                  <a16:creationId xmlns:a16="http://schemas.microsoft.com/office/drawing/2014/main" xmlns="" id="{138CA68E-07E4-482D-A535-22A8CA65677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432339" y="4681715"/>
              <a:ext cx="86062" cy="242553"/>
            </a:xfrm>
            <a:custGeom>
              <a:avLst/>
              <a:gdLst/>
              <a:ahLst/>
              <a:cxnLst/>
              <a:rect l="0" t="0" r="0" b="0"/>
              <a:pathLst>
                <a:path w="86062" h="242553">
                  <a:moveTo>
                    <a:pt x="86061" y="10935"/>
                  </a:moveTo>
                  <a:lnTo>
                    <a:pt x="86061" y="10935"/>
                  </a:lnTo>
                  <a:lnTo>
                    <a:pt x="86060" y="4193"/>
                  </a:lnTo>
                  <a:lnTo>
                    <a:pt x="85356" y="2207"/>
                  </a:lnTo>
                  <a:lnTo>
                    <a:pt x="84179" y="883"/>
                  </a:lnTo>
                  <a:lnTo>
                    <a:pt x="82690" y="0"/>
                  </a:lnTo>
                  <a:lnTo>
                    <a:pt x="80286" y="823"/>
                  </a:lnTo>
                  <a:lnTo>
                    <a:pt x="73852" y="5500"/>
                  </a:lnTo>
                  <a:lnTo>
                    <a:pt x="62587" y="46054"/>
                  </a:lnTo>
                  <a:lnTo>
                    <a:pt x="50805" y="91504"/>
                  </a:lnTo>
                  <a:lnTo>
                    <a:pt x="40052" y="124120"/>
                  </a:lnTo>
                  <a:lnTo>
                    <a:pt x="28218" y="157430"/>
                  </a:lnTo>
                  <a:lnTo>
                    <a:pt x="11537" y="202272"/>
                  </a:lnTo>
                  <a:lnTo>
                    <a:pt x="0" y="238916"/>
                  </a:lnTo>
                  <a:lnTo>
                    <a:pt x="1171" y="241945"/>
                  </a:lnTo>
                  <a:lnTo>
                    <a:pt x="4068" y="242552"/>
                  </a:lnTo>
                  <a:lnTo>
                    <a:pt x="8115" y="241547"/>
                  </a:lnTo>
                  <a:lnTo>
                    <a:pt x="27296" y="223276"/>
                  </a:lnTo>
                  <a:lnTo>
                    <a:pt x="60661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59">
            <a:extLst>
              <a:ext uri="{FF2B5EF4-FFF2-40B4-BE49-F238E27FC236}">
                <a16:creationId xmlns:a16="http://schemas.microsoft.com/office/drawing/2014/main" xmlns="" id="{73706289-005E-4F0B-A8BF-A61DAF61E573}"/>
              </a:ext>
            </a:extLst>
          </p:cNvPr>
          <p:cNvGrpSpPr/>
          <p:nvPr/>
        </p:nvGrpSpPr>
        <p:grpSpPr>
          <a:xfrm>
            <a:off x="8470869" y="4860300"/>
            <a:ext cx="260010" cy="112640"/>
            <a:chOff x="8470869" y="4860300"/>
            <a:chExt cx="260010" cy="112640"/>
          </a:xfrm>
        </p:grpSpPr>
        <p:sp>
          <p:nvSpPr>
            <p:cNvPr id="173" name="SMARTInkShape-3077">
              <a:extLst>
                <a:ext uri="{FF2B5EF4-FFF2-40B4-BE49-F238E27FC236}">
                  <a16:creationId xmlns:a16="http://schemas.microsoft.com/office/drawing/2014/main" xmlns="" id="{1E0C9718-2BF4-43FC-A33B-91AE2A27EC5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17055" y="4889790"/>
              <a:ext cx="113824" cy="83150"/>
            </a:xfrm>
            <a:custGeom>
              <a:avLst/>
              <a:gdLst/>
              <a:ahLst/>
              <a:cxnLst/>
              <a:rect l="0" t="0" r="0" b="0"/>
              <a:pathLst>
                <a:path w="113824" h="83150">
                  <a:moveTo>
                    <a:pt x="12595" y="31460"/>
                  </a:moveTo>
                  <a:lnTo>
                    <a:pt x="12595" y="31460"/>
                  </a:lnTo>
                  <a:lnTo>
                    <a:pt x="15965" y="21347"/>
                  </a:lnTo>
                  <a:lnTo>
                    <a:pt x="15739" y="12619"/>
                  </a:lnTo>
                  <a:lnTo>
                    <a:pt x="14690" y="8316"/>
                  </a:lnTo>
                  <a:lnTo>
                    <a:pt x="13286" y="6153"/>
                  </a:lnTo>
                  <a:lnTo>
                    <a:pt x="11645" y="5416"/>
                  </a:lnTo>
                  <a:lnTo>
                    <a:pt x="9845" y="5631"/>
                  </a:lnTo>
                  <a:lnTo>
                    <a:pt x="5963" y="11513"/>
                  </a:lnTo>
                  <a:lnTo>
                    <a:pt x="2592" y="22594"/>
                  </a:lnTo>
                  <a:lnTo>
                    <a:pt x="250" y="65135"/>
                  </a:lnTo>
                  <a:lnTo>
                    <a:pt x="0" y="80557"/>
                  </a:lnTo>
                  <a:lnTo>
                    <a:pt x="670" y="82536"/>
                  </a:lnTo>
                  <a:lnTo>
                    <a:pt x="1823" y="83149"/>
                  </a:lnTo>
                  <a:lnTo>
                    <a:pt x="3297" y="82853"/>
                  </a:lnTo>
                  <a:lnTo>
                    <a:pt x="6816" y="76879"/>
                  </a:lnTo>
                  <a:lnTo>
                    <a:pt x="18409" y="57853"/>
                  </a:lnTo>
                  <a:lnTo>
                    <a:pt x="55693" y="16068"/>
                  </a:lnTo>
                  <a:lnTo>
                    <a:pt x="72201" y="4393"/>
                  </a:lnTo>
                  <a:lnTo>
                    <a:pt x="88946" y="145"/>
                  </a:lnTo>
                  <a:lnTo>
                    <a:pt x="97362" y="0"/>
                  </a:lnTo>
                  <a:lnTo>
                    <a:pt x="103679" y="2725"/>
                  </a:lnTo>
                  <a:lnTo>
                    <a:pt x="112578" y="13280"/>
                  </a:lnTo>
                  <a:lnTo>
                    <a:pt x="113823" y="20045"/>
                  </a:lnTo>
                  <a:lnTo>
                    <a:pt x="107845" y="5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78">
              <a:extLst>
                <a:ext uri="{FF2B5EF4-FFF2-40B4-BE49-F238E27FC236}">
                  <a16:creationId xmlns:a16="http://schemas.microsoft.com/office/drawing/2014/main" xmlns="" id="{EB1D6FE7-4827-4401-98A2-4F8B34D9DB8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70869" y="4860300"/>
              <a:ext cx="107982" cy="99051"/>
            </a:xfrm>
            <a:custGeom>
              <a:avLst/>
              <a:gdLst/>
              <a:ahLst/>
              <a:cxnLst/>
              <a:rect l="0" t="0" r="0" b="0"/>
              <a:pathLst>
                <a:path w="107982" h="99051">
                  <a:moveTo>
                    <a:pt x="88931" y="29200"/>
                  </a:moveTo>
                  <a:lnTo>
                    <a:pt x="88931" y="29200"/>
                  </a:lnTo>
                  <a:lnTo>
                    <a:pt x="88931" y="19087"/>
                  </a:lnTo>
                  <a:lnTo>
                    <a:pt x="86814" y="14697"/>
                  </a:lnTo>
                  <a:lnTo>
                    <a:pt x="78818" y="6056"/>
                  </a:lnTo>
                  <a:lnTo>
                    <a:pt x="68207" y="1274"/>
                  </a:lnTo>
                  <a:lnTo>
                    <a:pt x="62416" y="0"/>
                  </a:lnTo>
                  <a:lnTo>
                    <a:pt x="48454" y="4227"/>
                  </a:lnTo>
                  <a:lnTo>
                    <a:pt x="40779" y="8318"/>
                  </a:lnTo>
                  <a:lnTo>
                    <a:pt x="19865" y="34302"/>
                  </a:lnTo>
                  <a:lnTo>
                    <a:pt x="1022" y="73822"/>
                  </a:lnTo>
                  <a:lnTo>
                    <a:pt x="0" y="86897"/>
                  </a:lnTo>
                  <a:lnTo>
                    <a:pt x="2127" y="90948"/>
                  </a:lnTo>
                  <a:lnTo>
                    <a:pt x="5662" y="93649"/>
                  </a:lnTo>
                  <a:lnTo>
                    <a:pt x="10134" y="95449"/>
                  </a:lnTo>
                  <a:lnTo>
                    <a:pt x="15939" y="94533"/>
                  </a:lnTo>
                  <a:lnTo>
                    <a:pt x="53649" y="72219"/>
                  </a:lnTo>
                  <a:lnTo>
                    <a:pt x="76108" y="50789"/>
                  </a:lnTo>
                  <a:lnTo>
                    <a:pt x="79677" y="49238"/>
                  </a:lnTo>
                  <a:lnTo>
                    <a:pt x="82762" y="48908"/>
                  </a:lnTo>
                  <a:lnTo>
                    <a:pt x="85523" y="50100"/>
                  </a:lnTo>
                  <a:lnTo>
                    <a:pt x="90474" y="55187"/>
                  </a:lnTo>
                  <a:lnTo>
                    <a:pt x="107981" y="9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660">
            <a:extLst>
              <a:ext uri="{FF2B5EF4-FFF2-40B4-BE49-F238E27FC236}">
                <a16:creationId xmlns:a16="http://schemas.microsoft.com/office/drawing/2014/main" xmlns="" id="{3343C8EB-EB59-44ED-96CC-8F0C1E47C560}"/>
              </a:ext>
            </a:extLst>
          </p:cNvPr>
          <p:cNvGrpSpPr/>
          <p:nvPr/>
        </p:nvGrpSpPr>
        <p:grpSpPr>
          <a:xfrm>
            <a:off x="9129777" y="4786325"/>
            <a:ext cx="630174" cy="300026"/>
            <a:chOff x="9129777" y="4786325"/>
            <a:chExt cx="630174" cy="300026"/>
          </a:xfrm>
        </p:grpSpPr>
        <p:sp>
          <p:nvSpPr>
            <p:cNvPr id="176" name="SMARTInkShape-3079">
              <a:extLst>
                <a:ext uri="{FF2B5EF4-FFF2-40B4-BE49-F238E27FC236}">
                  <a16:creationId xmlns:a16="http://schemas.microsoft.com/office/drawing/2014/main" xmlns="" id="{0448F4AD-778E-4837-82D7-3DE274B1F6D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564865" y="5029200"/>
              <a:ext cx="195086" cy="28767"/>
            </a:xfrm>
            <a:custGeom>
              <a:avLst/>
              <a:gdLst/>
              <a:ahLst/>
              <a:cxnLst/>
              <a:rect l="0" t="0" r="0" b="0"/>
              <a:pathLst>
                <a:path w="195086" h="28767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4"/>
                  </a:lnTo>
                  <a:lnTo>
                    <a:pt x="0" y="12209"/>
                  </a:lnTo>
                  <a:lnTo>
                    <a:pt x="2939" y="15195"/>
                  </a:lnTo>
                  <a:lnTo>
                    <a:pt x="15613" y="20394"/>
                  </a:lnTo>
                  <a:lnTo>
                    <a:pt x="59436" y="23917"/>
                  </a:lnTo>
                  <a:lnTo>
                    <a:pt x="95285" y="26623"/>
                  </a:lnTo>
                  <a:lnTo>
                    <a:pt x="130973" y="28766"/>
                  </a:lnTo>
                  <a:lnTo>
                    <a:pt x="173894" y="26711"/>
                  </a:lnTo>
                  <a:lnTo>
                    <a:pt x="19508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80">
              <a:extLst>
                <a:ext uri="{FF2B5EF4-FFF2-40B4-BE49-F238E27FC236}">
                  <a16:creationId xmlns:a16="http://schemas.microsoft.com/office/drawing/2014/main" xmlns="" id="{284186FB-EE55-467D-AE00-5A17B78015C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569450" y="4955692"/>
              <a:ext cx="107951" cy="22709"/>
            </a:xfrm>
            <a:custGeom>
              <a:avLst/>
              <a:gdLst/>
              <a:ahLst/>
              <a:cxnLst/>
              <a:rect l="0" t="0" r="0" b="0"/>
              <a:pathLst>
                <a:path w="107951" h="227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1" y="4608"/>
                  </a:lnTo>
                  <a:lnTo>
                    <a:pt x="3370" y="6408"/>
                  </a:lnTo>
                  <a:lnTo>
                    <a:pt x="6907" y="8408"/>
                  </a:lnTo>
                  <a:lnTo>
                    <a:pt x="50518" y="14992"/>
                  </a:lnTo>
                  <a:lnTo>
                    <a:pt x="98086" y="20541"/>
                  </a:lnTo>
                  <a:lnTo>
                    <a:pt x="10795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81">
              <a:extLst>
                <a:ext uri="{FF2B5EF4-FFF2-40B4-BE49-F238E27FC236}">
                  <a16:creationId xmlns:a16="http://schemas.microsoft.com/office/drawing/2014/main" xmlns="" id="{18C921DF-CE86-4783-A8F1-47E377D7D99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321800" y="4786325"/>
              <a:ext cx="73459" cy="300026"/>
            </a:xfrm>
            <a:custGeom>
              <a:avLst/>
              <a:gdLst/>
              <a:ahLst/>
              <a:cxnLst/>
              <a:rect l="0" t="0" r="0" b="0"/>
              <a:pathLst>
                <a:path w="73459" h="300026">
                  <a:moveTo>
                    <a:pt x="57150" y="26975"/>
                  </a:moveTo>
                  <a:lnTo>
                    <a:pt x="57150" y="26975"/>
                  </a:lnTo>
                  <a:lnTo>
                    <a:pt x="42845" y="1734"/>
                  </a:lnTo>
                  <a:lnTo>
                    <a:pt x="41263" y="270"/>
                  </a:lnTo>
                  <a:lnTo>
                    <a:pt x="40208" y="0"/>
                  </a:lnTo>
                  <a:lnTo>
                    <a:pt x="39505" y="525"/>
                  </a:lnTo>
                  <a:lnTo>
                    <a:pt x="49221" y="33901"/>
                  </a:lnTo>
                  <a:lnTo>
                    <a:pt x="59271" y="64625"/>
                  </a:lnTo>
                  <a:lnTo>
                    <a:pt x="68911" y="101329"/>
                  </a:lnTo>
                  <a:lnTo>
                    <a:pt x="73458" y="120994"/>
                  </a:lnTo>
                  <a:lnTo>
                    <a:pt x="72255" y="146805"/>
                  </a:lnTo>
                  <a:lnTo>
                    <a:pt x="67220" y="176712"/>
                  </a:lnTo>
                  <a:lnTo>
                    <a:pt x="59630" y="209349"/>
                  </a:lnTo>
                  <a:lnTo>
                    <a:pt x="41789" y="253139"/>
                  </a:lnTo>
                  <a:lnTo>
                    <a:pt x="17556" y="286133"/>
                  </a:lnTo>
                  <a:lnTo>
                    <a:pt x="0" y="3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082">
              <a:extLst>
                <a:ext uri="{FF2B5EF4-FFF2-40B4-BE49-F238E27FC236}">
                  <a16:creationId xmlns:a16="http://schemas.microsoft.com/office/drawing/2014/main" xmlns="" id="{85DC427C-0CA5-46D2-80E3-0098E38D0BB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144000" y="4933950"/>
              <a:ext cx="152401" cy="11939"/>
            </a:xfrm>
            <a:custGeom>
              <a:avLst/>
              <a:gdLst/>
              <a:ahLst/>
              <a:cxnLst/>
              <a:rect l="0" t="0" r="0" b="0"/>
              <a:pathLst>
                <a:path w="152401" h="1193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1" y="8838"/>
                  </a:lnTo>
                  <a:lnTo>
                    <a:pt x="43351" y="11938"/>
                  </a:lnTo>
                  <a:lnTo>
                    <a:pt x="87477" y="11768"/>
                  </a:lnTo>
                  <a:lnTo>
                    <a:pt x="130655" y="8269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83">
              <a:extLst>
                <a:ext uri="{FF2B5EF4-FFF2-40B4-BE49-F238E27FC236}">
                  <a16:creationId xmlns:a16="http://schemas.microsoft.com/office/drawing/2014/main" xmlns="" id="{05CBBD4B-05CC-46CC-91BB-5B38BE942A8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129777" y="4814892"/>
              <a:ext cx="140645" cy="252369"/>
            </a:xfrm>
            <a:custGeom>
              <a:avLst/>
              <a:gdLst/>
              <a:ahLst/>
              <a:cxnLst/>
              <a:rect l="0" t="0" r="0" b="0"/>
              <a:pathLst>
                <a:path w="140645" h="252369">
                  <a:moveTo>
                    <a:pt x="77723" y="11108"/>
                  </a:moveTo>
                  <a:lnTo>
                    <a:pt x="77723" y="11108"/>
                  </a:lnTo>
                  <a:lnTo>
                    <a:pt x="81093" y="7737"/>
                  </a:lnTo>
                  <a:lnTo>
                    <a:pt x="83498" y="7450"/>
                  </a:lnTo>
                  <a:lnTo>
                    <a:pt x="89932" y="9011"/>
                  </a:lnTo>
                  <a:lnTo>
                    <a:pt x="92212" y="11827"/>
                  </a:lnTo>
                  <a:lnTo>
                    <a:pt x="94746" y="20600"/>
                  </a:lnTo>
                  <a:lnTo>
                    <a:pt x="85528" y="60803"/>
                  </a:lnTo>
                  <a:lnTo>
                    <a:pt x="75547" y="92461"/>
                  </a:lnTo>
                  <a:lnTo>
                    <a:pt x="62174" y="129580"/>
                  </a:lnTo>
                  <a:lnTo>
                    <a:pt x="46823" y="167478"/>
                  </a:lnTo>
                  <a:lnTo>
                    <a:pt x="23726" y="214465"/>
                  </a:lnTo>
                  <a:lnTo>
                    <a:pt x="4445" y="249173"/>
                  </a:lnTo>
                  <a:lnTo>
                    <a:pt x="1354" y="252368"/>
                  </a:lnTo>
                  <a:lnTo>
                    <a:pt x="0" y="251676"/>
                  </a:lnTo>
                  <a:lnTo>
                    <a:pt x="375" y="243381"/>
                  </a:lnTo>
                  <a:lnTo>
                    <a:pt x="18621" y="197029"/>
                  </a:lnTo>
                  <a:lnTo>
                    <a:pt x="38049" y="158886"/>
                  </a:lnTo>
                  <a:lnTo>
                    <a:pt x="58913" y="114182"/>
                  </a:lnTo>
                  <a:lnTo>
                    <a:pt x="79946" y="70324"/>
                  </a:lnTo>
                  <a:lnTo>
                    <a:pt x="109504" y="24655"/>
                  </a:lnTo>
                  <a:lnTo>
                    <a:pt x="127435" y="3049"/>
                  </a:lnTo>
                  <a:lnTo>
                    <a:pt x="131325" y="797"/>
                  </a:lnTo>
                  <a:lnTo>
                    <a:pt x="134625" y="0"/>
                  </a:lnTo>
                  <a:lnTo>
                    <a:pt x="136824" y="2292"/>
                  </a:lnTo>
                  <a:lnTo>
                    <a:pt x="139268" y="12363"/>
                  </a:lnTo>
                  <a:lnTo>
                    <a:pt x="140644" y="50756"/>
                  </a:lnTo>
                  <a:lnTo>
                    <a:pt x="139084" y="84467"/>
                  </a:lnTo>
                  <a:lnTo>
                    <a:pt x="136040" y="119207"/>
                  </a:lnTo>
                  <a:lnTo>
                    <a:pt x="131064" y="164415"/>
                  </a:lnTo>
                  <a:lnTo>
                    <a:pt x="128523" y="20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3084">
            <a:extLst>
              <a:ext uri="{FF2B5EF4-FFF2-40B4-BE49-F238E27FC236}">
                <a16:creationId xmlns:a16="http://schemas.microsoft.com/office/drawing/2014/main" xmlns="" id="{69E832B5-2A64-4ACB-8A2D-94F6B0A3967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732184" y="5026289"/>
            <a:ext cx="1178146" cy="127336"/>
          </a:xfrm>
          <a:custGeom>
            <a:avLst/>
            <a:gdLst/>
            <a:ahLst/>
            <a:cxnLst/>
            <a:rect l="0" t="0" r="0" b="0"/>
            <a:pathLst>
              <a:path w="1178146" h="127336">
                <a:moveTo>
                  <a:pt x="23966" y="9261"/>
                </a:moveTo>
                <a:lnTo>
                  <a:pt x="23966" y="9261"/>
                </a:lnTo>
                <a:lnTo>
                  <a:pt x="0" y="9261"/>
                </a:lnTo>
                <a:lnTo>
                  <a:pt x="31958" y="13625"/>
                </a:lnTo>
                <a:lnTo>
                  <a:pt x="53988" y="14287"/>
                </a:lnTo>
                <a:lnTo>
                  <a:pt x="79964" y="14728"/>
                </a:lnTo>
                <a:lnTo>
                  <a:pt x="113509" y="14317"/>
                </a:lnTo>
                <a:lnTo>
                  <a:pt x="152100" y="13337"/>
                </a:lnTo>
                <a:lnTo>
                  <a:pt x="194055" y="11978"/>
                </a:lnTo>
                <a:lnTo>
                  <a:pt x="243898" y="10367"/>
                </a:lnTo>
                <a:lnTo>
                  <a:pt x="298998" y="8587"/>
                </a:lnTo>
                <a:lnTo>
                  <a:pt x="357604" y="6695"/>
                </a:lnTo>
                <a:lnTo>
                  <a:pt x="421369" y="4728"/>
                </a:lnTo>
                <a:lnTo>
                  <a:pt x="488574" y="2711"/>
                </a:lnTo>
                <a:lnTo>
                  <a:pt x="558071" y="661"/>
                </a:lnTo>
                <a:lnTo>
                  <a:pt x="629803" y="0"/>
                </a:lnTo>
                <a:lnTo>
                  <a:pt x="703024" y="265"/>
                </a:lnTo>
                <a:lnTo>
                  <a:pt x="777238" y="1146"/>
                </a:lnTo>
                <a:lnTo>
                  <a:pt x="843647" y="2440"/>
                </a:lnTo>
                <a:lnTo>
                  <a:pt x="904853" y="4009"/>
                </a:lnTo>
                <a:lnTo>
                  <a:pt x="962591" y="5760"/>
                </a:lnTo>
                <a:lnTo>
                  <a:pt x="1011665" y="7632"/>
                </a:lnTo>
                <a:lnTo>
                  <a:pt x="1054965" y="9586"/>
                </a:lnTo>
                <a:lnTo>
                  <a:pt x="1094415" y="11594"/>
                </a:lnTo>
                <a:lnTo>
                  <a:pt x="1123538" y="13639"/>
                </a:lnTo>
                <a:lnTo>
                  <a:pt x="1163422" y="17791"/>
                </a:lnTo>
                <a:lnTo>
                  <a:pt x="1177385" y="20108"/>
                </a:lnTo>
                <a:lnTo>
                  <a:pt x="1178145" y="20725"/>
                </a:lnTo>
                <a:lnTo>
                  <a:pt x="1138762" y="18224"/>
                </a:lnTo>
                <a:lnTo>
                  <a:pt x="1111475" y="18058"/>
                </a:lnTo>
                <a:lnTo>
                  <a:pt x="1077761" y="18653"/>
                </a:lnTo>
                <a:lnTo>
                  <a:pt x="1039763" y="19756"/>
                </a:lnTo>
                <a:lnTo>
                  <a:pt x="993263" y="21196"/>
                </a:lnTo>
                <a:lnTo>
                  <a:pt x="941098" y="22862"/>
                </a:lnTo>
                <a:lnTo>
                  <a:pt x="885154" y="24679"/>
                </a:lnTo>
                <a:lnTo>
                  <a:pt x="822458" y="27300"/>
                </a:lnTo>
                <a:lnTo>
                  <a:pt x="755261" y="30460"/>
                </a:lnTo>
                <a:lnTo>
                  <a:pt x="685062" y="33977"/>
                </a:lnTo>
                <a:lnTo>
                  <a:pt x="616391" y="39144"/>
                </a:lnTo>
                <a:lnTo>
                  <a:pt x="548738" y="45411"/>
                </a:lnTo>
                <a:lnTo>
                  <a:pt x="481764" y="52411"/>
                </a:lnTo>
                <a:lnTo>
                  <a:pt x="421593" y="58488"/>
                </a:lnTo>
                <a:lnTo>
                  <a:pt x="365956" y="63951"/>
                </a:lnTo>
                <a:lnTo>
                  <a:pt x="313343" y="69005"/>
                </a:lnTo>
                <a:lnTo>
                  <a:pt x="267684" y="74490"/>
                </a:lnTo>
                <a:lnTo>
                  <a:pt x="226661" y="80264"/>
                </a:lnTo>
                <a:lnTo>
                  <a:pt x="188730" y="86230"/>
                </a:lnTo>
                <a:lnTo>
                  <a:pt x="161325" y="90207"/>
                </a:lnTo>
                <a:lnTo>
                  <a:pt x="118993" y="95099"/>
                </a:lnTo>
                <a:lnTo>
                  <a:pt x="119067" y="94708"/>
                </a:lnTo>
                <a:lnTo>
                  <a:pt x="165738" y="88907"/>
                </a:lnTo>
                <a:lnTo>
                  <a:pt x="196798" y="85641"/>
                </a:lnTo>
                <a:lnTo>
                  <a:pt x="237260" y="81348"/>
                </a:lnTo>
                <a:lnTo>
                  <a:pt x="283989" y="76369"/>
                </a:lnTo>
                <a:lnTo>
                  <a:pt x="334898" y="70933"/>
                </a:lnTo>
                <a:lnTo>
                  <a:pt x="392121" y="65192"/>
                </a:lnTo>
                <a:lnTo>
                  <a:pt x="453553" y="59249"/>
                </a:lnTo>
                <a:lnTo>
                  <a:pt x="517790" y="53170"/>
                </a:lnTo>
                <a:lnTo>
                  <a:pt x="581782" y="47705"/>
                </a:lnTo>
                <a:lnTo>
                  <a:pt x="645610" y="42652"/>
                </a:lnTo>
                <a:lnTo>
                  <a:pt x="709328" y="37872"/>
                </a:lnTo>
                <a:lnTo>
                  <a:pt x="762391" y="34685"/>
                </a:lnTo>
                <a:lnTo>
                  <a:pt x="808350" y="32560"/>
                </a:lnTo>
                <a:lnTo>
                  <a:pt x="849572" y="31144"/>
                </a:lnTo>
                <a:lnTo>
                  <a:pt x="891611" y="27689"/>
                </a:lnTo>
                <a:lnTo>
                  <a:pt x="900846" y="25779"/>
                </a:lnTo>
                <a:lnTo>
                  <a:pt x="873477" y="25540"/>
                </a:lnTo>
                <a:lnTo>
                  <a:pt x="846424" y="26463"/>
                </a:lnTo>
                <a:lnTo>
                  <a:pt x="809337" y="28490"/>
                </a:lnTo>
                <a:lnTo>
                  <a:pt x="765563" y="31252"/>
                </a:lnTo>
                <a:lnTo>
                  <a:pt x="717331" y="34505"/>
                </a:lnTo>
                <a:lnTo>
                  <a:pt x="667538" y="39496"/>
                </a:lnTo>
                <a:lnTo>
                  <a:pt x="616702" y="45646"/>
                </a:lnTo>
                <a:lnTo>
                  <a:pt x="565173" y="52567"/>
                </a:lnTo>
                <a:lnTo>
                  <a:pt x="519533" y="59298"/>
                </a:lnTo>
                <a:lnTo>
                  <a:pt x="477816" y="65903"/>
                </a:lnTo>
                <a:lnTo>
                  <a:pt x="438716" y="72422"/>
                </a:lnTo>
                <a:lnTo>
                  <a:pt x="410532" y="78180"/>
                </a:lnTo>
                <a:lnTo>
                  <a:pt x="373573" y="88340"/>
                </a:lnTo>
                <a:lnTo>
                  <a:pt x="366398" y="93730"/>
                </a:lnTo>
                <a:lnTo>
                  <a:pt x="365143" y="99440"/>
                </a:lnTo>
                <a:lnTo>
                  <a:pt x="367834" y="105364"/>
                </a:lnTo>
                <a:lnTo>
                  <a:pt x="402809" y="115709"/>
                </a:lnTo>
                <a:lnTo>
                  <a:pt x="428928" y="120443"/>
                </a:lnTo>
                <a:lnTo>
                  <a:pt x="465391" y="123598"/>
                </a:lnTo>
                <a:lnTo>
                  <a:pt x="508749" y="125703"/>
                </a:lnTo>
                <a:lnTo>
                  <a:pt x="556705" y="127106"/>
                </a:lnTo>
                <a:lnTo>
                  <a:pt x="608431" y="127335"/>
                </a:lnTo>
                <a:lnTo>
                  <a:pt x="662670" y="126783"/>
                </a:lnTo>
                <a:lnTo>
                  <a:pt x="718586" y="125709"/>
                </a:lnTo>
                <a:lnTo>
                  <a:pt x="774207" y="124992"/>
                </a:lnTo>
                <a:lnTo>
                  <a:pt x="829632" y="124515"/>
                </a:lnTo>
                <a:lnTo>
                  <a:pt x="884927" y="124197"/>
                </a:lnTo>
                <a:lnTo>
                  <a:pt x="921790" y="123985"/>
                </a:lnTo>
                <a:lnTo>
                  <a:pt x="995516" y="1235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Shape-3085">
            <a:extLst>
              <a:ext uri="{FF2B5EF4-FFF2-40B4-BE49-F238E27FC236}">
                <a16:creationId xmlns:a16="http://schemas.microsoft.com/office/drawing/2014/main" xmlns="" id="{E1BBE9EB-4444-4EB5-839B-E427EB4080A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507888" y="1012576"/>
            <a:ext cx="2827666" cy="2565033"/>
          </a:xfrm>
          <a:custGeom>
            <a:avLst/>
            <a:gdLst/>
            <a:ahLst/>
            <a:cxnLst/>
            <a:rect l="0" t="0" r="0" b="0"/>
            <a:pathLst>
              <a:path w="2827666" h="2565033">
                <a:moveTo>
                  <a:pt x="2572862" y="314574"/>
                </a:moveTo>
                <a:lnTo>
                  <a:pt x="2572862" y="314574"/>
                </a:lnTo>
                <a:lnTo>
                  <a:pt x="2559902" y="274723"/>
                </a:lnTo>
                <a:lnTo>
                  <a:pt x="2530216" y="234406"/>
                </a:lnTo>
                <a:lnTo>
                  <a:pt x="2486928" y="198079"/>
                </a:lnTo>
                <a:lnTo>
                  <a:pt x="2445063" y="170841"/>
                </a:lnTo>
                <a:lnTo>
                  <a:pt x="2421340" y="157369"/>
                </a:lnTo>
                <a:lnTo>
                  <a:pt x="2396353" y="144154"/>
                </a:lnTo>
                <a:lnTo>
                  <a:pt x="2370522" y="131111"/>
                </a:lnTo>
                <a:lnTo>
                  <a:pt x="2340602" y="118887"/>
                </a:lnTo>
                <a:lnTo>
                  <a:pt x="2307955" y="107211"/>
                </a:lnTo>
                <a:lnTo>
                  <a:pt x="2273491" y="95898"/>
                </a:lnTo>
                <a:lnTo>
                  <a:pt x="2234992" y="85535"/>
                </a:lnTo>
                <a:lnTo>
                  <a:pt x="2193805" y="75803"/>
                </a:lnTo>
                <a:lnTo>
                  <a:pt x="2150824" y="66494"/>
                </a:lnTo>
                <a:lnTo>
                  <a:pt x="2105942" y="58170"/>
                </a:lnTo>
                <a:lnTo>
                  <a:pt x="2059793" y="50505"/>
                </a:lnTo>
                <a:lnTo>
                  <a:pt x="2012800" y="43278"/>
                </a:lnTo>
                <a:lnTo>
                  <a:pt x="1965242" y="36343"/>
                </a:lnTo>
                <a:lnTo>
                  <a:pt x="1917311" y="29604"/>
                </a:lnTo>
                <a:lnTo>
                  <a:pt x="1869127" y="22994"/>
                </a:lnTo>
                <a:lnTo>
                  <a:pt x="1819368" y="17176"/>
                </a:lnTo>
                <a:lnTo>
                  <a:pt x="1768555" y="11886"/>
                </a:lnTo>
                <a:lnTo>
                  <a:pt x="1717040" y="6949"/>
                </a:lnTo>
                <a:lnTo>
                  <a:pt x="1665058" y="3657"/>
                </a:lnTo>
                <a:lnTo>
                  <a:pt x="1612764" y="1463"/>
                </a:lnTo>
                <a:lnTo>
                  <a:pt x="1560263" y="0"/>
                </a:lnTo>
                <a:lnTo>
                  <a:pt x="1508329" y="436"/>
                </a:lnTo>
                <a:lnTo>
                  <a:pt x="1456774" y="2137"/>
                </a:lnTo>
                <a:lnTo>
                  <a:pt x="1405470" y="4683"/>
                </a:lnTo>
                <a:lnTo>
                  <a:pt x="1355040" y="9908"/>
                </a:lnTo>
                <a:lnTo>
                  <a:pt x="1305192" y="16919"/>
                </a:lnTo>
                <a:lnTo>
                  <a:pt x="1255731" y="25120"/>
                </a:lnTo>
                <a:lnTo>
                  <a:pt x="1207236" y="36233"/>
                </a:lnTo>
                <a:lnTo>
                  <a:pt x="1159383" y="49285"/>
                </a:lnTo>
                <a:lnTo>
                  <a:pt x="1111960" y="63632"/>
                </a:lnTo>
                <a:lnTo>
                  <a:pt x="1064821" y="80251"/>
                </a:lnTo>
                <a:lnTo>
                  <a:pt x="1017873" y="98387"/>
                </a:lnTo>
                <a:lnTo>
                  <a:pt x="971053" y="117532"/>
                </a:lnTo>
                <a:lnTo>
                  <a:pt x="921495" y="140174"/>
                </a:lnTo>
                <a:lnTo>
                  <a:pt x="870111" y="165146"/>
                </a:lnTo>
                <a:lnTo>
                  <a:pt x="817511" y="191672"/>
                </a:lnTo>
                <a:lnTo>
                  <a:pt x="765511" y="220645"/>
                </a:lnTo>
                <a:lnTo>
                  <a:pt x="713912" y="251249"/>
                </a:lnTo>
                <a:lnTo>
                  <a:pt x="662578" y="282941"/>
                </a:lnTo>
                <a:lnTo>
                  <a:pt x="613539" y="314652"/>
                </a:lnTo>
                <a:lnTo>
                  <a:pt x="566030" y="346376"/>
                </a:lnTo>
                <a:lnTo>
                  <a:pt x="519541" y="378109"/>
                </a:lnTo>
                <a:lnTo>
                  <a:pt x="476554" y="409847"/>
                </a:lnTo>
                <a:lnTo>
                  <a:pt x="435901" y="441589"/>
                </a:lnTo>
                <a:lnTo>
                  <a:pt x="396804" y="473334"/>
                </a:lnTo>
                <a:lnTo>
                  <a:pt x="361568" y="506492"/>
                </a:lnTo>
                <a:lnTo>
                  <a:pt x="328905" y="540592"/>
                </a:lnTo>
                <a:lnTo>
                  <a:pt x="297957" y="575319"/>
                </a:lnTo>
                <a:lnTo>
                  <a:pt x="269565" y="611876"/>
                </a:lnTo>
                <a:lnTo>
                  <a:pt x="242875" y="649653"/>
                </a:lnTo>
                <a:lnTo>
                  <a:pt x="217321" y="688243"/>
                </a:lnTo>
                <a:lnTo>
                  <a:pt x="193934" y="729492"/>
                </a:lnTo>
                <a:lnTo>
                  <a:pt x="171994" y="772514"/>
                </a:lnTo>
                <a:lnTo>
                  <a:pt x="151016" y="816717"/>
                </a:lnTo>
                <a:lnTo>
                  <a:pt x="130682" y="862414"/>
                </a:lnTo>
                <a:lnTo>
                  <a:pt x="110774" y="909106"/>
                </a:lnTo>
                <a:lnTo>
                  <a:pt x="91155" y="956462"/>
                </a:lnTo>
                <a:lnTo>
                  <a:pt x="73840" y="1004260"/>
                </a:lnTo>
                <a:lnTo>
                  <a:pt x="58064" y="1052354"/>
                </a:lnTo>
                <a:lnTo>
                  <a:pt x="43313" y="1100644"/>
                </a:lnTo>
                <a:lnTo>
                  <a:pt x="31363" y="1149771"/>
                </a:lnTo>
                <a:lnTo>
                  <a:pt x="21279" y="1199455"/>
                </a:lnTo>
                <a:lnTo>
                  <a:pt x="12440" y="1249511"/>
                </a:lnTo>
                <a:lnTo>
                  <a:pt x="6547" y="1299816"/>
                </a:lnTo>
                <a:lnTo>
                  <a:pt x="2618" y="1350285"/>
                </a:lnTo>
                <a:lnTo>
                  <a:pt x="0" y="1400865"/>
                </a:lnTo>
                <a:lnTo>
                  <a:pt x="370" y="1450812"/>
                </a:lnTo>
                <a:lnTo>
                  <a:pt x="2734" y="1500339"/>
                </a:lnTo>
                <a:lnTo>
                  <a:pt x="6427" y="1549584"/>
                </a:lnTo>
                <a:lnTo>
                  <a:pt x="13122" y="1598641"/>
                </a:lnTo>
                <a:lnTo>
                  <a:pt x="21818" y="1647574"/>
                </a:lnTo>
                <a:lnTo>
                  <a:pt x="31850" y="1696424"/>
                </a:lnTo>
                <a:lnTo>
                  <a:pt x="44888" y="1743808"/>
                </a:lnTo>
                <a:lnTo>
                  <a:pt x="59929" y="1790213"/>
                </a:lnTo>
                <a:lnTo>
                  <a:pt x="76307" y="1835967"/>
                </a:lnTo>
                <a:lnTo>
                  <a:pt x="94985" y="1879169"/>
                </a:lnTo>
                <a:lnTo>
                  <a:pt x="115200" y="1920671"/>
                </a:lnTo>
                <a:lnTo>
                  <a:pt x="136437" y="1961039"/>
                </a:lnTo>
                <a:lnTo>
                  <a:pt x="161885" y="2001356"/>
                </a:lnTo>
                <a:lnTo>
                  <a:pt x="190138" y="2041640"/>
                </a:lnTo>
                <a:lnTo>
                  <a:pt x="220263" y="2081901"/>
                </a:lnTo>
                <a:lnTo>
                  <a:pt x="253045" y="2120736"/>
                </a:lnTo>
                <a:lnTo>
                  <a:pt x="287601" y="2158621"/>
                </a:lnTo>
                <a:lnTo>
                  <a:pt x="323338" y="2195872"/>
                </a:lnTo>
                <a:lnTo>
                  <a:pt x="361980" y="2230584"/>
                </a:lnTo>
                <a:lnTo>
                  <a:pt x="402556" y="2263602"/>
                </a:lnTo>
                <a:lnTo>
                  <a:pt x="444425" y="2295493"/>
                </a:lnTo>
                <a:lnTo>
                  <a:pt x="489271" y="2325220"/>
                </a:lnTo>
                <a:lnTo>
                  <a:pt x="536102" y="2353505"/>
                </a:lnTo>
                <a:lnTo>
                  <a:pt x="584255" y="2380828"/>
                </a:lnTo>
                <a:lnTo>
                  <a:pt x="632584" y="2405393"/>
                </a:lnTo>
                <a:lnTo>
                  <a:pt x="681033" y="2428120"/>
                </a:lnTo>
                <a:lnTo>
                  <a:pt x="729560" y="2449622"/>
                </a:lnTo>
                <a:lnTo>
                  <a:pt x="780254" y="2467484"/>
                </a:lnTo>
                <a:lnTo>
                  <a:pt x="832395" y="2482919"/>
                </a:lnTo>
                <a:lnTo>
                  <a:pt x="885501" y="2496737"/>
                </a:lnTo>
                <a:lnTo>
                  <a:pt x="939954" y="2509477"/>
                </a:lnTo>
                <a:lnTo>
                  <a:pt x="995307" y="2521498"/>
                </a:lnTo>
                <a:lnTo>
                  <a:pt x="1051259" y="2533040"/>
                </a:lnTo>
                <a:lnTo>
                  <a:pt x="1106200" y="2542146"/>
                </a:lnTo>
                <a:lnTo>
                  <a:pt x="1160464" y="2549627"/>
                </a:lnTo>
                <a:lnTo>
                  <a:pt x="1214280" y="2556026"/>
                </a:lnTo>
                <a:lnTo>
                  <a:pt x="1267797" y="2560292"/>
                </a:lnTo>
                <a:lnTo>
                  <a:pt x="1321113" y="2563136"/>
                </a:lnTo>
                <a:lnTo>
                  <a:pt x="1374296" y="2565032"/>
                </a:lnTo>
                <a:lnTo>
                  <a:pt x="1427390" y="2564885"/>
                </a:lnTo>
                <a:lnTo>
                  <a:pt x="1480426" y="2563375"/>
                </a:lnTo>
                <a:lnTo>
                  <a:pt x="1533421" y="2560958"/>
                </a:lnTo>
                <a:lnTo>
                  <a:pt x="1587096" y="2555113"/>
                </a:lnTo>
                <a:lnTo>
                  <a:pt x="1641224" y="2546983"/>
                </a:lnTo>
                <a:lnTo>
                  <a:pt x="1695653" y="2537330"/>
                </a:lnTo>
                <a:lnTo>
                  <a:pt x="1749577" y="2523839"/>
                </a:lnTo>
                <a:lnTo>
                  <a:pt x="1803167" y="2507789"/>
                </a:lnTo>
                <a:lnTo>
                  <a:pt x="1856531" y="2490035"/>
                </a:lnTo>
                <a:lnTo>
                  <a:pt x="1909042" y="2467614"/>
                </a:lnTo>
                <a:lnTo>
                  <a:pt x="1960982" y="2442084"/>
                </a:lnTo>
                <a:lnTo>
                  <a:pt x="2012542" y="2414481"/>
                </a:lnTo>
                <a:lnTo>
                  <a:pt x="2062437" y="2383378"/>
                </a:lnTo>
                <a:lnTo>
                  <a:pt x="2111223" y="2349944"/>
                </a:lnTo>
                <a:lnTo>
                  <a:pt x="2159269" y="2314953"/>
                </a:lnTo>
                <a:lnTo>
                  <a:pt x="2206116" y="2276810"/>
                </a:lnTo>
                <a:lnTo>
                  <a:pt x="2252165" y="2236565"/>
                </a:lnTo>
                <a:lnTo>
                  <a:pt x="2297680" y="2194918"/>
                </a:lnTo>
                <a:lnTo>
                  <a:pt x="2340725" y="2148103"/>
                </a:lnTo>
                <a:lnTo>
                  <a:pt x="2382122" y="2097844"/>
                </a:lnTo>
                <a:lnTo>
                  <a:pt x="2422418" y="2045287"/>
                </a:lnTo>
                <a:lnTo>
                  <a:pt x="2459867" y="1989083"/>
                </a:lnTo>
                <a:lnTo>
                  <a:pt x="2495415" y="1930447"/>
                </a:lnTo>
                <a:lnTo>
                  <a:pt x="2529697" y="1870189"/>
                </a:lnTo>
                <a:lnTo>
                  <a:pt x="2561723" y="1806028"/>
                </a:lnTo>
                <a:lnTo>
                  <a:pt x="2592248" y="1739266"/>
                </a:lnTo>
                <a:lnTo>
                  <a:pt x="2621768" y="1670769"/>
                </a:lnTo>
                <a:lnTo>
                  <a:pt x="2651327" y="1597587"/>
                </a:lnTo>
                <a:lnTo>
                  <a:pt x="2680911" y="1521283"/>
                </a:lnTo>
                <a:lnTo>
                  <a:pt x="2710511" y="1442896"/>
                </a:lnTo>
                <a:lnTo>
                  <a:pt x="2736595" y="1363828"/>
                </a:lnTo>
                <a:lnTo>
                  <a:pt x="2760334" y="1284304"/>
                </a:lnTo>
                <a:lnTo>
                  <a:pt x="2782510" y="1204478"/>
                </a:lnTo>
                <a:lnTo>
                  <a:pt x="2799410" y="1127271"/>
                </a:lnTo>
                <a:lnTo>
                  <a:pt x="2812794" y="1051811"/>
                </a:lnTo>
                <a:lnTo>
                  <a:pt x="2823834" y="977515"/>
                </a:lnTo>
                <a:lnTo>
                  <a:pt x="2827665" y="903996"/>
                </a:lnTo>
                <a:lnTo>
                  <a:pt x="2826691" y="830994"/>
                </a:lnTo>
                <a:lnTo>
                  <a:pt x="2822514" y="758337"/>
                </a:lnTo>
                <a:lnTo>
                  <a:pt x="2808442" y="688027"/>
                </a:lnTo>
                <a:lnTo>
                  <a:pt x="2787771" y="619282"/>
                </a:lnTo>
                <a:lnTo>
                  <a:pt x="2762701" y="551579"/>
                </a:lnTo>
                <a:lnTo>
                  <a:pt x="2725526" y="489511"/>
                </a:lnTo>
                <a:lnTo>
                  <a:pt x="2680283" y="431198"/>
                </a:lnTo>
                <a:lnTo>
                  <a:pt x="2629659" y="375390"/>
                </a:lnTo>
                <a:lnTo>
                  <a:pt x="2559927" y="327601"/>
                </a:lnTo>
                <a:lnTo>
                  <a:pt x="2477455" y="285159"/>
                </a:lnTo>
                <a:lnTo>
                  <a:pt x="2386490" y="246281"/>
                </a:lnTo>
                <a:lnTo>
                  <a:pt x="2278575" y="220362"/>
                </a:lnTo>
                <a:lnTo>
                  <a:pt x="2159359" y="203082"/>
                </a:lnTo>
                <a:lnTo>
                  <a:pt x="2032610" y="191563"/>
                </a:lnTo>
                <a:lnTo>
                  <a:pt x="1948111" y="183883"/>
                </a:lnTo>
                <a:lnTo>
                  <a:pt x="1779112" y="16852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663">
            <a:extLst>
              <a:ext uri="{FF2B5EF4-FFF2-40B4-BE49-F238E27FC236}">
                <a16:creationId xmlns:a16="http://schemas.microsoft.com/office/drawing/2014/main" xmlns="" id="{48C4AD6E-6A90-4055-9127-0EABBE729F6B}"/>
              </a:ext>
            </a:extLst>
          </p:cNvPr>
          <p:cNvGrpSpPr/>
          <p:nvPr/>
        </p:nvGrpSpPr>
        <p:grpSpPr>
          <a:xfrm>
            <a:off x="3486150" y="5416628"/>
            <a:ext cx="537175" cy="609816"/>
            <a:chOff x="3486150" y="5416628"/>
            <a:chExt cx="537175" cy="609816"/>
          </a:xfrm>
        </p:grpSpPr>
        <p:sp>
          <p:nvSpPr>
            <p:cNvPr id="184" name="SMARTInkShape-3086">
              <a:extLst>
                <a:ext uri="{FF2B5EF4-FFF2-40B4-BE49-F238E27FC236}">
                  <a16:creationId xmlns:a16="http://schemas.microsoft.com/office/drawing/2014/main" xmlns="" id="{7BEACB0B-8E22-4F36-9BDF-BA38D70214E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86150" y="5416628"/>
              <a:ext cx="38101" cy="150547"/>
            </a:xfrm>
            <a:custGeom>
              <a:avLst/>
              <a:gdLst/>
              <a:ahLst/>
              <a:cxnLst/>
              <a:rect l="0" t="0" r="0" b="0"/>
              <a:pathLst>
                <a:path w="38101" h="150547">
                  <a:moveTo>
                    <a:pt x="0" y="6272"/>
                  </a:moveTo>
                  <a:lnTo>
                    <a:pt x="0" y="6272"/>
                  </a:lnTo>
                  <a:lnTo>
                    <a:pt x="6088" y="183"/>
                  </a:lnTo>
                  <a:lnTo>
                    <a:pt x="9644" y="0"/>
                  </a:lnTo>
                  <a:lnTo>
                    <a:pt x="13223" y="3719"/>
                  </a:lnTo>
                  <a:lnTo>
                    <a:pt x="21270" y="17605"/>
                  </a:lnTo>
                  <a:lnTo>
                    <a:pt x="24856" y="58844"/>
                  </a:lnTo>
                  <a:lnTo>
                    <a:pt x="29692" y="104447"/>
                  </a:lnTo>
                  <a:lnTo>
                    <a:pt x="37815" y="150546"/>
                  </a:lnTo>
                  <a:lnTo>
                    <a:pt x="37910" y="150433"/>
                  </a:lnTo>
                  <a:lnTo>
                    <a:pt x="38100" y="14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087">
              <a:extLst>
                <a:ext uri="{FF2B5EF4-FFF2-40B4-BE49-F238E27FC236}">
                  <a16:creationId xmlns:a16="http://schemas.microsoft.com/office/drawing/2014/main" xmlns="" id="{9B61EC68-95EB-433A-A5B1-32DB8AE113E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52247" y="5454650"/>
              <a:ext cx="90586" cy="130105"/>
            </a:xfrm>
            <a:custGeom>
              <a:avLst/>
              <a:gdLst/>
              <a:ahLst/>
              <a:cxnLst/>
              <a:rect l="0" t="0" r="0" b="0"/>
              <a:pathLst>
                <a:path w="90586" h="130105">
                  <a:moveTo>
                    <a:pt x="73603" y="19050"/>
                  </a:moveTo>
                  <a:lnTo>
                    <a:pt x="73603" y="19050"/>
                  </a:lnTo>
                  <a:lnTo>
                    <a:pt x="73603" y="10212"/>
                  </a:lnTo>
                  <a:lnTo>
                    <a:pt x="71721" y="6185"/>
                  </a:lnTo>
                  <a:lnTo>
                    <a:pt x="70232" y="4123"/>
                  </a:lnTo>
                  <a:lnTo>
                    <a:pt x="66696" y="1832"/>
                  </a:lnTo>
                  <a:lnTo>
                    <a:pt x="64765" y="1222"/>
                  </a:lnTo>
                  <a:lnTo>
                    <a:pt x="58856" y="2424"/>
                  </a:lnTo>
                  <a:lnTo>
                    <a:pt x="40194" y="12316"/>
                  </a:lnTo>
                  <a:lnTo>
                    <a:pt x="16831" y="37998"/>
                  </a:lnTo>
                  <a:lnTo>
                    <a:pt x="3786" y="61981"/>
                  </a:lnTo>
                  <a:lnTo>
                    <a:pt x="0" y="86960"/>
                  </a:lnTo>
                  <a:lnTo>
                    <a:pt x="1614" y="103795"/>
                  </a:lnTo>
                  <a:lnTo>
                    <a:pt x="8447" y="116922"/>
                  </a:lnTo>
                  <a:lnTo>
                    <a:pt x="13232" y="122398"/>
                  </a:lnTo>
                  <a:lnTo>
                    <a:pt x="24194" y="128482"/>
                  </a:lnTo>
                  <a:lnTo>
                    <a:pt x="30080" y="130104"/>
                  </a:lnTo>
                  <a:lnTo>
                    <a:pt x="44146" y="128145"/>
                  </a:lnTo>
                  <a:lnTo>
                    <a:pt x="51849" y="125647"/>
                  </a:lnTo>
                  <a:lnTo>
                    <a:pt x="66051" y="113464"/>
                  </a:lnTo>
                  <a:lnTo>
                    <a:pt x="78007" y="96289"/>
                  </a:lnTo>
                  <a:lnTo>
                    <a:pt x="88000" y="66787"/>
                  </a:lnTo>
                  <a:lnTo>
                    <a:pt x="90585" y="46146"/>
                  </a:lnTo>
                  <a:lnTo>
                    <a:pt x="87971" y="28976"/>
                  </a:lnTo>
                  <a:lnTo>
                    <a:pt x="85298" y="21434"/>
                  </a:lnTo>
                  <a:lnTo>
                    <a:pt x="76684" y="11172"/>
                  </a:lnTo>
                  <a:lnTo>
                    <a:pt x="66505" y="4966"/>
                  </a:lnTo>
                  <a:lnTo>
                    <a:pt x="482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88">
              <a:extLst>
                <a:ext uri="{FF2B5EF4-FFF2-40B4-BE49-F238E27FC236}">
                  <a16:creationId xmlns:a16="http://schemas.microsoft.com/office/drawing/2014/main" xmlns="" id="{870FA30F-66DD-431A-9F53-B5066E111B5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22138" y="5620994"/>
              <a:ext cx="283113" cy="319087"/>
            </a:xfrm>
            <a:custGeom>
              <a:avLst/>
              <a:gdLst/>
              <a:ahLst/>
              <a:cxnLst/>
              <a:rect l="0" t="0" r="0" b="0"/>
              <a:pathLst>
                <a:path w="283113" h="319087">
                  <a:moveTo>
                    <a:pt x="206912" y="24156"/>
                  </a:moveTo>
                  <a:lnTo>
                    <a:pt x="206912" y="24156"/>
                  </a:lnTo>
                  <a:lnTo>
                    <a:pt x="221839" y="9229"/>
                  </a:lnTo>
                  <a:lnTo>
                    <a:pt x="222508" y="7149"/>
                  </a:lnTo>
                  <a:lnTo>
                    <a:pt x="222248" y="5057"/>
                  </a:lnTo>
                  <a:lnTo>
                    <a:pt x="221369" y="2956"/>
                  </a:lnTo>
                  <a:lnTo>
                    <a:pt x="218667" y="1556"/>
                  </a:lnTo>
                  <a:lnTo>
                    <a:pt x="210019" y="0"/>
                  </a:lnTo>
                  <a:lnTo>
                    <a:pt x="186509" y="2496"/>
                  </a:lnTo>
                  <a:lnTo>
                    <a:pt x="150458" y="14446"/>
                  </a:lnTo>
                  <a:lnTo>
                    <a:pt x="105126" y="38134"/>
                  </a:lnTo>
                  <a:lnTo>
                    <a:pt x="62688" y="70866"/>
                  </a:lnTo>
                  <a:lnTo>
                    <a:pt x="26674" y="114118"/>
                  </a:lnTo>
                  <a:lnTo>
                    <a:pt x="12036" y="148100"/>
                  </a:lnTo>
                  <a:lnTo>
                    <a:pt x="3884" y="182958"/>
                  </a:lnTo>
                  <a:lnTo>
                    <a:pt x="0" y="229646"/>
                  </a:lnTo>
                  <a:lnTo>
                    <a:pt x="1592" y="257301"/>
                  </a:lnTo>
                  <a:lnTo>
                    <a:pt x="12177" y="279941"/>
                  </a:lnTo>
                  <a:lnTo>
                    <a:pt x="19939" y="289929"/>
                  </a:lnTo>
                  <a:lnTo>
                    <a:pt x="41733" y="304791"/>
                  </a:lnTo>
                  <a:lnTo>
                    <a:pt x="69294" y="314688"/>
                  </a:lnTo>
                  <a:lnTo>
                    <a:pt x="102709" y="319086"/>
                  </a:lnTo>
                  <a:lnTo>
                    <a:pt x="142490" y="317278"/>
                  </a:lnTo>
                  <a:lnTo>
                    <a:pt x="183925" y="311772"/>
                  </a:lnTo>
                  <a:lnTo>
                    <a:pt x="221155" y="304621"/>
                  </a:lnTo>
                  <a:lnTo>
                    <a:pt x="264288" y="295012"/>
                  </a:lnTo>
                  <a:lnTo>
                    <a:pt x="283112" y="29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089">
              <a:extLst>
                <a:ext uri="{FF2B5EF4-FFF2-40B4-BE49-F238E27FC236}">
                  <a16:creationId xmlns:a16="http://schemas.microsoft.com/office/drawing/2014/main" xmlns="" id="{3664BA82-F1D4-4DD5-909F-5285A8F04F3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938622" y="5914370"/>
              <a:ext cx="84703" cy="112074"/>
            </a:xfrm>
            <a:custGeom>
              <a:avLst/>
              <a:gdLst/>
              <a:ahLst/>
              <a:cxnLst/>
              <a:rect l="0" t="0" r="0" b="0"/>
              <a:pathLst>
                <a:path w="84703" h="112074">
                  <a:moveTo>
                    <a:pt x="61878" y="22880"/>
                  </a:moveTo>
                  <a:lnTo>
                    <a:pt x="61878" y="22880"/>
                  </a:lnTo>
                  <a:lnTo>
                    <a:pt x="61878" y="19509"/>
                  </a:lnTo>
                  <a:lnTo>
                    <a:pt x="61172" y="18516"/>
                  </a:lnTo>
                  <a:lnTo>
                    <a:pt x="59996" y="17854"/>
                  </a:lnTo>
                  <a:lnTo>
                    <a:pt x="53089" y="16922"/>
                  </a:lnTo>
                  <a:lnTo>
                    <a:pt x="45977" y="17410"/>
                  </a:lnTo>
                  <a:lnTo>
                    <a:pt x="38113" y="19979"/>
                  </a:lnTo>
                  <a:lnTo>
                    <a:pt x="17364" y="36313"/>
                  </a:lnTo>
                  <a:lnTo>
                    <a:pt x="9639" y="45077"/>
                  </a:lnTo>
                  <a:lnTo>
                    <a:pt x="3853" y="56029"/>
                  </a:lnTo>
                  <a:lnTo>
                    <a:pt x="0" y="77465"/>
                  </a:lnTo>
                  <a:lnTo>
                    <a:pt x="2862" y="89708"/>
                  </a:lnTo>
                  <a:lnTo>
                    <a:pt x="16197" y="109066"/>
                  </a:lnTo>
                  <a:lnTo>
                    <a:pt x="21546" y="111382"/>
                  </a:lnTo>
                  <a:lnTo>
                    <a:pt x="35016" y="112073"/>
                  </a:lnTo>
                  <a:lnTo>
                    <a:pt x="55095" y="105125"/>
                  </a:lnTo>
                  <a:lnTo>
                    <a:pt x="66154" y="94241"/>
                  </a:lnTo>
                  <a:lnTo>
                    <a:pt x="78432" y="72246"/>
                  </a:lnTo>
                  <a:lnTo>
                    <a:pt x="84657" y="47854"/>
                  </a:lnTo>
                  <a:lnTo>
                    <a:pt x="84702" y="32568"/>
                  </a:lnTo>
                  <a:lnTo>
                    <a:pt x="80018" y="21071"/>
                  </a:lnTo>
                  <a:lnTo>
                    <a:pt x="69448" y="6665"/>
                  </a:lnTo>
                  <a:lnTo>
                    <a:pt x="63361" y="1562"/>
                  </a:lnTo>
                  <a:lnTo>
                    <a:pt x="60750" y="202"/>
                  </a:lnTo>
                  <a:lnTo>
                    <a:pt x="59009" y="0"/>
                  </a:lnTo>
                  <a:lnTo>
                    <a:pt x="57849" y="571"/>
                  </a:lnTo>
                  <a:lnTo>
                    <a:pt x="55528" y="3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664">
            <a:extLst>
              <a:ext uri="{FF2B5EF4-FFF2-40B4-BE49-F238E27FC236}">
                <a16:creationId xmlns:a16="http://schemas.microsoft.com/office/drawing/2014/main" xmlns="" id="{D80874A4-8C59-4C81-AF42-40CB716FDF4D}"/>
              </a:ext>
            </a:extLst>
          </p:cNvPr>
          <p:cNvGrpSpPr/>
          <p:nvPr/>
        </p:nvGrpSpPr>
        <p:grpSpPr>
          <a:xfrm>
            <a:off x="3860800" y="5492750"/>
            <a:ext cx="1091691" cy="1048973"/>
            <a:chOff x="3860800" y="5492750"/>
            <a:chExt cx="1091691" cy="1048973"/>
          </a:xfrm>
        </p:grpSpPr>
        <p:sp>
          <p:nvSpPr>
            <p:cNvPr id="189" name="SMARTInkShape-3090">
              <a:extLst>
                <a:ext uri="{FF2B5EF4-FFF2-40B4-BE49-F238E27FC236}">
                  <a16:creationId xmlns:a16="http://schemas.microsoft.com/office/drawing/2014/main" xmlns="" id="{FE905F93-3A20-411C-BF07-15248947C67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86250" y="5842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091">
              <a:extLst>
                <a:ext uri="{FF2B5EF4-FFF2-40B4-BE49-F238E27FC236}">
                  <a16:creationId xmlns:a16="http://schemas.microsoft.com/office/drawing/2014/main" xmlns="" id="{42C74611-446F-488F-A161-BE828494D78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95543" y="5669031"/>
              <a:ext cx="235208" cy="311822"/>
            </a:xfrm>
            <a:custGeom>
              <a:avLst/>
              <a:gdLst/>
              <a:ahLst/>
              <a:cxnLst/>
              <a:rect l="0" t="0" r="0" b="0"/>
              <a:pathLst>
                <a:path w="235208" h="311822">
                  <a:moveTo>
                    <a:pt x="25657" y="52319"/>
                  </a:moveTo>
                  <a:lnTo>
                    <a:pt x="25657" y="52319"/>
                  </a:lnTo>
                  <a:lnTo>
                    <a:pt x="25657" y="43481"/>
                  </a:lnTo>
                  <a:lnTo>
                    <a:pt x="29028" y="34021"/>
                  </a:lnTo>
                  <a:lnTo>
                    <a:pt x="44608" y="18911"/>
                  </a:lnTo>
                  <a:lnTo>
                    <a:pt x="67099" y="7769"/>
                  </a:lnTo>
                  <a:lnTo>
                    <a:pt x="98379" y="0"/>
                  </a:lnTo>
                  <a:lnTo>
                    <a:pt x="134458" y="3343"/>
                  </a:lnTo>
                  <a:lnTo>
                    <a:pt x="153741" y="13383"/>
                  </a:lnTo>
                  <a:lnTo>
                    <a:pt x="161846" y="20012"/>
                  </a:lnTo>
                  <a:lnTo>
                    <a:pt x="172733" y="38666"/>
                  </a:lnTo>
                  <a:lnTo>
                    <a:pt x="176624" y="49567"/>
                  </a:lnTo>
                  <a:lnTo>
                    <a:pt x="171541" y="76731"/>
                  </a:lnTo>
                  <a:lnTo>
                    <a:pt x="156111" y="108324"/>
                  </a:lnTo>
                  <a:lnTo>
                    <a:pt x="132790" y="143533"/>
                  </a:lnTo>
                  <a:lnTo>
                    <a:pt x="105962" y="176584"/>
                  </a:lnTo>
                  <a:lnTo>
                    <a:pt x="63092" y="221077"/>
                  </a:lnTo>
                  <a:lnTo>
                    <a:pt x="24754" y="259190"/>
                  </a:lnTo>
                  <a:lnTo>
                    <a:pt x="3047" y="287180"/>
                  </a:lnTo>
                  <a:lnTo>
                    <a:pt x="0" y="293560"/>
                  </a:lnTo>
                  <a:lnTo>
                    <a:pt x="86" y="299223"/>
                  </a:lnTo>
                  <a:lnTo>
                    <a:pt x="2260" y="304411"/>
                  </a:lnTo>
                  <a:lnTo>
                    <a:pt x="5825" y="309280"/>
                  </a:lnTo>
                  <a:lnTo>
                    <a:pt x="12436" y="311821"/>
                  </a:lnTo>
                  <a:lnTo>
                    <a:pt x="57226" y="310829"/>
                  </a:lnTo>
                  <a:lnTo>
                    <a:pt x="89782" y="306912"/>
                  </a:lnTo>
                  <a:lnTo>
                    <a:pt x="130121" y="300468"/>
                  </a:lnTo>
                  <a:lnTo>
                    <a:pt x="166395" y="292900"/>
                  </a:lnTo>
                  <a:lnTo>
                    <a:pt x="207057" y="280706"/>
                  </a:lnTo>
                  <a:lnTo>
                    <a:pt x="235207" y="268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92">
              <a:extLst>
                <a:ext uri="{FF2B5EF4-FFF2-40B4-BE49-F238E27FC236}">
                  <a16:creationId xmlns:a16="http://schemas.microsoft.com/office/drawing/2014/main" xmlns="" id="{037F9A6A-91C6-450F-B2DF-7B395826C68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806950" y="549275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7004" y="44030"/>
                  </a:lnTo>
                  <a:lnTo>
                    <a:pt x="15182" y="90264"/>
                  </a:lnTo>
                  <a:lnTo>
                    <a:pt x="22975" y="103853"/>
                  </a:lnTo>
                  <a:lnTo>
                    <a:pt x="381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093">
              <a:extLst>
                <a:ext uri="{FF2B5EF4-FFF2-40B4-BE49-F238E27FC236}">
                  <a16:creationId xmlns:a16="http://schemas.microsoft.com/office/drawing/2014/main" xmlns="" id="{ACB5E58D-D1B9-4E31-81EA-BCFE9B4DDF1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872379" y="5500865"/>
              <a:ext cx="80112" cy="114439"/>
            </a:xfrm>
            <a:custGeom>
              <a:avLst/>
              <a:gdLst/>
              <a:ahLst/>
              <a:cxnLst/>
              <a:rect l="0" t="0" r="0" b="0"/>
              <a:pathLst>
                <a:path w="80112" h="114439">
                  <a:moveTo>
                    <a:pt x="55221" y="10935"/>
                  </a:moveTo>
                  <a:lnTo>
                    <a:pt x="55221" y="10935"/>
                  </a:lnTo>
                  <a:lnTo>
                    <a:pt x="51850" y="4193"/>
                  </a:lnTo>
                  <a:lnTo>
                    <a:pt x="50152" y="2207"/>
                  </a:lnTo>
                  <a:lnTo>
                    <a:pt x="46382" y="0"/>
                  </a:lnTo>
                  <a:lnTo>
                    <a:pt x="38593" y="2783"/>
                  </a:lnTo>
                  <a:lnTo>
                    <a:pt x="28075" y="10134"/>
                  </a:lnTo>
                  <a:lnTo>
                    <a:pt x="16345" y="22808"/>
                  </a:lnTo>
                  <a:lnTo>
                    <a:pt x="4583" y="49182"/>
                  </a:lnTo>
                  <a:lnTo>
                    <a:pt x="0" y="79339"/>
                  </a:lnTo>
                  <a:lnTo>
                    <a:pt x="4573" y="96370"/>
                  </a:lnTo>
                  <a:lnTo>
                    <a:pt x="8756" y="103875"/>
                  </a:lnTo>
                  <a:lnTo>
                    <a:pt x="13660" y="108879"/>
                  </a:lnTo>
                  <a:lnTo>
                    <a:pt x="24755" y="114438"/>
                  </a:lnTo>
                  <a:lnTo>
                    <a:pt x="38623" y="113146"/>
                  </a:lnTo>
                  <a:lnTo>
                    <a:pt x="46272" y="110825"/>
                  </a:lnTo>
                  <a:lnTo>
                    <a:pt x="60416" y="100721"/>
                  </a:lnTo>
                  <a:lnTo>
                    <a:pt x="67151" y="94076"/>
                  </a:lnTo>
                  <a:lnTo>
                    <a:pt x="76516" y="75403"/>
                  </a:lnTo>
                  <a:lnTo>
                    <a:pt x="80000" y="64497"/>
                  </a:lnTo>
                  <a:lnTo>
                    <a:pt x="80111" y="42971"/>
                  </a:lnTo>
                  <a:lnTo>
                    <a:pt x="78164" y="32293"/>
                  </a:lnTo>
                  <a:lnTo>
                    <a:pt x="72633" y="23763"/>
                  </a:lnTo>
                  <a:lnTo>
                    <a:pt x="55199" y="10521"/>
                  </a:lnTo>
                  <a:lnTo>
                    <a:pt x="31696" y="1875"/>
                  </a:lnTo>
                  <a:lnTo>
                    <a:pt x="25427" y="2779"/>
                  </a:lnTo>
                  <a:lnTo>
                    <a:pt x="4421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094">
              <a:extLst>
                <a:ext uri="{FF2B5EF4-FFF2-40B4-BE49-F238E27FC236}">
                  <a16:creationId xmlns:a16="http://schemas.microsoft.com/office/drawing/2014/main" xmlns="" id="{C2506307-6225-45DC-BA7C-30F4DBF9033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60800" y="6146800"/>
              <a:ext cx="1079501" cy="64929"/>
            </a:xfrm>
            <a:custGeom>
              <a:avLst/>
              <a:gdLst/>
              <a:ahLst/>
              <a:cxnLst/>
              <a:rect l="0" t="0" r="0" b="0"/>
              <a:pathLst>
                <a:path w="1079501" h="64929">
                  <a:moveTo>
                    <a:pt x="0" y="50800"/>
                  </a:moveTo>
                  <a:lnTo>
                    <a:pt x="0" y="50800"/>
                  </a:lnTo>
                  <a:lnTo>
                    <a:pt x="40800" y="59589"/>
                  </a:lnTo>
                  <a:lnTo>
                    <a:pt x="85867" y="64584"/>
                  </a:lnTo>
                  <a:lnTo>
                    <a:pt x="118628" y="64928"/>
                  </a:lnTo>
                  <a:lnTo>
                    <a:pt x="155285" y="64452"/>
                  </a:lnTo>
                  <a:lnTo>
                    <a:pt x="202301" y="62723"/>
                  </a:lnTo>
                  <a:lnTo>
                    <a:pt x="256223" y="60160"/>
                  </a:lnTo>
                  <a:lnTo>
                    <a:pt x="314749" y="57040"/>
                  </a:lnTo>
                  <a:lnTo>
                    <a:pt x="379166" y="53549"/>
                  </a:lnTo>
                  <a:lnTo>
                    <a:pt x="447510" y="49810"/>
                  </a:lnTo>
                  <a:lnTo>
                    <a:pt x="518473" y="45906"/>
                  </a:lnTo>
                  <a:lnTo>
                    <a:pt x="591183" y="42599"/>
                  </a:lnTo>
                  <a:lnTo>
                    <a:pt x="665055" y="39688"/>
                  </a:lnTo>
                  <a:lnTo>
                    <a:pt x="739703" y="37042"/>
                  </a:lnTo>
                  <a:lnTo>
                    <a:pt x="804285" y="33867"/>
                  </a:lnTo>
                  <a:lnTo>
                    <a:pt x="862157" y="30338"/>
                  </a:lnTo>
                  <a:lnTo>
                    <a:pt x="915555" y="26576"/>
                  </a:lnTo>
                  <a:lnTo>
                    <a:pt x="958209" y="23361"/>
                  </a:lnTo>
                  <a:lnTo>
                    <a:pt x="993700" y="20513"/>
                  </a:lnTo>
                  <a:lnTo>
                    <a:pt x="1024417" y="17909"/>
                  </a:lnTo>
                  <a:lnTo>
                    <a:pt x="1056665" y="11252"/>
                  </a:lnTo>
                  <a:lnTo>
                    <a:pt x="1079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95">
              <a:extLst>
                <a:ext uri="{FF2B5EF4-FFF2-40B4-BE49-F238E27FC236}">
                  <a16:creationId xmlns:a16="http://schemas.microsoft.com/office/drawing/2014/main" xmlns="" id="{5506E156-8406-4DC6-9BE2-ABFE535963C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210050" y="6346516"/>
              <a:ext cx="133129" cy="195207"/>
            </a:xfrm>
            <a:custGeom>
              <a:avLst/>
              <a:gdLst/>
              <a:ahLst/>
              <a:cxnLst/>
              <a:rect l="0" t="0" r="0" b="0"/>
              <a:pathLst>
                <a:path w="133129" h="195207">
                  <a:moveTo>
                    <a:pt x="6350" y="9834"/>
                  </a:moveTo>
                  <a:lnTo>
                    <a:pt x="6350" y="9834"/>
                  </a:lnTo>
                  <a:lnTo>
                    <a:pt x="28954" y="4808"/>
                  </a:lnTo>
                  <a:lnTo>
                    <a:pt x="68907" y="0"/>
                  </a:lnTo>
                  <a:lnTo>
                    <a:pt x="108853" y="2886"/>
                  </a:lnTo>
                  <a:lnTo>
                    <a:pt x="111375" y="5202"/>
                  </a:lnTo>
                  <a:lnTo>
                    <a:pt x="111644" y="8862"/>
                  </a:lnTo>
                  <a:lnTo>
                    <a:pt x="110413" y="13420"/>
                  </a:lnTo>
                  <a:lnTo>
                    <a:pt x="95195" y="29946"/>
                  </a:lnTo>
                  <a:lnTo>
                    <a:pt x="48211" y="64393"/>
                  </a:lnTo>
                  <a:lnTo>
                    <a:pt x="48368" y="65962"/>
                  </a:lnTo>
                  <a:lnTo>
                    <a:pt x="52306" y="69587"/>
                  </a:lnTo>
                  <a:lnTo>
                    <a:pt x="94429" y="89015"/>
                  </a:lnTo>
                  <a:lnTo>
                    <a:pt x="128896" y="109432"/>
                  </a:lnTo>
                  <a:lnTo>
                    <a:pt x="131791" y="114333"/>
                  </a:lnTo>
                  <a:lnTo>
                    <a:pt x="133128" y="125422"/>
                  </a:lnTo>
                  <a:lnTo>
                    <a:pt x="126542" y="146936"/>
                  </a:lnTo>
                  <a:lnTo>
                    <a:pt x="113862" y="161080"/>
                  </a:lnTo>
                  <a:lnTo>
                    <a:pt x="80346" y="184035"/>
                  </a:lnTo>
                  <a:lnTo>
                    <a:pt x="51636" y="194406"/>
                  </a:lnTo>
                  <a:lnTo>
                    <a:pt x="24158" y="195206"/>
                  </a:lnTo>
                  <a:lnTo>
                    <a:pt x="4885" y="190976"/>
                  </a:lnTo>
                  <a:lnTo>
                    <a:pt x="1845" y="187745"/>
                  </a:lnTo>
                  <a:lnTo>
                    <a:pt x="524" y="183474"/>
                  </a:lnTo>
                  <a:lnTo>
                    <a:pt x="0" y="16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96">
              <a:extLst>
                <a:ext uri="{FF2B5EF4-FFF2-40B4-BE49-F238E27FC236}">
                  <a16:creationId xmlns:a16="http://schemas.microsoft.com/office/drawing/2014/main" xmlns="" id="{63A99248-F2A5-4304-8AEA-1B9DF5DCC27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13250" y="6270098"/>
              <a:ext cx="6351" cy="124353"/>
            </a:xfrm>
            <a:custGeom>
              <a:avLst/>
              <a:gdLst/>
              <a:ahLst/>
              <a:cxnLst/>
              <a:rect l="0" t="0" r="0" b="0"/>
              <a:pathLst>
                <a:path w="6351" h="124353">
                  <a:moveTo>
                    <a:pt x="6350" y="16402"/>
                  </a:moveTo>
                  <a:lnTo>
                    <a:pt x="6350" y="16402"/>
                  </a:lnTo>
                  <a:lnTo>
                    <a:pt x="6350" y="0"/>
                  </a:lnTo>
                  <a:lnTo>
                    <a:pt x="4468" y="45790"/>
                  </a:lnTo>
                  <a:lnTo>
                    <a:pt x="883" y="86647"/>
                  </a:lnTo>
                  <a:lnTo>
                    <a:pt x="0" y="12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097">
              <a:extLst>
                <a:ext uri="{FF2B5EF4-FFF2-40B4-BE49-F238E27FC236}">
                  <a16:creationId xmlns:a16="http://schemas.microsoft.com/office/drawing/2014/main" xmlns="" id="{5C5BCC52-5CE8-43EB-A010-F53F91E689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51052" y="6270227"/>
              <a:ext cx="71562" cy="120040"/>
            </a:xfrm>
            <a:custGeom>
              <a:avLst/>
              <a:gdLst/>
              <a:ahLst/>
              <a:cxnLst/>
              <a:rect l="0" t="0" r="0" b="0"/>
              <a:pathLst>
                <a:path w="71562" h="120040">
                  <a:moveTo>
                    <a:pt x="63798" y="22623"/>
                  </a:moveTo>
                  <a:lnTo>
                    <a:pt x="63798" y="22623"/>
                  </a:lnTo>
                  <a:lnTo>
                    <a:pt x="60427" y="19252"/>
                  </a:lnTo>
                  <a:lnTo>
                    <a:pt x="48218" y="13784"/>
                  </a:lnTo>
                  <a:lnTo>
                    <a:pt x="43533" y="13908"/>
                  </a:lnTo>
                  <a:lnTo>
                    <a:pt x="34566" y="17809"/>
                  </a:lnTo>
                  <a:lnTo>
                    <a:pt x="18212" y="34680"/>
                  </a:lnTo>
                  <a:lnTo>
                    <a:pt x="3332" y="60924"/>
                  </a:lnTo>
                  <a:lnTo>
                    <a:pt x="0" y="78922"/>
                  </a:lnTo>
                  <a:lnTo>
                    <a:pt x="1577" y="95622"/>
                  </a:lnTo>
                  <a:lnTo>
                    <a:pt x="6981" y="110101"/>
                  </a:lnTo>
                  <a:lnTo>
                    <a:pt x="10398" y="114808"/>
                  </a:lnTo>
                  <a:lnTo>
                    <a:pt x="17957" y="120039"/>
                  </a:lnTo>
                  <a:lnTo>
                    <a:pt x="29783" y="118600"/>
                  </a:lnTo>
                  <a:lnTo>
                    <a:pt x="43741" y="112552"/>
                  </a:lnTo>
                  <a:lnTo>
                    <a:pt x="57001" y="102808"/>
                  </a:lnTo>
                  <a:lnTo>
                    <a:pt x="66186" y="89541"/>
                  </a:lnTo>
                  <a:lnTo>
                    <a:pt x="69623" y="82051"/>
                  </a:lnTo>
                  <a:lnTo>
                    <a:pt x="71561" y="64322"/>
                  </a:lnTo>
                  <a:lnTo>
                    <a:pt x="70427" y="24197"/>
                  </a:lnTo>
                  <a:lnTo>
                    <a:pt x="66860" y="2942"/>
                  </a:lnTo>
                  <a:lnTo>
                    <a:pt x="63017" y="330"/>
                  </a:lnTo>
                  <a:lnTo>
                    <a:pt x="57633" y="0"/>
                  </a:lnTo>
                  <a:lnTo>
                    <a:pt x="38398" y="3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65">
            <a:extLst>
              <a:ext uri="{FF2B5EF4-FFF2-40B4-BE49-F238E27FC236}">
                <a16:creationId xmlns:a16="http://schemas.microsoft.com/office/drawing/2014/main" xmlns="" id="{FC5EBC4B-344F-42B4-9DE7-FAC65EE7C9E8}"/>
              </a:ext>
            </a:extLst>
          </p:cNvPr>
          <p:cNvGrpSpPr/>
          <p:nvPr/>
        </p:nvGrpSpPr>
        <p:grpSpPr>
          <a:xfrm>
            <a:off x="5367515" y="6021565"/>
            <a:ext cx="252236" cy="226836"/>
            <a:chOff x="5367515" y="6021565"/>
            <a:chExt cx="252236" cy="226836"/>
          </a:xfrm>
        </p:grpSpPr>
        <p:sp>
          <p:nvSpPr>
            <p:cNvPr id="198" name="SMARTInkShape-3098">
              <a:extLst>
                <a:ext uri="{FF2B5EF4-FFF2-40B4-BE49-F238E27FC236}">
                  <a16:creationId xmlns:a16="http://schemas.microsoft.com/office/drawing/2014/main" xmlns="" id="{26D0D391-7EBE-4FA1-B0DB-E29EA7320B6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367515" y="6115050"/>
              <a:ext cx="252236" cy="38101"/>
            </a:xfrm>
            <a:custGeom>
              <a:avLst/>
              <a:gdLst/>
              <a:ahLst/>
              <a:cxnLst/>
              <a:rect l="0" t="0" r="0" b="0"/>
              <a:pathLst>
                <a:path w="2522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27165"/>
                  </a:lnTo>
                  <a:lnTo>
                    <a:pt x="117" y="26577"/>
                  </a:lnTo>
                  <a:lnTo>
                    <a:pt x="901" y="26184"/>
                  </a:lnTo>
                  <a:lnTo>
                    <a:pt x="41704" y="24798"/>
                  </a:lnTo>
                  <a:lnTo>
                    <a:pt x="76351" y="22075"/>
                  </a:lnTo>
                  <a:lnTo>
                    <a:pt x="117149" y="18512"/>
                  </a:lnTo>
                  <a:lnTo>
                    <a:pt x="159035" y="14577"/>
                  </a:lnTo>
                  <a:lnTo>
                    <a:pt x="196467" y="10477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099">
              <a:extLst>
                <a:ext uri="{FF2B5EF4-FFF2-40B4-BE49-F238E27FC236}">
                  <a16:creationId xmlns:a16="http://schemas.microsoft.com/office/drawing/2014/main" xmlns="" id="{2724B349-5F31-4DBD-84FF-2C1C234C6F0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41950" y="6021565"/>
              <a:ext cx="12701" cy="226836"/>
            </a:xfrm>
            <a:custGeom>
              <a:avLst/>
              <a:gdLst/>
              <a:ahLst/>
              <a:cxnLst/>
              <a:rect l="0" t="0" r="0" b="0"/>
              <a:pathLst>
                <a:path w="12701" h="226836">
                  <a:moveTo>
                    <a:pt x="12700" y="10935"/>
                  </a:moveTo>
                  <a:lnTo>
                    <a:pt x="12700" y="10935"/>
                  </a:lnTo>
                  <a:lnTo>
                    <a:pt x="4677" y="2206"/>
                  </a:lnTo>
                  <a:lnTo>
                    <a:pt x="4530" y="884"/>
                  </a:lnTo>
                  <a:lnTo>
                    <a:pt x="5137" y="0"/>
                  </a:lnTo>
                  <a:lnTo>
                    <a:pt x="6243" y="47226"/>
                  </a:lnTo>
                  <a:lnTo>
                    <a:pt x="6303" y="79276"/>
                  </a:lnTo>
                  <a:lnTo>
                    <a:pt x="5623" y="113981"/>
                  </a:lnTo>
                  <a:lnTo>
                    <a:pt x="2969" y="148221"/>
                  </a:lnTo>
                  <a:lnTo>
                    <a:pt x="1320" y="180371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666">
            <a:extLst>
              <a:ext uri="{FF2B5EF4-FFF2-40B4-BE49-F238E27FC236}">
                <a16:creationId xmlns:a16="http://schemas.microsoft.com/office/drawing/2014/main" xmlns="" id="{9831327C-A31C-4874-A5C4-D531722DA592}"/>
              </a:ext>
            </a:extLst>
          </p:cNvPr>
          <p:cNvGrpSpPr/>
          <p:nvPr/>
        </p:nvGrpSpPr>
        <p:grpSpPr>
          <a:xfrm>
            <a:off x="6127749" y="5577268"/>
            <a:ext cx="1562102" cy="1048091"/>
            <a:chOff x="6127749" y="5577268"/>
            <a:chExt cx="1562102" cy="1048091"/>
          </a:xfrm>
        </p:grpSpPr>
        <p:sp>
          <p:nvSpPr>
            <p:cNvPr id="201" name="SMARTInkShape-3100">
              <a:extLst>
                <a:ext uri="{FF2B5EF4-FFF2-40B4-BE49-F238E27FC236}">
                  <a16:creationId xmlns:a16="http://schemas.microsoft.com/office/drawing/2014/main" xmlns="" id="{DA833C8F-FFAD-4A02-B709-2B997F51B65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27749" y="5624280"/>
              <a:ext cx="8841" cy="173271"/>
            </a:xfrm>
            <a:custGeom>
              <a:avLst/>
              <a:gdLst/>
              <a:ahLst/>
              <a:cxnLst/>
              <a:rect l="0" t="0" r="0" b="0"/>
              <a:pathLst>
                <a:path w="8841" h="173271">
                  <a:moveTo>
                    <a:pt x="1" y="8170"/>
                  </a:moveTo>
                  <a:lnTo>
                    <a:pt x="1" y="8170"/>
                  </a:lnTo>
                  <a:lnTo>
                    <a:pt x="0" y="1428"/>
                  </a:lnTo>
                  <a:lnTo>
                    <a:pt x="706" y="148"/>
                  </a:lnTo>
                  <a:lnTo>
                    <a:pt x="1883" y="0"/>
                  </a:lnTo>
                  <a:lnTo>
                    <a:pt x="3372" y="607"/>
                  </a:lnTo>
                  <a:lnTo>
                    <a:pt x="8840" y="14945"/>
                  </a:lnTo>
                  <a:lnTo>
                    <a:pt x="8186" y="53921"/>
                  </a:lnTo>
                  <a:lnTo>
                    <a:pt x="3524" y="98945"/>
                  </a:lnTo>
                  <a:lnTo>
                    <a:pt x="1402" y="146150"/>
                  </a:lnTo>
                  <a:lnTo>
                    <a:pt x="6351" y="17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101">
              <a:extLst>
                <a:ext uri="{FF2B5EF4-FFF2-40B4-BE49-F238E27FC236}">
                  <a16:creationId xmlns:a16="http://schemas.microsoft.com/office/drawing/2014/main" xmlns="" id="{312F2925-8EE5-401A-87AA-71D6301322E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81217" y="5645150"/>
              <a:ext cx="73144" cy="140542"/>
            </a:xfrm>
            <a:custGeom>
              <a:avLst/>
              <a:gdLst/>
              <a:ahLst/>
              <a:cxnLst/>
              <a:rect l="0" t="0" r="0" b="0"/>
              <a:pathLst>
                <a:path w="73144" h="140542">
                  <a:moveTo>
                    <a:pt x="67183" y="0"/>
                  </a:moveTo>
                  <a:lnTo>
                    <a:pt x="67183" y="0"/>
                  </a:lnTo>
                  <a:lnTo>
                    <a:pt x="57070" y="0"/>
                  </a:lnTo>
                  <a:lnTo>
                    <a:pt x="37297" y="6742"/>
                  </a:lnTo>
                  <a:lnTo>
                    <a:pt x="25442" y="19459"/>
                  </a:lnTo>
                  <a:lnTo>
                    <a:pt x="6335" y="63110"/>
                  </a:lnTo>
                  <a:lnTo>
                    <a:pt x="0" y="98113"/>
                  </a:lnTo>
                  <a:lnTo>
                    <a:pt x="4865" y="127456"/>
                  </a:lnTo>
                  <a:lnTo>
                    <a:pt x="10116" y="133654"/>
                  </a:lnTo>
                  <a:lnTo>
                    <a:pt x="25357" y="140541"/>
                  </a:lnTo>
                  <a:lnTo>
                    <a:pt x="33654" y="139555"/>
                  </a:lnTo>
                  <a:lnTo>
                    <a:pt x="50400" y="130933"/>
                  </a:lnTo>
                  <a:lnTo>
                    <a:pt x="63486" y="113931"/>
                  </a:lnTo>
                  <a:lnTo>
                    <a:pt x="68952" y="103471"/>
                  </a:lnTo>
                  <a:lnTo>
                    <a:pt x="73143" y="80559"/>
                  </a:lnTo>
                  <a:lnTo>
                    <a:pt x="71243" y="57676"/>
                  </a:lnTo>
                  <a:lnTo>
                    <a:pt x="63344" y="38098"/>
                  </a:lnTo>
                  <a:lnTo>
                    <a:pt x="50894" y="25634"/>
                  </a:lnTo>
                  <a:lnTo>
                    <a:pt x="43624" y="21323"/>
                  </a:lnTo>
                  <a:lnTo>
                    <a:pt x="38071" y="19860"/>
                  </a:lnTo>
                  <a:lnTo>
                    <a:pt x="33664" y="20296"/>
                  </a:lnTo>
                  <a:lnTo>
                    <a:pt x="2273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102">
              <a:extLst>
                <a:ext uri="{FF2B5EF4-FFF2-40B4-BE49-F238E27FC236}">
                  <a16:creationId xmlns:a16="http://schemas.microsoft.com/office/drawing/2014/main" xmlns="" id="{3F6499AF-E211-4CBB-BD14-4359C3FF3C1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97884" y="5780789"/>
              <a:ext cx="185467" cy="234016"/>
            </a:xfrm>
            <a:custGeom>
              <a:avLst/>
              <a:gdLst/>
              <a:ahLst/>
              <a:cxnLst/>
              <a:rect l="0" t="0" r="0" b="0"/>
              <a:pathLst>
                <a:path w="185467" h="234016">
                  <a:moveTo>
                    <a:pt x="185466" y="23111"/>
                  </a:moveTo>
                  <a:lnTo>
                    <a:pt x="185466" y="23111"/>
                  </a:lnTo>
                  <a:lnTo>
                    <a:pt x="184761" y="12971"/>
                  </a:lnTo>
                  <a:lnTo>
                    <a:pt x="182095" y="5435"/>
                  </a:lnTo>
                  <a:lnTo>
                    <a:pt x="177574" y="2860"/>
                  </a:lnTo>
                  <a:lnTo>
                    <a:pt x="163144" y="0"/>
                  </a:lnTo>
                  <a:lnTo>
                    <a:pt x="128444" y="8503"/>
                  </a:lnTo>
                  <a:lnTo>
                    <a:pt x="83512" y="31169"/>
                  </a:lnTo>
                  <a:lnTo>
                    <a:pt x="41192" y="63599"/>
                  </a:lnTo>
                  <a:lnTo>
                    <a:pt x="11955" y="106761"/>
                  </a:lnTo>
                  <a:lnTo>
                    <a:pt x="0" y="151926"/>
                  </a:lnTo>
                  <a:lnTo>
                    <a:pt x="4729" y="179845"/>
                  </a:lnTo>
                  <a:lnTo>
                    <a:pt x="9940" y="193217"/>
                  </a:lnTo>
                  <a:lnTo>
                    <a:pt x="27021" y="213720"/>
                  </a:lnTo>
                  <a:lnTo>
                    <a:pt x="48724" y="227770"/>
                  </a:lnTo>
                  <a:lnTo>
                    <a:pt x="72481" y="234015"/>
                  </a:lnTo>
                  <a:lnTo>
                    <a:pt x="113026" y="230788"/>
                  </a:lnTo>
                  <a:lnTo>
                    <a:pt x="152949" y="220895"/>
                  </a:lnTo>
                  <a:lnTo>
                    <a:pt x="179116" y="21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103">
              <a:extLst>
                <a:ext uri="{FF2B5EF4-FFF2-40B4-BE49-F238E27FC236}">
                  <a16:creationId xmlns:a16="http://schemas.microsoft.com/office/drawing/2014/main" xmlns="" id="{FB8B9120-A439-4379-B254-0B1200EA51B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97650" y="59563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026" y="32325"/>
                  </a:lnTo>
                  <a:lnTo>
                    <a:pt x="9459" y="74196"/>
                  </a:lnTo>
                  <a:lnTo>
                    <a:pt x="17128" y="115027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104">
              <a:extLst>
                <a:ext uri="{FF2B5EF4-FFF2-40B4-BE49-F238E27FC236}">
                  <a16:creationId xmlns:a16="http://schemas.microsoft.com/office/drawing/2014/main" xmlns="" id="{1F72917F-6C59-46BB-A0C8-26D2D5354A8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62750" y="5981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105">
              <a:extLst>
                <a:ext uri="{FF2B5EF4-FFF2-40B4-BE49-F238E27FC236}">
                  <a16:creationId xmlns:a16="http://schemas.microsoft.com/office/drawing/2014/main" xmlns="" id="{F6121987-7259-418E-8E49-D8A37998D26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65842" y="5805471"/>
              <a:ext cx="222359" cy="234885"/>
            </a:xfrm>
            <a:custGeom>
              <a:avLst/>
              <a:gdLst/>
              <a:ahLst/>
              <a:cxnLst/>
              <a:rect l="0" t="0" r="0" b="0"/>
              <a:pathLst>
                <a:path w="222359" h="234885">
                  <a:moveTo>
                    <a:pt x="38208" y="42879"/>
                  </a:moveTo>
                  <a:lnTo>
                    <a:pt x="38208" y="42879"/>
                  </a:lnTo>
                  <a:lnTo>
                    <a:pt x="38207" y="18779"/>
                  </a:lnTo>
                  <a:lnTo>
                    <a:pt x="41578" y="11122"/>
                  </a:lnTo>
                  <a:lnTo>
                    <a:pt x="44688" y="9007"/>
                  </a:lnTo>
                  <a:lnTo>
                    <a:pt x="84918" y="0"/>
                  </a:lnTo>
                  <a:lnTo>
                    <a:pt x="108729" y="776"/>
                  </a:lnTo>
                  <a:lnTo>
                    <a:pt x="124583" y="4411"/>
                  </a:lnTo>
                  <a:lnTo>
                    <a:pt x="138686" y="10731"/>
                  </a:lnTo>
                  <a:lnTo>
                    <a:pt x="142588" y="15802"/>
                  </a:lnTo>
                  <a:lnTo>
                    <a:pt x="145042" y="28964"/>
                  </a:lnTo>
                  <a:lnTo>
                    <a:pt x="132343" y="62353"/>
                  </a:lnTo>
                  <a:lnTo>
                    <a:pt x="100594" y="100155"/>
                  </a:lnTo>
                  <a:lnTo>
                    <a:pt x="66649" y="138166"/>
                  </a:lnTo>
                  <a:lnTo>
                    <a:pt x="29349" y="178798"/>
                  </a:lnTo>
                  <a:lnTo>
                    <a:pt x="1006" y="215834"/>
                  </a:lnTo>
                  <a:lnTo>
                    <a:pt x="0" y="220272"/>
                  </a:lnTo>
                  <a:lnTo>
                    <a:pt x="742" y="223935"/>
                  </a:lnTo>
                  <a:lnTo>
                    <a:pt x="2647" y="227083"/>
                  </a:lnTo>
                  <a:lnTo>
                    <a:pt x="12290" y="232462"/>
                  </a:lnTo>
                  <a:lnTo>
                    <a:pt x="18813" y="234884"/>
                  </a:lnTo>
                  <a:lnTo>
                    <a:pt x="65473" y="233702"/>
                  </a:lnTo>
                  <a:lnTo>
                    <a:pt x="111982" y="228615"/>
                  </a:lnTo>
                  <a:lnTo>
                    <a:pt x="158688" y="222638"/>
                  </a:lnTo>
                  <a:lnTo>
                    <a:pt x="199302" y="216179"/>
                  </a:lnTo>
                  <a:lnTo>
                    <a:pt x="222358" y="214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106">
              <a:extLst>
                <a:ext uri="{FF2B5EF4-FFF2-40B4-BE49-F238E27FC236}">
                  <a16:creationId xmlns:a16="http://schemas.microsoft.com/office/drawing/2014/main" xmlns="" id="{6D713BB8-F20E-4902-8D1C-30DFA55F28F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94234" y="5577268"/>
              <a:ext cx="114617" cy="207583"/>
            </a:xfrm>
            <a:custGeom>
              <a:avLst/>
              <a:gdLst/>
              <a:ahLst/>
              <a:cxnLst/>
              <a:rect l="0" t="0" r="0" b="0"/>
              <a:pathLst>
                <a:path w="114617" h="207583">
                  <a:moveTo>
                    <a:pt x="70166" y="61532"/>
                  </a:moveTo>
                  <a:lnTo>
                    <a:pt x="70166" y="61532"/>
                  </a:lnTo>
                  <a:lnTo>
                    <a:pt x="75192" y="40809"/>
                  </a:lnTo>
                  <a:lnTo>
                    <a:pt x="75222" y="29039"/>
                  </a:lnTo>
                  <a:lnTo>
                    <a:pt x="71271" y="11923"/>
                  </a:lnTo>
                  <a:lnTo>
                    <a:pt x="67599" y="4675"/>
                  </a:lnTo>
                  <a:lnTo>
                    <a:pt x="64221" y="2461"/>
                  </a:lnTo>
                  <a:lnTo>
                    <a:pt x="54824" y="0"/>
                  </a:lnTo>
                  <a:lnTo>
                    <a:pt x="41710" y="4551"/>
                  </a:lnTo>
                  <a:lnTo>
                    <a:pt x="27180" y="15041"/>
                  </a:lnTo>
                  <a:lnTo>
                    <a:pt x="8510" y="40074"/>
                  </a:lnTo>
                  <a:lnTo>
                    <a:pt x="900" y="57169"/>
                  </a:lnTo>
                  <a:lnTo>
                    <a:pt x="0" y="64268"/>
                  </a:lnTo>
                  <a:lnTo>
                    <a:pt x="2762" y="75918"/>
                  </a:lnTo>
                  <a:lnTo>
                    <a:pt x="6885" y="79589"/>
                  </a:lnTo>
                  <a:lnTo>
                    <a:pt x="18993" y="83669"/>
                  </a:lnTo>
                  <a:lnTo>
                    <a:pt x="33782" y="81719"/>
                  </a:lnTo>
                  <a:lnTo>
                    <a:pt x="57974" y="70806"/>
                  </a:lnTo>
                  <a:lnTo>
                    <a:pt x="72508" y="60009"/>
                  </a:lnTo>
                  <a:lnTo>
                    <a:pt x="87588" y="41475"/>
                  </a:lnTo>
                  <a:lnTo>
                    <a:pt x="93989" y="37187"/>
                  </a:lnTo>
                  <a:lnTo>
                    <a:pt x="94865" y="42246"/>
                  </a:lnTo>
                  <a:lnTo>
                    <a:pt x="95505" y="88584"/>
                  </a:lnTo>
                  <a:lnTo>
                    <a:pt x="98924" y="132963"/>
                  </a:lnTo>
                  <a:lnTo>
                    <a:pt x="106395" y="172355"/>
                  </a:lnTo>
                  <a:lnTo>
                    <a:pt x="114616" y="20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107">
              <a:extLst>
                <a:ext uri="{FF2B5EF4-FFF2-40B4-BE49-F238E27FC236}">
                  <a16:creationId xmlns:a16="http://schemas.microsoft.com/office/drawing/2014/main" xmlns="" id="{B55857B4-CE25-4891-B161-0297841598D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08529" y="6299200"/>
              <a:ext cx="873322" cy="24518"/>
            </a:xfrm>
            <a:custGeom>
              <a:avLst/>
              <a:gdLst/>
              <a:ahLst/>
              <a:cxnLst/>
              <a:rect l="0" t="0" r="0" b="0"/>
              <a:pathLst>
                <a:path w="87332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19049"/>
                  </a:lnTo>
                  <a:lnTo>
                    <a:pt x="33671" y="23414"/>
                  </a:lnTo>
                  <a:lnTo>
                    <a:pt x="77281" y="24517"/>
                  </a:lnTo>
                  <a:lnTo>
                    <a:pt x="111205" y="24106"/>
                  </a:lnTo>
                  <a:lnTo>
                    <a:pt x="152166" y="23127"/>
                  </a:lnTo>
                  <a:lnTo>
                    <a:pt x="197817" y="21768"/>
                  </a:lnTo>
                  <a:lnTo>
                    <a:pt x="251536" y="20156"/>
                  </a:lnTo>
                  <a:lnTo>
                    <a:pt x="310631" y="18376"/>
                  </a:lnTo>
                  <a:lnTo>
                    <a:pt x="373310" y="16484"/>
                  </a:lnTo>
                  <a:lnTo>
                    <a:pt x="436264" y="13812"/>
                  </a:lnTo>
                  <a:lnTo>
                    <a:pt x="499400" y="10618"/>
                  </a:lnTo>
                  <a:lnTo>
                    <a:pt x="562656" y="7079"/>
                  </a:lnTo>
                  <a:lnTo>
                    <a:pt x="619644" y="4719"/>
                  </a:lnTo>
                  <a:lnTo>
                    <a:pt x="672453" y="3146"/>
                  </a:lnTo>
                  <a:lnTo>
                    <a:pt x="722475" y="2098"/>
                  </a:lnTo>
                  <a:lnTo>
                    <a:pt x="761468" y="1398"/>
                  </a:lnTo>
                  <a:lnTo>
                    <a:pt x="793108" y="932"/>
                  </a:lnTo>
                  <a:lnTo>
                    <a:pt x="837671" y="414"/>
                  </a:lnTo>
                  <a:lnTo>
                    <a:pt x="873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108">
              <a:extLst>
                <a:ext uri="{FF2B5EF4-FFF2-40B4-BE49-F238E27FC236}">
                  <a16:creationId xmlns:a16="http://schemas.microsoft.com/office/drawing/2014/main" xmlns="" id="{38D60BBB-9270-404C-A7BB-B3659BD0C73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97650" y="6408204"/>
              <a:ext cx="128310" cy="217155"/>
            </a:xfrm>
            <a:custGeom>
              <a:avLst/>
              <a:gdLst/>
              <a:ahLst/>
              <a:cxnLst/>
              <a:rect l="0" t="0" r="0" b="0"/>
              <a:pathLst>
                <a:path w="128310" h="217155">
                  <a:moveTo>
                    <a:pt x="6350" y="11646"/>
                  </a:moveTo>
                  <a:lnTo>
                    <a:pt x="6350" y="11646"/>
                  </a:lnTo>
                  <a:lnTo>
                    <a:pt x="9720" y="4904"/>
                  </a:lnTo>
                  <a:lnTo>
                    <a:pt x="11419" y="2917"/>
                  </a:lnTo>
                  <a:lnTo>
                    <a:pt x="15188" y="711"/>
                  </a:lnTo>
                  <a:lnTo>
                    <a:pt x="39270" y="0"/>
                  </a:lnTo>
                  <a:lnTo>
                    <a:pt x="65101" y="4825"/>
                  </a:lnTo>
                  <a:lnTo>
                    <a:pt x="77382" y="11201"/>
                  </a:lnTo>
                  <a:lnTo>
                    <a:pt x="81221" y="15582"/>
                  </a:lnTo>
                  <a:lnTo>
                    <a:pt x="85487" y="26096"/>
                  </a:lnTo>
                  <a:lnTo>
                    <a:pt x="83620" y="37823"/>
                  </a:lnTo>
                  <a:lnTo>
                    <a:pt x="74636" y="54445"/>
                  </a:lnTo>
                  <a:lnTo>
                    <a:pt x="58684" y="73424"/>
                  </a:lnTo>
                  <a:lnTo>
                    <a:pt x="58879" y="74703"/>
                  </a:lnTo>
                  <a:lnTo>
                    <a:pt x="60975" y="78007"/>
                  </a:lnTo>
                  <a:lnTo>
                    <a:pt x="69494" y="83832"/>
                  </a:lnTo>
                  <a:lnTo>
                    <a:pt x="106091" y="103014"/>
                  </a:lnTo>
                  <a:lnTo>
                    <a:pt x="118412" y="115048"/>
                  </a:lnTo>
                  <a:lnTo>
                    <a:pt x="126240" y="129804"/>
                  </a:lnTo>
                  <a:lnTo>
                    <a:pt x="128309" y="145770"/>
                  </a:lnTo>
                  <a:lnTo>
                    <a:pt x="127872" y="153978"/>
                  </a:lnTo>
                  <a:lnTo>
                    <a:pt x="121743" y="168743"/>
                  </a:lnTo>
                  <a:lnTo>
                    <a:pt x="117145" y="175644"/>
                  </a:lnTo>
                  <a:lnTo>
                    <a:pt x="90449" y="195470"/>
                  </a:lnTo>
                  <a:lnTo>
                    <a:pt x="44933" y="213687"/>
                  </a:lnTo>
                  <a:lnTo>
                    <a:pt x="28436" y="217154"/>
                  </a:lnTo>
                  <a:lnTo>
                    <a:pt x="0" y="21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109">
              <a:extLst>
                <a:ext uri="{FF2B5EF4-FFF2-40B4-BE49-F238E27FC236}">
                  <a16:creationId xmlns:a16="http://schemas.microsoft.com/office/drawing/2014/main" xmlns="" id="{5A01962F-E991-4EF1-A93C-D9F48952CB9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00850" y="6388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3" y="1881"/>
                  </a:lnTo>
                  <a:lnTo>
                    <a:pt x="588" y="7186"/>
                  </a:lnTo>
                  <a:lnTo>
                    <a:pt x="51" y="495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110">
              <a:extLst>
                <a:ext uri="{FF2B5EF4-FFF2-40B4-BE49-F238E27FC236}">
                  <a16:creationId xmlns:a16="http://schemas.microsoft.com/office/drawing/2014/main" xmlns="" id="{ABE812AD-52F0-422D-8AB1-ED9E389364C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831050" y="6369050"/>
              <a:ext cx="77888" cy="77593"/>
            </a:xfrm>
            <a:custGeom>
              <a:avLst/>
              <a:gdLst/>
              <a:ahLst/>
              <a:cxnLst/>
              <a:rect l="0" t="0" r="0" b="0"/>
              <a:pathLst>
                <a:path w="77888" h="77593">
                  <a:moveTo>
                    <a:pt x="39650" y="12700"/>
                  </a:moveTo>
                  <a:lnTo>
                    <a:pt x="39650" y="12700"/>
                  </a:lnTo>
                  <a:lnTo>
                    <a:pt x="32908" y="9329"/>
                  </a:lnTo>
                  <a:lnTo>
                    <a:pt x="23953" y="9555"/>
                  </a:lnTo>
                  <a:lnTo>
                    <a:pt x="18602" y="10604"/>
                  </a:lnTo>
                  <a:lnTo>
                    <a:pt x="14329" y="13419"/>
                  </a:lnTo>
                  <a:lnTo>
                    <a:pt x="7700" y="22192"/>
                  </a:lnTo>
                  <a:lnTo>
                    <a:pt x="0" y="42402"/>
                  </a:lnTo>
                  <a:lnTo>
                    <a:pt x="1097" y="56240"/>
                  </a:lnTo>
                  <a:lnTo>
                    <a:pt x="3365" y="62894"/>
                  </a:lnTo>
                  <a:lnTo>
                    <a:pt x="11528" y="72168"/>
                  </a:lnTo>
                  <a:lnTo>
                    <a:pt x="16669" y="75628"/>
                  </a:lnTo>
                  <a:lnTo>
                    <a:pt x="31788" y="77592"/>
                  </a:lnTo>
                  <a:lnTo>
                    <a:pt x="40758" y="77128"/>
                  </a:lnTo>
                  <a:lnTo>
                    <a:pt x="56371" y="70968"/>
                  </a:lnTo>
                  <a:lnTo>
                    <a:pt x="68953" y="61175"/>
                  </a:lnTo>
                  <a:lnTo>
                    <a:pt x="76898" y="49766"/>
                  </a:lnTo>
                  <a:lnTo>
                    <a:pt x="77887" y="43761"/>
                  </a:lnTo>
                  <a:lnTo>
                    <a:pt x="75224" y="31444"/>
                  </a:lnTo>
                  <a:lnTo>
                    <a:pt x="67455" y="20795"/>
                  </a:lnTo>
                  <a:lnTo>
                    <a:pt x="56946" y="12065"/>
                  </a:lnTo>
                  <a:lnTo>
                    <a:pt x="33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111">
              <a:extLst>
                <a:ext uri="{FF2B5EF4-FFF2-40B4-BE49-F238E27FC236}">
                  <a16:creationId xmlns:a16="http://schemas.microsoft.com/office/drawing/2014/main" xmlns="" id="{AACB4CA4-29E3-412C-97CF-6946D2809AA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67600" y="62166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1160" y="25891"/>
                  </a:lnTo>
                  <a:lnTo>
                    <a:pt x="75319" y="17706"/>
                  </a:lnTo>
                  <a:lnTo>
                    <a:pt x="114144" y="13043"/>
                  </a:lnTo>
                  <a:lnTo>
                    <a:pt x="154447" y="8619"/>
                  </a:lnTo>
                  <a:lnTo>
                    <a:pt x="199965" y="286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112">
              <a:extLst>
                <a:ext uri="{FF2B5EF4-FFF2-40B4-BE49-F238E27FC236}">
                  <a16:creationId xmlns:a16="http://schemas.microsoft.com/office/drawing/2014/main" xmlns="" id="{414B1D17-E3FE-435E-9F79-ED52CB955F7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69200" y="6153150"/>
              <a:ext cx="44451" cy="190501"/>
            </a:xfrm>
            <a:custGeom>
              <a:avLst/>
              <a:gdLst/>
              <a:ahLst/>
              <a:cxnLst/>
              <a:rect l="0" t="0" r="0" b="0"/>
              <a:pathLst>
                <a:path w="44451" h="1905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5901" y="45856"/>
                  </a:lnTo>
                  <a:lnTo>
                    <a:pt x="27132" y="82653"/>
                  </a:lnTo>
                  <a:lnTo>
                    <a:pt x="34537" y="119975"/>
                  </a:lnTo>
                  <a:lnTo>
                    <a:pt x="39277" y="162667"/>
                  </a:lnTo>
                  <a:lnTo>
                    <a:pt x="444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667">
            <a:extLst>
              <a:ext uri="{FF2B5EF4-FFF2-40B4-BE49-F238E27FC236}">
                <a16:creationId xmlns:a16="http://schemas.microsoft.com/office/drawing/2014/main" xmlns="" id="{8F703161-9E26-4D78-B6F4-6A311F4EEEA3}"/>
              </a:ext>
            </a:extLst>
          </p:cNvPr>
          <p:cNvGrpSpPr/>
          <p:nvPr/>
        </p:nvGrpSpPr>
        <p:grpSpPr>
          <a:xfrm>
            <a:off x="7950200" y="6184900"/>
            <a:ext cx="330201" cy="19051"/>
            <a:chOff x="7950200" y="6184900"/>
            <a:chExt cx="330201" cy="19051"/>
          </a:xfrm>
        </p:grpSpPr>
        <p:sp>
          <p:nvSpPr>
            <p:cNvPr id="215" name="SMARTInkShape-3113">
              <a:extLst>
                <a:ext uri="{FF2B5EF4-FFF2-40B4-BE49-F238E27FC236}">
                  <a16:creationId xmlns:a16="http://schemas.microsoft.com/office/drawing/2014/main" xmlns="" id="{8A41140B-B080-4611-AF63-F9B97B4ADDB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50200" y="6197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114">
              <a:extLst>
                <a:ext uri="{FF2B5EF4-FFF2-40B4-BE49-F238E27FC236}">
                  <a16:creationId xmlns:a16="http://schemas.microsoft.com/office/drawing/2014/main" xmlns="" id="{886986C5-7524-4350-ADD7-5C48A4C5AD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35950" y="61849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5" y="5793"/>
                  </a:lnTo>
                  <a:lnTo>
                    <a:pt x="15914" y="257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4600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668">
            <a:extLst>
              <a:ext uri="{FF2B5EF4-FFF2-40B4-BE49-F238E27FC236}">
                <a16:creationId xmlns:a16="http://schemas.microsoft.com/office/drawing/2014/main" xmlns="" id="{55EFA46F-10CB-4581-BB52-DBB1A645BEC9}"/>
              </a:ext>
            </a:extLst>
          </p:cNvPr>
          <p:cNvGrpSpPr/>
          <p:nvPr/>
        </p:nvGrpSpPr>
        <p:grpSpPr>
          <a:xfrm>
            <a:off x="711860" y="584200"/>
            <a:ext cx="345177" cy="392821"/>
            <a:chOff x="711860" y="584200"/>
            <a:chExt cx="345177" cy="392821"/>
          </a:xfrm>
        </p:grpSpPr>
        <p:sp>
          <p:nvSpPr>
            <p:cNvPr id="2" name="SMARTInkShape-3115">
              <a:extLst>
                <a:ext uri="{FF2B5EF4-FFF2-40B4-BE49-F238E27FC236}">
                  <a16:creationId xmlns:a16="http://schemas.microsoft.com/office/drawing/2014/main" xmlns="" id="{A2261028-0CBC-43DA-B9F6-CBB571D5083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39800" y="584200"/>
              <a:ext cx="117237" cy="392821"/>
            </a:xfrm>
            <a:custGeom>
              <a:avLst/>
              <a:gdLst/>
              <a:ahLst/>
              <a:cxnLst/>
              <a:rect l="0" t="0" r="0" b="0"/>
              <a:pathLst>
                <a:path w="117237" h="39282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6742"/>
                  </a:lnTo>
                  <a:lnTo>
                    <a:pt x="44813" y="31161"/>
                  </a:lnTo>
                  <a:lnTo>
                    <a:pt x="71447" y="75320"/>
                  </a:lnTo>
                  <a:lnTo>
                    <a:pt x="86788" y="114144"/>
                  </a:lnTo>
                  <a:lnTo>
                    <a:pt x="99956" y="158681"/>
                  </a:lnTo>
                  <a:lnTo>
                    <a:pt x="105443" y="183398"/>
                  </a:lnTo>
                  <a:lnTo>
                    <a:pt x="110512" y="209049"/>
                  </a:lnTo>
                  <a:lnTo>
                    <a:pt x="113891" y="233910"/>
                  </a:lnTo>
                  <a:lnTo>
                    <a:pt x="116144" y="258246"/>
                  </a:lnTo>
                  <a:lnTo>
                    <a:pt x="117236" y="302454"/>
                  </a:lnTo>
                  <a:lnTo>
                    <a:pt x="113018" y="336213"/>
                  </a:lnTo>
                  <a:lnTo>
                    <a:pt x="100795" y="363446"/>
                  </a:lnTo>
                  <a:lnTo>
                    <a:pt x="92597" y="375648"/>
                  </a:lnTo>
                  <a:lnTo>
                    <a:pt x="82898" y="383782"/>
                  </a:lnTo>
                  <a:lnTo>
                    <a:pt x="60832" y="392820"/>
                  </a:lnTo>
                  <a:lnTo>
                    <a:pt x="49727" y="392408"/>
                  </a:lnTo>
                  <a:lnTo>
                    <a:pt x="63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116">
              <a:extLst>
                <a:ext uri="{FF2B5EF4-FFF2-40B4-BE49-F238E27FC236}">
                  <a16:creationId xmlns:a16="http://schemas.microsoft.com/office/drawing/2014/main" xmlns="" id="{544E8035-141F-4F2B-BEFE-0571C8E9AC8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11860" y="587880"/>
              <a:ext cx="202541" cy="295656"/>
            </a:xfrm>
            <a:custGeom>
              <a:avLst/>
              <a:gdLst/>
              <a:ahLst/>
              <a:cxnLst/>
              <a:rect l="0" t="0" r="0" b="0"/>
              <a:pathLst>
                <a:path w="202541" h="295656">
                  <a:moveTo>
                    <a:pt x="107290" y="28070"/>
                  </a:moveTo>
                  <a:lnTo>
                    <a:pt x="107290" y="28070"/>
                  </a:lnTo>
                  <a:lnTo>
                    <a:pt x="107290" y="15861"/>
                  </a:lnTo>
                  <a:lnTo>
                    <a:pt x="105408" y="10179"/>
                  </a:lnTo>
                  <a:lnTo>
                    <a:pt x="103919" y="7676"/>
                  </a:lnTo>
                  <a:lnTo>
                    <a:pt x="95081" y="782"/>
                  </a:lnTo>
                  <a:lnTo>
                    <a:pt x="91389" y="0"/>
                  </a:lnTo>
                  <a:lnTo>
                    <a:pt x="83525" y="1013"/>
                  </a:lnTo>
                  <a:lnTo>
                    <a:pt x="64422" y="15663"/>
                  </a:lnTo>
                  <a:lnTo>
                    <a:pt x="29025" y="57448"/>
                  </a:lnTo>
                  <a:lnTo>
                    <a:pt x="8371" y="103175"/>
                  </a:lnTo>
                  <a:lnTo>
                    <a:pt x="296" y="138356"/>
                  </a:lnTo>
                  <a:lnTo>
                    <a:pt x="0" y="173277"/>
                  </a:lnTo>
                  <a:lnTo>
                    <a:pt x="5983" y="206906"/>
                  </a:lnTo>
                  <a:lnTo>
                    <a:pt x="26630" y="252195"/>
                  </a:lnTo>
                  <a:lnTo>
                    <a:pt x="47452" y="277024"/>
                  </a:lnTo>
                  <a:lnTo>
                    <a:pt x="67055" y="290410"/>
                  </a:lnTo>
                  <a:lnTo>
                    <a:pt x="85880" y="295655"/>
                  </a:lnTo>
                  <a:lnTo>
                    <a:pt x="106006" y="295634"/>
                  </a:lnTo>
                  <a:lnTo>
                    <a:pt x="114901" y="291112"/>
                  </a:lnTo>
                  <a:lnTo>
                    <a:pt x="130428" y="274800"/>
                  </a:lnTo>
                  <a:lnTo>
                    <a:pt x="147699" y="238445"/>
                  </a:lnTo>
                  <a:lnTo>
                    <a:pt x="153472" y="205061"/>
                  </a:lnTo>
                  <a:lnTo>
                    <a:pt x="154626" y="165294"/>
                  </a:lnTo>
                  <a:lnTo>
                    <a:pt x="150436" y="119397"/>
                  </a:lnTo>
                  <a:lnTo>
                    <a:pt x="141988" y="78302"/>
                  </a:lnTo>
                  <a:lnTo>
                    <a:pt x="130472" y="44751"/>
                  </a:lnTo>
                  <a:lnTo>
                    <a:pt x="115947" y="22784"/>
                  </a:lnTo>
                  <a:lnTo>
                    <a:pt x="100084" y="11609"/>
                  </a:lnTo>
                  <a:lnTo>
                    <a:pt x="91903" y="8630"/>
                  </a:lnTo>
                  <a:lnTo>
                    <a:pt x="84332" y="8760"/>
                  </a:lnTo>
                  <a:lnTo>
                    <a:pt x="70275" y="14549"/>
                  </a:lnTo>
                  <a:lnTo>
                    <a:pt x="60735" y="27940"/>
                  </a:lnTo>
                  <a:lnTo>
                    <a:pt x="57203" y="36450"/>
                  </a:lnTo>
                  <a:lnTo>
                    <a:pt x="55604" y="75395"/>
                  </a:lnTo>
                  <a:lnTo>
                    <a:pt x="66340" y="119311"/>
                  </a:lnTo>
                  <a:lnTo>
                    <a:pt x="93040" y="160232"/>
                  </a:lnTo>
                  <a:lnTo>
                    <a:pt x="139283" y="200435"/>
                  </a:lnTo>
                  <a:lnTo>
                    <a:pt x="170940" y="217038"/>
                  </a:lnTo>
                  <a:lnTo>
                    <a:pt x="202540" y="22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669">
            <a:extLst>
              <a:ext uri="{FF2B5EF4-FFF2-40B4-BE49-F238E27FC236}">
                <a16:creationId xmlns:a16="http://schemas.microsoft.com/office/drawing/2014/main" xmlns="" id="{8589F0C0-7032-436B-B441-2AAAE0D8A53D}"/>
              </a:ext>
            </a:extLst>
          </p:cNvPr>
          <p:cNvGrpSpPr/>
          <p:nvPr/>
        </p:nvGrpSpPr>
        <p:grpSpPr>
          <a:xfrm>
            <a:off x="1451040" y="541388"/>
            <a:ext cx="727517" cy="430224"/>
            <a:chOff x="1451040" y="541388"/>
            <a:chExt cx="727517" cy="430224"/>
          </a:xfrm>
        </p:grpSpPr>
        <p:sp>
          <p:nvSpPr>
            <p:cNvPr id="5" name="SMARTInkShape-3117">
              <a:extLst>
                <a:ext uri="{FF2B5EF4-FFF2-40B4-BE49-F238E27FC236}">
                  <a16:creationId xmlns:a16="http://schemas.microsoft.com/office/drawing/2014/main" xmlns="" id="{6DF55B80-8E12-486A-82C6-F2F8868D46F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032023" y="719097"/>
              <a:ext cx="146534" cy="164588"/>
            </a:xfrm>
            <a:custGeom>
              <a:avLst/>
              <a:gdLst/>
              <a:ahLst/>
              <a:cxnLst/>
              <a:rect l="0" t="0" r="0" b="0"/>
              <a:pathLst>
                <a:path w="146534" h="164588">
                  <a:moveTo>
                    <a:pt x="6327" y="61953"/>
                  </a:moveTo>
                  <a:lnTo>
                    <a:pt x="6327" y="61953"/>
                  </a:lnTo>
                  <a:lnTo>
                    <a:pt x="6327" y="56486"/>
                  </a:lnTo>
                  <a:lnTo>
                    <a:pt x="1301" y="85231"/>
                  </a:lnTo>
                  <a:lnTo>
                    <a:pt x="238" y="124171"/>
                  </a:lnTo>
                  <a:lnTo>
                    <a:pt x="0" y="164587"/>
                  </a:lnTo>
                  <a:lnTo>
                    <a:pt x="698" y="164243"/>
                  </a:lnTo>
                  <a:lnTo>
                    <a:pt x="5051" y="151528"/>
                  </a:lnTo>
                  <a:lnTo>
                    <a:pt x="12221" y="119068"/>
                  </a:lnTo>
                  <a:lnTo>
                    <a:pt x="21646" y="84986"/>
                  </a:lnTo>
                  <a:lnTo>
                    <a:pt x="34773" y="51964"/>
                  </a:lnTo>
                  <a:lnTo>
                    <a:pt x="56148" y="15014"/>
                  </a:lnTo>
                  <a:lnTo>
                    <a:pt x="62824" y="7377"/>
                  </a:lnTo>
                  <a:lnTo>
                    <a:pt x="70098" y="2991"/>
                  </a:lnTo>
                  <a:lnTo>
                    <a:pt x="85705" y="0"/>
                  </a:lnTo>
                  <a:lnTo>
                    <a:pt x="100167" y="2903"/>
                  </a:lnTo>
                  <a:lnTo>
                    <a:pt x="114356" y="10309"/>
                  </a:lnTo>
                  <a:lnTo>
                    <a:pt x="130069" y="23007"/>
                  </a:lnTo>
                  <a:lnTo>
                    <a:pt x="140816" y="41822"/>
                  </a:lnTo>
                  <a:lnTo>
                    <a:pt x="146533" y="65000"/>
                  </a:lnTo>
                  <a:lnTo>
                    <a:pt x="144374" y="105111"/>
                  </a:lnTo>
                  <a:lnTo>
                    <a:pt x="126977" y="15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18">
              <a:extLst>
                <a:ext uri="{FF2B5EF4-FFF2-40B4-BE49-F238E27FC236}">
                  <a16:creationId xmlns:a16="http://schemas.microsoft.com/office/drawing/2014/main" xmlns="" id="{76571CE8-CE71-47B7-B526-2DA3561C2AF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917700" y="729889"/>
              <a:ext cx="82551" cy="164387"/>
            </a:xfrm>
            <a:custGeom>
              <a:avLst/>
              <a:gdLst/>
              <a:ahLst/>
              <a:cxnLst/>
              <a:rect l="0" t="0" r="0" b="0"/>
              <a:pathLst>
                <a:path w="82551" h="164387">
                  <a:moveTo>
                    <a:pt x="0" y="51161"/>
                  </a:moveTo>
                  <a:lnTo>
                    <a:pt x="0" y="51161"/>
                  </a:lnTo>
                  <a:lnTo>
                    <a:pt x="3371" y="54532"/>
                  </a:lnTo>
                  <a:lnTo>
                    <a:pt x="15580" y="59999"/>
                  </a:lnTo>
                  <a:lnTo>
                    <a:pt x="32603" y="62717"/>
                  </a:lnTo>
                  <a:lnTo>
                    <a:pt x="44829" y="59590"/>
                  </a:lnTo>
                  <a:lnTo>
                    <a:pt x="69925" y="46084"/>
                  </a:lnTo>
                  <a:lnTo>
                    <a:pt x="74133" y="40721"/>
                  </a:lnTo>
                  <a:lnTo>
                    <a:pt x="80056" y="21100"/>
                  </a:lnTo>
                  <a:lnTo>
                    <a:pt x="81442" y="10519"/>
                  </a:lnTo>
                  <a:lnTo>
                    <a:pt x="79694" y="6427"/>
                  </a:lnTo>
                  <a:lnTo>
                    <a:pt x="72109" y="0"/>
                  </a:lnTo>
                  <a:lnTo>
                    <a:pt x="65711" y="826"/>
                  </a:lnTo>
                  <a:lnTo>
                    <a:pt x="49196" y="9269"/>
                  </a:lnTo>
                  <a:lnTo>
                    <a:pt x="26806" y="33261"/>
                  </a:lnTo>
                  <a:lnTo>
                    <a:pt x="18970" y="56376"/>
                  </a:lnTo>
                  <a:lnTo>
                    <a:pt x="16439" y="97156"/>
                  </a:lnTo>
                  <a:lnTo>
                    <a:pt x="20006" y="123814"/>
                  </a:lnTo>
                  <a:lnTo>
                    <a:pt x="28647" y="145070"/>
                  </a:lnTo>
                  <a:lnTo>
                    <a:pt x="41425" y="158280"/>
                  </a:lnTo>
                  <a:lnTo>
                    <a:pt x="48783" y="162790"/>
                  </a:lnTo>
                  <a:lnTo>
                    <a:pt x="55806" y="164386"/>
                  </a:lnTo>
                  <a:lnTo>
                    <a:pt x="82550" y="159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19">
              <a:extLst>
                <a:ext uri="{FF2B5EF4-FFF2-40B4-BE49-F238E27FC236}">
                  <a16:creationId xmlns:a16="http://schemas.microsoft.com/office/drawing/2014/main" xmlns="" id="{2B447BFA-93A0-4971-9E37-97E4F3C0A1B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790700" y="749300"/>
              <a:ext cx="114301" cy="149841"/>
            </a:xfrm>
            <a:custGeom>
              <a:avLst/>
              <a:gdLst/>
              <a:ahLst/>
              <a:cxnLst/>
              <a:rect l="0" t="0" r="0" b="0"/>
              <a:pathLst>
                <a:path w="114301" h="149841">
                  <a:moveTo>
                    <a:pt x="0" y="0"/>
                  </a:moveTo>
                  <a:lnTo>
                    <a:pt x="0" y="0"/>
                  </a:lnTo>
                  <a:lnTo>
                    <a:pt x="1411" y="16620"/>
                  </a:lnTo>
                  <a:lnTo>
                    <a:pt x="14306" y="62457"/>
                  </a:lnTo>
                  <a:lnTo>
                    <a:pt x="32616" y="107587"/>
                  </a:lnTo>
                  <a:lnTo>
                    <a:pt x="51497" y="147169"/>
                  </a:lnTo>
                  <a:lnTo>
                    <a:pt x="54087" y="149618"/>
                  </a:lnTo>
                  <a:lnTo>
                    <a:pt x="56519" y="149840"/>
                  </a:lnTo>
                  <a:lnTo>
                    <a:pt x="58846" y="148577"/>
                  </a:lnTo>
                  <a:lnTo>
                    <a:pt x="68863" y="129944"/>
                  </a:lnTo>
                  <a:lnTo>
                    <a:pt x="84890" y="83314"/>
                  </a:lnTo>
                  <a:lnTo>
                    <a:pt x="101644" y="40551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120">
              <a:extLst>
                <a:ext uri="{FF2B5EF4-FFF2-40B4-BE49-F238E27FC236}">
                  <a16:creationId xmlns:a16="http://schemas.microsoft.com/office/drawing/2014/main" xmlns="" id="{38FB6244-9402-4927-88B5-1419149822E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714500" y="717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121">
              <a:extLst>
                <a:ext uri="{FF2B5EF4-FFF2-40B4-BE49-F238E27FC236}">
                  <a16:creationId xmlns:a16="http://schemas.microsoft.com/office/drawing/2014/main" xmlns="" id="{66B9D54F-961A-402F-BF52-433D30A121B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733550" y="8001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3371" y="27790"/>
                  </a:lnTo>
                  <a:lnTo>
                    <a:pt x="15195" y="71576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122">
              <a:extLst>
                <a:ext uri="{FF2B5EF4-FFF2-40B4-BE49-F238E27FC236}">
                  <a16:creationId xmlns:a16="http://schemas.microsoft.com/office/drawing/2014/main" xmlns="" id="{ED367BD0-C541-499C-A653-4F34543E798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451040" y="541388"/>
              <a:ext cx="185555" cy="430224"/>
            </a:xfrm>
            <a:custGeom>
              <a:avLst/>
              <a:gdLst/>
              <a:ahLst/>
              <a:cxnLst/>
              <a:rect l="0" t="0" r="0" b="0"/>
              <a:pathLst>
                <a:path w="185555" h="430224">
                  <a:moveTo>
                    <a:pt x="98360" y="36462"/>
                  </a:moveTo>
                  <a:lnTo>
                    <a:pt x="98360" y="36462"/>
                  </a:lnTo>
                  <a:lnTo>
                    <a:pt x="114247" y="9744"/>
                  </a:lnTo>
                  <a:lnTo>
                    <a:pt x="116004" y="3891"/>
                  </a:lnTo>
                  <a:lnTo>
                    <a:pt x="115062" y="2048"/>
                  </a:lnTo>
                  <a:lnTo>
                    <a:pt x="113022" y="819"/>
                  </a:lnTo>
                  <a:lnTo>
                    <a:pt x="110251" y="0"/>
                  </a:lnTo>
                  <a:lnTo>
                    <a:pt x="99647" y="6616"/>
                  </a:lnTo>
                  <a:lnTo>
                    <a:pt x="66472" y="40601"/>
                  </a:lnTo>
                  <a:lnTo>
                    <a:pt x="39679" y="85901"/>
                  </a:lnTo>
                  <a:lnTo>
                    <a:pt x="26183" y="123111"/>
                  </a:lnTo>
                  <a:lnTo>
                    <a:pt x="15482" y="164578"/>
                  </a:lnTo>
                  <a:lnTo>
                    <a:pt x="6021" y="211230"/>
                  </a:lnTo>
                  <a:lnTo>
                    <a:pt x="876" y="258305"/>
                  </a:lnTo>
                  <a:lnTo>
                    <a:pt x="0" y="303687"/>
                  </a:lnTo>
                  <a:lnTo>
                    <a:pt x="4315" y="345023"/>
                  </a:lnTo>
                  <a:lnTo>
                    <a:pt x="14678" y="390511"/>
                  </a:lnTo>
                  <a:lnTo>
                    <a:pt x="33427" y="422960"/>
                  </a:lnTo>
                  <a:lnTo>
                    <a:pt x="43782" y="428183"/>
                  </a:lnTo>
                  <a:lnTo>
                    <a:pt x="70340" y="430223"/>
                  </a:lnTo>
                  <a:lnTo>
                    <a:pt x="106913" y="420067"/>
                  </a:lnTo>
                  <a:lnTo>
                    <a:pt x="136721" y="396910"/>
                  </a:lnTo>
                  <a:lnTo>
                    <a:pt x="166851" y="354043"/>
                  </a:lnTo>
                  <a:lnTo>
                    <a:pt x="181504" y="320111"/>
                  </a:lnTo>
                  <a:lnTo>
                    <a:pt x="185554" y="294700"/>
                  </a:lnTo>
                  <a:lnTo>
                    <a:pt x="183384" y="272668"/>
                  </a:lnTo>
                  <a:lnTo>
                    <a:pt x="178246" y="261152"/>
                  </a:lnTo>
                  <a:lnTo>
                    <a:pt x="174901" y="256105"/>
                  </a:lnTo>
                  <a:lnTo>
                    <a:pt x="167421" y="250498"/>
                  </a:lnTo>
                  <a:lnTo>
                    <a:pt x="163450" y="249002"/>
                  </a:lnTo>
                  <a:lnTo>
                    <a:pt x="144379" y="250269"/>
                  </a:lnTo>
                  <a:lnTo>
                    <a:pt x="127596" y="255113"/>
                  </a:lnTo>
                  <a:lnTo>
                    <a:pt x="106818" y="270172"/>
                  </a:lnTo>
                  <a:lnTo>
                    <a:pt x="103999" y="272702"/>
                  </a:lnTo>
                  <a:lnTo>
                    <a:pt x="100866" y="279276"/>
                  </a:lnTo>
                  <a:lnTo>
                    <a:pt x="98360" y="2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70">
            <a:extLst>
              <a:ext uri="{FF2B5EF4-FFF2-40B4-BE49-F238E27FC236}">
                <a16:creationId xmlns:a16="http://schemas.microsoft.com/office/drawing/2014/main" xmlns="" id="{3B9722FB-F080-4A47-88CC-58D95E3CE93E}"/>
              </a:ext>
            </a:extLst>
          </p:cNvPr>
          <p:cNvGrpSpPr/>
          <p:nvPr/>
        </p:nvGrpSpPr>
        <p:grpSpPr>
          <a:xfrm>
            <a:off x="2753319" y="595235"/>
            <a:ext cx="218482" cy="404327"/>
            <a:chOff x="2753319" y="595235"/>
            <a:chExt cx="218482" cy="404327"/>
          </a:xfrm>
        </p:grpSpPr>
        <p:sp>
          <p:nvSpPr>
            <p:cNvPr id="12" name="SMARTInkShape-3123">
              <a:extLst>
                <a:ext uri="{FF2B5EF4-FFF2-40B4-BE49-F238E27FC236}">
                  <a16:creationId xmlns:a16="http://schemas.microsoft.com/office/drawing/2014/main" xmlns="" id="{62E3AD61-61C0-4810-8AD7-968BBA8FDB7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766779" y="812800"/>
              <a:ext cx="205022" cy="50539"/>
            </a:xfrm>
            <a:custGeom>
              <a:avLst/>
              <a:gdLst/>
              <a:ahLst/>
              <a:cxnLst/>
              <a:rect l="0" t="0" r="0" b="0"/>
              <a:pathLst>
                <a:path w="205022" h="50539">
                  <a:moveTo>
                    <a:pt x="8171" y="44450"/>
                  </a:moveTo>
                  <a:lnTo>
                    <a:pt x="8171" y="44450"/>
                  </a:lnTo>
                  <a:lnTo>
                    <a:pt x="149" y="48814"/>
                  </a:lnTo>
                  <a:lnTo>
                    <a:pt x="0" y="49476"/>
                  </a:lnTo>
                  <a:lnTo>
                    <a:pt x="607" y="49917"/>
                  </a:lnTo>
                  <a:lnTo>
                    <a:pt x="18316" y="50538"/>
                  </a:lnTo>
                  <a:lnTo>
                    <a:pt x="56019" y="40610"/>
                  </a:lnTo>
                  <a:lnTo>
                    <a:pt x="90585" y="30043"/>
                  </a:lnTo>
                  <a:lnTo>
                    <a:pt x="128760" y="18997"/>
                  </a:lnTo>
                  <a:lnTo>
                    <a:pt x="166894" y="9384"/>
                  </a:lnTo>
                  <a:lnTo>
                    <a:pt x="205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24">
              <a:extLst>
                <a:ext uri="{FF2B5EF4-FFF2-40B4-BE49-F238E27FC236}">
                  <a16:creationId xmlns:a16="http://schemas.microsoft.com/office/drawing/2014/main" xmlns="" id="{734F9E33-B5DE-440D-A0CF-B8439095B09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753319" y="595235"/>
              <a:ext cx="154982" cy="404327"/>
            </a:xfrm>
            <a:custGeom>
              <a:avLst/>
              <a:gdLst/>
              <a:ahLst/>
              <a:cxnLst/>
              <a:rect l="0" t="0" r="0" b="0"/>
              <a:pathLst>
                <a:path w="154982" h="404327">
                  <a:moveTo>
                    <a:pt x="59731" y="141365"/>
                  </a:moveTo>
                  <a:lnTo>
                    <a:pt x="59731" y="141365"/>
                  </a:lnTo>
                  <a:lnTo>
                    <a:pt x="59731" y="130430"/>
                  </a:lnTo>
                  <a:lnTo>
                    <a:pt x="59025" y="130547"/>
                  </a:lnTo>
                  <a:lnTo>
                    <a:pt x="56360" y="132559"/>
                  </a:lnTo>
                  <a:lnTo>
                    <a:pt x="48194" y="172839"/>
                  </a:lnTo>
                  <a:lnTo>
                    <a:pt x="41433" y="210151"/>
                  </a:lnTo>
                  <a:lnTo>
                    <a:pt x="33724" y="252605"/>
                  </a:lnTo>
                  <a:lnTo>
                    <a:pt x="25595" y="295933"/>
                  </a:lnTo>
                  <a:lnTo>
                    <a:pt x="17278" y="336356"/>
                  </a:lnTo>
                  <a:lnTo>
                    <a:pt x="8033" y="381330"/>
                  </a:lnTo>
                  <a:lnTo>
                    <a:pt x="826" y="403515"/>
                  </a:lnTo>
                  <a:lnTo>
                    <a:pt x="0" y="404326"/>
                  </a:lnTo>
                  <a:lnTo>
                    <a:pt x="5625" y="372179"/>
                  </a:lnTo>
                  <a:lnTo>
                    <a:pt x="13106" y="330732"/>
                  </a:lnTo>
                  <a:lnTo>
                    <a:pt x="18064" y="302888"/>
                  </a:lnTo>
                  <a:lnTo>
                    <a:pt x="23487" y="272330"/>
                  </a:lnTo>
                  <a:lnTo>
                    <a:pt x="29924" y="239964"/>
                  </a:lnTo>
                  <a:lnTo>
                    <a:pt x="37037" y="206392"/>
                  </a:lnTo>
                  <a:lnTo>
                    <a:pt x="44602" y="172016"/>
                  </a:lnTo>
                  <a:lnTo>
                    <a:pt x="51761" y="140633"/>
                  </a:lnTo>
                  <a:lnTo>
                    <a:pt x="58651" y="111243"/>
                  </a:lnTo>
                  <a:lnTo>
                    <a:pt x="65361" y="83184"/>
                  </a:lnTo>
                  <a:lnTo>
                    <a:pt x="78461" y="42599"/>
                  </a:lnTo>
                  <a:lnTo>
                    <a:pt x="97376" y="1284"/>
                  </a:lnTo>
                  <a:lnTo>
                    <a:pt x="100349" y="0"/>
                  </a:lnTo>
                  <a:lnTo>
                    <a:pt x="103038" y="1966"/>
                  </a:lnTo>
                  <a:lnTo>
                    <a:pt x="113955" y="29506"/>
                  </a:lnTo>
                  <a:lnTo>
                    <a:pt x="124753" y="64133"/>
                  </a:lnTo>
                  <a:lnTo>
                    <a:pt x="136608" y="105394"/>
                  </a:lnTo>
                  <a:lnTo>
                    <a:pt x="143287" y="151483"/>
                  </a:lnTo>
                  <a:lnTo>
                    <a:pt x="145069" y="175627"/>
                  </a:lnTo>
                  <a:lnTo>
                    <a:pt x="146256" y="200190"/>
                  </a:lnTo>
                  <a:lnTo>
                    <a:pt x="147048" y="225032"/>
                  </a:lnTo>
                  <a:lnTo>
                    <a:pt x="147927" y="271683"/>
                  </a:lnTo>
                  <a:lnTo>
                    <a:pt x="148318" y="308881"/>
                  </a:lnTo>
                  <a:lnTo>
                    <a:pt x="148569" y="354972"/>
                  </a:lnTo>
                  <a:lnTo>
                    <a:pt x="148603" y="363301"/>
                  </a:lnTo>
                  <a:lnTo>
                    <a:pt x="149318" y="364817"/>
                  </a:lnTo>
                  <a:lnTo>
                    <a:pt x="150500" y="365122"/>
                  </a:lnTo>
                  <a:lnTo>
                    <a:pt x="154981" y="363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71">
            <a:extLst>
              <a:ext uri="{FF2B5EF4-FFF2-40B4-BE49-F238E27FC236}">
                <a16:creationId xmlns:a16="http://schemas.microsoft.com/office/drawing/2014/main" xmlns="" id="{90A9F0D6-12D9-46F1-A353-930A0E286023}"/>
              </a:ext>
            </a:extLst>
          </p:cNvPr>
          <p:cNvGrpSpPr/>
          <p:nvPr/>
        </p:nvGrpSpPr>
        <p:grpSpPr>
          <a:xfrm>
            <a:off x="3408129" y="579615"/>
            <a:ext cx="281222" cy="360186"/>
            <a:chOff x="3408129" y="579615"/>
            <a:chExt cx="281222" cy="360186"/>
          </a:xfrm>
        </p:grpSpPr>
        <p:sp>
          <p:nvSpPr>
            <p:cNvPr id="15" name="SMARTInkShape-3125">
              <a:extLst>
                <a:ext uri="{FF2B5EF4-FFF2-40B4-BE49-F238E27FC236}">
                  <a16:creationId xmlns:a16="http://schemas.microsoft.com/office/drawing/2014/main" xmlns="" id="{1CD5FE6B-DF94-419B-AACF-9A90BB12212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408129" y="906655"/>
              <a:ext cx="281222" cy="33146"/>
            </a:xfrm>
            <a:custGeom>
              <a:avLst/>
              <a:gdLst/>
              <a:ahLst/>
              <a:cxnLst/>
              <a:rect l="0" t="0" r="0" b="0"/>
              <a:pathLst>
                <a:path w="281222" h="33146">
                  <a:moveTo>
                    <a:pt x="8171" y="33145"/>
                  </a:moveTo>
                  <a:lnTo>
                    <a:pt x="8171" y="33145"/>
                  </a:lnTo>
                  <a:lnTo>
                    <a:pt x="0" y="33145"/>
                  </a:lnTo>
                  <a:lnTo>
                    <a:pt x="47487" y="24356"/>
                  </a:lnTo>
                  <a:lnTo>
                    <a:pt x="88439" y="17244"/>
                  </a:lnTo>
                  <a:lnTo>
                    <a:pt x="113189" y="13372"/>
                  </a:lnTo>
                  <a:lnTo>
                    <a:pt x="139566" y="9380"/>
                  </a:lnTo>
                  <a:lnTo>
                    <a:pt x="164206" y="6013"/>
                  </a:lnTo>
                  <a:lnTo>
                    <a:pt x="210400" y="390"/>
                  </a:lnTo>
                  <a:lnTo>
                    <a:pt x="255846" y="0"/>
                  </a:lnTo>
                  <a:lnTo>
                    <a:pt x="281221" y="1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26">
              <a:extLst>
                <a:ext uri="{FF2B5EF4-FFF2-40B4-BE49-F238E27FC236}">
                  <a16:creationId xmlns:a16="http://schemas.microsoft.com/office/drawing/2014/main" xmlns="" id="{61176A10-2A2E-453C-9ED3-520C5327854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517900" y="579615"/>
              <a:ext cx="25401" cy="322086"/>
            </a:xfrm>
            <a:custGeom>
              <a:avLst/>
              <a:gdLst/>
              <a:ahLst/>
              <a:cxnLst/>
              <a:rect l="0" t="0" r="0" b="0"/>
              <a:pathLst>
                <a:path w="25401" h="322086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11523" y="823"/>
                  </a:lnTo>
                  <a:lnTo>
                    <a:pt x="16961" y="38737"/>
                  </a:lnTo>
                  <a:lnTo>
                    <a:pt x="18121" y="71504"/>
                  </a:lnTo>
                  <a:lnTo>
                    <a:pt x="18637" y="111468"/>
                  </a:lnTo>
                  <a:lnTo>
                    <a:pt x="18866" y="154394"/>
                  </a:lnTo>
                  <a:lnTo>
                    <a:pt x="18968" y="196991"/>
                  </a:lnTo>
                  <a:lnTo>
                    <a:pt x="20895" y="235678"/>
                  </a:lnTo>
                  <a:lnTo>
                    <a:pt x="23398" y="269571"/>
                  </a:lnTo>
                  <a:lnTo>
                    <a:pt x="2540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72">
            <a:extLst>
              <a:ext uri="{FF2B5EF4-FFF2-40B4-BE49-F238E27FC236}">
                <a16:creationId xmlns:a16="http://schemas.microsoft.com/office/drawing/2014/main" xmlns="" id="{3BE35B27-4648-49E8-A363-EC1F15ACA64E}"/>
              </a:ext>
            </a:extLst>
          </p:cNvPr>
          <p:cNvGrpSpPr/>
          <p:nvPr/>
        </p:nvGrpSpPr>
        <p:grpSpPr>
          <a:xfrm>
            <a:off x="4057650" y="528726"/>
            <a:ext cx="361951" cy="328699"/>
            <a:chOff x="4057650" y="528726"/>
            <a:chExt cx="361951" cy="328699"/>
          </a:xfrm>
        </p:grpSpPr>
        <p:sp>
          <p:nvSpPr>
            <p:cNvPr id="18" name="SMARTInkShape-3127">
              <a:extLst>
                <a:ext uri="{FF2B5EF4-FFF2-40B4-BE49-F238E27FC236}">
                  <a16:creationId xmlns:a16="http://schemas.microsoft.com/office/drawing/2014/main" xmlns="" id="{C9FD2D11-632F-4CB4-8B87-A4EEBDB552E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56100" y="8128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63500" y="6350"/>
                  </a:moveTo>
                  <a:lnTo>
                    <a:pt x="63500" y="6350"/>
                  </a:lnTo>
                  <a:lnTo>
                    <a:pt x="17212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28">
              <a:extLst>
                <a:ext uri="{FF2B5EF4-FFF2-40B4-BE49-F238E27FC236}">
                  <a16:creationId xmlns:a16="http://schemas.microsoft.com/office/drawing/2014/main" xmlns="" id="{12E8EF9D-47E8-44E6-8B14-39F6771B3C2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057650" y="528726"/>
              <a:ext cx="177584" cy="328699"/>
            </a:xfrm>
            <a:custGeom>
              <a:avLst/>
              <a:gdLst/>
              <a:ahLst/>
              <a:cxnLst/>
              <a:rect l="0" t="0" r="0" b="0"/>
              <a:pathLst>
                <a:path w="177584" h="328699">
                  <a:moveTo>
                    <a:pt x="31750" y="163424"/>
                  </a:moveTo>
                  <a:lnTo>
                    <a:pt x="31750" y="163424"/>
                  </a:lnTo>
                  <a:lnTo>
                    <a:pt x="31750" y="160053"/>
                  </a:lnTo>
                  <a:lnTo>
                    <a:pt x="32455" y="159060"/>
                  </a:lnTo>
                  <a:lnTo>
                    <a:pt x="33632" y="158398"/>
                  </a:lnTo>
                  <a:lnTo>
                    <a:pt x="35121" y="157957"/>
                  </a:lnTo>
                  <a:lnTo>
                    <a:pt x="36114" y="159779"/>
                  </a:lnTo>
                  <a:lnTo>
                    <a:pt x="47359" y="205533"/>
                  </a:lnTo>
                  <a:lnTo>
                    <a:pt x="53935" y="244967"/>
                  </a:lnTo>
                  <a:lnTo>
                    <a:pt x="56197" y="283070"/>
                  </a:lnTo>
                  <a:lnTo>
                    <a:pt x="55080" y="320382"/>
                  </a:lnTo>
                  <a:lnTo>
                    <a:pt x="53654" y="325212"/>
                  </a:lnTo>
                  <a:lnTo>
                    <a:pt x="51997" y="327727"/>
                  </a:lnTo>
                  <a:lnTo>
                    <a:pt x="50186" y="328698"/>
                  </a:lnTo>
                  <a:lnTo>
                    <a:pt x="48275" y="328640"/>
                  </a:lnTo>
                  <a:lnTo>
                    <a:pt x="44268" y="319168"/>
                  </a:lnTo>
                  <a:lnTo>
                    <a:pt x="36164" y="284594"/>
                  </a:lnTo>
                  <a:lnTo>
                    <a:pt x="29479" y="246205"/>
                  </a:lnTo>
                  <a:lnTo>
                    <a:pt x="26708" y="222139"/>
                  </a:lnTo>
                  <a:lnTo>
                    <a:pt x="24156" y="196218"/>
                  </a:lnTo>
                  <a:lnTo>
                    <a:pt x="24570" y="169764"/>
                  </a:lnTo>
                  <a:lnTo>
                    <a:pt x="26963" y="142956"/>
                  </a:lnTo>
                  <a:lnTo>
                    <a:pt x="30676" y="115912"/>
                  </a:lnTo>
                  <a:lnTo>
                    <a:pt x="40445" y="72693"/>
                  </a:lnTo>
                  <a:lnTo>
                    <a:pt x="52548" y="39843"/>
                  </a:lnTo>
                  <a:lnTo>
                    <a:pt x="73817" y="10861"/>
                  </a:lnTo>
                  <a:lnTo>
                    <a:pt x="84784" y="839"/>
                  </a:lnTo>
                  <a:lnTo>
                    <a:pt x="91094" y="0"/>
                  </a:lnTo>
                  <a:lnTo>
                    <a:pt x="105633" y="4714"/>
                  </a:lnTo>
                  <a:lnTo>
                    <a:pt x="117738" y="21390"/>
                  </a:lnTo>
                  <a:lnTo>
                    <a:pt x="126411" y="45264"/>
                  </a:lnTo>
                  <a:lnTo>
                    <a:pt x="129883" y="85767"/>
                  </a:lnTo>
                  <a:lnTo>
                    <a:pt x="121896" y="123481"/>
                  </a:lnTo>
                  <a:lnTo>
                    <a:pt x="97048" y="167168"/>
                  </a:lnTo>
                  <a:lnTo>
                    <a:pt x="97155" y="168742"/>
                  </a:lnTo>
                  <a:lnTo>
                    <a:pt x="99154" y="172373"/>
                  </a:lnTo>
                  <a:lnTo>
                    <a:pt x="139019" y="192511"/>
                  </a:lnTo>
                  <a:lnTo>
                    <a:pt x="161997" y="209672"/>
                  </a:lnTo>
                  <a:lnTo>
                    <a:pt x="173364" y="224430"/>
                  </a:lnTo>
                  <a:lnTo>
                    <a:pt x="177474" y="242279"/>
                  </a:lnTo>
                  <a:lnTo>
                    <a:pt x="177583" y="251977"/>
                  </a:lnTo>
                  <a:lnTo>
                    <a:pt x="172059" y="268398"/>
                  </a:lnTo>
                  <a:lnTo>
                    <a:pt x="167622" y="275740"/>
                  </a:lnTo>
                  <a:lnTo>
                    <a:pt x="141153" y="296186"/>
                  </a:lnTo>
                  <a:lnTo>
                    <a:pt x="103128" y="312279"/>
                  </a:lnTo>
                  <a:lnTo>
                    <a:pt x="60582" y="319242"/>
                  </a:lnTo>
                  <a:lnTo>
                    <a:pt x="15625" y="312867"/>
                  </a:lnTo>
                  <a:lnTo>
                    <a:pt x="0" y="309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73">
            <a:extLst>
              <a:ext uri="{FF2B5EF4-FFF2-40B4-BE49-F238E27FC236}">
                <a16:creationId xmlns:a16="http://schemas.microsoft.com/office/drawing/2014/main" xmlns="" id="{ACEF14FD-D24C-4C67-A543-9DBD088D999F}"/>
              </a:ext>
            </a:extLst>
          </p:cNvPr>
          <p:cNvGrpSpPr/>
          <p:nvPr/>
        </p:nvGrpSpPr>
        <p:grpSpPr>
          <a:xfrm>
            <a:off x="5502876" y="631150"/>
            <a:ext cx="504225" cy="306934"/>
            <a:chOff x="5502876" y="631150"/>
            <a:chExt cx="504225" cy="306934"/>
          </a:xfrm>
        </p:grpSpPr>
        <p:sp>
          <p:nvSpPr>
            <p:cNvPr id="21" name="SMARTInkShape-3129">
              <a:extLst>
                <a:ext uri="{FF2B5EF4-FFF2-40B4-BE49-F238E27FC236}">
                  <a16:creationId xmlns:a16="http://schemas.microsoft.com/office/drawing/2014/main" xmlns="" id="{84FE954B-A620-439B-9DF0-5D3D97ECDA1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861050" y="785740"/>
              <a:ext cx="146051" cy="106653"/>
            </a:xfrm>
            <a:custGeom>
              <a:avLst/>
              <a:gdLst/>
              <a:ahLst/>
              <a:cxnLst/>
              <a:rect l="0" t="0" r="0" b="0"/>
              <a:pathLst>
                <a:path w="146051" h="106653">
                  <a:moveTo>
                    <a:pt x="0" y="33410"/>
                  </a:moveTo>
                  <a:lnTo>
                    <a:pt x="0" y="33410"/>
                  </a:lnTo>
                  <a:lnTo>
                    <a:pt x="6088" y="21233"/>
                  </a:lnTo>
                  <a:lnTo>
                    <a:pt x="9644" y="24236"/>
                  </a:lnTo>
                  <a:lnTo>
                    <a:pt x="18536" y="39707"/>
                  </a:lnTo>
                  <a:lnTo>
                    <a:pt x="24044" y="69514"/>
                  </a:lnTo>
                  <a:lnTo>
                    <a:pt x="25347" y="106652"/>
                  </a:lnTo>
                  <a:lnTo>
                    <a:pt x="31172" y="60337"/>
                  </a:lnTo>
                  <a:lnTo>
                    <a:pt x="42005" y="27748"/>
                  </a:lnTo>
                  <a:lnTo>
                    <a:pt x="52536" y="11138"/>
                  </a:lnTo>
                  <a:lnTo>
                    <a:pt x="59012" y="5862"/>
                  </a:lnTo>
                  <a:lnTo>
                    <a:pt x="73735" y="0"/>
                  </a:lnTo>
                  <a:lnTo>
                    <a:pt x="97891" y="71"/>
                  </a:lnTo>
                  <a:lnTo>
                    <a:pt x="112651" y="6598"/>
                  </a:lnTo>
                  <a:lnTo>
                    <a:pt x="119550" y="11302"/>
                  </a:lnTo>
                  <a:lnTo>
                    <a:pt x="129098" y="25936"/>
                  </a:lnTo>
                  <a:lnTo>
                    <a:pt x="140977" y="67447"/>
                  </a:lnTo>
                  <a:lnTo>
                    <a:pt x="146050" y="90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30">
              <a:extLst>
                <a:ext uri="{FF2B5EF4-FFF2-40B4-BE49-F238E27FC236}">
                  <a16:creationId xmlns:a16="http://schemas.microsoft.com/office/drawing/2014/main" xmlns="" id="{E6B92D27-CDD8-4D21-A6DF-D7DBDEECCE9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697785" y="793545"/>
              <a:ext cx="150566" cy="114956"/>
            </a:xfrm>
            <a:custGeom>
              <a:avLst/>
              <a:gdLst/>
              <a:ahLst/>
              <a:cxnLst/>
              <a:rect l="0" t="0" r="0" b="0"/>
              <a:pathLst>
                <a:path w="150566" h="114956">
                  <a:moveTo>
                    <a:pt x="112465" y="57355"/>
                  </a:moveTo>
                  <a:lnTo>
                    <a:pt x="112465" y="57355"/>
                  </a:lnTo>
                  <a:lnTo>
                    <a:pt x="106690" y="42852"/>
                  </a:lnTo>
                  <a:lnTo>
                    <a:pt x="76339" y="3217"/>
                  </a:lnTo>
                  <a:lnTo>
                    <a:pt x="71447" y="802"/>
                  </a:lnTo>
                  <a:lnTo>
                    <a:pt x="60368" y="0"/>
                  </a:lnTo>
                  <a:lnTo>
                    <a:pt x="38859" y="10257"/>
                  </a:lnTo>
                  <a:lnTo>
                    <a:pt x="17984" y="33444"/>
                  </a:lnTo>
                  <a:lnTo>
                    <a:pt x="1764" y="66028"/>
                  </a:lnTo>
                  <a:lnTo>
                    <a:pt x="0" y="86374"/>
                  </a:lnTo>
                  <a:lnTo>
                    <a:pt x="3920" y="102708"/>
                  </a:lnTo>
                  <a:lnTo>
                    <a:pt x="10365" y="112319"/>
                  </a:lnTo>
                  <a:lnTo>
                    <a:pt x="14764" y="114459"/>
                  </a:lnTo>
                  <a:lnTo>
                    <a:pt x="25298" y="114955"/>
                  </a:lnTo>
                  <a:lnTo>
                    <a:pt x="46500" y="104525"/>
                  </a:lnTo>
                  <a:lnTo>
                    <a:pt x="73483" y="86597"/>
                  </a:lnTo>
                  <a:lnTo>
                    <a:pt x="94496" y="83514"/>
                  </a:lnTo>
                  <a:lnTo>
                    <a:pt x="99074" y="84672"/>
                  </a:lnTo>
                  <a:lnTo>
                    <a:pt x="120675" y="97127"/>
                  </a:lnTo>
                  <a:lnTo>
                    <a:pt x="150565" y="10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31">
              <a:extLst>
                <a:ext uri="{FF2B5EF4-FFF2-40B4-BE49-F238E27FC236}">
                  <a16:creationId xmlns:a16="http://schemas.microsoft.com/office/drawing/2014/main" xmlns="" id="{4779A880-AA3D-4819-B9A6-498C7B3A081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502876" y="631150"/>
              <a:ext cx="182735" cy="306934"/>
            </a:xfrm>
            <a:custGeom>
              <a:avLst/>
              <a:gdLst/>
              <a:ahLst/>
              <a:cxnLst/>
              <a:rect l="0" t="0" r="0" b="0"/>
              <a:pathLst>
                <a:path w="182735" h="306934">
                  <a:moveTo>
                    <a:pt x="167674" y="61000"/>
                  </a:moveTo>
                  <a:lnTo>
                    <a:pt x="167674" y="61000"/>
                  </a:lnTo>
                  <a:lnTo>
                    <a:pt x="181979" y="22276"/>
                  </a:lnTo>
                  <a:lnTo>
                    <a:pt x="182734" y="10158"/>
                  </a:lnTo>
                  <a:lnTo>
                    <a:pt x="181947" y="5938"/>
                  </a:lnTo>
                  <a:lnTo>
                    <a:pt x="179306" y="3126"/>
                  </a:lnTo>
                  <a:lnTo>
                    <a:pt x="170727" y="0"/>
                  </a:lnTo>
                  <a:lnTo>
                    <a:pt x="143884" y="8354"/>
                  </a:lnTo>
                  <a:lnTo>
                    <a:pt x="96888" y="41690"/>
                  </a:lnTo>
                  <a:lnTo>
                    <a:pt x="60152" y="81776"/>
                  </a:lnTo>
                  <a:lnTo>
                    <a:pt x="37572" y="115389"/>
                  </a:lnTo>
                  <a:lnTo>
                    <a:pt x="19540" y="149614"/>
                  </a:lnTo>
                  <a:lnTo>
                    <a:pt x="6587" y="182934"/>
                  </a:lnTo>
                  <a:lnTo>
                    <a:pt x="0" y="228048"/>
                  </a:lnTo>
                  <a:lnTo>
                    <a:pt x="959" y="252836"/>
                  </a:lnTo>
                  <a:lnTo>
                    <a:pt x="12208" y="283254"/>
                  </a:lnTo>
                  <a:lnTo>
                    <a:pt x="30610" y="297598"/>
                  </a:lnTo>
                  <a:lnTo>
                    <a:pt x="55251" y="306560"/>
                  </a:lnTo>
                  <a:lnTo>
                    <a:pt x="99007" y="306933"/>
                  </a:lnTo>
                  <a:lnTo>
                    <a:pt x="135979" y="301772"/>
                  </a:lnTo>
                  <a:lnTo>
                    <a:pt x="174024" y="29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674">
            <a:extLst>
              <a:ext uri="{FF2B5EF4-FFF2-40B4-BE49-F238E27FC236}">
                <a16:creationId xmlns:a16="http://schemas.microsoft.com/office/drawing/2014/main" xmlns="" id="{3BA258BA-BD54-49AD-9735-1AA5F1A7F808}"/>
              </a:ext>
            </a:extLst>
          </p:cNvPr>
          <p:cNvGrpSpPr/>
          <p:nvPr/>
        </p:nvGrpSpPr>
        <p:grpSpPr>
          <a:xfrm>
            <a:off x="6618024" y="618151"/>
            <a:ext cx="189177" cy="300223"/>
            <a:chOff x="6618024" y="618151"/>
            <a:chExt cx="189177" cy="300223"/>
          </a:xfrm>
        </p:grpSpPr>
        <p:sp>
          <p:nvSpPr>
            <p:cNvPr id="25" name="SMARTInkShape-3132">
              <a:extLst>
                <a:ext uri="{FF2B5EF4-FFF2-40B4-BE49-F238E27FC236}">
                  <a16:creationId xmlns:a16="http://schemas.microsoft.com/office/drawing/2014/main" xmlns="" id="{7FE33E04-EBC0-41B8-BB2B-9416546313E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625698" y="762000"/>
              <a:ext cx="181503" cy="35409"/>
            </a:xfrm>
            <a:custGeom>
              <a:avLst/>
              <a:gdLst/>
              <a:ahLst/>
              <a:cxnLst/>
              <a:rect l="0" t="0" r="0" b="0"/>
              <a:pathLst>
                <a:path w="181503" h="35409">
                  <a:moveTo>
                    <a:pt x="16402" y="31750"/>
                  </a:moveTo>
                  <a:lnTo>
                    <a:pt x="16402" y="31750"/>
                  </a:lnTo>
                  <a:lnTo>
                    <a:pt x="6288" y="31750"/>
                  </a:lnTo>
                  <a:lnTo>
                    <a:pt x="3309" y="32456"/>
                  </a:lnTo>
                  <a:lnTo>
                    <a:pt x="1323" y="33631"/>
                  </a:lnTo>
                  <a:lnTo>
                    <a:pt x="0" y="35121"/>
                  </a:lnTo>
                  <a:lnTo>
                    <a:pt x="1939" y="35408"/>
                  </a:lnTo>
                  <a:lnTo>
                    <a:pt x="34737" y="30800"/>
                  </a:lnTo>
                  <a:lnTo>
                    <a:pt x="66179" y="26389"/>
                  </a:lnTo>
                  <a:lnTo>
                    <a:pt x="101319" y="19725"/>
                  </a:lnTo>
                  <a:lnTo>
                    <a:pt x="134341" y="12059"/>
                  </a:lnTo>
                  <a:lnTo>
                    <a:pt x="181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33">
              <a:extLst>
                <a:ext uri="{FF2B5EF4-FFF2-40B4-BE49-F238E27FC236}">
                  <a16:creationId xmlns:a16="http://schemas.microsoft.com/office/drawing/2014/main" xmlns="" id="{F690BC77-DEB3-46B9-84C8-81A97F2C9F3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618024" y="618151"/>
              <a:ext cx="138377" cy="300223"/>
            </a:xfrm>
            <a:custGeom>
              <a:avLst/>
              <a:gdLst/>
              <a:ahLst/>
              <a:cxnLst/>
              <a:rect l="0" t="0" r="0" b="0"/>
              <a:pathLst>
                <a:path w="138377" h="300223">
                  <a:moveTo>
                    <a:pt x="36776" y="112099"/>
                  </a:moveTo>
                  <a:lnTo>
                    <a:pt x="36776" y="112099"/>
                  </a:lnTo>
                  <a:lnTo>
                    <a:pt x="36776" y="96917"/>
                  </a:lnTo>
                  <a:lnTo>
                    <a:pt x="36776" y="97826"/>
                  </a:lnTo>
                  <a:lnTo>
                    <a:pt x="31308" y="139260"/>
                  </a:lnTo>
                  <a:lnTo>
                    <a:pt x="27316" y="182863"/>
                  </a:lnTo>
                  <a:lnTo>
                    <a:pt x="21754" y="215046"/>
                  </a:lnTo>
                  <a:lnTo>
                    <a:pt x="12569" y="261135"/>
                  </a:lnTo>
                  <a:lnTo>
                    <a:pt x="3145" y="297780"/>
                  </a:lnTo>
                  <a:lnTo>
                    <a:pt x="1655" y="300092"/>
                  </a:lnTo>
                  <a:lnTo>
                    <a:pt x="663" y="300222"/>
                  </a:lnTo>
                  <a:lnTo>
                    <a:pt x="0" y="298898"/>
                  </a:lnTo>
                  <a:lnTo>
                    <a:pt x="1054" y="258463"/>
                  </a:lnTo>
                  <a:lnTo>
                    <a:pt x="8905" y="221129"/>
                  </a:lnTo>
                  <a:lnTo>
                    <a:pt x="14667" y="198191"/>
                  </a:lnTo>
                  <a:lnTo>
                    <a:pt x="21331" y="173022"/>
                  </a:lnTo>
                  <a:lnTo>
                    <a:pt x="28596" y="146364"/>
                  </a:lnTo>
                  <a:lnTo>
                    <a:pt x="36967" y="120831"/>
                  </a:lnTo>
                  <a:lnTo>
                    <a:pt x="46075" y="96048"/>
                  </a:lnTo>
                  <a:lnTo>
                    <a:pt x="64192" y="52754"/>
                  </a:lnTo>
                  <a:lnTo>
                    <a:pt x="87425" y="7609"/>
                  </a:lnTo>
                  <a:lnTo>
                    <a:pt x="89592" y="2222"/>
                  </a:lnTo>
                  <a:lnTo>
                    <a:pt x="92448" y="42"/>
                  </a:lnTo>
                  <a:lnTo>
                    <a:pt x="95762" y="0"/>
                  </a:lnTo>
                  <a:lnTo>
                    <a:pt x="99384" y="1383"/>
                  </a:lnTo>
                  <a:lnTo>
                    <a:pt x="111221" y="26926"/>
                  </a:lnTo>
                  <a:lnTo>
                    <a:pt x="119487" y="57782"/>
                  </a:lnTo>
                  <a:lnTo>
                    <a:pt x="127159" y="95719"/>
                  </a:lnTo>
                  <a:lnTo>
                    <a:pt x="132920" y="138451"/>
                  </a:lnTo>
                  <a:lnTo>
                    <a:pt x="134069" y="181431"/>
                  </a:lnTo>
                  <a:lnTo>
                    <a:pt x="132934" y="221230"/>
                  </a:lnTo>
                  <a:lnTo>
                    <a:pt x="132295" y="264614"/>
                  </a:lnTo>
                  <a:lnTo>
                    <a:pt x="132811" y="285543"/>
                  </a:lnTo>
                  <a:lnTo>
                    <a:pt x="133961" y="287700"/>
                  </a:lnTo>
                  <a:lnTo>
                    <a:pt x="138376" y="28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75">
            <a:extLst>
              <a:ext uri="{FF2B5EF4-FFF2-40B4-BE49-F238E27FC236}">
                <a16:creationId xmlns:a16="http://schemas.microsoft.com/office/drawing/2014/main" xmlns="" id="{8A6DDD24-B22F-40A5-93C0-39A18CBF067B}"/>
              </a:ext>
            </a:extLst>
          </p:cNvPr>
          <p:cNvGrpSpPr/>
          <p:nvPr/>
        </p:nvGrpSpPr>
        <p:grpSpPr>
          <a:xfrm>
            <a:off x="7149780" y="602703"/>
            <a:ext cx="346366" cy="266334"/>
            <a:chOff x="7149780" y="602703"/>
            <a:chExt cx="346366" cy="266334"/>
          </a:xfrm>
        </p:grpSpPr>
        <p:sp>
          <p:nvSpPr>
            <p:cNvPr id="28" name="SMARTInkShape-3134">
              <a:extLst>
                <a:ext uri="{FF2B5EF4-FFF2-40B4-BE49-F238E27FC236}">
                  <a16:creationId xmlns:a16="http://schemas.microsoft.com/office/drawing/2014/main" xmlns="" id="{9F3A2375-FEC8-4D87-93F4-D2D1DBF88DD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402559" y="602703"/>
              <a:ext cx="93587" cy="252623"/>
            </a:xfrm>
            <a:custGeom>
              <a:avLst/>
              <a:gdLst/>
              <a:ahLst/>
              <a:cxnLst/>
              <a:rect l="0" t="0" r="0" b="0"/>
              <a:pathLst>
                <a:path w="93587" h="252623">
                  <a:moveTo>
                    <a:pt x="58691" y="165647"/>
                  </a:moveTo>
                  <a:lnTo>
                    <a:pt x="58691" y="165647"/>
                  </a:lnTo>
                  <a:lnTo>
                    <a:pt x="55320" y="158905"/>
                  </a:lnTo>
                  <a:lnTo>
                    <a:pt x="49902" y="153713"/>
                  </a:lnTo>
                  <a:lnTo>
                    <a:pt x="46482" y="151341"/>
                  </a:lnTo>
                  <a:lnTo>
                    <a:pt x="42790" y="150465"/>
                  </a:lnTo>
                  <a:lnTo>
                    <a:pt x="34925" y="151374"/>
                  </a:lnTo>
                  <a:lnTo>
                    <a:pt x="19193" y="162594"/>
                  </a:lnTo>
                  <a:lnTo>
                    <a:pt x="11033" y="175344"/>
                  </a:lnTo>
                  <a:lnTo>
                    <a:pt x="44" y="209896"/>
                  </a:lnTo>
                  <a:lnTo>
                    <a:pt x="0" y="233556"/>
                  </a:lnTo>
                  <a:lnTo>
                    <a:pt x="4456" y="250601"/>
                  </a:lnTo>
                  <a:lnTo>
                    <a:pt x="7717" y="252622"/>
                  </a:lnTo>
                  <a:lnTo>
                    <a:pt x="12009" y="252558"/>
                  </a:lnTo>
                  <a:lnTo>
                    <a:pt x="16986" y="251104"/>
                  </a:lnTo>
                  <a:lnTo>
                    <a:pt x="34103" y="235575"/>
                  </a:lnTo>
                  <a:lnTo>
                    <a:pt x="62509" y="189834"/>
                  </a:lnTo>
                  <a:lnTo>
                    <a:pt x="78480" y="143494"/>
                  </a:lnTo>
                  <a:lnTo>
                    <a:pt x="87712" y="98416"/>
                  </a:lnTo>
                  <a:lnTo>
                    <a:pt x="92756" y="55333"/>
                  </a:lnTo>
                  <a:lnTo>
                    <a:pt x="93586" y="20663"/>
                  </a:lnTo>
                  <a:lnTo>
                    <a:pt x="89251" y="2902"/>
                  </a:lnTo>
                  <a:lnTo>
                    <a:pt x="86120" y="0"/>
                  </a:lnTo>
                  <a:lnTo>
                    <a:pt x="82621" y="183"/>
                  </a:lnTo>
                  <a:lnTo>
                    <a:pt x="78877" y="2421"/>
                  </a:lnTo>
                  <a:lnTo>
                    <a:pt x="66866" y="32539"/>
                  </a:lnTo>
                  <a:lnTo>
                    <a:pt x="62325" y="63449"/>
                  </a:lnTo>
                  <a:lnTo>
                    <a:pt x="61717" y="97648"/>
                  </a:lnTo>
                  <a:lnTo>
                    <a:pt x="66150" y="131662"/>
                  </a:lnTo>
                  <a:lnTo>
                    <a:pt x="73209" y="175803"/>
                  </a:lnTo>
                  <a:lnTo>
                    <a:pt x="90441" y="229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35">
              <a:extLst>
                <a:ext uri="{FF2B5EF4-FFF2-40B4-BE49-F238E27FC236}">
                  <a16:creationId xmlns:a16="http://schemas.microsoft.com/office/drawing/2014/main" xmlns="" id="{0952E4BE-4AD3-4DF4-8D45-57361339115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292543" y="757443"/>
              <a:ext cx="62793" cy="111594"/>
            </a:xfrm>
            <a:custGeom>
              <a:avLst/>
              <a:gdLst/>
              <a:ahLst/>
              <a:cxnLst/>
              <a:rect l="0" t="0" r="0" b="0"/>
              <a:pathLst>
                <a:path w="62793" h="111594">
                  <a:moveTo>
                    <a:pt x="9957" y="55357"/>
                  </a:moveTo>
                  <a:lnTo>
                    <a:pt x="9957" y="55357"/>
                  </a:lnTo>
                  <a:lnTo>
                    <a:pt x="9957" y="44422"/>
                  </a:lnTo>
                  <a:lnTo>
                    <a:pt x="9251" y="53850"/>
                  </a:lnTo>
                  <a:lnTo>
                    <a:pt x="3999" y="96885"/>
                  </a:lnTo>
                  <a:lnTo>
                    <a:pt x="3076" y="105564"/>
                  </a:lnTo>
                  <a:lnTo>
                    <a:pt x="1842" y="107878"/>
                  </a:lnTo>
                  <a:lnTo>
                    <a:pt x="313" y="109421"/>
                  </a:lnTo>
                  <a:lnTo>
                    <a:pt x="0" y="110450"/>
                  </a:lnTo>
                  <a:lnTo>
                    <a:pt x="497" y="111136"/>
                  </a:lnTo>
                  <a:lnTo>
                    <a:pt x="1533" y="111593"/>
                  </a:lnTo>
                  <a:lnTo>
                    <a:pt x="15634" y="70331"/>
                  </a:lnTo>
                  <a:lnTo>
                    <a:pt x="31408" y="24919"/>
                  </a:lnTo>
                  <a:lnTo>
                    <a:pt x="39716" y="7962"/>
                  </a:lnTo>
                  <a:lnTo>
                    <a:pt x="43908" y="3299"/>
                  </a:lnTo>
                  <a:lnTo>
                    <a:pt x="48114" y="896"/>
                  </a:lnTo>
                  <a:lnTo>
                    <a:pt x="52327" y="0"/>
                  </a:lnTo>
                  <a:lnTo>
                    <a:pt x="55843" y="1519"/>
                  </a:lnTo>
                  <a:lnTo>
                    <a:pt x="61631" y="8851"/>
                  </a:lnTo>
                  <a:lnTo>
                    <a:pt x="62792" y="22929"/>
                  </a:lnTo>
                  <a:lnTo>
                    <a:pt x="61024" y="67393"/>
                  </a:lnTo>
                  <a:lnTo>
                    <a:pt x="60757" y="80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36">
              <a:extLst>
                <a:ext uri="{FF2B5EF4-FFF2-40B4-BE49-F238E27FC236}">
                  <a16:creationId xmlns:a16="http://schemas.microsoft.com/office/drawing/2014/main" xmlns="" id="{7E24D7BB-8734-4527-9014-97F440580AB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149780" y="754914"/>
              <a:ext cx="108271" cy="111942"/>
            </a:xfrm>
            <a:custGeom>
              <a:avLst/>
              <a:gdLst/>
              <a:ahLst/>
              <a:cxnLst/>
              <a:rect l="0" t="0" r="0" b="0"/>
              <a:pathLst>
                <a:path w="108271" h="111942">
                  <a:moveTo>
                    <a:pt x="76520" y="45186"/>
                  </a:moveTo>
                  <a:lnTo>
                    <a:pt x="76520" y="45186"/>
                  </a:lnTo>
                  <a:lnTo>
                    <a:pt x="69778" y="38444"/>
                  </a:lnTo>
                  <a:lnTo>
                    <a:pt x="66468" y="31371"/>
                  </a:lnTo>
                  <a:lnTo>
                    <a:pt x="63585" y="22818"/>
                  </a:lnTo>
                  <a:lnTo>
                    <a:pt x="54029" y="7514"/>
                  </a:lnTo>
                  <a:lnTo>
                    <a:pt x="46298" y="691"/>
                  </a:lnTo>
                  <a:lnTo>
                    <a:pt x="42261" y="0"/>
                  </a:lnTo>
                  <a:lnTo>
                    <a:pt x="38158" y="951"/>
                  </a:lnTo>
                  <a:lnTo>
                    <a:pt x="34012" y="2996"/>
                  </a:lnTo>
                  <a:lnTo>
                    <a:pt x="18064" y="22729"/>
                  </a:lnTo>
                  <a:lnTo>
                    <a:pt x="3304" y="50919"/>
                  </a:lnTo>
                  <a:lnTo>
                    <a:pt x="0" y="71252"/>
                  </a:lnTo>
                  <a:lnTo>
                    <a:pt x="106" y="81614"/>
                  </a:lnTo>
                  <a:lnTo>
                    <a:pt x="5869" y="96889"/>
                  </a:lnTo>
                  <a:lnTo>
                    <a:pt x="10370" y="102938"/>
                  </a:lnTo>
                  <a:lnTo>
                    <a:pt x="21014" y="109659"/>
                  </a:lnTo>
                  <a:lnTo>
                    <a:pt x="32095" y="111941"/>
                  </a:lnTo>
                  <a:lnTo>
                    <a:pt x="41724" y="110603"/>
                  </a:lnTo>
                  <a:lnTo>
                    <a:pt x="50707" y="102012"/>
                  </a:lnTo>
                  <a:lnTo>
                    <a:pt x="57992" y="88786"/>
                  </a:lnTo>
                  <a:lnTo>
                    <a:pt x="63052" y="59142"/>
                  </a:lnTo>
                  <a:lnTo>
                    <a:pt x="64014" y="58018"/>
                  </a:lnTo>
                  <a:lnTo>
                    <a:pt x="65360" y="58679"/>
                  </a:lnTo>
                  <a:lnTo>
                    <a:pt x="74389" y="73878"/>
                  </a:lnTo>
                  <a:lnTo>
                    <a:pt x="84745" y="90394"/>
                  </a:lnTo>
                  <a:lnTo>
                    <a:pt x="108270" y="10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3137">
            <a:extLst>
              <a:ext uri="{FF2B5EF4-FFF2-40B4-BE49-F238E27FC236}">
                <a16:creationId xmlns:a16="http://schemas.microsoft.com/office/drawing/2014/main" xmlns="" id="{B94C1674-A69A-4BE2-B0E9-FF2C62B902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94650" y="571982"/>
            <a:ext cx="166058" cy="298647"/>
          </a:xfrm>
          <a:custGeom>
            <a:avLst/>
            <a:gdLst/>
            <a:ahLst/>
            <a:cxnLst/>
            <a:rect l="0" t="0" r="0" b="0"/>
            <a:pathLst>
              <a:path w="166058" h="298647">
                <a:moveTo>
                  <a:pt x="0" y="151918"/>
                </a:moveTo>
                <a:lnTo>
                  <a:pt x="0" y="151918"/>
                </a:lnTo>
                <a:lnTo>
                  <a:pt x="6741" y="158660"/>
                </a:lnTo>
                <a:lnTo>
                  <a:pt x="14305" y="179708"/>
                </a:lnTo>
                <a:lnTo>
                  <a:pt x="22477" y="227153"/>
                </a:lnTo>
                <a:lnTo>
                  <a:pt x="24822" y="271959"/>
                </a:lnTo>
                <a:lnTo>
                  <a:pt x="25285" y="297926"/>
                </a:lnTo>
                <a:lnTo>
                  <a:pt x="23912" y="298646"/>
                </a:lnTo>
                <a:lnTo>
                  <a:pt x="18624" y="295682"/>
                </a:lnTo>
                <a:lnTo>
                  <a:pt x="15333" y="282135"/>
                </a:lnTo>
                <a:lnTo>
                  <a:pt x="11599" y="245064"/>
                </a:lnTo>
                <a:lnTo>
                  <a:pt x="8682" y="207427"/>
                </a:lnTo>
                <a:lnTo>
                  <a:pt x="7905" y="182574"/>
                </a:lnTo>
                <a:lnTo>
                  <a:pt x="7386" y="155422"/>
                </a:lnTo>
                <a:lnTo>
                  <a:pt x="9863" y="129560"/>
                </a:lnTo>
                <a:lnTo>
                  <a:pt x="14336" y="104557"/>
                </a:lnTo>
                <a:lnTo>
                  <a:pt x="26128" y="60313"/>
                </a:lnTo>
                <a:lnTo>
                  <a:pt x="43960" y="18394"/>
                </a:lnTo>
                <a:lnTo>
                  <a:pt x="53875" y="4850"/>
                </a:lnTo>
                <a:lnTo>
                  <a:pt x="59200" y="1661"/>
                </a:lnTo>
                <a:lnTo>
                  <a:pt x="70760" y="0"/>
                </a:lnTo>
                <a:lnTo>
                  <a:pt x="76102" y="3367"/>
                </a:lnTo>
                <a:lnTo>
                  <a:pt x="85799" y="16516"/>
                </a:lnTo>
                <a:lnTo>
                  <a:pt x="89168" y="37882"/>
                </a:lnTo>
                <a:lnTo>
                  <a:pt x="87098" y="75796"/>
                </a:lnTo>
                <a:lnTo>
                  <a:pt x="80078" y="123162"/>
                </a:lnTo>
                <a:lnTo>
                  <a:pt x="74160" y="137491"/>
                </a:lnTo>
                <a:lnTo>
                  <a:pt x="65605" y="149068"/>
                </a:lnTo>
                <a:lnTo>
                  <a:pt x="66315" y="150724"/>
                </a:lnTo>
                <a:lnTo>
                  <a:pt x="70865" y="154445"/>
                </a:lnTo>
                <a:lnTo>
                  <a:pt x="111085" y="161303"/>
                </a:lnTo>
                <a:lnTo>
                  <a:pt x="132397" y="170378"/>
                </a:lnTo>
                <a:lnTo>
                  <a:pt x="152117" y="188746"/>
                </a:lnTo>
                <a:lnTo>
                  <a:pt x="164624" y="215433"/>
                </a:lnTo>
                <a:lnTo>
                  <a:pt x="166057" y="245683"/>
                </a:lnTo>
                <a:lnTo>
                  <a:pt x="156118" y="264617"/>
                </a:lnTo>
                <a:lnTo>
                  <a:pt x="139940" y="281029"/>
                </a:lnTo>
                <a:lnTo>
                  <a:pt x="120992" y="293027"/>
                </a:lnTo>
                <a:lnTo>
                  <a:pt x="100811" y="297418"/>
                </a:lnTo>
                <a:lnTo>
                  <a:pt x="81493" y="296312"/>
                </a:lnTo>
                <a:lnTo>
                  <a:pt x="59424" y="287757"/>
                </a:lnTo>
                <a:lnTo>
                  <a:pt x="38100" y="2725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677">
            <a:extLst>
              <a:ext uri="{FF2B5EF4-FFF2-40B4-BE49-F238E27FC236}">
                <a16:creationId xmlns:a16="http://schemas.microsoft.com/office/drawing/2014/main" xmlns="" id="{996A285D-EBB6-48C8-8C42-B869E30CF1E9}"/>
              </a:ext>
            </a:extLst>
          </p:cNvPr>
          <p:cNvGrpSpPr/>
          <p:nvPr/>
        </p:nvGrpSpPr>
        <p:grpSpPr>
          <a:xfrm>
            <a:off x="8528379" y="593768"/>
            <a:ext cx="520372" cy="295233"/>
            <a:chOff x="8528379" y="593768"/>
            <a:chExt cx="520372" cy="295233"/>
          </a:xfrm>
        </p:grpSpPr>
        <p:sp>
          <p:nvSpPr>
            <p:cNvPr id="33" name="SMARTInkShape-3138">
              <a:extLst>
                <a:ext uri="{FF2B5EF4-FFF2-40B4-BE49-F238E27FC236}">
                  <a16:creationId xmlns:a16="http://schemas.microsoft.com/office/drawing/2014/main" xmlns="" id="{A416A017-9F77-4786-BE53-C0F661F1E64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911723" y="742285"/>
              <a:ext cx="137028" cy="132496"/>
            </a:xfrm>
            <a:custGeom>
              <a:avLst/>
              <a:gdLst/>
              <a:ahLst/>
              <a:cxnLst/>
              <a:rect l="0" t="0" r="0" b="0"/>
              <a:pathLst>
                <a:path w="137028" h="132496">
                  <a:moveTo>
                    <a:pt x="35427" y="57815"/>
                  </a:moveTo>
                  <a:lnTo>
                    <a:pt x="35427" y="57815"/>
                  </a:lnTo>
                  <a:lnTo>
                    <a:pt x="35426" y="54444"/>
                  </a:lnTo>
                  <a:lnTo>
                    <a:pt x="37308" y="50907"/>
                  </a:lnTo>
                  <a:lnTo>
                    <a:pt x="38797" y="48977"/>
                  </a:lnTo>
                  <a:lnTo>
                    <a:pt x="40453" y="43068"/>
                  </a:lnTo>
                  <a:lnTo>
                    <a:pt x="40894" y="39517"/>
                  </a:lnTo>
                  <a:lnTo>
                    <a:pt x="55399" y="20020"/>
                  </a:lnTo>
                  <a:lnTo>
                    <a:pt x="61473" y="13266"/>
                  </a:lnTo>
                  <a:lnTo>
                    <a:pt x="64641" y="6030"/>
                  </a:lnTo>
                  <a:lnTo>
                    <a:pt x="65486" y="2125"/>
                  </a:lnTo>
                  <a:lnTo>
                    <a:pt x="63228" y="227"/>
                  </a:lnTo>
                  <a:lnTo>
                    <a:pt x="53193" y="0"/>
                  </a:lnTo>
                  <a:lnTo>
                    <a:pt x="39324" y="7895"/>
                  </a:lnTo>
                  <a:lnTo>
                    <a:pt x="7426" y="39331"/>
                  </a:lnTo>
                  <a:lnTo>
                    <a:pt x="169" y="60889"/>
                  </a:lnTo>
                  <a:lnTo>
                    <a:pt x="0" y="83170"/>
                  </a:lnTo>
                  <a:lnTo>
                    <a:pt x="4630" y="102480"/>
                  </a:lnTo>
                  <a:lnTo>
                    <a:pt x="17037" y="116707"/>
                  </a:lnTo>
                  <a:lnTo>
                    <a:pt x="33603" y="126323"/>
                  </a:lnTo>
                  <a:lnTo>
                    <a:pt x="67234" y="132495"/>
                  </a:lnTo>
                  <a:lnTo>
                    <a:pt x="86253" y="131928"/>
                  </a:lnTo>
                  <a:lnTo>
                    <a:pt x="137027" y="121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39">
              <a:extLst>
                <a:ext uri="{FF2B5EF4-FFF2-40B4-BE49-F238E27FC236}">
                  <a16:creationId xmlns:a16="http://schemas.microsoft.com/office/drawing/2014/main" xmlns="" id="{20858DC3-9F11-4DC0-9F7F-D18E714AE4C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812099" y="728644"/>
              <a:ext cx="77902" cy="160357"/>
            </a:xfrm>
            <a:custGeom>
              <a:avLst/>
              <a:gdLst/>
              <a:ahLst/>
              <a:cxnLst/>
              <a:rect l="0" t="0" r="0" b="0"/>
              <a:pathLst>
                <a:path w="77902" h="160357">
                  <a:moveTo>
                    <a:pt x="77901" y="14306"/>
                  </a:moveTo>
                  <a:lnTo>
                    <a:pt x="77901" y="14306"/>
                  </a:lnTo>
                  <a:lnTo>
                    <a:pt x="67057" y="4872"/>
                  </a:lnTo>
                  <a:lnTo>
                    <a:pt x="56853" y="0"/>
                  </a:lnTo>
                  <a:lnTo>
                    <a:pt x="43381" y="1127"/>
                  </a:lnTo>
                  <a:lnTo>
                    <a:pt x="19930" y="11577"/>
                  </a:lnTo>
                  <a:lnTo>
                    <a:pt x="6274" y="21560"/>
                  </a:lnTo>
                  <a:lnTo>
                    <a:pt x="207" y="30700"/>
                  </a:lnTo>
                  <a:lnTo>
                    <a:pt x="0" y="35819"/>
                  </a:lnTo>
                  <a:lnTo>
                    <a:pt x="3531" y="47151"/>
                  </a:lnTo>
                  <a:lnTo>
                    <a:pt x="38362" y="84252"/>
                  </a:lnTo>
                  <a:lnTo>
                    <a:pt x="48976" y="113939"/>
                  </a:lnTo>
                  <a:lnTo>
                    <a:pt x="50934" y="127732"/>
                  </a:lnTo>
                  <a:lnTo>
                    <a:pt x="46160" y="140917"/>
                  </a:lnTo>
                  <a:lnTo>
                    <a:pt x="38393" y="151717"/>
                  </a:lnTo>
                  <a:lnTo>
                    <a:pt x="32590" y="156516"/>
                  </a:lnTo>
                  <a:lnTo>
                    <a:pt x="27659" y="158649"/>
                  </a:lnTo>
                  <a:lnTo>
                    <a:pt x="20751" y="16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40">
              <a:extLst>
                <a:ext uri="{FF2B5EF4-FFF2-40B4-BE49-F238E27FC236}">
                  <a16:creationId xmlns:a16="http://schemas.microsoft.com/office/drawing/2014/main" xmlns="" id="{87363DBE-C5DD-473B-9A68-1301365733C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528379" y="593768"/>
              <a:ext cx="234622" cy="295233"/>
            </a:xfrm>
            <a:custGeom>
              <a:avLst/>
              <a:gdLst/>
              <a:ahLst/>
              <a:cxnLst/>
              <a:rect l="0" t="0" r="0" b="0"/>
              <a:pathLst>
                <a:path w="234622" h="295233">
                  <a:moveTo>
                    <a:pt x="113971" y="206332"/>
                  </a:moveTo>
                  <a:lnTo>
                    <a:pt x="113971" y="206332"/>
                  </a:lnTo>
                  <a:lnTo>
                    <a:pt x="117341" y="202961"/>
                  </a:lnTo>
                  <a:lnTo>
                    <a:pt x="118997" y="197543"/>
                  </a:lnTo>
                  <a:lnTo>
                    <a:pt x="119438" y="194123"/>
                  </a:lnTo>
                  <a:lnTo>
                    <a:pt x="118047" y="188441"/>
                  </a:lnTo>
                  <a:lnTo>
                    <a:pt x="111415" y="179394"/>
                  </a:lnTo>
                  <a:lnTo>
                    <a:pt x="100514" y="169658"/>
                  </a:lnTo>
                  <a:lnTo>
                    <a:pt x="96533" y="167066"/>
                  </a:lnTo>
                  <a:lnTo>
                    <a:pt x="77446" y="163418"/>
                  </a:lnTo>
                  <a:lnTo>
                    <a:pt x="60108" y="171972"/>
                  </a:lnTo>
                  <a:lnTo>
                    <a:pt x="32394" y="198503"/>
                  </a:lnTo>
                  <a:lnTo>
                    <a:pt x="10072" y="233175"/>
                  </a:lnTo>
                  <a:lnTo>
                    <a:pt x="1472" y="255657"/>
                  </a:lnTo>
                  <a:lnTo>
                    <a:pt x="0" y="272704"/>
                  </a:lnTo>
                  <a:lnTo>
                    <a:pt x="2713" y="278097"/>
                  </a:lnTo>
                  <a:lnTo>
                    <a:pt x="7344" y="281692"/>
                  </a:lnTo>
                  <a:lnTo>
                    <a:pt x="13253" y="284089"/>
                  </a:lnTo>
                  <a:lnTo>
                    <a:pt x="29226" y="281107"/>
                  </a:lnTo>
                  <a:lnTo>
                    <a:pt x="47379" y="271315"/>
                  </a:lnTo>
                  <a:lnTo>
                    <a:pt x="72053" y="246675"/>
                  </a:lnTo>
                  <a:lnTo>
                    <a:pt x="97091" y="212379"/>
                  </a:lnTo>
                  <a:lnTo>
                    <a:pt x="98485" y="211775"/>
                  </a:lnTo>
                  <a:lnTo>
                    <a:pt x="99413" y="212077"/>
                  </a:lnTo>
                  <a:lnTo>
                    <a:pt x="107850" y="251353"/>
                  </a:lnTo>
                  <a:lnTo>
                    <a:pt x="130124" y="284358"/>
                  </a:lnTo>
                  <a:lnTo>
                    <a:pt x="133206" y="287983"/>
                  </a:lnTo>
                  <a:lnTo>
                    <a:pt x="138083" y="288282"/>
                  </a:lnTo>
                  <a:lnTo>
                    <a:pt x="151028" y="282971"/>
                  </a:lnTo>
                  <a:lnTo>
                    <a:pt x="160544" y="269792"/>
                  </a:lnTo>
                  <a:lnTo>
                    <a:pt x="171750" y="233131"/>
                  </a:lnTo>
                  <a:lnTo>
                    <a:pt x="181983" y="193548"/>
                  </a:lnTo>
                  <a:lnTo>
                    <a:pt x="189651" y="168176"/>
                  </a:lnTo>
                  <a:lnTo>
                    <a:pt x="198291" y="140678"/>
                  </a:lnTo>
                  <a:lnTo>
                    <a:pt x="209771" y="93191"/>
                  </a:lnTo>
                  <a:lnTo>
                    <a:pt x="217227" y="53742"/>
                  </a:lnTo>
                  <a:lnTo>
                    <a:pt x="227761" y="7197"/>
                  </a:lnTo>
                  <a:lnTo>
                    <a:pt x="230048" y="1609"/>
                  </a:lnTo>
                  <a:lnTo>
                    <a:pt x="231572" y="0"/>
                  </a:lnTo>
                  <a:lnTo>
                    <a:pt x="232589" y="1044"/>
                  </a:lnTo>
                  <a:lnTo>
                    <a:pt x="234219" y="31412"/>
                  </a:lnTo>
                  <a:lnTo>
                    <a:pt x="234442" y="62738"/>
                  </a:lnTo>
                  <a:lnTo>
                    <a:pt x="233836" y="100885"/>
                  </a:lnTo>
                  <a:lnTo>
                    <a:pt x="231215" y="143709"/>
                  </a:lnTo>
                  <a:lnTo>
                    <a:pt x="227697" y="184850"/>
                  </a:lnTo>
                  <a:lnTo>
                    <a:pt x="225194" y="222184"/>
                  </a:lnTo>
                  <a:lnTo>
                    <a:pt x="227751" y="264181"/>
                  </a:lnTo>
                  <a:lnTo>
                    <a:pt x="234621" y="29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78">
            <a:extLst>
              <a:ext uri="{FF2B5EF4-FFF2-40B4-BE49-F238E27FC236}">
                <a16:creationId xmlns:a16="http://schemas.microsoft.com/office/drawing/2014/main" xmlns="" id="{B568EB93-6BBE-447C-855B-6A29374045C6}"/>
              </a:ext>
            </a:extLst>
          </p:cNvPr>
          <p:cNvGrpSpPr/>
          <p:nvPr/>
        </p:nvGrpSpPr>
        <p:grpSpPr>
          <a:xfrm>
            <a:off x="9453185" y="625279"/>
            <a:ext cx="325816" cy="237661"/>
            <a:chOff x="9453185" y="625279"/>
            <a:chExt cx="325816" cy="237661"/>
          </a:xfrm>
        </p:grpSpPr>
        <p:sp>
          <p:nvSpPr>
            <p:cNvPr id="37" name="SMARTInkShape-3141">
              <a:extLst>
                <a:ext uri="{FF2B5EF4-FFF2-40B4-BE49-F238E27FC236}">
                  <a16:creationId xmlns:a16="http://schemas.microsoft.com/office/drawing/2014/main" xmlns="" id="{1A3D8BD1-4095-4081-9F2B-94E650DB66A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641065" y="736347"/>
              <a:ext cx="137936" cy="118429"/>
            </a:xfrm>
            <a:custGeom>
              <a:avLst/>
              <a:gdLst/>
              <a:ahLst/>
              <a:cxnLst/>
              <a:rect l="0" t="0" r="0" b="0"/>
              <a:pathLst>
                <a:path w="137936" h="118429">
                  <a:moveTo>
                    <a:pt x="10935" y="38353"/>
                  </a:moveTo>
                  <a:lnTo>
                    <a:pt x="10935" y="38353"/>
                  </a:lnTo>
                  <a:lnTo>
                    <a:pt x="4193" y="38353"/>
                  </a:lnTo>
                  <a:lnTo>
                    <a:pt x="2207" y="39059"/>
                  </a:lnTo>
                  <a:lnTo>
                    <a:pt x="883" y="40234"/>
                  </a:lnTo>
                  <a:lnTo>
                    <a:pt x="0" y="41724"/>
                  </a:lnTo>
                  <a:lnTo>
                    <a:pt x="2234" y="42717"/>
                  </a:lnTo>
                  <a:lnTo>
                    <a:pt x="18862" y="43409"/>
                  </a:lnTo>
                  <a:lnTo>
                    <a:pt x="49764" y="35798"/>
                  </a:lnTo>
                  <a:lnTo>
                    <a:pt x="57988" y="32416"/>
                  </a:lnTo>
                  <a:lnTo>
                    <a:pt x="63471" y="28045"/>
                  </a:lnTo>
                  <a:lnTo>
                    <a:pt x="69561" y="17544"/>
                  </a:lnTo>
                  <a:lnTo>
                    <a:pt x="69775" y="12486"/>
                  </a:lnTo>
                  <a:lnTo>
                    <a:pt x="66249" y="3103"/>
                  </a:lnTo>
                  <a:lnTo>
                    <a:pt x="62628" y="742"/>
                  </a:lnTo>
                  <a:lnTo>
                    <a:pt x="52960" y="0"/>
                  </a:lnTo>
                  <a:lnTo>
                    <a:pt x="28874" y="10291"/>
                  </a:lnTo>
                  <a:lnTo>
                    <a:pt x="15144" y="26587"/>
                  </a:lnTo>
                  <a:lnTo>
                    <a:pt x="9508" y="36859"/>
                  </a:lnTo>
                  <a:lnTo>
                    <a:pt x="7007" y="57680"/>
                  </a:lnTo>
                  <a:lnTo>
                    <a:pt x="13534" y="87353"/>
                  </a:lnTo>
                  <a:lnTo>
                    <a:pt x="16901" y="96420"/>
                  </a:lnTo>
                  <a:lnTo>
                    <a:pt x="23379" y="103170"/>
                  </a:lnTo>
                  <a:lnTo>
                    <a:pt x="41865" y="112551"/>
                  </a:lnTo>
                  <a:lnTo>
                    <a:pt x="72703" y="118428"/>
                  </a:lnTo>
                  <a:lnTo>
                    <a:pt x="119928" y="107322"/>
                  </a:lnTo>
                  <a:lnTo>
                    <a:pt x="137935" y="10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42">
              <a:extLst>
                <a:ext uri="{FF2B5EF4-FFF2-40B4-BE49-F238E27FC236}">
                  <a16:creationId xmlns:a16="http://schemas.microsoft.com/office/drawing/2014/main" xmlns="" id="{6A79D184-860C-4769-9251-0AEBC789126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453185" y="625279"/>
              <a:ext cx="133738" cy="237661"/>
            </a:xfrm>
            <a:custGeom>
              <a:avLst/>
              <a:gdLst/>
              <a:ahLst/>
              <a:cxnLst/>
              <a:rect l="0" t="0" r="0" b="0"/>
              <a:pathLst>
                <a:path w="133738" h="237661">
                  <a:moveTo>
                    <a:pt x="21015" y="3371"/>
                  </a:moveTo>
                  <a:lnTo>
                    <a:pt x="21015" y="3371"/>
                  </a:lnTo>
                  <a:lnTo>
                    <a:pt x="21015" y="0"/>
                  </a:lnTo>
                  <a:lnTo>
                    <a:pt x="21015" y="47014"/>
                  </a:lnTo>
                  <a:lnTo>
                    <a:pt x="21015" y="78507"/>
                  </a:lnTo>
                  <a:lnTo>
                    <a:pt x="21015" y="115552"/>
                  </a:lnTo>
                  <a:lnTo>
                    <a:pt x="21015" y="152712"/>
                  </a:lnTo>
                  <a:lnTo>
                    <a:pt x="19603" y="196728"/>
                  </a:lnTo>
                  <a:lnTo>
                    <a:pt x="11581" y="228898"/>
                  </a:lnTo>
                  <a:lnTo>
                    <a:pt x="6710" y="237660"/>
                  </a:lnTo>
                  <a:lnTo>
                    <a:pt x="4422" y="237175"/>
                  </a:lnTo>
                  <a:lnTo>
                    <a:pt x="0" y="229110"/>
                  </a:lnTo>
                  <a:lnTo>
                    <a:pt x="284" y="201960"/>
                  </a:lnTo>
                  <a:lnTo>
                    <a:pt x="11580" y="163734"/>
                  </a:lnTo>
                  <a:lnTo>
                    <a:pt x="35074" y="131241"/>
                  </a:lnTo>
                  <a:lnTo>
                    <a:pt x="56190" y="120174"/>
                  </a:lnTo>
                  <a:lnTo>
                    <a:pt x="78982" y="115961"/>
                  </a:lnTo>
                  <a:lnTo>
                    <a:pt x="100871" y="116441"/>
                  </a:lnTo>
                  <a:lnTo>
                    <a:pt x="110236" y="120379"/>
                  </a:lnTo>
                  <a:lnTo>
                    <a:pt x="126285" y="134161"/>
                  </a:lnTo>
                  <a:lnTo>
                    <a:pt x="130707" y="142776"/>
                  </a:lnTo>
                  <a:lnTo>
                    <a:pt x="133737" y="161755"/>
                  </a:lnTo>
                  <a:lnTo>
                    <a:pt x="127088" y="181949"/>
                  </a:lnTo>
                  <a:lnTo>
                    <a:pt x="114019" y="201272"/>
                  </a:lnTo>
                  <a:lnTo>
                    <a:pt x="96452" y="216916"/>
                  </a:lnTo>
                  <a:lnTo>
                    <a:pt x="63357" y="230881"/>
                  </a:lnTo>
                  <a:lnTo>
                    <a:pt x="54887" y="231244"/>
                  </a:lnTo>
                  <a:lnTo>
                    <a:pt x="48535" y="229370"/>
                  </a:lnTo>
                  <a:lnTo>
                    <a:pt x="43596" y="226004"/>
                  </a:lnTo>
                  <a:lnTo>
                    <a:pt x="38106" y="218500"/>
                  </a:lnTo>
                  <a:lnTo>
                    <a:pt x="36643" y="214524"/>
                  </a:lnTo>
                  <a:lnTo>
                    <a:pt x="39899" y="209756"/>
                  </a:lnTo>
                  <a:lnTo>
                    <a:pt x="71815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79">
            <a:extLst>
              <a:ext uri="{FF2B5EF4-FFF2-40B4-BE49-F238E27FC236}">
                <a16:creationId xmlns:a16="http://schemas.microsoft.com/office/drawing/2014/main" xmlns="" id="{D18953F6-CB9E-4258-9133-F17EF027FB0F}"/>
              </a:ext>
            </a:extLst>
          </p:cNvPr>
          <p:cNvGrpSpPr/>
          <p:nvPr/>
        </p:nvGrpSpPr>
        <p:grpSpPr>
          <a:xfrm>
            <a:off x="10210978" y="531696"/>
            <a:ext cx="843635" cy="435336"/>
            <a:chOff x="10210978" y="531696"/>
            <a:chExt cx="843635" cy="435336"/>
          </a:xfrm>
        </p:grpSpPr>
        <p:sp>
          <p:nvSpPr>
            <p:cNvPr id="40" name="SMARTInkShape-3143">
              <a:extLst>
                <a:ext uri="{FF2B5EF4-FFF2-40B4-BE49-F238E27FC236}">
                  <a16:creationId xmlns:a16="http://schemas.microsoft.com/office/drawing/2014/main" xmlns="" id="{A639D0D9-45FA-46BA-B2C3-7A277789B28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610850" y="7556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8020" y="18327"/>
                  </a:lnTo>
                  <a:lnTo>
                    <a:pt x="81314" y="10968"/>
                  </a:lnTo>
                  <a:lnTo>
                    <a:pt x="119631" y="534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44">
              <a:extLst>
                <a:ext uri="{FF2B5EF4-FFF2-40B4-BE49-F238E27FC236}">
                  <a16:creationId xmlns:a16="http://schemas.microsoft.com/office/drawing/2014/main" xmlns="" id="{DC849107-DAC5-48D6-A55E-474083B4303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579896" y="623622"/>
              <a:ext cx="177005" cy="256750"/>
            </a:xfrm>
            <a:custGeom>
              <a:avLst/>
              <a:gdLst/>
              <a:ahLst/>
              <a:cxnLst/>
              <a:rect l="0" t="0" r="0" b="0"/>
              <a:pathLst>
                <a:path w="177005" h="256750">
                  <a:moveTo>
                    <a:pt x="126204" y="30428"/>
                  </a:moveTo>
                  <a:lnTo>
                    <a:pt x="126204" y="30428"/>
                  </a:lnTo>
                  <a:lnTo>
                    <a:pt x="126204" y="27057"/>
                  </a:lnTo>
                  <a:lnTo>
                    <a:pt x="137138" y="10034"/>
                  </a:lnTo>
                  <a:lnTo>
                    <a:pt x="136316" y="7660"/>
                  </a:lnTo>
                  <a:lnTo>
                    <a:pt x="131639" y="3140"/>
                  </a:lnTo>
                  <a:lnTo>
                    <a:pt x="114330" y="0"/>
                  </a:lnTo>
                  <a:lnTo>
                    <a:pt x="78847" y="4261"/>
                  </a:lnTo>
                  <a:lnTo>
                    <a:pt x="69645" y="10332"/>
                  </a:lnTo>
                  <a:lnTo>
                    <a:pt x="61555" y="20085"/>
                  </a:lnTo>
                  <a:lnTo>
                    <a:pt x="41677" y="66880"/>
                  </a:lnTo>
                  <a:lnTo>
                    <a:pt x="32328" y="102377"/>
                  </a:lnTo>
                  <a:lnTo>
                    <a:pt x="17486" y="143860"/>
                  </a:lnTo>
                  <a:lnTo>
                    <a:pt x="5249" y="186020"/>
                  </a:lnTo>
                  <a:lnTo>
                    <a:pt x="399" y="228823"/>
                  </a:lnTo>
                  <a:lnTo>
                    <a:pt x="0" y="236775"/>
                  </a:lnTo>
                  <a:lnTo>
                    <a:pt x="1147" y="242781"/>
                  </a:lnTo>
                  <a:lnTo>
                    <a:pt x="6182" y="251337"/>
                  </a:lnTo>
                  <a:lnTo>
                    <a:pt x="10206" y="253901"/>
                  </a:lnTo>
                  <a:lnTo>
                    <a:pt x="20322" y="256749"/>
                  </a:lnTo>
                  <a:lnTo>
                    <a:pt x="51248" y="252803"/>
                  </a:lnTo>
                  <a:lnTo>
                    <a:pt x="88864" y="243699"/>
                  </a:lnTo>
                  <a:lnTo>
                    <a:pt x="129878" y="235515"/>
                  </a:lnTo>
                  <a:lnTo>
                    <a:pt x="177004" y="22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45">
              <a:extLst>
                <a:ext uri="{FF2B5EF4-FFF2-40B4-BE49-F238E27FC236}">
                  <a16:creationId xmlns:a16="http://schemas.microsoft.com/office/drawing/2014/main" xmlns="" id="{39602EAE-9999-425A-8830-4584081F05D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210978" y="595322"/>
              <a:ext cx="272873" cy="279299"/>
            </a:xfrm>
            <a:custGeom>
              <a:avLst/>
              <a:gdLst/>
              <a:ahLst/>
              <a:cxnLst/>
              <a:rect l="0" t="0" r="0" b="0"/>
              <a:pathLst>
                <a:path w="272873" h="279299">
                  <a:moveTo>
                    <a:pt x="18872" y="147628"/>
                  </a:moveTo>
                  <a:lnTo>
                    <a:pt x="18872" y="147628"/>
                  </a:lnTo>
                  <a:lnTo>
                    <a:pt x="18872" y="144257"/>
                  </a:lnTo>
                  <a:lnTo>
                    <a:pt x="16991" y="184702"/>
                  </a:lnTo>
                  <a:lnTo>
                    <a:pt x="6662" y="231230"/>
                  </a:lnTo>
                  <a:lnTo>
                    <a:pt x="88" y="278459"/>
                  </a:lnTo>
                  <a:lnTo>
                    <a:pt x="0" y="279298"/>
                  </a:lnTo>
                  <a:lnTo>
                    <a:pt x="1973" y="252476"/>
                  </a:lnTo>
                  <a:lnTo>
                    <a:pt x="13630" y="205035"/>
                  </a:lnTo>
                  <a:lnTo>
                    <a:pt x="19600" y="164205"/>
                  </a:lnTo>
                  <a:lnTo>
                    <a:pt x="26485" y="120188"/>
                  </a:lnTo>
                  <a:lnTo>
                    <a:pt x="34956" y="77577"/>
                  </a:lnTo>
                  <a:lnTo>
                    <a:pt x="45776" y="42176"/>
                  </a:lnTo>
                  <a:lnTo>
                    <a:pt x="57379" y="2386"/>
                  </a:lnTo>
                  <a:lnTo>
                    <a:pt x="59360" y="0"/>
                  </a:lnTo>
                  <a:lnTo>
                    <a:pt x="62797" y="1232"/>
                  </a:lnTo>
                  <a:lnTo>
                    <a:pt x="72260" y="10126"/>
                  </a:lnTo>
                  <a:lnTo>
                    <a:pt x="94877" y="49676"/>
                  </a:lnTo>
                  <a:lnTo>
                    <a:pt x="109204" y="88658"/>
                  </a:lnTo>
                  <a:lnTo>
                    <a:pt x="126687" y="130387"/>
                  </a:lnTo>
                  <a:lnTo>
                    <a:pt x="130966" y="138251"/>
                  </a:lnTo>
                  <a:lnTo>
                    <a:pt x="135228" y="142788"/>
                  </a:lnTo>
                  <a:lnTo>
                    <a:pt x="139483" y="145107"/>
                  </a:lnTo>
                  <a:lnTo>
                    <a:pt x="143729" y="145947"/>
                  </a:lnTo>
                  <a:lnTo>
                    <a:pt x="155973" y="139355"/>
                  </a:lnTo>
                  <a:lnTo>
                    <a:pt x="170116" y="125607"/>
                  </a:lnTo>
                  <a:lnTo>
                    <a:pt x="198326" y="80405"/>
                  </a:lnTo>
                  <a:lnTo>
                    <a:pt x="216918" y="42338"/>
                  </a:lnTo>
                  <a:lnTo>
                    <a:pt x="229520" y="11354"/>
                  </a:lnTo>
                  <a:lnTo>
                    <a:pt x="231271" y="9506"/>
                  </a:lnTo>
                  <a:lnTo>
                    <a:pt x="232436" y="9686"/>
                  </a:lnTo>
                  <a:lnTo>
                    <a:pt x="248382" y="55320"/>
                  </a:lnTo>
                  <a:lnTo>
                    <a:pt x="258560" y="96994"/>
                  </a:lnTo>
                  <a:lnTo>
                    <a:pt x="262278" y="131474"/>
                  </a:lnTo>
                  <a:lnTo>
                    <a:pt x="261578" y="167965"/>
                  </a:lnTo>
                  <a:lnTo>
                    <a:pt x="260588" y="214096"/>
                  </a:lnTo>
                  <a:lnTo>
                    <a:pt x="265324" y="255354"/>
                  </a:lnTo>
                  <a:lnTo>
                    <a:pt x="272872" y="274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46">
              <a:extLst>
                <a:ext uri="{FF2B5EF4-FFF2-40B4-BE49-F238E27FC236}">
                  <a16:creationId xmlns:a16="http://schemas.microsoft.com/office/drawing/2014/main" xmlns="" id="{EA85F1FB-393E-4EF8-B03B-767E7BD66C4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941049" y="531696"/>
              <a:ext cx="113564" cy="230305"/>
            </a:xfrm>
            <a:custGeom>
              <a:avLst/>
              <a:gdLst/>
              <a:ahLst/>
              <a:cxnLst/>
              <a:rect l="0" t="0" r="0" b="0"/>
              <a:pathLst>
                <a:path w="113564" h="230305">
                  <a:moveTo>
                    <a:pt x="1" y="27104"/>
                  </a:moveTo>
                  <a:lnTo>
                    <a:pt x="1" y="27104"/>
                  </a:lnTo>
                  <a:lnTo>
                    <a:pt x="0" y="7331"/>
                  </a:lnTo>
                  <a:lnTo>
                    <a:pt x="33710" y="0"/>
                  </a:lnTo>
                  <a:lnTo>
                    <a:pt x="74900" y="3473"/>
                  </a:lnTo>
                  <a:lnTo>
                    <a:pt x="93497" y="13544"/>
                  </a:lnTo>
                  <a:lnTo>
                    <a:pt x="100431" y="20180"/>
                  </a:lnTo>
                  <a:lnTo>
                    <a:pt x="110019" y="38844"/>
                  </a:lnTo>
                  <a:lnTo>
                    <a:pt x="113563" y="49747"/>
                  </a:lnTo>
                  <a:lnTo>
                    <a:pt x="111809" y="88690"/>
                  </a:lnTo>
                  <a:lnTo>
                    <a:pt x="105723" y="131508"/>
                  </a:lnTo>
                  <a:lnTo>
                    <a:pt x="95908" y="155115"/>
                  </a:lnTo>
                  <a:lnTo>
                    <a:pt x="74514" y="182391"/>
                  </a:lnTo>
                  <a:lnTo>
                    <a:pt x="31751" y="23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47">
              <a:extLst>
                <a:ext uri="{FF2B5EF4-FFF2-40B4-BE49-F238E27FC236}">
                  <a16:creationId xmlns:a16="http://schemas.microsoft.com/office/drawing/2014/main" xmlns="" id="{C35DF7A6-0504-49B5-85A6-615AAF4FD96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938859" y="901700"/>
              <a:ext cx="51925" cy="65332"/>
            </a:xfrm>
            <a:custGeom>
              <a:avLst/>
              <a:gdLst/>
              <a:ahLst/>
              <a:cxnLst/>
              <a:rect l="0" t="0" r="0" b="0"/>
              <a:pathLst>
                <a:path w="51925" h="65332">
                  <a:moveTo>
                    <a:pt x="33941" y="31750"/>
                  </a:moveTo>
                  <a:lnTo>
                    <a:pt x="33941" y="31750"/>
                  </a:lnTo>
                  <a:lnTo>
                    <a:pt x="37311" y="25008"/>
                  </a:lnTo>
                  <a:lnTo>
                    <a:pt x="36893" y="22316"/>
                  </a:lnTo>
                  <a:lnTo>
                    <a:pt x="35204" y="19816"/>
                  </a:lnTo>
                  <a:lnTo>
                    <a:pt x="25724" y="10735"/>
                  </a:lnTo>
                  <a:lnTo>
                    <a:pt x="23525" y="10684"/>
                  </a:lnTo>
                  <a:lnTo>
                    <a:pt x="21352" y="12062"/>
                  </a:lnTo>
                  <a:lnTo>
                    <a:pt x="6309" y="28974"/>
                  </a:lnTo>
                  <a:lnTo>
                    <a:pt x="964" y="39689"/>
                  </a:lnTo>
                  <a:lnTo>
                    <a:pt x="0" y="49624"/>
                  </a:lnTo>
                  <a:lnTo>
                    <a:pt x="730" y="54250"/>
                  </a:lnTo>
                  <a:lnTo>
                    <a:pt x="2627" y="58039"/>
                  </a:lnTo>
                  <a:lnTo>
                    <a:pt x="8501" y="64130"/>
                  </a:lnTo>
                  <a:lnTo>
                    <a:pt x="12747" y="65331"/>
                  </a:lnTo>
                  <a:lnTo>
                    <a:pt x="23110" y="64784"/>
                  </a:lnTo>
                  <a:lnTo>
                    <a:pt x="34772" y="58426"/>
                  </a:lnTo>
                  <a:lnTo>
                    <a:pt x="40845" y="53768"/>
                  </a:lnTo>
                  <a:lnTo>
                    <a:pt x="47592" y="42947"/>
                  </a:lnTo>
                  <a:lnTo>
                    <a:pt x="51924" y="22124"/>
                  </a:lnTo>
                  <a:lnTo>
                    <a:pt x="50163" y="17572"/>
                  </a:lnTo>
                  <a:lnTo>
                    <a:pt x="33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3148">
            <a:extLst>
              <a:ext uri="{FF2B5EF4-FFF2-40B4-BE49-F238E27FC236}">
                <a16:creationId xmlns:a16="http://schemas.microsoft.com/office/drawing/2014/main" xmlns="" id="{FE326D2E-1369-4403-B65C-9913D5C5D5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68757" y="1067408"/>
            <a:ext cx="3718294" cy="136952"/>
          </a:xfrm>
          <a:custGeom>
            <a:avLst/>
            <a:gdLst/>
            <a:ahLst/>
            <a:cxnLst/>
            <a:rect l="0" t="0" r="0" b="0"/>
            <a:pathLst>
              <a:path w="3718294" h="136952">
                <a:moveTo>
                  <a:pt x="41643" y="12092"/>
                </a:moveTo>
                <a:lnTo>
                  <a:pt x="41643" y="12092"/>
                </a:lnTo>
                <a:lnTo>
                  <a:pt x="0" y="23027"/>
                </a:lnTo>
                <a:lnTo>
                  <a:pt x="476" y="25026"/>
                </a:lnTo>
                <a:lnTo>
                  <a:pt x="10411" y="31011"/>
                </a:lnTo>
                <a:lnTo>
                  <a:pt x="43520" y="34612"/>
                </a:lnTo>
                <a:lnTo>
                  <a:pt x="66177" y="35572"/>
                </a:lnTo>
                <a:lnTo>
                  <a:pt x="96805" y="36212"/>
                </a:lnTo>
                <a:lnTo>
                  <a:pt x="132745" y="36639"/>
                </a:lnTo>
                <a:lnTo>
                  <a:pt x="172228" y="36923"/>
                </a:lnTo>
                <a:lnTo>
                  <a:pt x="221833" y="36407"/>
                </a:lnTo>
                <a:lnTo>
                  <a:pt x="278187" y="35358"/>
                </a:lnTo>
                <a:lnTo>
                  <a:pt x="339039" y="33952"/>
                </a:lnTo>
                <a:lnTo>
                  <a:pt x="411357" y="31605"/>
                </a:lnTo>
                <a:lnTo>
                  <a:pt x="491319" y="28628"/>
                </a:lnTo>
                <a:lnTo>
                  <a:pt x="576377" y="25233"/>
                </a:lnTo>
                <a:lnTo>
                  <a:pt x="670477" y="21558"/>
                </a:lnTo>
                <a:lnTo>
                  <a:pt x="770604" y="17697"/>
                </a:lnTo>
                <a:lnTo>
                  <a:pt x="874750" y="13712"/>
                </a:lnTo>
                <a:lnTo>
                  <a:pt x="986514" y="9644"/>
                </a:lnTo>
                <a:lnTo>
                  <a:pt x="1103357" y="5521"/>
                </a:lnTo>
                <a:lnTo>
                  <a:pt x="1223585" y="1362"/>
                </a:lnTo>
                <a:lnTo>
                  <a:pt x="1351010" y="0"/>
                </a:lnTo>
                <a:lnTo>
                  <a:pt x="1483232" y="502"/>
                </a:lnTo>
                <a:lnTo>
                  <a:pt x="1618652" y="2249"/>
                </a:lnTo>
                <a:lnTo>
                  <a:pt x="1756205" y="4824"/>
                </a:lnTo>
                <a:lnTo>
                  <a:pt x="1895179" y="7953"/>
                </a:lnTo>
                <a:lnTo>
                  <a:pt x="2035100" y="11449"/>
                </a:lnTo>
                <a:lnTo>
                  <a:pt x="2173536" y="17308"/>
                </a:lnTo>
                <a:lnTo>
                  <a:pt x="2310984" y="24741"/>
                </a:lnTo>
                <a:lnTo>
                  <a:pt x="2447770" y="33225"/>
                </a:lnTo>
                <a:lnTo>
                  <a:pt x="2580588" y="43114"/>
                </a:lnTo>
                <a:lnTo>
                  <a:pt x="2710761" y="53940"/>
                </a:lnTo>
                <a:lnTo>
                  <a:pt x="2839172" y="65391"/>
                </a:lnTo>
                <a:lnTo>
                  <a:pt x="2955117" y="75847"/>
                </a:lnTo>
                <a:lnTo>
                  <a:pt x="3062754" y="85640"/>
                </a:lnTo>
                <a:lnTo>
                  <a:pt x="3164850" y="94990"/>
                </a:lnTo>
                <a:lnTo>
                  <a:pt x="3253376" y="103341"/>
                </a:lnTo>
                <a:lnTo>
                  <a:pt x="3332854" y="111025"/>
                </a:lnTo>
                <a:lnTo>
                  <a:pt x="3406300" y="118264"/>
                </a:lnTo>
                <a:lnTo>
                  <a:pt x="3467964" y="123795"/>
                </a:lnTo>
                <a:lnTo>
                  <a:pt x="3521773" y="128189"/>
                </a:lnTo>
                <a:lnTo>
                  <a:pt x="3570347" y="131823"/>
                </a:lnTo>
                <a:lnTo>
                  <a:pt x="3607667" y="134246"/>
                </a:lnTo>
                <a:lnTo>
                  <a:pt x="3637487" y="135861"/>
                </a:lnTo>
                <a:lnTo>
                  <a:pt x="3679557" y="136951"/>
                </a:lnTo>
                <a:lnTo>
                  <a:pt x="3718293" y="1327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681">
            <a:extLst>
              <a:ext uri="{FF2B5EF4-FFF2-40B4-BE49-F238E27FC236}">
                <a16:creationId xmlns:a16="http://schemas.microsoft.com/office/drawing/2014/main" xmlns="" id="{C7ADFD78-9BD0-48AE-9A75-B01DDF3EA9DE}"/>
              </a:ext>
            </a:extLst>
          </p:cNvPr>
          <p:cNvGrpSpPr/>
          <p:nvPr/>
        </p:nvGrpSpPr>
        <p:grpSpPr>
          <a:xfrm>
            <a:off x="5689600" y="1524000"/>
            <a:ext cx="1974851" cy="405639"/>
            <a:chOff x="5689600" y="1524000"/>
            <a:chExt cx="1974851" cy="405639"/>
          </a:xfrm>
        </p:grpSpPr>
        <p:sp>
          <p:nvSpPr>
            <p:cNvPr id="47" name="SMARTInkShape-3149">
              <a:extLst>
                <a:ext uri="{FF2B5EF4-FFF2-40B4-BE49-F238E27FC236}">
                  <a16:creationId xmlns:a16="http://schemas.microsoft.com/office/drawing/2014/main" xmlns="" id="{14541459-94E8-45EB-B6DB-09C54317572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689600" y="1579878"/>
              <a:ext cx="126386" cy="349761"/>
            </a:xfrm>
            <a:custGeom>
              <a:avLst/>
              <a:gdLst/>
              <a:ahLst/>
              <a:cxnLst/>
              <a:rect l="0" t="0" r="0" b="0"/>
              <a:pathLst>
                <a:path w="126386" h="349761">
                  <a:moveTo>
                    <a:pt x="0" y="140972"/>
                  </a:moveTo>
                  <a:lnTo>
                    <a:pt x="0" y="140972"/>
                  </a:lnTo>
                  <a:lnTo>
                    <a:pt x="0" y="131552"/>
                  </a:lnTo>
                  <a:lnTo>
                    <a:pt x="705" y="136221"/>
                  </a:lnTo>
                  <a:lnTo>
                    <a:pt x="8838" y="183298"/>
                  </a:lnTo>
                  <a:lnTo>
                    <a:pt x="12865" y="217404"/>
                  </a:lnTo>
                  <a:lnTo>
                    <a:pt x="17007" y="254670"/>
                  </a:lnTo>
                  <a:lnTo>
                    <a:pt x="21199" y="290047"/>
                  </a:lnTo>
                  <a:lnTo>
                    <a:pt x="24156" y="331584"/>
                  </a:lnTo>
                  <a:lnTo>
                    <a:pt x="25031" y="349379"/>
                  </a:lnTo>
                  <a:lnTo>
                    <a:pt x="25154" y="349760"/>
                  </a:lnTo>
                  <a:lnTo>
                    <a:pt x="25367" y="309473"/>
                  </a:lnTo>
                  <a:lnTo>
                    <a:pt x="21622" y="265250"/>
                  </a:lnTo>
                  <a:lnTo>
                    <a:pt x="18648" y="238641"/>
                  </a:lnTo>
                  <a:lnTo>
                    <a:pt x="15254" y="209612"/>
                  </a:lnTo>
                  <a:lnTo>
                    <a:pt x="11580" y="178971"/>
                  </a:lnTo>
                  <a:lnTo>
                    <a:pt x="7720" y="147255"/>
                  </a:lnTo>
                  <a:lnTo>
                    <a:pt x="7263" y="118349"/>
                  </a:lnTo>
                  <a:lnTo>
                    <a:pt x="9075" y="91318"/>
                  </a:lnTo>
                  <a:lnTo>
                    <a:pt x="16733" y="45526"/>
                  </a:lnTo>
                  <a:lnTo>
                    <a:pt x="27192" y="15766"/>
                  </a:lnTo>
                  <a:lnTo>
                    <a:pt x="37178" y="7407"/>
                  </a:lnTo>
                  <a:lnTo>
                    <a:pt x="65207" y="0"/>
                  </a:lnTo>
                  <a:lnTo>
                    <a:pt x="78044" y="1835"/>
                  </a:lnTo>
                  <a:lnTo>
                    <a:pt x="99832" y="13282"/>
                  </a:lnTo>
                  <a:lnTo>
                    <a:pt x="115160" y="33891"/>
                  </a:lnTo>
                  <a:lnTo>
                    <a:pt x="124560" y="59514"/>
                  </a:lnTo>
                  <a:lnTo>
                    <a:pt x="126385" y="87364"/>
                  </a:lnTo>
                  <a:lnTo>
                    <a:pt x="119201" y="114324"/>
                  </a:lnTo>
                  <a:lnTo>
                    <a:pt x="97407" y="151421"/>
                  </a:lnTo>
                  <a:lnTo>
                    <a:pt x="77865" y="172427"/>
                  </a:lnTo>
                  <a:lnTo>
                    <a:pt x="46589" y="193331"/>
                  </a:lnTo>
                  <a:lnTo>
                    <a:pt x="25400" y="19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50">
              <a:extLst>
                <a:ext uri="{FF2B5EF4-FFF2-40B4-BE49-F238E27FC236}">
                  <a16:creationId xmlns:a16="http://schemas.microsoft.com/office/drawing/2014/main" xmlns="" id="{176AC4F4-A400-4E50-8232-FE00CB85D3B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806879" y="1708150"/>
              <a:ext cx="187522" cy="213919"/>
            </a:xfrm>
            <a:custGeom>
              <a:avLst/>
              <a:gdLst/>
              <a:ahLst/>
              <a:cxnLst/>
              <a:rect l="0" t="0" r="0" b="0"/>
              <a:pathLst>
                <a:path w="187522" h="213919">
                  <a:moveTo>
                    <a:pt x="3371" y="114300"/>
                  </a:moveTo>
                  <a:lnTo>
                    <a:pt x="3371" y="114300"/>
                  </a:lnTo>
                  <a:lnTo>
                    <a:pt x="0" y="104187"/>
                  </a:lnTo>
                  <a:lnTo>
                    <a:pt x="2108" y="93577"/>
                  </a:lnTo>
                  <a:lnTo>
                    <a:pt x="4646" y="87785"/>
                  </a:lnTo>
                  <a:lnTo>
                    <a:pt x="10571" y="83218"/>
                  </a:lnTo>
                  <a:lnTo>
                    <a:pt x="28443" y="76262"/>
                  </a:lnTo>
                  <a:lnTo>
                    <a:pt x="48616" y="76463"/>
                  </a:lnTo>
                  <a:lnTo>
                    <a:pt x="58934" y="78492"/>
                  </a:lnTo>
                  <a:lnTo>
                    <a:pt x="76043" y="90154"/>
                  </a:lnTo>
                  <a:lnTo>
                    <a:pt x="83569" y="98202"/>
                  </a:lnTo>
                  <a:lnTo>
                    <a:pt x="93812" y="122197"/>
                  </a:lnTo>
                  <a:lnTo>
                    <a:pt x="97532" y="136498"/>
                  </a:lnTo>
                  <a:lnTo>
                    <a:pt x="96021" y="163677"/>
                  </a:lnTo>
                  <a:lnTo>
                    <a:pt x="88293" y="187751"/>
                  </a:lnTo>
                  <a:lnTo>
                    <a:pt x="77803" y="205506"/>
                  </a:lnTo>
                  <a:lnTo>
                    <a:pt x="72042" y="210382"/>
                  </a:lnTo>
                  <a:lnTo>
                    <a:pt x="66085" y="212927"/>
                  </a:lnTo>
                  <a:lnTo>
                    <a:pt x="59997" y="213918"/>
                  </a:lnTo>
                  <a:lnTo>
                    <a:pt x="55939" y="210345"/>
                  </a:lnTo>
                  <a:lnTo>
                    <a:pt x="51429" y="195087"/>
                  </a:lnTo>
                  <a:lnTo>
                    <a:pt x="55632" y="152583"/>
                  </a:lnTo>
                  <a:lnTo>
                    <a:pt x="71518" y="116028"/>
                  </a:lnTo>
                  <a:lnTo>
                    <a:pt x="95041" y="79085"/>
                  </a:lnTo>
                  <a:lnTo>
                    <a:pt x="135346" y="3660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51">
              <a:extLst>
                <a:ext uri="{FF2B5EF4-FFF2-40B4-BE49-F238E27FC236}">
                  <a16:creationId xmlns:a16="http://schemas.microsoft.com/office/drawing/2014/main" xmlns="" id="{2366EE27-6C1C-4B61-939F-EA3480B1576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09201" y="1591891"/>
              <a:ext cx="145550" cy="319460"/>
            </a:xfrm>
            <a:custGeom>
              <a:avLst/>
              <a:gdLst/>
              <a:ahLst/>
              <a:cxnLst/>
              <a:rect l="0" t="0" r="0" b="0"/>
              <a:pathLst>
                <a:path w="145550" h="319460">
                  <a:moveTo>
                    <a:pt x="107449" y="33709"/>
                  </a:moveTo>
                  <a:lnTo>
                    <a:pt x="107449" y="33709"/>
                  </a:lnTo>
                  <a:lnTo>
                    <a:pt x="112916" y="10565"/>
                  </a:lnTo>
                  <a:lnTo>
                    <a:pt x="111525" y="3902"/>
                  </a:lnTo>
                  <a:lnTo>
                    <a:pt x="110167" y="1138"/>
                  </a:lnTo>
                  <a:lnTo>
                    <a:pt x="107144" y="0"/>
                  </a:lnTo>
                  <a:lnTo>
                    <a:pt x="98142" y="618"/>
                  </a:lnTo>
                  <a:lnTo>
                    <a:pt x="77802" y="11674"/>
                  </a:lnTo>
                  <a:lnTo>
                    <a:pt x="50530" y="45211"/>
                  </a:lnTo>
                  <a:lnTo>
                    <a:pt x="32293" y="84447"/>
                  </a:lnTo>
                  <a:lnTo>
                    <a:pt x="16191" y="131048"/>
                  </a:lnTo>
                  <a:lnTo>
                    <a:pt x="4330" y="177630"/>
                  </a:lnTo>
                  <a:lnTo>
                    <a:pt x="0" y="220440"/>
                  </a:lnTo>
                  <a:lnTo>
                    <a:pt x="3249" y="257812"/>
                  </a:lnTo>
                  <a:lnTo>
                    <a:pt x="16453" y="286181"/>
                  </a:lnTo>
                  <a:lnTo>
                    <a:pt x="27029" y="295862"/>
                  </a:lnTo>
                  <a:lnTo>
                    <a:pt x="53832" y="308501"/>
                  </a:lnTo>
                  <a:lnTo>
                    <a:pt x="88323" y="314589"/>
                  </a:lnTo>
                  <a:lnTo>
                    <a:pt x="145549" y="31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52">
              <a:extLst>
                <a:ext uri="{FF2B5EF4-FFF2-40B4-BE49-F238E27FC236}">
                  <a16:creationId xmlns:a16="http://schemas.microsoft.com/office/drawing/2014/main" xmlns="" id="{F0293540-CC30-415A-A333-4941F0148E9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12847" y="1630773"/>
              <a:ext cx="107004" cy="257674"/>
            </a:xfrm>
            <a:custGeom>
              <a:avLst/>
              <a:gdLst/>
              <a:ahLst/>
              <a:cxnLst/>
              <a:rect l="0" t="0" r="0" b="0"/>
              <a:pathLst>
                <a:path w="107004" h="257674">
                  <a:moveTo>
                    <a:pt x="24453" y="58327"/>
                  </a:moveTo>
                  <a:lnTo>
                    <a:pt x="24453" y="58327"/>
                  </a:lnTo>
                  <a:lnTo>
                    <a:pt x="24452" y="34594"/>
                  </a:lnTo>
                  <a:lnTo>
                    <a:pt x="20089" y="55651"/>
                  </a:lnTo>
                  <a:lnTo>
                    <a:pt x="18691" y="92969"/>
                  </a:lnTo>
                  <a:lnTo>
                    <a:pt x="18365" y="125935"/>
                  </a:lnTo>
                  <a:lnTo>
                    <a:pt x="16338" y="161752"/>
                  </a:lnTo>
                  <a:lnTo>
                    <a:pt x="13085" y="196722"/>
                  </a:lnTo>
                  <a:lnTo>
                    <a:pt x="7287" y="237386"/>
                  </a:lnTo>
                  <a:lnTo>
                    <a:pt x="1806" y="256804"/>
                  </a:lnTo>
                  <a:lnTo>
                    <a:pt x="889" y="257673"/>
                  </a:lnTo>
                  <a:lnTo>
                    <a:pt x="277" y="256841"/>
                  </a:lnTo>
                  <a:lnTo>
                    <a:pt x="0" y="212832"/>
                  </a:lnTo>
                  <a:lnTo>
                    <a:pt x="2530" y="174503"/>
                  </a:lnTo>
                  <a:lnTo>
                    <a:pt x="7890" y="127835"/>
                  </a:lnTo>
                  <a:lnTo>
                    <a:pt x="11294" y="102549"/>
                  </a:lnTo>
                  <a:lnTo>
                    <a:pt x="20721" y="59402"/>
                  </a:lnTo>
                  <a:lnTo>
                    <a:pt x="36047" y="14666"/>
                  </a:lnTo>
                  <a:lnTo>
                    <a:pt x="40649" y="5936"/>
                  </a:lnTo>
                  <a:lnTo>
                    <a:pt x="45128" y="1528"/>
                  </a:lnTo>
                  <a:lnTo>
                    <a:pt x="49525" y="0"/>
                  </a:lnTo>
                  <a:lnTo>
                    <a:pt x="53868" y="392"/>
                  </a:lnTo>
                  <a:lnTo>
                    <a:pt x="57468" y="4181"/>
                  </a:lnTo>
                  <a:lnTo>
                    <a:pt x="63351" y="17799"/>
                  </a:lnTo>
                  <a:lnTo>
                    <a:pt x="70629" y="55413"/>
                  </a:lnTo>
                  <a:lnTo>
                    <a:pt x="76960" y="88076"/>
                  </a:lnTo>
                  <a:lnTo>
                    <a:pt x="84479" y="123054"/>
                  </a:lnTo>
                  <a:lnTo>
                    <a:pt x="92524" y="157415"/>
                  </a:lnTo>
                  <a:lnTo>
                    <a:pt x="98244" y="201751"/>
                  </a:lnTo>
                  <a:lnTo>
                    <a:pt x="105362" y="239283"/>
                  </a:lnTo>
                  <a:lnTo>
                    <a:pt x="107003" y="242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53">
              <a:extLst>
                <a:ext uri="{FF2B5EF4-FFF2-40B4-BE49-F238E27FC236}">
                  <a16:creationId xmlns:a16="http://schemas.microsoft.com/office/drawing/2014/main" xmlns="" id="{BFBE616B-C1B9-4395-857C-5EC90574098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286003" y="1746250"/>
              <a:ext cx="159248" cy="35122"/>
            </a:xfrm>
            <a:custGeom>
              <a:avLst/>
              <a:gdLst/>
              <a:ahLst/>
              <a:cxnLst/>
              <a:rect l="0" t="0" r="0" b="0"/>
              <a:pathLst>
                <a:path w="159248" h="35122">
                  <a:moveTo>
                    <a:pt x="13197" y="31750"/>
                  </a:moveTo>
                  <a:lnTo>
                    <a:pt x="13197" y="31750"/>
                  </a:lnTo>
                  <a:lnTo>
                    <a:pt x="3084" y="31750"/>
                  </a:lnTo>
                  <a:lnTo>
                    <a:pt x="810" y="32455"/>
                  </a:lnTo>
                  <a:lnTo>
                    <a:pt x="0" y="33631"/>
                  </a:lnTo>
                  <a:lnTo>
                    <a:pt x="166" y="35121"/>
                  </a:lnTo>
                  <a:lnTo>
                    <a:pt x="17254" y="33846"/>
                  </a:lnTo>
                  <a:lnTo>
                    <a:pt x="46279" y="27037"/>
                  </a:lnTo>
                  <a:lnTo>
                    <a:pt x="83640" y="17661"/>
                  </a:lnTo>
                  <a:lnTo>
                    <a:pt x="121409" y="8790"/>
                  </a:lnTo>
                  <a:lnTo>
                    <a:pt x="159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54">
              <a:extLst>
                <a:ext uri="{FF2B5EF4-FFF2-40B4-BE49-F238E27FC236}">
                  <a16:creationId xmlns:a16="http://schemas.microsoft.com/office/drawing/2014/main" xmlns="" id="{41573B39-C1B4-445C-BE17-8DB79D53018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579418" y="1622011"/>
              <a:ext cx="145233" cy="213140"/>
            </a:xfrm>
            <a:custGeom>
              <a:avLst/>
              <a:gdLst/>
              <a:ahLst/>
              <a:cxnLst/>
              <a:rect l="0" t="0" r="0" b="0"/>
              <a:pathLst>
                <a:path w="145233" h="213140">
                  <a:moveTo>
                    <a:pt x="5532" y="67089"/>
                  </a:moveTo>
                  <a:lnTo>
                    <a:pt x="5532" y="67089"/>
                  </a:lnTo>
                  <a:lnTo>
                    <a:pt x="5531" y="70460"/>
                  </a:lnTo>
                  <a:lnTo>
                    <a:pt x="16516" y="116631"/>
                  </a:lnTo>
                  <a:lnTo>
                    <a:pt x="17893" y="159974"/>
                  </a:lnTo>
                  <a:lnTo>
                    <a:pt x="12735" y="199282"/>
                  </a:lnTo>
                  <a:lnTo>
                    <a:pt x="11039" y="200373"/>
                  </a:lnTo>
                  <a:lnTo>
                    <a:pt x="8498" y="199689"/>
                  </a:lnTo>
                  <a:lnTo>
                    <a:pt x="5392" y="197823"/>
                  </a:lnTo>
                  <a:lnTo>
                    <a:pt x="1942" y="184460"/>
                  </a:lnTo>
                  <a:lnTo>
                    <a:pt x="0" y="145610"/>
                  </a:lnTo>
                  <a:lnTo>
                    <a:pt x="1662" y="109748"/>
                  </a:lnTo>
                  <a:lnTo>
                    <a:pt x="9457" y="72643"/>
                  </a:lnTo>
                  <a:lnTo>
                    <a:pt x="32486" y="26166"/>
                  </a:lnTo>
                  <a:lnTo>
                    <a:pt x="49732" y="8214"/>
                  </a:lnTo>
                  <a:lnTo>
                    <a:pt x="58281" y="2439"/>
                  </a:lnTo>
                  <a:lnTo>
                    <a:pt x="66098" y="0"/>
                  </a:lnTo>
                  <a:lnTo>
                    <a:pt x="80428" y="1053"/>
                  </a:lnTo>
                  <a:lnTo>
                    <a:pt x="95734" y="11870"/>
                  </a:lnTo>
                  <a:lnTo>
                    <a:pt x="103767" y="19693"/>
                  </a:lnTo>
                  <a:lnTo>
                    <a:pt x="121813" y="57671"/>
                  </a:lnTo>
                  <a:lnTo>
                    <a:pt x="132727" y="104672"/>
                  </a:lnTo>
                  <a:lnTo>
                    <a:pt x="136147" y="137650"/>
                  </a:lnTo>
                  <a:lnTo>
                    <a:pt x="139953" y="180424"/>
                  </a:lnTo>
                  <a:lnTo>
                    <a:pt x="145232" y="21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55">
              <a:extLst>
                <a:ext uri="{FF2B5EF4-FFF2-40B4-BE49-F238E27FC236}">
                  <a16:creationId xmlns:a16="http://schemas.microsoft.com/office/drawing/2014/main" xmlns="" id="{5815B490-8D1C-4C91-A6BA-FFEA50668FD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858930" y="1588874"/>
              <a:ext cx="116681" cy="269134"/>
            </a:xfrm>
            <a:custGeom>
              <a:avLst/>
              <a:gdLst/>
              <a:ahLst/>
              <a:cxnLst/>
              <a:rect l="0" t="0" r="0" b="0"/>
              <a:pathLst>
                <a:path w="116681" h="269134">
                  <a:moveTo>
                    <a:pt x="18120" y="100226"/>
                  </a:moveTo>
                  <a:lnTo>
                    <a:pt x="18120" y="100226"/>
                  </a:lnTo>
                  <a:lnTo>
                    <a:pt x="14749" y="106968"/>
                  </a:lnTo>
                  <a:lnTo>
                    <a:pt x="22214" y="146679"/>
                  </a:lnTo>
                  <a:lnTo>
                    <a:pt x="20653" y="190776"/>
                  </a:lnTo>
                  <a:lnTo>
                    <a:pt x="17208" y="233066"/>
                  </a:lnTo>
                  <a:lnTo>
                    <a:pt x="11600" y="246520"/>
                  </a:lnTo>
                  <a:lnTo>
                    <a:pt x="9540" y="249261"/>
                  </a:lnTo>
                  <a:lnTo>
                    <a:pt x="8167" y="249677"/>
                  </a:lnTo>
                  <a:lnTo>
                    <a:pt x="7251" y="248543"/>
                  </a:lnTo>
                  <a:lnTo>
                    <a:pt x="3779" y="206393"/>
                  </a:lnTo>
                  <a:lnTo>
                    <a:pt x="1163" y="173517"/>
                  </a:lnTo>
                  <a:lnTo>
                    <a:pt x="0" y="128331"/>
                  </a:lnTo>
                  <a:lnTo>
                    <a:pt x="5128" y="83319"/>
                  </a:lnTo>
                  <a:lnTo>
                    <a:pt x="14462" y="44734"/>
                  </a:lnTo>
                  <a:lnTo>
                    <a:pt x="30912" y="12523"/>
                  </a:lnTo>
                  <a:lnTo>
                    <a:pt x="40503" y="1745"/>
                  </a:lnTo>
                  <a:lnTo>
                    <a:pt x="45742" y="0"/>
                  </a:lnTo>
                  <a:lnTo>
                    <a:pt x="57208" y="1823"/>
                  </a:lnTo>
                  <a:lnTo>
                    <a:pt x="67477" y="12982"/>
                  </a:lnTo>
                  <a:lnTo>
                    <a:pt x="75334" y="30407"/>
                  </a:lnTo>
                  <a:lnTo>
                    <a:pt x="78826" y="52262"/>
                  </a:lnTo>
                  <a:lnTo>
                    <a:pt x="74050" y="88366"/>
                  </a:lnTo>
                  <a:lnTo>
                    <a:pt x="59794" y="130600"/>
                  </a:lnTo>
                  <a:lnTo>
                    <a:pt x="45840" y="148434"/>
                  </a:lnTo>
                  <a:lnTo>
                    <a:pt x="47609" y="146817"/>
                  </a:lnTo>
                  <a:lnTo>
                    <a:pt x="63927" y="140735"/>
                  </a:lnTo>
                  <a:lnTo>
                    <a:pt x="72815" y="139396"/>
                  </a:lnTo>
                  <a:lnTo>
                    <a:pt x="92495" y="142014"/>
                  </a:lnTo>
                  <a:lnTo>
                    <a:pt x="104327" y="151019"/>
                  </a:lnTo>
                  <a:lnTo>
                    <a:pt x="109459" y="157371"/>
                  </a:lnTo>
                  <a:lnTo>
                    <a:pt x="115159" y="173837"/>
                  </a:lnTo>
                  <a:lnTo>
                    <a:pt x="116680" y="183167"/>
                  </a:lnTo>
                  <a:lnTo>
                    <a:pt x="110842" y="204822"/>
                  </a:lnTo>
                  <a:lnTo>
                    <a:pt x="87471" y="246476"/>
                  </a:lnTo>
                  <a:lnTo>
                    <a:pt x="71285" y="260711"/>
                  </a:lnTo>
                  <a:lnTo>
                    <a:pt x="62029" y="266483"/>
                  </a:lnTo>
                  <a:lnTo>
                    <a:pt x="54448" y="268919"/>
                  </a:lnTo>
                  <a:lnTo>
                    <a:pt x="47983" y="269133"/>
                  </a:lnTo>
                  <a:lnTo>
                    <a:pt x="42263" y="267864"/>
                  </a:lnTo>
                  <a:lnTo>
                    <a:pt x="37742" y="262784"/>
                  </a:lnTo>
                  <a:lnTo>
                    <a:pt x="24470" y="22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56">
              <a:extLst>
                <a:ext uri="{FF2B5EF4-FFF2-40B4-BE49-F238E27FC236}">
                  <a16:creationId xmlns:a16="http://schemas.microsoft.com/office/drawing/2014/main" xmlns="" id="{C47C118E-D9B8-4A09-9A1E-D50E9D98567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029450" y="1524000"/>
              <a:ext cx="122233" cy="330201"/>
            </a:xfrm>
            <a:custGeom>
              <a:avLst/>
              <a:gdLst/>
              <a:ahLst/>
              <a:cxnLst/>
              <a:rect l="0" t="0" r="0" b="0"/>
              <a:pathLst>
                <a:path w="122233" h="330201">
                  <a:moveTo>
                    <a:pt x="63500" y="0"/>
                  </a:moveTo>
                  <a:lnTo>
                    <a:pt x="63500" y="0"/>
                  </a:lnTo>
                  <a:lnTo>
                    <a:pt x="80355" y="10113"/>
                  </a:lnTo>
                  <a:lnTo>
                    <a:pt x="100950" y="43370"/>
                  </a:lnTo>
                  <a:lnTo>
                    <a:pt x="113716" y="88972"/>
                  </a:lnTo>
                  <a:lnTo>
                    <a:pt x="119449" y="125386"/>
                  </a:lnTo>
                  <a:lnTo>
                    <a:pt x="122232" y="164382"/>
                  </a:lnTo>
                  <a:lnTo>
                    <a:pt x="118766" y="202881"/>
                  </a:lnTo>
                  <a:lnTo>
                    <a:pt x="106877" y="239277"/>
                  </a:lnTo>
                  <a:lnTo>
                    <a:pt x="89129" y="272151"/>
                  </a:lnTo>
                  <a:lnTo>
                    <a:pt x="67129" y="298521"/>
                  </a:lnTo>
                  <a:lnTo>
                    <a:pt x="41359" y="31447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57">
              <a:extLst>
                <a:ext uri="{FF2B5EF4-FFF2-40B4-BE49-F238E27FC236}">
                  <a16:creationId xmlns:a16="http://schemas.microsoft.com/office/drawing/2014/main" xmlns="" id="{8DAD9867-B99A-4189-80F2-518B8C4C37F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364180" y="1680734"/>
              <a:ext cx="236771" cy="21067"/>
            </a:xfrm>
            <a:custGeom>
              <a:avLst/>
              <a:gdLst/>
              <a:ahLst/>
              <a:cxnLst/>
              <a:rect l="0" t="0" r="0" b="0"/>
              <a:pathLst>
                <a:path w="236771" h="21067">
                  <a:moveTo>
                    <a:pt x="8170" y="21066"/>
                  </a:moveTo>
                  <a:lnTo>
                    <a:pt x="8170" y="21066"/>
                  </a:lnTo>
                  <a:lnTo>
                    <a:pt x="0" y="21066"/>
                  </a:lnTo>
                  <a:lnTo>
                    <a:pt x="33672" y="17303"/>
                  </a:lnTo>
                  <a:lnTo>
                    <a:pt x="66776" y="11632"/>
                  </a:lnTo>
                  <a:lnTo>
                    <a:pt x="109712" y="6760"/>
                  </a:lnTo>
                  <a:lnTo>
                    <a:pt x="151372" y="2243"/>
                  </a:lnTo>
                  <a:lnTo>
                    <a:pt x="187526" y="0"/>
                  </a:lnTo>
                  <a:lnTo>
                    <a:pt x="236770" y="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58">
              <a:extLst>
                <a:ext uri="{FF2B5EF4-FFF2-40B4-BE49-F238E27FC236}">
                  <a16:creationId xmlns:a16="http://schemas.microsoft.com/office/drawing/2014/main" xmlns="" id="{BC8691C2-D8CD-412E-9D15-04B5AB77712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383996" y="1752600"/>
              <a:ext cx="280455" cy="59044"/>
            </a:xfrm>
            <a:custGeom>
              <a:avLst/>
              <a:gdLst/>
              <a:ahLst/>
              <a:cxnLst/>
              <a:rect l="0" t="0" r="0" b="0"/>
              <a:pathLst>
                <a:path w="280455" h="59044">
                  <a:moveTo>
                    <a:pt x="32804" y="38100"/>
                  </a:moveTo>
                  <a:lnTo>
                    <a:pt x="32804" y="38100"/>
                  </a:lnTo>
                  <a:lnTo>
                    <a:pt x="2648" y="55059"/>
                  </a:lnTo>
                  <a:lnTo>
                    <a:pt x="0" y="57873"/>
                  </a:lnTo>
                  <a:lnTo>
                    <a:pt x="3173" y="59043"/>
                  </a:lnTo>
                  <a:lnTo>
                    <a:pt x="34764" y="55908"/>
                  </a:lnTo>
                  <a:lnTo>
                    <a:pt x="73891" y="47426"/>
                  </a:lnTo>
                  <a:lnTo>
                    <a:pt x="97590" y="42201"/>
                  </a:lnTo>
                  <a:lnTo>
                    <a:pt x="123267" y="36600"/>
                  </a:lnTo>
                  <a:lnTo>
                    <a:pt x="150263" y="30750"/>
                  </a:lnTo>
                  <a:lnTo>
                    <a:pt x="197190" y="20487"/>
                  </a:lnTo>
                  <a:lnTo>
                    <a:pt x="234981" y="11928"/>
                  </a:lnTo>
                  <a:lnTo>
                    <a:pt x="2804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3159">
            <a:extLst>
              <a:ext uri="{FF2B5EF4-FFF2-40B4-BE49-F238E27FC236}">
                <a16:creationId xmlns:a16="http://schemas.microsoft.com/office/drawing/2014/main" xmlns="" id="{D2DD8B47-D23E-4BC1-A6CA-DA35AAB6D8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89637" y="1623106"/>
            <a:ext cx="167354" cy="212708"/>
          </a:xfrm>
          <a:custGeom>
            <a:avLst/>
            <a:gdLst/>
            <a:ahLst/>
            <a:cxnLst/>
            <a:rect l="0" t="0" r="0" b="0"/>
            <a:pathLst>
              <a:path w="167354" h="212708">
                <a:moveTo>
                  <a:pt x="93913" y="53294"/>
                </a:moveTo>
                <a:lnTo>
                  <a:pt x="93913" y="53294"/>
                </a:lnTo>
                <a:lnTo>
                  <a:pt x="93913" y="49923"/>
                </a:lnTo>
                <a:lnTo>
                  <a:pt x="99675" y="25456"/>
                </a:lnTo>
                <a:lnTo>
                  <a:pt x="100185" y="7939"/>
                </a:lnTo>
                <a:lnTo>
                  <a:pt x="98800" y="6124"/>
                </a:lnTo>
                <a:lnTo>
                  <a:pt x="93498" y="4107"/>
                </a:lnTo>
                <a:lnTo>
                  <a:pt x="72466" y="9714"/>
                </a:lnTo>
                <a:lnTo>
                  <a:pt x="47263" y="23683"/>
                </a:lnTo>
                <a:lnTo>
                  <a:pt x="25292" y="47970"/>
                </a:lnTo>
                <a:lnTo>
                  <a:pt x="5377" y="84250"/>
                </a:lnTo>
                <a:lnTo>
                  <a:pt x="0" y="111973"/>
                </a:lnTo>
                <a:lnTo>
                  <a:pt x="2822" y="151584"/>
                </a:lnTo>
                <a:lnTo>
                  <a:pt x="16418" y="193202"/>
                </a:lnTo>
                <a:lnTo>
                  <a:pt x="22493" y="200189"/>
                </a:lnTo>
                <a:lnTo>
                  <a:pt x="38652" y="209832"/>
                </a:lnTo>
                <a:lnTo>
                  <a:pt x="57593" y="212707"/>
                </a:lnTo>
                <a:lnTo>
                  <a:pt x="77771" y="210222"/>
                </a:lnTo>
                <a:lnTo>
                  <a:pt x="98497" y="202062"/>
                </a:lnTo>
                <a:lnTo>
                  <a:pt x="126629" y="178826"/>
                </a:lnTo>
                <a:lnTo>
                  <a:pt x="146097" y="149599"/>
                </a:lnTo>
                <a:lnTo>
                  <a:pt x="160801" y="111854"/>
                </a:lnTo>
                <a:lnTo>
                  <a:pt x="167353" y="69391"/>
                </a:lnTo>
                <a:lnTo>
                  <a:pt x="165924" y="35642"/>
                </a:lnTo>
                <a:lnTo>
                  <a:pt x="155315" y="18638"/>
                </a:lnTo>
                <a:lnTo>
                  <a:pt x="147548" y="11140"/>
                </a:lnTo>
                <a:lnTo>
                  <a:pt x="127628" y="2809"/>
                </a:lnTo>
                <a:lnTo>
                  <a:pt x="100140" y="0"/>
                </a:lnTo>
                <a:lnTo>
                  <a:pt x="81213" y="24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3160">
            <a:extLst>
              <a:ext uri="{FF2B5EF4-FFF2-40B4-BE49-F238E27FC236}">
                <a16:creationId xmlns:a16="http://schemas.microsoft.com/office/drawing/2014/main" xmlns="" id="{4422A225-CCA0-4D3A-A456-97448BC95E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95950" y="2084636"/>
            <a:ext cx="2686932" cy="169615"/>
          </a:xfrm>
          <a:custGeom>
            <a:avLst/>
            <a:gdLst/>
            <a:ahLst/>
            <a:cxnLst/>
            <a:rect l="0" t="0" r="0" b="0"/>
            <a:pathLst>
              <a:path w="2686932" h="169615">
                <a:moveTo>
                  <a:pt x="0" y="169614"/>
                </a:moveTo>
                <a:lnTo>
                  <a:pt x="0" y="169614"/>
                </a:lnTo>
                <a:lnTo>
                  <a:pt x="39720" y="160180"/>
                </a:lnTo>
                <a:lnTo>
                  <a:pt x="82094" y="155308"/>
                </a:lnTo>
                <a:lnTo>
                  <a:pt x="114702" y="150905"/>
                </a:lnTo>
                <a:lnTo>
                  <a:pt x="154079" y="145147"/>
                </a:lnTo>
                <a:lnTo>
                  <a:pt x="197968" y="138486"/>
                </a:lnTo>
                <a:lnTo>
                  <a:pt x="254040" y="130517"/>
                </a:lnTo>
                <a:lnTo>
                  <a:pt x="318233" y="121677"/>
                </a:lnTo>
                <a:lnTo>
                  <a:pt x="387838" y="112256"/>
                </a:lnTo>
                <a:lnTo>
                  <a:pt x="468109" y="102448"/>
                </a:lnTo>
                <a:lnTo>
                  <a:pt x="555489" y="92381"/>
                </a:lnTo>
                <a:lnTo>
                  <a:pt x="647609" y="82142"/>
                </a:lnTo>
                <a:lnTo>
                  <a:pt x="747122" y="73199"/>
                </a:lnTo>
                <a:lnTo>
                  <a:pt x="851564" y="65121"/>
                </a:lnTo>
                <a:lnTo>
                  <a:pt x="959293" y="57619"/>
                </a:lnTo>
                <a:lnTo>
                  <a:pt x="1070623" y="51206"/>
                </a:lnTo>
                <a:lnTo>
                  <a:pt x="1184354" y="45520"/>
                </a:lnTo>
                <a:lnTo>
                  <a:pt x="1299686" y="40318"/>
                </a:lnTo>
                <a:lnTo>
                  <a:pt x="1417496" y="36144"/>
                </a:lnTo>
                <a:lnTo>
                  <a:pt x="1536958" y="32656"/>
                </a:lnTo>
                <a:lnTo>
                  <a:pt x="1657522" y="29626"/>
                </a:lnTo>
                <a:lnTo>
                  <a:pt x="1774587" y="28311"/>
                </a:lnTo>
                <a:lnTo>
                  <a:pt x="1889320" y="28139"/>
                </a:lnTo>
                <a:lnTo>
                  <a:pt x="2002496" y="28731"/>
                </a:lnTo>
                <a:lnTo>
                  <a:pt x="2107581" y="29831"/>
                </a:lnTo>
                <a:lnTo>
                  <a:pt x="2207270" y="31270"/>
                </a:lnTo>
                <a:lnTo>
                  <a:pt x="2303363" y="32934"/>
                </a:lnTo>
                <a:lnTo>
                  <a:pt x="2387181" y="34750"/>
                </a:lnTo>
                <a:lnTo>
                  <a:pt x="2462815" y="36666"/>
                </a:lnTo>
                <a:lnTo>
                  <a:pt x="2532993" y="38648"/>
                </a:lnTo>
                <a:lnTo>
                  <a:pt x="2586129" y="39265"/>
                </a:lnTo>
                <a:lnTo>
                  <a:pt x="2627902" y="38970"/>
                </a:lnTo>
                <a:lnTo>
                  <a:pt x="2662103" y="38068"/>
                </a:lnTo>
                <a:lnTo>
                  <a:pt x="2679962" y="36055"/>
                </a:lnTo>
                <a:lnTo>
                  <a:pt x="2686931" y="33303"/>
                </a:lnTo>
                <a:lnTo>
                  <a:pt x="2686637" y="30056"/>
                </a:lnTo>
                <a:lnTo>
                  <a:pt x="2668097" y="25776"/>
                </a:lnTo>
                <a:lnTo>
                  <a:pt x="2637393" y="20805"/>
                </a:lnTo>
                <a:lnTo>
                  <a:pt x="2598579" y="15375"/>
                </a:lnTo>
                <a:lnTo>
                  <a:pt x="2543773" y="11049"/>
                </a:lnTo>
                <a:lnTo>
                  <a:pt x="2478310" y="7459"/>
                </a:lnTo>
                <a:lnTo>
                  <a:pt x="2405740" y="4361"/>
                </a:lnTo>
                <a:lnTo>
                  <a:pt x="2320672" y="2295"/>
                </a:lnTo>
                <a:lnTo>
                  <a:pt x="2227269" y="918"/>
                </a:lnTo>
                <a:lnTo>
                  <a:pt x="2128313" y="0"/>
                </a:lnTo>
                <a:lnTo>
                  <a:pt x="2020009" y="799"/>
                </a:lnTo>
                <a:lnTo>
                  <a:pt x="1905472" y="2743"/>
                </a:lnTo>
                <a:lnTo>
                  <a:pt x="1786782" y="5450"/>
                </a:lnTo>
                <a:lnTo>
                  <a:pt x="1668849" y="9371"/>
                </a:lnTo>
                <a:lnTo>
                  <a:pt x="1551422" y="14102"/>
                </a:lnTo>
                <a:lnTo>
                  <a:pt x="1434331" y="19373"/>
                </a:lnTo>
                <a:lnTo>
                  <a:pt x="1320993" y="25709"/>
                </a:lnTo>
                <a:lnTo>
                  <a:pt x="1210156" y="32755"/>
                </a:lnTo>
                <a:lnTo>
                  <a:pt x="1100988" y="40274"/>
                </a:lnTo>
                <a:lnTo>
                  <a:pt x="997869" y="48816"/>
                </a:lnTo>
                <a:lnTo>
                  <a:pt x="898785" y="58037"/>
                </a:lnTo>
                <a:lnTo>
                  <a:pt x="802390" y="67713"/>
                </a:lnTo>
                <a:lnTo>
                  <a:pt x="718371" y="76280"/>
                </a:lnTo>
                <a:lnTo>
                  <a:pt x="642603" y="84108"/>
                </a:lnTo>
                <a:lnTo>
                  <a:pt x="572335" y="91443"/>
                </a:lnTo>
                <a:lnTo>
                  <a:pt x="520551" y="97039"/>
                </a:lnTo>
                <a:lnTo>
                  <a:pt x="481089" y="101475"/>
                </a:lnTo>
                <a:lnTo>
                  <a:pt x="434656" y="106169"/>
                </a:lnTo>
                <a:lnTo>
                  <a:pt x="430176" y="105445"/>
                </a:lnTo>
                <a:lnTo>
                  <a:pt x="432834" y="103551"/>
                </a:lnTo>
                <a:lnTo>
                  <a:pt x="452244" y="99467"/>
                </a:lnTo>
                <a:lnTo>
                  <a:pt x="482824" y="93921"/>
                </a:lnTo>
                <a:lnTo>
                  <a:pt x="520850" y="87402"/>
                </a:lnTo>
                <a:lnTo>
                  <a:pt x="574422" y="79528"/>
                </a:lnTo>
                <a:lnTo>
                  <a:pt x="638359" y="70751"/>
                </a:lnTo>
                <a:lnTo>
                  <a:pt x="709206" y="61372"/>
                </a:lnTo>
                <a:lnTo>
                  <a:pt x="791009" y="53003"/>
                </a:lnTo>
                <a:lnTo>
                  <a:pt x="880117" y="45306"/>
                </a:lnTo>
                <a:lnTo>
                  <a:pt x="974095" y="38059"/>
                </a:lnTo>
                <a:lnTo>
                  <a:pt x="1071318" y="31816"/>
                </a:lnTo>
                <a:lnTo>
                  <a:pt x="1170708" y="26243"/>
                </a:lnTo>
                <a:lnTo>
                  <a:pt x="1271538" y="21117"/>
                </a:lnTo>
                <a:lnTo>
                  <a:pt x="1338758" y="17699"/>
                </a:lnTo>
                <a:lnTo>
                  <a:pt x="1473200" y="108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Shape-3161">
            <a:extLst>
              <a:ext uri="{FF2B5EF4-FFF2-40B4-BE49-F238E27FC236}">
                <a16:creationId xmlns:a16="http://schemas.microsoft.com/office/drawing/2014/main" xmlns="" id="{FF7731F4-6083-46CD-BFB2-D8510CD765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87550" y="1098550"/>
            <a:ext cx="2438471" cy="196851"/>
          </a:xfrm>
          <a:custGeom>
            <a:avLst/>
            <a:gdLst/>
            <a:ahLst/>
            <a:cxnLst/>
            <a:rect l="0" t="0" r="0" b="0"/>
            <a:pathLst>
              <a:path w="2438471" h="196851">
                <a:moveTo>
                  <a:pt x="0" y="196850"/>
                </a:moveTo>
                <a:lnTo>
                  <a:pt x="0" y="196850"/>
                </a:lnTo>
                <a:lnTo>
                  <a:pt x="13484" y="186737"/>
                </a:lnTo>
                <a:lnTo>
                  <a:pt x="55579" y="173706"/>
                </a:lnTo>
                <a:lnTo>
                  <a:pt x="102313" y="163281"/>
                </a:lnTo>
                <a:lnTo>
                  <a:pt x="129592" y="157537"/>
                </a:lnTo>
                <a:lnTo>
                  <a:pt x="161889" y="152297"/>
                </a:lnTo>
                <a:lnTo>
                  <a:pt x="197532" y="147392"/>
                </a:lnTo>
                <a:lnTo>
                  <a:pt x="235404" y="142712"/>
                </a:lnTo>
                <a:lnTo>
                  <a:pt x="281820" y="138180"/>
                </a:lnTo>
                <a:lnTo>
                  <a:pt x="333930" y="133748"/>
                </a:lnTo>
                <a:lnTo>
                  <a:pt x="389836" y="129382"/>
                </a:lnTo>
                <a:lnTo>
                  <a:pt x="453213" y="125060"/>
                </a:lnTo>
                <a:lnTo>
                  <a:pt x="521570" y="120768"/>
                </a:lnTo>
                <a:lnTo>
                  <a:pt x="593247" y="116495"/>
                </a:lnTo>
                <a:lnTo>
                  <a:pt x="669254" y="112236"/>
                </a:lnTo>
                <a:lnTo>
                  <a:pt x="748147" y="107985"/>
                </a:lnTo>
                <a:lnTo>
                  <a:pt x="828964" y="103740"/>
                </a:lnTo>
                <a:lnTo>
                  <a:pt x="913887" y="98793"/>
                </a:lnTo>
                <a:lnTo>
                  <a:pt x="1001547" y="93379"/>
                </a:lnTo>
                <a:lnTo>
                  <a:pt x="1091031" y="87652"/>
                </a:lnTo>
                <a:lnTo>
                  <a:pt x="1180321" y="83129"/>
                </a:lnTo>
                <a:lnTo>
                  <a:pt x="1269480" y="79409"/>
                </a:lnTo>
                <a:lnTo>
                  <a:pt x="1358554" y="76222"/>
                </a:lnTo>
                <a:lnTo>
                  <a:pt x="1446864" y="72687"/>
                </a:lnTo>
                <a:lnTo>
                  <a:pt x="1534664" y="68919"/>
                </a:lnTo>
                <a:lnTo>
                  <a:pt x="1622127" y="64996"/>
                </a:lnTo>
                <a:lnTo>
                  <a:pt x="1706540" y="61675"/>
                </a:lnTo>
                <a:lnTo>
                  <a:pt x="1788921" y="58756"/>
                </a:lnTo>
                <a:lnTo>
                  <a:pt x="1869947" y="56104"/>
                </a:lnTo>
                <a:lnTo>
                  <a:pt x="1946542" y="53630"/>
                </a:lnTo>
                <a:lnTo>
                  <a:pt x="2020184" y="51276"/>
                </a:lnTo>
                <a:lnTo>
                  <a:pt x="2091856" y="49000"/>
                </a:lnTo>
                <a:lnTo>
                  <a:pt x="2154454" y="48189"/>
                </a:lnTo>
                <a:lnTo>
                  <a:pt x="2211003" y="48354"/>
                </a:lnTo>
                <a:lnTo>
                  <a:pt x="2263518" y="49169"/>
                </a:lnTo>
                <a:lnTo>
                  <a:pt x="2306996" y="49713"/>
                </a:lnTo>
                <a:lnTo>
                  <a:pt x="2344447" y="50075"/>
                </a:lnTo>
                <a:lnTo>
                  <a:pt x="2377881" y="50317"/>
                </a:lnTo>
                <a:lnTo>
                  <a:pt x="2418793" y="50585"/>
                </a:lnTo>
                <a:lnTo>
                  <a:pt x="2438470" y="50736"/>
                </a:lnTo>
                <a:lnTo>
                  <a:pt x="2407612" y="45137"/>
                </a:lnTo>
                <a:lnTo>
                  <a:pt x="2386125" y="40674"/>
                </a:lnTo>
                <a:lnTo>
                  <a:pt x="2359099" y="36289"/>
                </a:lnTo>
                <a:lnTo>
                  <a:pt x="2328383" y="31953"/>
                </a:lnTo>
                <a:lnTo>
                  <a:pt x="2295205" y="27652"/>
                </a:lnTo>
                <a:lnTo>
                  <a:pt x="2251920" y="23374"/>
                </a:lnTo>
                <a:lnTo>
                  <a:pt x="2201897" y="19110"/>
                </a:lnTo>
                <a:lnTo>
                  <a:pt x="2147381" y="14857"/>
                </a:lnTo>
                <a:lnTo>
                  <a:pt x="2084226" y="12021"/>
                </a:lnTo>
                <a:lnTo>
                  <a:pt x="2015311" y="10131"/>
                </a:lnTo>
                <a:lnTo>
                  <a:pt x="1942558" y="8871"/>
                </a:lnTo>
                <a:lnTo>
                  <a:pt x="1863716" y="9441"/>
                </a:lnTo>
                <a:lnTo>
                  <a:pt x="1780816" y="11233"/>
                </a:lnTo>
                <a:lnTo>
                  <a:pt x="1695211" y="13839"/>
                </a:lnTo>
                <a:lnTo>
                  <a:pt x="1607096" y="16281"/>
                </a:lnTo>
                <a:lnTo>
                  <a:pt x="1517309" y="18615"/>
                </a:lnTo>
                <a:lnTo>
                  <a:pt x="1426406" y="20877"/>
                </a:lnTo>
                <a:lnTo>
                  <a:pt x="1335465" y="23796"/>
                </a:lnTo>
                <a:lnTo>
                  <a:pt x="1244499" y="27153"/>
                </a:lnTo>
                <a:lnTo>
                  <a:pt x="1153516" y="30802"/>
                </a:lnTo>
                <a:lnTo>
                  <a:pt x="1067461" y="33940"/>
                </a:lnTo>
                <a:lnTo>
                  <a:pt x="984690" y="36738"/>
                </a:lnTo>
                <a:lnTo>
                  <a:pt x="904110" y="39309"/>
                </a:lnTo>
                <a:lnTo>
                  <a:pt x="831340" y="41022"/>
                </a:lnTo>
                <a:lnTo>
                  <a:pt x="763776" y="42165"/>
                </a:lnTo>
                <a:lnTo>
                  <a:pt x="699684" y="42927"/>
                </a:lnTo>
                <a:lnTo>
                  <a:pt x="644256" y="40612"/>
                </a:lnTo>
                <a:lnTo>
                  <a:pt x="594604" y="36247"/>
                </a:lnTo>
                <a:lnTo>
                  <a:pt x="548803" y="30515"/>
                </a:lnTo>
                <a:lnTo>
                  <a:pt x="513330" y="25282"/>
                </a:lnTo>
                <a:lnTo>
                  <a:pt x="484742" y="20382"/>
                </a:lnTo>
                <a:lnTo>
                  <a:pt x="444041" y="11881"/>
                </a:lnTo>
                <a:lnTo>
                  <a:pt x="406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685">
            <a:extLst>
              <a:ext uri="{FF2B5EF4-FFF2-40B4-BE49-F238E27FC236}">
                <a16:creationId xmlns:a16="http://schemas.microsoft.com/office/drawing/2014/main" xmlns="" id="{C699B886-E2CA-40E1-9A08-F60B3E49492B}"/>
              </a:ext>
            </a:extLst>
          </p:cNvPr>
          <p:cNvGrpSpPr/>
          <p:nvPr/>
        </p:nvGrpSpPr>
        <p:grpSpPr>
          <a:xfrm>
            <a:off x="1061051" y="1774007"/>
            <a:ext cx="3357835" cy="511289"/>
            <a:chOff x="1061051" y="1774007"/>
            <a:chExt cx="3357835" cy="511289"/>
          </a:xfrm>
        </p:grpSpPr>
        <p:sp>
          <p:nvSpPr>
            <p:cNvPr id="61" name="SMARTInkShape-3162">
              <a:extLst>
                <a:ext uri="{FF2B5EF4-FFF2-40B4-BE49-F238E27FC236}">
                  <a16:creationId xmlns:a16="http://schemas.microsoft.com/office/drawing/2014/main" xmlns="" id="{473C8FA6-5EE0-4ADB-88F4-423061D335D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139950" y="1825429"/>
              <a:ext cx="110594" cy="403422"/>
            </a:xfrm>
            <a:custGeom>
              <a:avLst/>
              <a:gdLst/>
              <a:ahLst/>
              <a:cxnLst/>
              <a:rect l="0" t="0" r="0" b="0"/>
              <a:pathLst>
                <a:path w="110594" h="403422">
                  <a:moveTo>
                    <a:pt x="0" y="3371"/>
                  </a:moveTo>
                  <a:lnTo>
                    <a:pt x="0" y="3371"/>
                  </a:lnTo>
                  <a:lnTo>
                    <a:pt x="13484" y="0"/>
                  </a:lnTo>
                  <a:lnTo>
                    <a:pt x="45466" y="11388"/>
                  </a:lnTo>
                  <a:lnTo>
                    <a:pt x="68420" y="34450"/>
                  </a:lnTo>
                  <a:lnTo>
                    <a:pt x="88264" y="68690"/>
                  </a:lnTo>
                  <a:lnTo>
                    <a:pt x="101788" y="114481"/>
                  </a:lnTo>
                  <a:lnTo>
                    <a:pt x="105959" y="140239"/>
                  </a:lnTo>
                  <a:lnTo>
                    <a:pt x="108739" y="167288"/>
                  </a:lnTo>
                  <a:lnTo>
                    <a:pt x="110593" y="195199"/>
                  </a:lnTo>
                  <a:lnTo>
                    <a:pt x="109006" y="222979"/>
                  </a:lnTo>
                  <a:lnTo>
                    <a:pt x="105126" y="250670"/>
                  </a:lnTo>
                  <a:lnTo>
                    <a:pt x="99718" y="278304"/>
                  </a:lnTo>
                  <a:lnTo>
                    <a:pt x="91878" y="303076"/>
                  </a:lnTo>
                  <a:lnTo>
                    <a:pt x="71879" y="347534"/>
                  </a:lnTo>
                  <a:lnTo>
                    <a:pt x="50761" y="375290"/>
                  </a:lnTo>
                  <a:lnTo>
                    <a:pt x="19050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63">
              <a:extLst>
                <a:ext uri="{FF2B5EF4-FFF2-40B4-BE49-F238E27FC236}">
                  <a16:creationId xmlns:a16="http://schemas.microsoft.com/office/drawing/2014/main" xmlns="" id="{E7727CEE-1342-413B-ABE4-574AF53E8E7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81200" y="1869527"/>
              <a:ext cx="115224" cy="317716"/>
            </a:xfrm>
            <a:custGeom>
              <a:avLst/>
              <a:gdLst/>
              <a:ahLst/>
              <a:cxnLst/>
              <a:rect l="0" t="0" r="0" b="0"/>
              <a:pathLst>
                <a:path w="115224" h="317716">
                  <a:moveTo>
                    <a:pt x="0" y="79923"/>
                  </a:moveTo>
                  <a:lnTo>
                    <a:pt x="0" y="79923"/>
                  </a:lnTo>
                  <a:lnTo>
                    <a:pt x="0" y="76552"/>
                  </a:lnTo>
                  <a:lnTo>
                    <a:pt x="3371" y="84569"/>
                  </a:lnTo>
                  <a:lnTo>
                    <a:pt x="5467" y="117204"/>
                  </a:lnTo>
                  <a:lnTo>
                    <a:pt x="5958" y="148704"/>
                  </a:lnTo>
                  <a:lnTo>
                    <a:pt x="6176" y="183870"/>
                  </a:lnTo>
                  <a:lnTo>
                    <a:pt x="6272" y="220666"/>
                  </a:lnTo>
                  <a:lnTo>
                    <a:pt x="8197" y="256305"/>
                  </a:lnTo>
                  <a:lnTo>
                    <a:pt x="11366" y="296814"/>
                  </a:lnTo>
                  <a:lnTo>
                    <a:pt x="12304" y="310228"/>
                  </a:lnTo>
                  <a:lnTo>
                    <a:pt x="12583" y="295858"/>
                  </a:lnTo>
                  <a:lnTo>
                    <a:pt x="12665" y="252794"/>
                  </a:lnTo>
                  <a:lnTo>
                    <a:pt x="12684" y="209671"/>
                  </a:lnTo>
                  <a:lnTo>
                    <a:pt x="12690" y="183355"/>
                  </a:lnTo>
                  <a:lnTo>
                    <a:pt x="12693" y="155228"/>
                  </a:lnTo>
                  <a:lnTo>
                    <a:pt x="14107" y="128715"/>
                  </a:lnTo>
                  <a:lnTo>
                    <a:pt x="16460" y="103279"/>
                  </a:lnTo>
                  <a:lnTo>
                    <a:pt x="22838" y="58553"/>
                  </a:lnTo>
                  <a:lnTo>
                    <a:pt x="34362" y="16363"/>
                  </a:lnTo>
                  <a:lnTo>
                    <a:pt x="42553" y="2756"/>
                  </a:lnTo>
                  <a:lnTo>
                    <a:pt x="46713" y="256"/>
                  </a:lnTo>
                  <a:lnTo>
                    <a:pt x="50898" y="0"/>
                  </a:lnTo>
                  <a:lnTo>
                    <a:pt x="55098" y="1241"/>
                  </a:lnTo>
                  <a:lnTo>
                    <a:pt x="63529" y="10146"/>
                  </a:lnTo>
                  <a:lnTo>
                    <a:pt x="67753" y="16471"/>
                  </a:lnTo>
                  <a:lnTo>
                    <a:pt x="73697" y="45600"/>
                  </a:lnTo>
                  <a:lnTo>
                    <a:pt x="65345" y="81042"/>
                  </a:lnTo>
                  <a:lnTo>
                    <a:pt x="43564" y="126335"/>
                  </a:lnTo>
                  <a:lnTo>
                    <a:pt x="43154" y="131326"/>
                  </a:lnTo>
                  <a:lnTo>
                    <a:pt x="46461" y="140633"/>
                  </a:lnTo>
                  <a:lnTo>
                    <a:pt x="54516" y="147592"/>
                  </a:lnTo>
                  <a:lnTo>
                    <a:pt x="87403" y="166550"/>
                  </a:lnTo>
                  <a:lnTo>
                    <a:pt x="100935" y="180042"/>
                  </a:lnTo>
                  <a:lnTo>
                    <a:pt x="113711" y="216989"/>
                  </a:lnTo>
                  <a:lnTo>
                    <a:pt x="115223" y="256943"/>
                  </a:lnTo>
                  <a:lnTo>
                    <a:pt x="104460" y="292221"/>
                  </a:lnTo>
                  <a:lnTo>
                    <a:pt x="91818" y="308568"/>
                  </a:lnTo>
                  <a:lnTo>
                    <a:pt x="84495" y="314903"/>
                  </a:lnTo>
                  <a:lnTo>
                    <a:pt x="76085" y="317715"/>
                  </a:lnTo>
                  <a:lnTo>
                    <a:pt x="38100" y="31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64">
              <a:extLst>
                <a:ext uri="{FF2B5EF4-FFF2-40B4-BE49-F238E27FC236}">
                  <a16:creationId xmlns:a16="http://schemas.microsoft.com/office/drawing/2014/main" xmlns="" id="{C0BA6E89-F384-4276-9D18-4B61E667DDB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755579" y="1928521"/>
              <a:ext cx="128813" cy="237741"/>
            </a:xfrm>
            <a:custGeom>
              <a:avLst/>
              <a:gdLst/>
              <a:ahLst/>
              <a:cxnLst/>
              <a:rect l="0" t="0" r="0" b="0"/>
              <a:pathLst>
                <a:path w="128813" h="237741">
                  <a:moveTo>
                    <a:pt x="3371" y="97129"/>
                  </a:moveTo>
                  <a:lnTo>
                    <a:pt x="3371" y="97129"/>
                  </a:lnTo>
                  <a:lnTo>
                    <a:pt x="0" y="107242"/>
                  </a:lnTo>
                  <a:lnTo>
                    <a:pt x="4321" y="151421"/>
                  </a:lnTo>
                  <a:lnTo>
                    <a:pt x="12025" y="196048"/>
                  </a:lnTo>
                  <a:lnTo>
                    <a:pt x="15716" y="237740"/>
                  </a:lnTo>
                  <a:lnTo>
                    <a:pt x="14032" y="233236"/>
                  </a:lnTo>
                  <a:lnTo>
                    <a:pt x="7202" y="193864"/>
                  </a:lnTo>
                  <a:lnTo>
                    <a:pt x="5073" y="154469"/>
                  </a:lnTo>
                  <a:lnTo>
                    <a:pt x="6244" y="109208"/>
                  </a:lnTo>
                  <a:lnTo>
                    <a:pt x="13820" y="67925"/>
                  </a:lnTo>
                  <a:lnTo>
                    <a:pt x="33357" y="25838"/>
                  </a:lnTo>
                  <a:lnTo>
                    <a:pt x="57019" y="2236"/>
                  </a:lnTo>
                  <a:lnTo>
                    <a:pt x="65947" y="0"/>
                  </a:lnTo>
                  <a:lnTo>
                    <a:pt x="85275" y="3161"/>
                  </a:lnTo>
                  <a:lnTo>
                    <a:pt x="103743" y="19147"/>
                  </a:lnTo>
                  <a:lnTo>
                    <a:pt x="112619" y="30324"/>
                  </a:lnTo>
                  <a:lnTo>
                    <a:pt x="122481" y="61558"/>
                  </a:lnTo>
                  <a:lnTo>
                    <a:pt x="126864" y="97547"/>
                  </a:lnTo>
                  <a:lnTo>
                    <a:pt x="128812" y="132357"/>
                  </a:lnTo>
                  <a:lnTo>
                    <a:pt x="127797" y="164762"/>
                  </a:lnTo>
                  <a:lnTo>
                    <a:pt x="124021" y="211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65">
              <a:extLst>
                <a:ext uri="{FF2B5EF4-FFF2-40B4-BE49-F238E27FC236}">
                  <a16:creationId xmlns:a16="http://schemas.microsoft.com/office/drawing/2014/main" xmlns="" id="{DCFB37F3-29A9-489E-BDE7-0F266BA776C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582915" y="2063750"/>
              <a:ext cx="87136" cy="57151"/>
            </a:xfrm>
            <a:custGeom>
              <a:avLst/>
              <a:gdLst/>
              <a:ahLst/>
              <a:cxnLst/>
              <a:rect l="0" t="0" r="0" b="0"/>
              <a:pathLst>
                <a:path w="8713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883" y="40190"/>
                  </a:lnTo>
                  <a:lnTo>
                    <a:pt x="0" y="37377"/>
                  </a:lnTo>
                  <a:lnTo>
                    <a:pt x="1529" y="34090"/>
                  </a:lnTo>
                  <a:lnTo>
                    <a:pt x="8871" y="26675"/>
                  </a:lnTo>
                  <a:lnTo>
                    <a:pt x="52596" y="11265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66">
              <a:extLst>
                <a:ext uri="{FF2B5EF4-FFF2-40B4-BE49-F238E27FC236}">
                  <a16:creationId xmlns:a16="http://schemas.microsoft.com/office/drawing/2014/main" xmlns="" id="{2FB6DBC4-43E7-4C71-A473-D5F751B9DA8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549792" y="1935747"/>
              <a:ext cx="132959" cy="269747"/>
            </a:xfrm>
            <a:custGeom>
              <a:avLst/>
              <a:gdLst/>
              <a:ahLst/>
              <a:cxnLst/>
              <a:rect l="0" t="0" r="0" b="0"/>
              <a:pathLst>
                <a:path w="132959" h="269747">
                  <a:moveTo>
                    <a:pt x="37708" y="77203"/>
                  </a:moveTo>
                  <a:lnTo>
                    <a:pt x="37708" y="77203"/>
                  </a:lnTo>
                  <a:lnTo>
                    <a:pt x="33344" y="69180"/>
                  </a:lnTo>
                  <a:lnTo>
                    <a:pt x="32682" y="69032"/>
                  </a:lnTo>
                  <a:lnTo>
                    <a:pt x="32241" y="69639"/>
                  </a:lnTo>
                  <a:lnTo>
                    <a:pt x="22685" y="115901"/>
                  </a:lnTo>
                  <a:lnTo>
                    <a:pt x="16214" y="147319"/>
                  </a:lnTo>
                  <a:lnTo>
                    <a:pt x="10987" y="184801"/>
                  </a:lnTo>
                  <a:lnTo>
                    <a:pt x="6312" y="219334"/>
                  </a:lnTo>
                  <a:lnTo>
                    <a:pt x="932" y="264891"/>
                  </a:lnTo>
                  <a:lnTo>
                    <a:pt x="197" y="269746"/>
                  </a:lnTo>
                  <a:lnTo>
                    <a:pt x="0" y="269065"/>
                  </a:lnTo>
                  <a:lnTo>
                    <a:pt x="5461" y="228252"/>
                  </a:lnTo>
                  <a:lnTo>
                    <a:pt x="11852" y="185728"/>
                  </a:lnTo>
                  <a:lnTo>
                    <a:pt x="16943" y="160842"/>
                  </a:lnTo>
                  <a:lnTo>
                    <a:pt x="23159" y="134374"/>
                  </a:lnTo>
                  <a:lnTo>
                    <a:pt x="30125" y="106850"/>
                  </a:lnTo>
                  <a:lnTo>
                    <a:pt x="43510" y="61217"/>
                  </a:lnTo>
                  <a:lnTo>
                    <a:pt x="59183" y="15081"/>
                  </a:lnTo>
                  <a:lnTo>
                    <a:pt x="65597" y="1616"/>
                  </a:lnTo>
                  <a:lnTo>
                    <a:pt x="68295" y="0"/>
                  </a:lnTo>
                  <a:lnTo>
                    <a:pt x="70799" y="334"/>
                  </a:lnTo>
                  <a:lnTo>
                    <a:pt x="81066" y="27773"/>
                  </a:lnTo>
                  <a:lnTo>
                    <a:pt x="88963" y="59938"/>
                  </a:lnTo>
                  <a:lnTo>
                    <a:pt x="97177" y="97752"/>
                  </a:lnTo>
                  <a:lnTo>
                    <a:pt x="105531" y="138076"/>
                  </a:lnTo>
                  <a:lnTo>
                    <a:pt x="113948" y="177636"/>
                  </a:lnTo>
                  <a:lnTo>
                    <a:pt x="121687" y="213562"/>
                  </a:lnTo>
                  <a:lnTo>
                    <a:pt x="132958" y="267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67">
              <a:extLst>
                <a:ext uri="{FF2B5EF4-FFF2-40B4-BE49-F238E27FC236}">
                  <a16:creationId xmlns:a16="http://schemas.microsoft.com/office/drawing/2014/main" xmlns="" id="{A499F1B8-D146-4501-A2B1-53D6D202FBE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405817" y="1880185"/>
              <a:ext cx="118184" cy="328815"/>
            </a:xfrm>
            <a:custGeom>
              <a:avLst/>
              <a:gdLst/>
              <a:ahLst/>
              <a:cxnLst/>
              <a:rect l="0" t="0" r="0" b="0"/>
              <a:pathLst>
                <a:path w="118184" h="328815">
                  <a:moveTo>
                    <a:pt x="118183" y="50215"/>
                  </a:moveTo>
                  <a:lnTo>
                    <a:pt x="118183" y="50215"/>
                  </a:lnTo>
                  <a:lnTo>
                    <a:pt x="107338" y="26278"/>
                  </a:lnTo>
                  <a:lnTo>
                    <a:pt x="91451" y="7610"/>
                  </a:lnTo>
                  <a:lnTo>
                    <a:pt x="79491" y="0"/>
                  </a:lnTo>
                  <a:lnTo>
                    <a:pt x="71222" y="510"/>
                  </a:lnTo>
                  <a:lnTo>
                    <a:pt x="50745" y="8604"/>
                  </a:lnTo>
                  <a:lnTo>
                    <a:pt x="31296" y="29134"/>
                  </a:lnTo>
                  <a:lnTo>
                    <a:pt x="14655" y="59896"/>
                  </a:lnTo>
                  <a:lnTo>
                    <a:pt x="2556" y="101790"/>
                  </a:lnTo>
                  <a:lnTo>
                    <a:pt x="0" y="148631"/>
                  </a:lnTo>
                  <a:lnTo>
                    <a:pt x="1295" y="172976"/>
                  </a:lnTo>
                  <a:lnTo>
                    <a:pt x="8377" y="218840"/>
                  </a:lnTo>
                  <a:lnTo>
                    <a:pt x="19991" y="260626"/>
                  </a:lnTo>
                  <a:lnTo>
                    <a:pt x="36912" y="295661"/>
                  </a:lnTo>
                  <a:lnTo>
                    <a:pt x="62902" y="326296"/>
                  </a:lnTo>
                  <a:lnTo>
                    <a:pt x="72862" y="328814"/>
                  </a:lnTo>
                  <a:lnTo>
                    <a:pt x="118183" y="316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68">
              <a:extLst>
                <a:ext uri="{FF2B5EF4-FFF2-40B4-BE49-F238E27FC236}">
                  <a16:creationId xmlns:a16="http://schemas.microsoft.com/office/drawing/2014/main" xmlns="" id="{4AF4D2DD-41FD-4740-8131-90580EA940C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52715" y="2012950"/>
              <a:ext cx="150636" cy="223563"/>
            </a:xfrm>
            <a:custGeom>
              <a:avLst/>
              <a:gdLst/>
              <a:ahLst/>
              <a:cxnLst/>
              <a:rect l="0" t="0" r="0" b="0"/>
              <a:pathLst>
                <a:path w="150636" h="223563">
                  <a:moveTo>
                    <a:pt x="10935" y="127000"/>
                  </a:moveTo>
                  <a:lnTo>
                    <a:pt x="10935" y="127000"/>
                  </a:lnTo>
                  <a:lnTo>
                    <a:pt x="4193" y="127000"/>
                  </a:lnTo>
                  <a:lnTo>
                    <a:pt x="2207" y="126294"/>
                  </a:lnTo>
                  <a:lnTo>
                    <a:pt x="883" y="125118"/>
                  </a:lnTo>
                  <a:lnTo>
                    <a:pt x="0" y="123629"/>
                  </a:lnTo>
                  <a:lnTo>
                    <a:pt x="1529" y="123342"/>
                  </a:lnTo>
                  <a:lnTo>
                    <a:pt x="8871" y="124904"/>
                  </a:lnTo>
                  <a:lnTo>
                    <a:pt x="31647" y="136492"/>
                  </a:lnTo>
                  <a:lnTo>
                    <a:pt x="53996" y="160073"/>
                  </a:lnTo>
                  <a:lnTo>
                    <a:pt x="61823" y="177447"/>
                  </a:lnTo>
                  <a:lnTo>
                    <a:pt x="63910" y="186031"/>
                  </a:lnTo>
                  <a:lnTo>
                    <a:pt x="62467" y="203096"/>
                  </a:lnTo>
                  <a:lnTo>
                    <a:pt x="60106" y="211597"/>
                  </a:lnTo>
                  <a:lnTo>
                    <a:pt x="55710" y="217265"/>
                  </a:lnTo>
                  <a:lnTo>
                    <a:pt x="43300" y="223562"/>
                  </a:lnTo>
                  <a:lnTo>
                    <a:pt x="37451" y="222419"/>
                  </a:lnTo>
                  <a:lnTo>
                    <a:pt x="27188" y="213623"/>
                  </a:lnTo>
                  <a:lnTo>
                    <a:pt x="16848" y="179320"/>
                  </a:lnTo>
                  <a:lnTo>
                    <a:pt x="19208" y="147432"/>
                  </a:lnTo>
                  <a:lnTo>
                    <a:pt x="29428" y="113503"/>
                  </a:lnTo>
                  <a:lnTo>
                    <a:pt x="59689" y="68046"/>
                  </a:lnTo>
                  <a:lnTo>
                    <a:pt x="98915" y="33018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69">
              <a:extLst>
                <a:ext uri="{FF2B5EF4-FFF2-40B4-BE49-F238E27FC236}">
                  <a16:creationId xmlns:a16="http://schemas.microsoft.com/office/drawing/2014/main" xmlns="" id="{7A0C964A-B821-4EE2-97BA-E8552EFB8AE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61051" y="1800124"/>
              <a:ext cx="162487" cy="485172"/>
            </a:xfrm>
            <a:custGeom>
              <a:avLst/>
              <a:gdLst/>
              <a:ahLst/>
              <a:cxnLst/>
              <a:rect l="0" t="0" r="0" b="0"/>
              <a:pathLst>
                <a:path w="162487" h="485172">
                  <a:moveTo>
                    <a:pt x="18449" y="149326"/>
                  </a:moveTo>
                  <a:lnTo>
                    <a:pt x="18449" y="149326"/>
                  </a:lnTo>
                  <a:lnTo>
                    <a:pt x="15078" y="149326"/>
                  </a:lnTo>
                  <a:lnTo>
                    <a:pt x="14085" y="150737"/>
                  </a:lnTo>
                  <a:lnTo>
                    <a:pt x="12982" y="156068"/>
                  </a:lnTo>
                  <a:lnTo>
                    <a:pt x="21707" y="199864"/>
                  </a:lnTo>
                  <a:lnTo>
                    <a:pt x="26482" y="240226"/>
                  </a:lnTo>
                  <a:lnTo>
                    <a:pt x="28743" y="265665"/>
                  </a:lnTo>
                  <a:lnTo>
                    <a:pt x="30956" y="293913"/>
                  </a:lnTo>
                  <a:lnTo>
                    <a:pt x="33137" y="324034"/>
                  </a:lnTo>
                  <a:lnTo>
                    <a:pt x="34591" y="351876"/>
                  </a:lnTo>
                  <a:lnTo>
                    <a:pt x="35560" y="378198"/>
                  </a:lnTo>
                  <a:lnTo>
                    <a:pt x="37343" y="423908"/>
                  </a:lnTo>
                  <a:lnTo>
                    <a:pt x="41608" y="467358"/>
                  </a:lnTo>
                  <a:lnTo>
                    <a:pt x="42853" y="483761"/>
                  </a:lnTo>
                  <a:lnTo>
                    <a:pt x="41774" y="485171"/>
                  </a:lnTo>
                  <a:lnTo>
                    <a:pt x="36812" y="477331"/>
                  </a:lnTo>
                  <a:lnTo>
                    <a:pt x="28021" y="448917"/>
                  </a:lnTo>
                  <a:lnTo>
                    <a:pt x="17059" y="402422"/>
                  </a:lnTo>
                  <a:lnTo>
                    <a:pt x="11172" y="370268"/>
                  </a:lnTo>
                  <a:lnTo>
                    <a:pt x="5131" y="334720"/>
                  </a:lnTo>
                  <a:lnTo>
                    <a:pt x="1809" y="296206"/>
                  </a:lnTo>
                  <a:lnTo>
                    <a:pt x="300" y="255712"/>
                  </a:lnTo>
                  <a:lnTo>
                    <a:pt x="0" y="213900"/>
                  </a:lnTo>
                  <a:lnTo>
                    <a:pt x="2622" y="177559"/>
                  </a:lnTo>
                  <a:lnTo>
                    <a:pt x="7192" y="144864"/>
                  </a:lnTo>
                  <a:lnTo>
                    <a:pt x="13061" y="114602"/>
                  </a:lnTo>
                  <a:lnTo>
                    <a:pt x="27108" y="67806"/>
                  </a:lnTo>
                  <a:lnTo>
                    <a:pt x="44170" y="33367"/>
                  </a:lnTo>
                  <a:lnTo>
                    <a:pt x="65864" y="11005"/>
                  </a:lnTo>
                  <a:lnTo>
                    <a:pt x="89617" y="1537"/>
                  </a:lnTo>
                  <a:lnTo>
                    <a:pt x="101877" y="0"/>
                  </a:lnTo>
                  <a:lnTo>
                    <a:pt x="114285" y="3914"/>
                  </a:lnTo>
                  <a:lnTo>
                    <a:pt x="139359" y="21434"/>
                  </a:lnTo>
                  <a:lnTo>
                    <a:pt x="155207" y="51328"/>
                  </a:lnTo>
                  <a:lnTo>
                    <a:pt x="162486" y="87427"/>
                  </a:lnTo>
                  <a:lnTo>
                    <a:pt x="161017" y="124637"/>
                  </a:lnTo>
                  <a:lnTo>
                    <a:pt x="148135" y="160461"/>
                  </a:lnTo>
                  <a:lnTo>
                    <a:pt x="128298" y="193786"/>
                  </a:lnTo>
                  <a:lnTo>
                    <a:pt x="94741" y="232820"/>
                  </a:lnTo>
                  <a:lnTo>
                    <a:pt x="75405" y="245936"/>
                  </a:lnTo>
                  <a:lnTo>
                    <a:pt x="67003" y="248305"/>
                  </a:lnTo>
                  <a:lnTo>
                    <a:pt x="37499" y="244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70">
              <a:extLst>
                <a:ext uri="{FF2B5EF4-FFF2-40B4-BE49-F238E27FC236}">
                  <a16:creationId xmlns:a16="http://schemas.microsoft.com/office/drawing/2014/main" xmlns="" id="{EC888CDB-8A00-4EFA-8978-9210244B2BC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355850" y="1968500"/>
              <a:ext cx="165101" cy="14129"/>
            </a:xfrm>
            <a:custGeom>
              <a:avLst/>
              <a:gdLst/>
              <a:ahLst/>
              <a:cxnLst/>
              <a:rect l="0" t="0" r="0" b="0"/>
              <a:pathLst>
                <a:path w="165101" h="141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13" y="12209"/>
                  </a:lnTo>
                  <a:lnTo>
                    <a:pt x="26367" y="14128"/>
                  </a:lnTo>
                  <a:lnTo>
                    <a:pt x="66844" y="11242"/>
                  </a:lnTo>
                  <a:lnTo>
                    <a:pt x="101675" y="8524"/>
                  </a:lnTo>
                  <a:lnTo>
                    <a:pt x="144113" y="6994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71">
              <a:extLst>
                <a:ext uri="{FF2B5EF4-FFF2-40B4-BE49-F238E27FC236}">
                  <a16:creationId xmlns:a16="http://schemas.microsoft.com/office/drawing/2014/main" xmlns="" id="{83262D00-7410-42FA-BB88-35734B11B0C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54500" y="1835150"/>
              <a:ext cx="164386" cy="349251"/>
            </a:xfrm>
            <a:custGeom>
              <a:avLst/>
              <a:gdLst/>
              <a:ahLst/>
              <a:cxnLst/>
              <a:rect l="0" t="0" r="0" b="0"/>
              <a:pathLst>
                <a:path w="164386" h="349251">
                  <a:moveTo>
                    <a:pt x="127000" y="0"/>
                  </a:moveTo>
                  <a:lnTo>
                    <a:pt x="127000" y="0"/>
                  </a:lnTo>
                  <a:lnTo>
                    <a:pt x="140484" y="16855"/>
                  </a:lnTo>
                  <a:lnTo>
                    <a:pt x="152748" y="47708"/>
                  </a:lnTo>
                  <a:lnTo>
                    <a:pt x="162433" y="89642"/>
                  </a:lnTo>
                  <a:lnTo>
                    <a:pt x="164385" y="136502"/>
                  </a:lnTo>
                  <a:lnTo>
                    <a:pt x="161095" y="160851"/>
                  </a:lnTo>
                  <a:lnTo>
                    <a:pt x="155374" y="185551"/>
                  </a:lnTo>
                  <a:lnTo>
                    <a:pt x="148033" y="210484"/>
                  </a:lnTo>
                  <a:lnTo>
                    <a:pt x="122942" y="255121"/>
                  </a:lnTo>
                  <a:lnTo>
                    <a:pt x="88507" y="293303"/>
                  </a:lnTo>
                  <a:lnTo>
                    <a:pt x="44981" y="32203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72">
              <a:extLst>
                <a:ext uri="{FF2B5EF4-FFF2-40B4-BE49-F238E27FC236}">
                  <a16:creationId xmlns:a16="http://schemas.microsoft.com/office/drawing/2014/main" xmlns="" id="{A09CCBCD-89BC-4BF8-9748-FA66CFE582F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121150" y="1830504"/>
              <a:ext cx="110854" cy="297105"/>
            </a:xfrm>
            <a:custGeom>
              <a:avLst/>
              <a:gdLst/>
              <a:ahLst/>
              <a:cxnLst/>
              <a:rect l="0" t="0" r="0" b="0"/>
              <a:pathLst>
                <a:path w="110854" h="297105">
                  <a:moveTo>
                    <a:pt x="44450" y="106246"/>
                  </a:moveTo>
                  <a:lnTo>
                    <a:pt x="44450" y="106246"/>
                  </a:lnTo>
                  <a:lnTo>
                    <a:pt x="37708" y="106246"/>
                  </a:lnTo>
                  <a:lnTo>
                    <a:pt x="30635" y="111890"/>
                  </a:lnTo>
                  <a:lnTo>
                    <a:pt x="26773" y="116359"/>
                  </a:lnTo>
                  <a:lnTo>
                    <a:pt x="17967" y="149616"/>
                  </a:lnTo>
                  <a:lnTo>
                    <a:pt x="13159" y="183142"/>
                  </a:lnTo>
                  <a:lnTo>
                    <a:pt x="8671" y="220150"/>
                  </a:lnTo>
                  <a:lnTo>
                    <a:pt x="4324" y="255412"/>
                  </a:lnTo>
                  <a:lnTo>
                    <a:pt x="4652" y="290143"/>
                  </a:lnTo>
                  <a:lnTo>
                    <a:pt x="5924" y="295166"/>
                  </a:lnTo>
                  <a:lnTo>
                    <a:pt x="7477" y="297104"/>
                  </a:lnTo>
                  <a:lnTo>
                    <a:pt x="9218" y="296985"/>
                  </a:lnTo>
                  <a:lnTo>
                    <a:pt x="17787" y="258484"/>
                  </a:lnTo>
                  <a:lnTo>
                    <a:pt x="24604" y="221415"/>
                  </a:lnTo>
                  <a:lnTo>
                    <a:pt x="28397" y="198547"/>
                  </a:lnTo>
                  <a:lnTo>
                    <a:pt x="32337" y="173425"/>
                  </a:lnTo>
                  <a:lnTo>
                    <a:pt x="36375" y="146799"/>
                  </a:lnTo>
                  <a:lnTo>
                    <a:pt x="41183" y="120581"/>
                  </a:lnTo>
                  <a:lnTo>
                    <a:pt x="46505" y="94636"/>
                  </a:lnTo>
                  <a:lnTo>
                    <a:pt x="58064" y="48875"/>
                  </a:lnTo>
                  <a:lnTo>
                    <a:pt x="78967" y="4027"/>
                  </a:lnTo>
                  <a:lnTo>
                    <a:pt x="82278" y="0"/>
                  </a:lnTo>
                  <a:lnTo>
                    <a:pt x="85191" y="138"/>
                  </a:lnTo>
                  <a:lnTo>
                    <a:pt x="87838" y="3052"/>
                  </a:lnTo>
                  <a:lnTo>
                    <a:pt x="94936" y="22518"/>
                  </a:lnTo>
                  <a:lnTo>
                    <a:pt x="97157" y="31377"/>
                  </a:lnTo>
                  <a:lnTo>
                    <a:pt x="93542" y="64072"/>
                  </a:lnTo>
                  <a:lnTo>
                    <a:pt x="80162" y="93828"/>
                  </a:lnTo>
                  <a:lnTo>
                    <a:pt x="55272" y="128090"/>
                  </a:lnTo>
                  <a:lnTo>
                    <a:pt x="55192" y="130687"/>
                  </a:lnTo>
                  <a:lnTo>
                    <a:pt x="55845" y="133123"/>
                  </a:lnTo>
                  <a:lnTo>
                    <a:pt x="62214" y="137712"/>
                  </a:lnTo>
                  <a:lnTo>
                    <a:pt x="86921" y="149777"/>
                  </a:lnTo>
                  <a:lnTo>
                    <a:pt x="98839" y="161341"/>
                  </a:lnTo>
                  <a:lnTo>
                    <a:pt x="103992" y="168376"/>
                  </a:lnTo>
                  <a:lnTo>
                    <a:pt x="109718" y="187482"/>
                  </a:lnTo>
                  <a:lnTo>
                    <a:pt x="110853" y="210084"/>
                  </a:lnTo>
                  <a:lnTo>
                    <a:pt x="106653" y="234241"/>
                  </a:lnTo>
                  <a:lnTo>
                    <a:pt x="92557" y="255325"/>
                  </a:lnTo>
                  <a:lnTo>
                    <a:pt x="72180" y="271987"/>
                  </a:lnTo>
                  <a:lnTo>
                    <a:pt x="49014" y="281744"/>
                  </a:lnTo>
                  <a:lnTo>
                    <a:pt x="38321" y="282511"/>
                  </a:lnTo>
                  <a:lnTo>
                    <a:pt x="0" y="271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73">
              <a:extLst>
                <a:ext uri="{FF2B5EF4-FFF2-40B4-BE49-F238E27FC236}">
                  <a16:creationId xmlns:a16="http://schemas.microsoft.com/office/drawing/2014/main" xmlns="" id="{4C984D2A-8D00-4821-896A-338409DBFB3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961462" y="1846244"/>
              <a:ext cx="115239" cy="255607"/>
            </a:xfrm>
            <a:custGeom>
              <a:avLst/>
              <a:gdLst/>
              <a:ahLst/>
              <a:cxnLst/>
              <a:rect l="0" t="0" r="0" b="0"/>
              <a:pathLst>
                <a:path w="115239" h="255607">
                  <a:moveTo>
                    <a:pt x="115238" y="14306"/>
                  </a:moveTo>
                  <a:lnTo>
                    <a:pt x="115238" y="14306"/>
                  </a:lnTo>
                  <a:lnTo>
                    <a:pt x="76514" y="0"/>
                  </a:lnTo>
                  <a:lnTo>
                    <a:pt x="50064" y="33"/>
                  </a:lnTo>
                  <a:lnTo>
                    <a:pt x="42155" y="4085"/>
                  </a:lnTo>
                  <a:lnTo>
                    <a:pt x="27724" y="17995"/>
                  </a:lnTo>
                  <a:lnTo>
                    <a:pt x="7698" y="62514"/>
                  </a:lnTo>
                  <a:lnTo>
                    <a:pt x="415" y="102289"/>
                  </a:lnTo>
                  <a:lnTo>
                    <a:pt x="0" y="144426"/>
                  </a:lnTo>
                  <a:lnTo>
                    <a:pt x="9222" y="184320"/>
                  </a:lnTo>
                  <a:lnTo>
                    <a:pt x="26911" y="228997"/>
                  </a:lnTo>
                  <a:lnTo>
                    <a:pt x="39038" y="25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74">
              <a:extLst>
                <a:ext uri="{FF2B5EF4-FFF2-40B4-BE49-F238E27FC236}">
                  <a16:creationId xmlns:a16="http://schemas.microsoft.com/office/drawing/2014/main" xmlns="" id="{82030C20-FD25-4190-A894-874F293EC98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778250" y="1917700"/>
              <a:ext cx="127001" cy="207390"/>
            </a:xfrm>
            <a:custGeom>
              <a:avLst/>
              <a:gdLst/>
              <a:ahLst/>
              <a:cxnLst/>
              <a:rect l="0" t="0" r="0" b="0"/>
              <a:pathLst>
                <a:path w="127001" h="207390">
                  <a:moveTo>
                    <a:pt x="0" y="82550"/>
                  </a:moveTo>
                  <a:lnTo>
                    <a:pt x="0" y="82550"/>
                  </a:lnTo>
                  <a:lnTo>
                    <a:pt x="3371" y="79179"/>
                  </a:lnTo>
                  <a:lnTo>
                    <a:pt x="15580" y="73712"/>
                  </a:lnTo>
                  <a:lnTo>
                    <a:pt x="35974" y="74365"/>
                  </a:lnTo>
                  <a:lnTo>
                    <a:pt x="51736" y="84792"/>
                  </a:lnTo>
                  <a:lnTo>
                    <a:pt x="59891" y="92511"/>
                  </a:lnTo>
                  <a:lnTo>
                    <a:pt x="70832" y="114259"/>
                  </a:lnTo>
                  <a:lnTo>
                    <a:pt x="75931" y="140387"/>
                  </a:lnTo>
                  <a:lnTo>
                    <a:pt x="73494" y="168463"/>
                  </a:lnTo>
                  <a:lnTo>
                    <a:pt x="63943" y="189878"/>
                  </a:lnTo>
                  <a:lnTo>
                    <a:pt x="57445" y="198552"/>
                  </a:lnTo>
                  <a:lnTo>
                    <a:pt x="50292" y="203629"/>
                  </a:lnTo>
                  <a:lnTo>
                    <a:pt x="34817" y="207389"/>
                  </a:lnTo>
                  <a:lnTo>
                    <a:pt x="28150" y="205287"/>
                  </a:lnTo>
                  <a:lnTo>
                    <a:pt x="16979" y="195426"/>
                  </a:lnTo>
                  <a:lnTo>
                    <a:pt x="12956" y="174110"/>
                  </a:lnTo>
                  <a:lnTo>
                    <a:pt x="12871" y="160523"/>
                  </a:lnTo>
                  <a:lnTo>
                    <a:pt x="25946" y="122849"/>
                  </a:lnTo>
                  <a:lnTo>
                    <a:pt x="51043" y="80000"/>
                  </a:lnTo>
                  <a:lnTo>
                    <a:pt x="88067" y="3978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75">
              <a:extLst>
                <a:ext uri="{FF2B5EF4-FFF2-40B4-BE49-F238E27FC236}">
                  <a16:creationId xmlns:a16="http://schemas.microsoft.com/office/drawing/2014/main" xmlns="" id="{42AE1082-F2C0-49B3-A3EA-1616768C024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687128" y="1774007"/>
              <a:ext cx="104150" cy="347406"/>
            </a:xfrm>
            <a:custGeom>
              <a:avLst/>
              <a:gdLst/>
              <a:ahLst/>
              <a:cxnLst/>
              <a:rect l="0" t="0" r="0" b="0"/>
              <a:pathLst>
                <a:path w="104150" h="347406">
                  <a:moveTo>
                    <a:pt x="14922" y="111943"/>
                  </a:moveTo>
                  <a:lnTo>
                    <a:pt x="14922" y="111943"/>
                  </a:lnTo>
                  <a:lnTo>
                    <a:pt x="18293" y="122056"/>
                  </a:lnTo>
                  <a:lnTo>
                    <a:pt x="16319" y="166831"/>
                  </a:lnTo>
                  <a:lnTo>
                    <a:pt x="15543" y="202190"/>
                  </a:lnTo>
                  <a:lnTo>
                    <a:pt x="15198" y="243304"/>
                  </a:lnTo>
                  <a:lnTo>
                    <a:pt x="14339" y="284626"/>
                  </a:lnTo>
                  <a:lnTo>
                    <a:pt x="9889" y="331422"/>
                  </a:lnTo>
                  <a:lnTo>
                    <a:pt x="6100" y="346602"/>
                  </a:lnTo>
                  <a:lnTo>
                    <a:pt x="4101" y="347405"/>
                  </a:lnTo>
                  <a:lnTo>
                    <a:pt x="2064" y="344412"/>
                  </a:lnTo>
                  <a:lnTo>
                    <a:pt x="0" y="338889"/>
                  </a:lnTo>
                  <a:lnTo>
                    <a:pt x="466" y="300777"/>
                  </a:lnTo>
                  <a:lnTo>
                    <a:pt x="5205" y="257723"/>
                  </a:lnTo>
                  <a:lnTo>
                    <a:pt x="8444" y="232413"/>
                  </a:lnTo>
                  <a:lnTo>
                    <a:pt x="13425" y="201428"/>
                  </a:lnTo>
                  <a:lnTo>
                    <a:pt x="19569" y="166661"/>
                  </a:lnTo>
                  <a:lnTo>
                    <a:pt x="26486" y="129372"/>
                  </a:lnTo>
                  <a:lnTo>
                    <a:pt x="34626" y="97457"/>
                  </a:lnTo>
                  <a:lnTo>
                    <a:pt x="43580" y="69124"/>
                  </a:lnTo>
                  <a:lnTo>
                    <a:pt x="61526" y="25179"/>
                  </a:lnTo>
                  <a:lnTo>
                    <a:pt x="76557" y="3296"/>
                  </a:lnTo>
                  <a:lnTo>
                    <a:pt x="82823" y="0"/>
                  </a:lnTo>
                  <a:lnTo>
                    <a:pt x="88411" y="626"/>
                  </a:lnTo>
                  <a:lnTo>
                    <a:pt x="93548" y="3865"/>
                  </a:lnTo>
                  <a:lnTo>
                    <a:pt x="101137" y="18753"/>
                  </a:lnTo>
                  <a:lnTo>
                    <a:pt x="104149" y="28649"/>
                  </a:lnTo>
                  <a:lnTo>
                    <a:pt x="101851" y="54698"/>
                  </a:lnTo>
                  <a:lnTo>
                    <a:pt x="92363" y="84384"/>
                  </a:lnTo>
                  <a:lnTo>
                    <a:pt x="67893" y="127453"/>
                  </a:lnTo>
                  <a:lnTo>
                    <a:pt x="33972" y="17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76">
              <a:extLst>
                <a:ext uri="{FF2B5EF4-FFF2-40B4-BE49-F238E27FC236}">
                  <a16:creationId xmlns:a16="http://schemas.microsoft.com/office/drawing/2014/main" xmlns="" id="{576D4A85-5759-4DE3-A70F-03A041F4F55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530600" y="2009579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5644" y="41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77">
              <a:extLst>
                <a:ext uri="{FF2B5EF4-FFF2-40B4-BE49-F238E27FC236}">
                  <a16:creationId xmlns:a16="http://schemas.microsoft.com/office/drawing/2014/main" xmlns="" id="{1D6B7802-7223-45D7-A6D1-9E9C9E83DA7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384550" y="1801579"/>
              <a:ext cx="53950" cy="332022"/>
            </a:xfrm>
            <a:custGeom>
              <a:avLst/>
              <a:gdLst/>
              <a:ahLst/>
              <a:cxnLst/>
              <a:rect l="0" t="0" r="0" b="0"/>
              <a:pathLst>
                <a:path w="53950" h="332022">
                  <a:moveTo>
                    <a:pt x="12700" y="8171"/>
                  </a:moveTo>
                  <a:lnTo>
                    <a:pt x="12700" y="8171"/>
                  </a:lnTo>
                  <a:lnTo>
                    <a:pt x="4529" y="0"/>
                  </a:lnTo>
                  <a:lnTo>
                    <a:pt x="5136" y="607"/>
                  </a:lnTo>
                  <a:lnTo>
                    <a:pt x="23768" y="40580"/>
                  </a:lnTo>
                  <a:lnTo>
                    <a:pt x="37374" y="76903"/>
                  </a:lnTo>
                  <a:lnTo>
                    <a:pt x="50478" y="121268"/>
                  </a:lnTo>
                  <a:lnTo>
                    <a:pt x="53407" y="145658"/>
                  </a:lnTo>
                  <a:lnTo>
                    <a:pt x="53949" y="171090"/>
                  </a:lnTo>
                  <a:lnTo>
                    <a:pt x="52899" y="197217"/>
                  </a:lnTo>
                  <a:lnTo>
                    <a:pt x="46555" y="223807"/>
                  </a:lnTo>
                  <a:lnTo>
                    <a:pt x="36681" y="250706"/>
                  </a:lnTo>
                  <a:lnTo>
                    <a:pt x="16302" y="295881"/>
                  </a:lnTo>
                  <a:lnTo>
                    <a:pt x="0" y="332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78">
              <a:extLst>
                <a:ext uri="{FF2B5EF4-FFF2-40B4-BE49-F238E27FC236}">
                  <a16:creationId xmlns:a16="http://schemas.microsoft.com/office/drawing/2014/main" xmlns="" id="{858092D6-4C83-4D8F-8AEA-64560401FF2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183998" y="1936750"/>
              <a:ext cx="130703" cy="57151"/>
            </a:xfrm>
            <a:custGeom>
              <a:avLst/>
              <a:gdLst/>
              <a:ahLst/>
              <a:cxnLst/>
              <a:rect l="0" t="0" r="0" b="0"/>
              <a:pathLst>
                <a:path w="13070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1324" y="35165"/>
                  </a:lnTo>
                  <a:lnTo>
                    <a:pt x="0" y="31909"/>
                  </a:lnTo>
                  <a:lnTo>
                    <a:pt x="1234" y="29034"/>
                  </a:lnTo>
                  <a:lnTo>
                    <a:pt x="8250" y="23958"/>
                  </a:lnTo>
                  <a:lnTo>
                    <a:pt x="40955" y="17133"/>
                  </a:lnTo>
                  <a:lnTo>
                    <a:pt x="74351" y="10907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79">
              <a:extLst>
                <a:ext uri="{FF2B5EF4-FFF2-40B4-BE49-F238E27FC236}">
                  <a16:creationId xmlns:a16="http://schemas.microsoft.com/office/drawing/2014/main" xmlns="" id="{19A52838-F48D-41C8-80C7-FBBBC932BBF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44886" y="1835835"/>
              <a:ext cx="150765" cy="274047"/>
            </a:xfrm>
            <a:custGeom>
              <a:avLst/>
              <a:gdLst/>
              <a:ahLst/>
              <a:cxnLst/>
              <a:rect l="0" t="0" r="0" b="0"/>
              <a:pathLst>
                <a:path w="150765" h="274047">
                  <a:moveTo>
                    <a:pt x="55514" y="81865"/>
                  </a:moveTo>
                  <a:lnTo>
                    <a:pt x="55514" y="81865"/>
                  </a:lnTo>
                  <a:lnTo>
                    <a:pt x="55514" y="78494"/>
                  </a:lnTo>
                  <a:lnTo>
                    <a:pt x="54808" y="78912"/>
                  </a:lnTo>
                  <a:lnTo>
                    <a:pt x="39934" y="110308"/>
                  </a:lnTo>
                  <a:lnTo>
                    <a:pt x="26282" y="156379"/>
                  </a:lnTo>
                  <a:lnTo>
                    <a:pt x="17592" y="190007"/>
                  </a:lnTo>
                  <a:lnTo>
                    <a:pt x="6648" y="236909"/>
                  </a:lnTo>
                  <a:lnTo>
                    <a:pt x="0" y="273828"/>
                  </a:lnTo>
                  <a:lnTo>
                    <a:pt x="866" y="274046"/>
                  </a:lnTo>
                  <a:lnTo>
                    <a:pt x="14276" y="241522"/>
                  </a:lnTo>
                  <a:lnTo>
                    <a:pt x="27308" y="206446"/>
                  </a:lnTo>
                  <a:lnTo>
                    <a:pt x="36710" y="183263"/>
                  </a:lnTo>
                  <a:lnTo>
                    <a:pt x="47211" y="157931"/>
                  </a:lnTo>
                  <a:lnTo>
                    <a:pt x="57740" y="131870"/>
                  </a:lnTo>
                  <a:lnTo>
                    <a:pt x="68287" y="105324"/>
                  </a:lnTo>
                  <a:lnTo>
                    <a:pt x="78846" y="78454"/>
                  </a:lnTo>
                  <a:lnTo>
                    <a:pt x="98104" y="37310"/>
                  </a:lnTo>
                  <a:lnTo>
                    <a:pt x="119168" y="3517"/>
                  </a:lnTo>
                  <a:lnTo>
                    <a:pt x="123350" y="0"/>
                  </a:lnTo>
                  <a:lnTo>
                    <a:pt x="126138" y="1183"/>
                  </a:lnTo>
                  <a:lnTo>
                    <a:pt x="129235" y="11904"/>
                  </a:lnTo>
                  <a:lnTo>
                    <a:pt x="134351" y="54629"/>
                  </a:lnTo>
                  <a:lnTo>
                    <a:pt x="140177" y="95866"/>
                  </a:lnTo>
                  <a:lnTo>
                    <a:pt x="146058" y="141004"/>
                  </a:lnTo>
                  <a:lnTo>
                    <a:pt x="148673" y="184584"/>
                  </a:lnTo>
                  <a:lnTo>
                    <a:pt x="150764" y="227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80">
              <a:extLst>
                <a:ext uri="{FF2B5EF4-FFF2-40B4-BE49-F238E27FC236}">
                  <a16:creationId xmlns:a16="http://schemas.microsoft.com/office/drawing/2014/main" xmlns="" id="{C6F8BDC6-D9C8-49E0-8E24-004A9B58824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039365" y="1825098"/>
              <a:ext cx="78486" cy="264053"/>
            </a:xfrm>
            <a:custGeom>
              <a:avLst/>
              <a:gdLst/>
              <a:ahLst/>
              <a:cxnLst/>
              <a:rect l="0" t="0" r="0" b="0"/>
              <a:pathLst>
                <a:path w="78486" h="264053">
                  <a:moveTo>
                    <a:pt x="78485" y="16402"/>
                  </a:moveTo>
                  <a:lnTo>
                    <a:pt x="78485" y="16402"/>
                  </a:lnTo>
                  <a:lnTo>
                    <a:pt x="71743" y="6289"/>
                  </a:lnTo>
                  <a:lnTo>
                    <a:pt x="68346" y="3310"/>
                  </a:lnTo>
                  <a:lnTo>
                    <a:pt x="60808" y="0"/>
                  </a:lnTo>
                  <a:lnTo>
                    <a:pt x="47110" y="7936"/>
                  </a:lnTo>
                  <a:lnTo>
                    <a:pt x="38518" y="14991"/>
                  </a:lnTo>
                  <a:lnTo>
                    <a:pt x="12942" y="58631"/>
                  </a:lnTo>
                  <a:lnTo>
                    <a:pt x="3494" y="98200"/>
                  </a:lnTo>
                  <a:lnTo>
                    <a:pt x="0" y="140245"/>
                  </a:lnTo>
                  <a:lnTo>
                    <a:pt x="799" y="180099"/>
                  </a:lnTo>
                  <a:lnTo>
                    <a:pt x="11958" y="224752"/>
                  </a:lnTo>
                  <a:lnTo>
                    <a:pt x="24693" y="243293"/>
                  </a:lnTo>
                  <a:lnTo>
                    <a:pt x="46735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81">
              <a:extLst>
                <a:ext uri="{FF2B5EF4-FFF2-40B4-BE49-F238E27FC236}">
                  <a16:creationId xmlns:a16="http://schemas.microsoft.com/office/drawing/2014/main" xmlns="" id="{C1F06CCC-7BA1-44E9-A3E0-159AF804546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857500" y="1943100"/>
              <a:ext cx="114301" cy="159898"/>
            </a:xfrm>
            <a:custGeom>
              <a:avLst/>
              <a:gdLst/>
              <a:ahLst/>
              <a:cxnLst/>
              <a:rect l="0" t="0" r="0" b="0"/>
              <a:pathLst>
                <a:path w="114301" h="159898">
                  <a:moveTo>
                    <a:pt x="0" y="57150"/>
                  </a:moveTo>
                  <a:lnTo>
                    <a:pt x="0" y="57150"/>
                  </a:lnTo>
                  <a:lnTo>
                    <a:pt x="0" y="60521"/>
                  </a:lnTo>
                  <a:lnTo>
                    <a:pt x="3763" y="64057"/>
                  </a:lnTo>
                  <a:lnTo>
                    <a:pt x="37664" y="86919"/>
                  </a:lnTo>
                  <a:lnTo>
                    <a:pt x="44159" y="93929"/>
                  </a:lnTo>
                  <a:lnTo>
                    <a:pt x="51376" y="111126"/>
                  </a:lnTo>
                  <a:lnTo>
                    <a:pt x="53173" y="129823"/>
                  </a:lnTo>
                  <a:lnTo>
                    <a:pt x="49268" y="147540"/>
                  </a:lnTo>
                  <a:lnTo>
                    <a:pt x="45545" y="153393"/>
                  </a:lnTo>
                  <a:lnTo>
                    <a:pt x="40947" y="157295"/>
                  </a:lnTo>
                  <a:lnTo>
                    <a:pt x="35764" y="159897"/>
                  </a:lnTo>
                  <a:lnTo>
                    <a:pt x="30193" y="159514"/>
                  </a:lnTo>
                  <a:lnTo>
                    <a:pt x="18358" y="153445"/>
                  </a:lnTo>
                  <a:lnTo>
                    <a:pt x="14355" y="146041"/>
                  </a:lnTo>
                  <a:lnTo>
                    <a:pt x="9908" y="124644"/>
                  </a:lnTo>
                  <a:lnTo>
                    <a:pt x="20888" y="81460"/>
                  </a:lnTo>
                  <a:lnTo>
                    <a:pt x="48758" y="39659"/>
                  </a:lnTo>
                  <a:lnTo>
                    <a:pt x="73646" y="209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82">
              <a:extLst>
                <a:ext uri="{FF2B5EF4-FFF2-40B4-BE49-F238E27FC236}">
                  <a16:creationId xmlns:a16="http://schemas.microsoft.com/office/drawing/2014/main" xmlns="" id="{9C456177-BD22-4B79-8215-E1FAB5FD28F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12594" y="1786444"/>
              <a:ext cx="136908" cy="359286"/>
            </a:xfrm>
            <a:custGeom>
              <a:avLst/>
              <a:gdLst/>
              <a:ahLst/>
              <a:cxnLst/>
              <a:rect l="0" t="0" r="0" b="0"/>
              <a:pathLst>
                <a:path w="136908" h="359286">
                  <a:moveTo>
                    <a:pt x="11556" y="143956"/>
                  </a:moveTo>
                  <a:lnTo>
                    <a:pt x="11556" y="143956"/>
                  </a:lnTo>
                  <a:lnTo>
                    <a:pt x="0" y="122941"/>
                  </a:lnTo>
                  <a:lnTo>
                    <a:pt x="1736" y="123596"/>
                  </a:lnTo>
                  <a:lnTo>
                    <a:pt x="9308" y="129968"/>
                  </a:lnTo>
                  <a:lnTo>
                    <a:pt x="28842" y="165682"/>
                  </a:lnTo>
                  <a:lnTo>
                    <a:pt x="44404" y="198767"/>
                  </a:lnTo>
                  <a:lnTo>
                    <a:pt x="59316" y="235344"/>
                  </a:lnTo>
                  <a:lnTo>
                    <a:pt x="70647" y="275119"/>
                  </a:lnTo>
                  <a:lnTo>
                    <a:pt x="78506" y="310671"/>
                  </a:lnTo>
                  <a:lnTo>
                    <a:pt x="82234" y="339407"/>
                  </a:lnTo>
                  <a:lnTo>
                    <a:pt x="79187" y="356883"/>
                  </a:lnTo>
                  <a:lnTo>
                    <a:pt x="75693" y="359285"/>
                  </a:lnTo>
                  <a:lnTo>
                    <a:pt x="71247" y="358064"/>
                  </a:lnTo>
                  <a:lnTo>
                    <a:pt x="66167" y="354428"/>
                  </a:lnTo>
                  <a:lnTo>
                    <a:pt x="45533" y="322343"/>
                  </a:lnTo>
                  <a:lnTo>
                    <a:pt x="29714" y="281565"/>
                  </a:lnTo>
                  <a:lnTo>
                    <a:pt x="21545" y="256862"/>
                  </a:lnTo>
                  <a:lnTo>
                    <a:pt x="15393" y="227693"/>
                  </a:lnTo>
                  <a:lnTo>
                    <a:pt x="10586" y="195547"/>
                  </a:lnTo>
                  <a:lnTo>
                    <a:pt x="6676" y="161417"/>
                  </a:lnTo>
                  <a:lnTo>
                    <a:pt x="6186" y="130197"/>
                  </a:lnTo>
                  <a:lnTo>
                    <a:pt x="7976" y="100916"/>
                  </a:lnTo>
                  <a:lnTo>
                    <a:pt x="11286" y="72930"/>
                  </a:lnTo>
                  <a:lnTo>
                    <a:pt x="24371" y="34307"/>
                  </a:lnTo>
                  <a:lnTo>
                    <a:pt x="32799" y="20057"/>
                  </a:lnTo>
                  <a:lnTo>
                    <a:pt x="43357" y="10557"/>
                  </a:lnTo>
                  <a:lnTo>
                    <a:pt x="68258" y="0"/>
                  </a:lnTo>
                  <a:lnTo>
                    <a:pt x="80402" y="8"/>
                  </a:lnTo>
                  <a:lnTo>
                    <a:pt x="103302" y="7542"/>
                  </a:lnTo>
                  <a:lnTo>
                    <a:pt x="121477" y="25942"/>
                  </a:lnTo>
                  <a:lnTo>
                    <a:pt x="129286" y="37764"/>
                  </a:lnTo>
                  <a:lnTo>
                    <a:pt x="136082" y="64069"/>
                  </a:lnTo>
                  <a:lnTo>
                    <a:pt x="136907" y="77998"/>
                  </a:lnTo>
                  <a:lnTo>
                    <a:pt x="126534" y="106645"/>
                  </a:lnTo>
                  <a:lnTo>
                    <a:pt x="96894" y="146777"/>
                  </a:lnTo>
                  <a:lnTo>
                    <a:pt x="49656" y="19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83">
              <a:extLst>
                <a:ext uri="{FF2B5EF4-FFF2-40B4-BE49-F238E27FC236}">
                  <a16:creationId xmlns:a16="http://schemas.microsoft.com/office/drawing/2014/main" xmlns="" id="{CE914954-ACC1-48DD-9100-CD3DCEA1AEB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374508" y="2089150"/>
              <a:ext cx="209943" cy="29986"/>
            </a:xfrm>
            <a:custGeom>
              <a:avLst/>
              <a:gdLst/>
              <a:ahLst/>
              <a:cxnLst/>
              <a:rect l="0" t="0" r="0" b="0"/>
              <a:pathLst>
                <a:path w="209943" h="29986">
                  <a:moveTo>
                    <a:pt x="6742" y="19050"/>
                  </a:moveTo>
                  <a:lnTo>
                    <a:pt x="6742" y="19050"/>
                  </a:lnTo>
                  <a:lnTo>
                    <a:pt x="0" y="25792"/>
                  </a:lnTo>
                  <a:lnTo>
                    <a:pt x="836" y="27778"/>
                  </a:lnTo>
                  <a:lnTo>
                    <a:pt x="9291" y="29985"/>
                  </a:lnTo>
                  <a:lnTo>
                    <a:pt x="56451" y="20557"/>
                  </a:lnTo>
                  <a:lnTo>
                    <a:pt x="97274" y="10547"/>
                  </a:lnTo>
                  <a:lnTo>
                    <a:pt x="141758" y="4688"/>
                  </a:lnTo>
                  <a:lnTo>
                    <a:pt x="179638" y="2083"/>
                  </a:lnTo>
                  <a:lnTo>
                    <a:pt x="209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86">
            <a:extLst>
              <a:ext uri="{FF2B5EF4-FFF2-40B4-BE49-F238E27FC236}">
                <a16:creationId xmlns:a16="http://schemas.microsoft.com/office/drawing/2014/main" xmlns="" id="{29620F63-5183-43E4-9CF3-69F3477CFA1D}"/>
              </a:ext>
            </a:extLst>
          </p:cNvPr>
          <p:cNvGrpSpPr/>
          <p:nvPr/>
        </p:nvGrpSpPr>
        <p:grpSpPr>
          <a:xfrm>
            <a:off x="822150" y="1406762"/>
            <a:ext cx="3947256" cy="1780981"/>
            <a:chOff x="822150" y="1406762"/>
            <a:chExt cx="3947256" cy="1780981"/>
          </a:xfrm>
        </p:grpSpPr>
        <p:sp>
          <p:nvSpPr>
            <p:cNvPr id="84" name="SMARTInkShape-3184">
              <a:extLst>
                <a:ext uri="{FF2B5EF4-FFF2-40B4-BE49-F238E27FC236}">
                  <a16:creationId xmlns:a16="http://schemas.microsoft.com/office/drawing/2014/main" xmlns="" id="{ECBB56C1-18D4-43DE-9D48-30B47D34E50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758950" y="2717800"/>
              <a:ext cx="1333501" cy="469943"/>
            </a:xfrm>
            <a:custGeom>
              <a:avLst/>
              <a:gdLst/>
              <a:ahLst/>
              <a:cxnLst/>
              <a:rect l="0" t="0" r="0" b="0"/>
              <a:pathLst>
                <a:path w="1333501" h="469943">
                  <a:moveTo>
                    <a:pt x="0" y="254000"/>
                  </a:moveTo>
                  <a:lnTo>
                    <a:pt x="0" y="254000"/>
                  </a:lnTo>
                  <a:lnTo>
                    <a:pt x="0" y="250629"/>
                  </a:lnTo>
                  <a:lnTo>
                    <a:pt x="2117" y="251047"/>
                  </a:lnTo>
                  <a:lnTo>
                    <a:pt x="10113" y="255275"/>
                  </a:lnTo>
                  <a:lnTo>
                    <a:pt x="33257" y="289185"/>
                  </a:lnTo>
                  <a:lnTo>
                    <a:pt x="56174" y="331257"/>
                  </a:lnTo>
                  <a:lnTo>
                    <a:pt x="69199" y="356304"/>
                  </a:lnTo>
                  <a:lnTo>
                    <a:pt x="104368" y="402950"/>
                  </a:lnTo>
                  <a:lnTo>
                    <a:pt x="147280" y="442261"/>
                  </a:lnTo>
                  <a:lnTo>
                    <a:pt x="171565" y="455708"/>
                  </a:lnTo>
                  <a:lnTo>
                    <a:pt x="196927" y="466788"/>
                  </a:lnTo>
                  <a:lnTo>
                    <a:pt x="226534" y="469942"/>
                  </a:lnTo>
                  <a:lnTo>
                    <a:pt x="258973" y="467811"/>
                  </a:lnTo>
                  <a:lnTo>
                    <a:pt x="293299" y="462157"/>
                  </a:lnTo>
                  <a:lnTo>
                    <a:pt x="335232" y="447805"/>
                  </a:lnTo>
                  <a:lnTo>
                    <a:pt x="382238" y="427654"/>
                  </a:lnTo>
                  <a:lnTo>
                    <a:pt x="432625" y="403636"/>
                  </a:lnTo>
                  <a:lnTo>
                    <a:pt x="491617" y="372807"/>
                  </a:lnTo>
                  <a:lnTo>
                    <a:pt x="556345" y="337438"/>
                  </a:lnTo>
                  <a:lnTo>
                    <a:pt x="624896" y="299041"/>
                  </a:lnTo>
                  <a:lnTo>
                    <a:pt x="697408" y="261450"/>
                  </a:lnTo>
                  <a:lnTo>
                    <a:pt x="772561" y="224395"/>
                  </a:lnTo>
                  <a:lnTo>
                    <a:pt x="849474" y="187696"/>
                  </a:lnTo>
                  <a:lnTo>
                    <a:pt x="921916" y="155470"/>
                  </a:lnTo>
                  <a:lnTo>
                    <a:pt x="991377" y="126224"/>
                  </a:lnTo>
                  <a:lnTo>
                    <a:pt x="1058851" y="98966"/>
                  </a:lnTo>
                  <a:lnTo>
                    <a:pt x="1119356" y="75855"/>
                  </a:lnTo>
                  <a:lnTo>
                    <a:pt x="1175215" y="55509"/>
                  </a:lnTo>
                  <a:lnTo>
                    <a:pt x="1227977" y="37006"/>
                  </a:lnTo>
                  <a:lnTo>
                    <a:pt x="1263151" y="24671"/>
                  </a:lnTo>
                  <a:lnTo>
                    <a:pt x="1333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85">
              <a:extLst>
                <a:ext uri="{FF2B5EF4-FFF2-40B4-BE49-F238E27FC236}">
                  <a16:creationId xmlns:a16="http://schemas.microsoft.com/office/drawing/2014/main" xmlns="" id="{977243A8-EC57-44F0-8858-3F59B571286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22150" y="1406762"/>
              <a:ext cx="3947256" cy="1519948"/>
            </a:xfrm>
            <a:custGeom>
              <a:avLst/>
              <a:gdLst/>
              <a:ahLst/>
              <a:cxnLst/>
              <a:rect l="0" t="0" r="0" b="0"/>
              <a:pathLst>
                <a:path w="3947256" h="1519948">
                  <a:moveTo>
                    <a:pt x="92250" y="282338"/>
                  </a:moveTo>
                  <a:lnTo>
                    <a:pt x="92250" y="282338"/>
                  </a:lnTo>
                  <a:lnTo>
                    <a:pt x="112476" y="262112"/>
                  </a:lnTo>
                  <a:lnTo>
                    <a:pt x="160036" y="240893"/>
                  </a:lnTo>
                  <a:lnTo>
                    <a:pt x="192474" y="229308"/>
                  </a:lnTo>
                  <a:lnTo>
                    <a:pt x="233855" y="215235"/>
                  </a:lnTo>
                  <a:lnTo>
                    <a:pt x="281197" y="199503"/>
                  </a:lnTo>
                  <a:lnTo>
                    <a:pt x="332515" y="182665"/>
                  </a:lnTo>
                  <a:lnTo>
                    <a:pt x="395654" y="164383"/>
                  </a:lnTo>
                  <a:lnTo>
                    <a:pt x="466675" y="145141"/>
                  </a:lnTo>
                  <a:lnTo>
                    <a:pt x="542950" y="125257"/>
                  </a:lnTo>
                  <a:lnTo>
                    <a:pt x="626961" y="106356"/>
                  </a:lnTo>
                  <a:lnTo>
                    <a:pt x="716130" y="88111"/>
                  </a:lnTo>
                  <a:lnTo>
                    <a:pt x="808736" y="70303"/>
                  </a:lnTo>
                  <a:lnTo>
                    <a:pt x="907869" y="54904"/>
                  </a:lnTo>
                  <a:lnTo>
                    <a:pt x="1011351" y="41110"/>
                  </a:lnTo>
                  <a:lnTo>
                    <a:pt x="1117734" y="28386"/>
                  </a:lnTo>
                  <a:lnTo>
                    <a:pt x="1230989" y="18492"/>
                  </a:lnTo>
                  <a:lnTo>
                    <a:pt x="1348826" y="10485"/>
                  </a:lnTo>
                  <a:lnTo>
                    <a:pt x="1469717" y="3736"/>
                  </a:lnTo>
                  <a:lnTo>
                    <a:pt x="1594056" y="648"/>
                  </a:lnTo>
                  <a:lnTo>
                    <a:pt x="1720693" y="0"/>
                  </a:lnTo>
                  <a:lnTo>
                    <a:pt x="1848862" y="979"/>
                  </a:lnTo>
                  <a:lnTo>
                    <a:pt x="1979463" y="3749"/>
                  </a:lnTo>
                  <a:lnTo>
                    <a:pt x="2111687" y="7712"/>
                  </a:lnTo>
                  <a:lnTo>
                    <a:pt x="2244991" y="12471"/>
                  </a:lnTo>
                  <a:lnTo>
                    <a:pt x="2379017" y="20582"/>
                  </a:lnTo>
                  <a:lnTo>
                    <a:pt x="2513522" y="30928"/>
                  </a:lnTo>
                  <a:lnTo>
                    <a:pt x="2648347" y="42765"/>
                  </a:lnTo>
                  <a:lnTo>
                    <a:pt x="2776332" y="57712"/>
                  </a:lnTo>
                  <a:lnTo>
                    <a:pt x="2899755" y="74732"/>
                  </a:lnTo>
                  <a:lnTo>
                    <a:pt x="3020136" y="93134"/>
                  </a:lnTo>
                  <a:lnTo>
                    <a:pt x="3130730" y="113163"/>
                  </a:lnTo>
                  <a:lnTo>
                    <a:pt x="3234798" y="134277"/>
                  </a:lnTo>
                  <a:lnTo>
                    <a:pt x="3334515" y="156114"/>
                  </a:lnTo>
                  <a:lnTo>
                    <a:pt x="3423571" y="181961"/>
                  </a:lnTo>
                  <a:lnTo>
                    <a:pt x="3505520" y="210481"/>
                  </a:lnTo>
                  <a:lnTo>
                    <a:pt x="3582730" y="240783"/>
                  </a:lnTo>
                  <a:lnTo>
                    <a:pt x="3648314" y="272979"/>
                  </a:lnTo>
                  <a:lnTo>
                    <a:pt x="3706148" y="306437"/>
                  </a:lnTo>
                  <a:lnTo>
                    <a:pt x="3758815" y="340738"/>
                  </a:lnTo>
                  <a:lnTo>
                    <a:pt x="3802393" y="377716"/>
                  </a:lnTo>
                  <a:lnTo>
                    <a:pt x="3839912" y="416478"/>
                  </a:lnTo>
                  <a:lnTo>
                    <a:pt x="3873391" y="456432"/>
                  </a:lnTo>
                  <a:lnTo>
                    <a:pt x="3899239" y="497884"/>
                  </a:lnTo>
                  <a:lnTo>
                    <a:pt x="3919998" y="540335"/>
                  </a:lnTo>
                  <a:lnTo>
                    <a:pt x="3937365" y="583453"/>
                  </a:lnTo>
                  <a:lnTo>
                    <a:pt x="3945416" y="626309"/>
                  </a:lnTo>
                  <a:lnTo>
                    <a:pt x="3947255" y="668991"/>
                  </a:lnTo>
                  <a:lnTo>
                    <a:pt x="3944953" y="711556"/>
                  </a:lnTo>
                  <a:lnTo>
                    <a:pt x="3935658" y="754045"/>
                  </a:lnTo>
                  <a:lnTo>
                    <a:pt x="3921699" y="796481"/>
                  </a:lnTo>
                  <a:lnTo>
                    <a:pt x="3904633" y="838883"/>
                  </a:lnTo>
                  <a:lnTo>
                    <a:pt x="3877733" y="881968"/>
                  </a:lnTo>
                  <a:lnTo>
                    <a:pt x="3844277" y="925508"/>
                  </a:lnTo>
                  <a:lnTo>
                    <a:pt x="3806451" y="969351"/>
                  </a:lnTo>
                  <a:lnTo>
                    <a:pt x="3760773" y="1011986"/>
                  </a:lnTo>
                  <a:lnTo>
                    <a:pt x="3709860" y="1053815"/>
                  </a:lnTo>
                  <a:lnTo>
                    <a:pt x="3655457" y="1095106"/>
                  </a:lnTo>
                  <a:lnTo>
                    <a:pt x="3592377" y="1134628"/>
                  </a:lnTo>
                  <a:lnTo>
                    <a:pt x="3523512" y="1172970"/>
                  </a:lnTo>
                  <a:lnTo>
                    <a:pt x="3450792" y="1210526"/>
                  </a:lnTo>
                  <a:lnTo>
                    <a:pt x="3368444" y="1246147"/>
                  </a:lnTo>
                  <a:lnTo>
                    <a:pt x="3279679" y="1280477"/>
                  </a:lnTo>
                  <a:lnTo>
                    <a:pt x="3186636" y="1313948"/>
                  </a:lnTo>
                  <a:lnTo>
                    <a:pt x="3086507" y="1344022"/>
                  </a:lnTo>
                  <a:lnTo>
                    <a:pt x="2981655" y="1371833"/>
                  </a:lnTo>
                  <a:lnTo>
                    <a:pt x="2873653" y="1398134"/>
                  </a:lnTo>
                  <a:lnTo>
                    <a:pt x="2761436" y="1421313"/>
                  </a:lnTo>
                  <a:lnTo>
                    <a:pt x="2646407" y="1442410"/>
                  </a:lnTo>
                  <a:lnTo>
                    <a:pt x="2529505" y="1462119"/>
                  </a:lnTo>
                  <a:lnTo>
                    <a:pt x="2406414" y="1478081"/>
                  </a:lnTo>
                  <a:lnTo>
                    <a:pt x="2279198" y="1491544"/>
                  </a:lnTo>
                  <a:lnTo>
                    <a:pt x="2149232" y="1503343"/>
                  </a:lnTo>
                  <a:lnTo>
                    <a:pt x="2019549" y="1511208"/>
                  </a:lnTo>
                  <a:lnTo>
                    <a:pt x="1890055" y="1516451"/>
                  </a:lnTo>
                  <a:lnTo>
                    <a:pt x="1760687" y="1519947"/>
                  </a:lnTo>
                  <a:lnTo>
                    <a:pt x="1632814" y="1518749"/>
                  </a:lnTo>
                  <a:lnTo>
                    <a:pt x="1505937" y="1514423"/>
                  </a:lnTo>
                  <a:lnTo>
                    <a:pt x="1379725" y="1508011"/>
                  </a:lnTo>
                  <a:lnTo>
                    <a:pt x="1256072" y="1498092"/>
                  </a:lnTo>
                  <a:lnTo>
                    <a:pt x="1134126" y="1485835"/>
                  </a:lnTo>
                  <a:lnTo>
                    <a:pt x="1013317" y="1472019"/>
                  </a:lnTo>
                  <a:lnTo>
                    <a:pt x="901028" y="1453637"/>
                  </a:lnTo>
                  <a:lnTo>
                    <a:pt x="794418" y="1432209"/>
                  </a:lnTo>
                  <a:lnTo>
                    <a:pt x="691596" y="1408752"/>
                  </a:lnTo>
                  <a:lnTo>
                    <a:pt x="599058" y="1379709"/>
                  </a:lnTo>
                  <a:lnTo>
                    <a:pt x="513378" y="1346940"/>
                  </a:lnTo>
                  <a:lnTo>
                    <a:pt x="432268" y="1311690"/>
                  </a:lnTo>
                  <a:lnTo>
                    <a:pt x="361262" y="1272667"/>
                  </a:lnTo>
                  <a:lnTo>
                    <a:pt x="296991" y="1231129"/>
                  </a:lnTo>
                  <a:lnTo>
                    <a:pt x="237211" y="1187916"/>
                  </a:lnTo>
                  <a:lnTo>
                    <a:pt x="186774" y="1141468"/>
                  </a:lnTo>
                  <a:lnTo>
                    <a:pt x="142566" y="1092863"/>
                  </a:lnTo>
                  <a:lnTo>
                    <a:pt x="102511" y="1042821"/>
                  </a:lnTo>
                  <a:lnTo>
                    <a:pt x="71574" y="991116"/>
                  </a:lnTo>
                  <a:lnTo>
                    <a:pt x="46716" y="938301"/>
                  </a:lnTo>
                  <a:lnTo>
                    <a:pt x="25910" y="884747"/>
                  </a:lnTo>
                  <a:lnTo>
                    <a:pt x="12746" y="829994"/>
                  </a:lnTo>
                  <a:lnTo>
                    <a:pt x="4675" y="774442"/>
                  </a:lnTo>
                  <a:lnTo>
                    <a:pt x="0" y="718357"/>
                  </a:lnTo>
                  <a:lnTo>
                    <a:pt x="4644" y="663329"/>
                  </a:lnTo>
                  <a:lnTo>
                    <a:pt x="15502" y="609004"/>
                  </a:lnTo>
                  <a:lnTo>
                    <a:pt x="30501" y="555148"/>
                  </a:lnTo>
                  <a:lnTo>
                    <a:pt x="52495" y="505134"/>
                  </a:lnTo>
                  <a:lnTo>
                    <a:pt x="79152" y="457680"/>
                  </a:lnTo>
                  <a:lnTo>
                    <a:pt x="108918" y="411932"/>
                  </a:lnTo>
                  <a:lnTo>
                    <a:pt x="145695" y="369440"/>
                  </a:lnTo>
                  <a:lnTo>
                    <a:pt x="187147" y="329117"/>
                  </a:lnTo>
                  <a:lnTo>
                    <a:pt x="231715" y="290241"/>
                  </a:lnTo>
                  <a:lnTo>
                    <a:pt x="279771" y="257973"/>
                  </a:lnTo>
                  <a:lnTo>
                    <a:pt x="330153" y="230111"/>
                  </a:lnTo>
                  <a:lnTo>
                    <a:pt x="382085" y="205187"/>
                  </a:lnTo>
                  <a:lnTo>
                    <a:pt x="433640" y="185043"/>
                  </a:lnTo>
                  <a:lnTo>
                    <a:pt x="484943" y="168086"/>
                  </a:lnTo>
                  <a:lnTo>
                    <a:pt x="536079" y="153253"/>
                  </a:lnTo>
                  <a:lnTo>
                    <a:pt x="570169" y="143365"/>
                  </a:lnTo>
                  <a:lnTo>
                    <a:pt x="638350" y="123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3186">
            <a:extLst>
              <a:ext uri="{FF2B5EF4-FFF2-40B4-BE49-F238E27FC236}">
                <a16:creationId xmlns:a16="http://schemas.microsoft.com/office/drawing/2014/main" xmlns="" id="{87367061-5747-4973-A8BF-E2C7B8522E6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61000" y="1333981"/>
            <a:ext cx="3730661" cy="1658077"/>
          </a:xfrm>
          <a:custGeom>
            <a:avLst/>
            <a:gdLst/>
            <a:ahLst/>
            <a:cxnLst/>
            <a:rect l="0" t="0" r="0" b="0"/>
            <a:pathLst>
              <a:path w="3730661" h="1658077">
                <a:moveTo>
                  <a:pt x="0" y="209069"/>
                </a:moveTo>
                <a:lnTo>
                  <a:pt x="0" y="209069"/>
                </a:lnTo>
                <a:lnTo>
                  <a:pt x="47193" y="185472"/>
                </a:lnTo>
                <a:lnTo>
                  <a:pt x="78734" y="173582"/>
                </a:lnTo>
                <a:lnTo>
                  <a:pt x="117401" y="160717"/>
                </a:lnTo>
                <a:lnTo>
                  <a:pt x="160817" y="147201"/>
                </a:lnTo>
                <a:lnTo>
                  <a:pt x="216572" y="132546"/>
                </a:lnTo>
                <a:lnTo>
                  <a:pt x="280554" y="117131"/>
                </a:lnTo>
                <a:lnTo>
                  <a:pt x="350019" y="101210"/>
                </a:lnTo>
                <a:lnTo>
                  <a:pt x="428785" y="85658"/>
                </a:lnTo>
                <a:lnTo>
                  <a:pt x="513750" y="70350"/>
                </a:lnTo>
                <a:lnTo>
                  <a:pt x="602850" y="55207"/>
                </a:lnTo>
                <a:lnTo>
                  <a:pt x="699645" y="41583"/>
                </a:lnTo>
                <a:lnTo>
                  <a:pt x="801569" y="28973"/>
                </a:lnTo>
                <a:lnTo>
                  <a:pt x="906912" y="17038"/>
                </a:lnTo>
                <a:lnTo>
                  <a:pt x="1020180" y="9082"/>
                </a:lnTo>
                <a:lnTo>
                  <a:pt x="1138730" y="3777"/>
                </a:lnTo>
                <a:lnTo>
                  <a:pt x="1260804" y="241"/>
                </a:lnTo>
                <a:lnTo>
                  <a:pt x="1385931" y="0"/>
                </a:lnTo>
                <a:lnTo>
                  <a:pt x="1513093" y="1957"/>
                </a:lnTo>
                <a:lnTo>
                  <a:pt x="1641611" y="5377"/>
                </a:lnTo>
                <a:lnTo>
                  <a:pt x="1771741" y="13302"/>
                </a:lnTo>
                <a:lnTo>
                  <a:pt x="1902944" y="24230"/>
                </a:lnTo>
                <a:lnTo>
                  <a:pt x="2034862" y="37160"/>
                </a:lnTo>
                <a:lnTo>
                  <a:pt x="2168669" y="54952"/>
                </a:lnTo>
                <a:lnTo>
                  <a:pt x="2303735" y="75985"/>
                </a:lnTo>
                <a:lnTo>
                  <a:pt x="2439640" y="99180"/>
                </a:lnTo>
                <a:lnTo>
                  <a:pt x="2569754" y="127343"/>
                </a:lnTo>
                <a:lnTo>
                  <a:pt x="2696008" y="158818"/>
                </a:lnTo>
                <a:lnTo>
                  <a:pt x="2819689" y="192502"/>
                </a:lnTo>
                <a:lnTo>
                  <a:pt x="2936715" y="230480"/>
                </a:lnTo>
                <a:lnTo>
                  <a:pt x="3049304" y="271321"/>
                </a:lnTo>
                <a:lnTo>
                  <a:pt x="3158936" y="314070"/>
                </a:lnTo>
                <a:lnTo>
                  <a:pt x="3256013" y="360209"/>
                </a:lnTo>
                <a:lnTo>
                  <a:pt x="3344720" y="408606"/>
                </a:lnTo>
                <a:lnTo>
                  <a:pt x="3427846" y="458511"/>
                </a:lnTo>
                <a:lnTo>
                  <a:pt x="3497375" y="508713"/>
                </a:lnTo>
                <a:lnTo>
                  <a:pt x="3557839" y="559115"/>
                </a:lnTo>
                <a:lnTo>
                  <a:pt x="3612259" y="609650"/>
                </a:lnTo>
                <a:lnTo>
                  <a:pt x="3653479" y="662390"/>
                </a:lnTo>
                <a:lnTo>
                  <a:pt x="3685897" y="716599"/>
                </a:lnTo>
                <a:lnTo>
                  <a:pt x="3712448" y="771789"/>
                </a:lnTo>
                <a:lnTo>
                  <a:pt x="3725916" y="826927"/>
                </a:lnTo>
                <a:lnTo>
                  <a:pt x="3730660" y="882030"/>
                </a:lnTo>
                <a:lnTo>
                  <a:pt x="3729590" y="937109"/>
                </a:lnTo>
                <a:lnTo>
                  <a:pt x="3716882" y="991468"/>
                </a:lnTo>
                <a:lnTo>
                  <a:pt x="3696415" y="1045346"/>
                </a:lnTo>
                <a:lnTo>
                  <a:pt x="3670777" y="1098904"/>
                </a:lnTo>
                <a:lnTo>
                  <a:pt x="3631106" y="1151542"/>
                </a:lnTo>
                <a:lnTo>
                  <a:pt x="3582082" y="1203568"/>
                </a:lnTo>
                <a:lnTo>
                  <a:pt x="3526821" y="1255185"/>
                </a:lnTo>
                <a:lnTo>
                  <a:pt x="3460348" y="1303002"/>
                </a:lnTo>
                <a:lnTo>
                  <a:pt x="3386397" y="1348285"/>
                </a:lnTo>
                <a:lnTo>
                  <a:pt x="3307465" y="1391880"/>
                </a:lnTo>
                <a:lnTo>
                  <a:pt x="3218154" y="1430115"/>
                </a:lnTo>
                <a:lnTo>
                  <a:pt x="3121925" y="1464777"/>
                </a:lnTo>
                <a:lnTo>
                  <a:pt x="3021083" y="1497058"/>
                </a:lnTo>
                <a:lnTo>
                  <a:pt x="2908701" y="1526339"/>
                </a:lnTo>
                <a:lnTo>
                  <a:pt x="2788622" y="1553621"/>
                </a:lnTo>
                <a:lnTo>
                  <a:pt x="2663415" y="1579571"/>
                </a:lnTo>
                <a:lnTo>
                  <a:pt x="2533376" y="1600398"/>
                </a:lnTo>
                <a:lnTo>
                  <a:pt x="2400118" y="1617810"/>
                </a:lnTo>
                <a:lnTo>
                  <a:pt x="2264712" y="1632947"/>
                </a:lnTo>
                <a:lnTo>
                  <a:pt x="2129991" y="1643743"/>
                </a:lnTo>
                <a:lnTo>
                  <a:pt x="1995728" y="1651645"/>
                </a:lnTo>
                <a:lnTo>
                  <a:pt x="1861768" y="1657620"/>
                </a:lnTo>
                <a:lnTo>
                  <a:pt x="1726601" y="1658076"/>
                </a:lnTo>
                <a:lnTo>
                  <a:pt x="1590628" y="1654851"/>
                </a:lnTo>
                <a:lnTo>
                  <a:pt x="1454119" y="1649174"/>
                </a:lnTo>
                <a:lnTo>
                  <a:pt x="1321484" y="1636922"/>
                </a:lnTo>
                <a:lnTo>
                  <a:pt x="1191434" y="1620288"/>
                </a:lnTo>
                <a:lnTo>
                  <a:pt x="1063106" y="1600732"/>
                </a:lnTo>
                <a:lnTo>
                  <a:pt x="942983" y="1574994"/>
                </a:lnTo>
                <a:lnTo>
                  <a:pt x="828327" y="1545136"/>
                </a:lnTo>
                <a:lnTo>
                  <a:pt x="717319" y="1512530"/>
                </a:lnTo>
                <a:lnTo>
                  <a:pt x="618618" y="1472448"/>
                </a:lnTo>
                <a:lnTo>
                  <a:pt x="528123" y="1427383"/>
                </a:lnTo>
                <a:lnTo>
                  <a:pt x="443098" y="1378995"/>
                </a:lnTo>
                <a:lnTo>
                  <a:pt x="373010" y="1324864"/>
                </a:lnTo>
                <a:lnTo>
                  <a:pt x="312879" y="1266905"/>
                </a:lnTo>
                <a:lnTo>
                  <a:pt x="259386" y="1206393"/>
                </a:lnTo>
                <a:lnTo>
                  <a:pt x="216669" y="1144179"/>
                </a:lnTo>
                <a:lnTo>
                  <a:pt x="181134" y="1080831"/>
                </a:lnTo>
                <a:lnTo>
                  <a:pt x="150389" y="1016727"/>
                </a:lnTo>
                <a:lnTo>
                  <a:pt x="127776" y="950708"/>
                </a:lnTo>
                <a:lnTo>
                  <a:pt x="110584" y="883412"/>
                </a:lnTo>
                <a:lnTo>
                  <a:pt x="97006" y="815264"/>
                </a:lnTo>
                <a:lnTo>
                  <a:pt x="91481" y="747254"/>
                </a:lnTo>
                <a:lnTo>
                  <a:pt x="91327" y="679337"/>
                </a:lnTo>
                <a:lnTo>
                  <a:pt x="94751" y="611481"/>
                </a:lnTo>
                <a:lnTo>
                  <a:pt x="105501" y="546488"/>
                </a:lnTo>
                <a:lnTo>
                  <a:pt x="121134" y="483404"/>
                </a:lnTo>
                <a:lnTo>
                  <a:pt x="140022" y="421592"/>
                </a:lnTo>
                <a:lnTo>
                  <a:pt x="166020" y="362746"/>
                </a:lnTo>
                <a:lnTo>
                  <a:pt x="196758" y="305875"/>
                </a:lnTo>
                <a:lnTo>
                  <a:pt x="230655" y="250323"/>
                </a:lnTo>
                <a:lnTo>
                  <a:pt x="266659" y="202705"/>
                </a:lnTo>
                <a:lnTo>
                  <a:pt x="304068" y="160376"/>
                </a:lnTo>
                <a:lnTo>
                  <a:pt x="342412" y="121574"/>
                </a:lnTo>
                <a:lnTo>
                  <a:pt x="419100" y="439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688">
            <a:extLst>
              <a:ext uri="{FF2B5EF4-FFF2-40B4-BE49-F238E27FC236}">
                <a16:creationId xmlns:a16="http://schemas.microsoft.com/office/drawing/2014/main" xmlns="" id="{0CB2C1E9-BFFF-447C-A287-5113E11A8346}"/>
              </a:ext>
            </a:extLst>
          </p:cNvPr>
          <p:cNvGrpSpPr/>
          <p:nvPr/>
        </p:nvGrpSpPr>
        <p:grpSpPr>
          <a:xfrm>
            <a:off x="9525000" y="2244870"/>
            <a:ext cx="208170" cy="561831"/>
            <a:chOff x="9525000" y="2244870"/>
            <a:chExt cx="208170" cy="561831"/>
          </a:xfrm>
        </p:grpSpPr>
        <p:sp>
          <p:nvSpPr>
            <p:cNvPr id="88" name="SMARTInkShape-3187">
              <a:extLst>
                <a:ext uri="{FF2B5EF4-FFF2-40B4-BE49-F238E27FC236}">
                  <a16:creationId xmlns:a16="http://schemas.microsoft.com/office/drawing/2014/main" xmlns="" id="{430C71D2-A5D6-4241-9E0A-50C395FC31B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690100" y="27622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88">
              <a:extLst>
                <a:ext uri="{FF2B5EF4-FFF2-40B4-BE49-F238E27FC236}">
                  <a16:creationId xmlns:a16="http://schemas.microsoft.com/office/drawing/2014/main" xmlns="" id="{C5FF547C-42B1-483F-A0DA-BABB9E55240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525000" y="2244870"/>
              <a:ext cx="208170" cy="358631"/>
            </a:xfrm>
            <a:custGeom>
              <a:avLst/>
              <a:gdLst/>
              <a:ahLst/>
              <a:cxnLst/>
              <a:rect l="0" t="0" r="0" b="0"/>
              <a:pathLst>
                <a:path w="208170" h="358631">
                  <a:moveTo>
                    <a:pt x="0" y="79230"/>
                  </a:moveTo>
                  <a:lnTo>
                    <a:pt x="0" y="79230"/>
                  </a:lnTo>
                  <a:lnTo>
                    <a:pt x="0" y="52715"/>
                  </a:lnTo>
                  <a:lnTo>
                    <a:pt x="10113" y="31079"/>
                  </a:lnTo>
                  <a:lnTo>
                    <a:pt x="26366" y="18789"/>
                  </a:lnTo>
                  <a:lnTo>
                    <a:pt x="49819" y="9328"/>
                  </a:lnTo>
                  <a:lnTo>
                    <a:pt x="97311" y="741"/>
                  </a:lnTo>
                  <a:lnTo>
                    <a:pt x="141879" y="0"/>
                  </a:lnTo>
                  <a:lnTo>
                    <a:pt x="166539" y="7328"/>
                  </a:lnTo>
                  <a:lnTo>
                    <a:pt x="185494" y="23285"/>
                  </a:lnTo>
                  <a:lnTo>
                    <a:pt x="199564" y="45899"/>
                  </a:lnTo>
                  <a:lnTo>
                    <a:pt x="208169" y="74764"/>
                  </a:lnTo>
                  <a:lnTo>
                    <a:pt x="206819" y="108290"/>
                  </a:lnTo>
                  <a:lnTo>
                    <a:pt x="197047" y="146473"/>
                  </a:lnTo>
                  <a:lnTo>
                    <a:pt x="178593" y="191666"/>
                  </a:lnTo>
                  <a:lnTo>
                    <a:pt x="160044" y="236211"/>
                  </a:lnTo>
                  <a:lnTo>
                    <a:pt x="143097" y="278821"/>
                  </a:lnTo>
                  <a:lnTo>
                    <a:pt x="128509" y="318926"/>
                  </a:lnTo>
                  <a:lnTo>
                    <a:pt x="114300" y="3586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89">
            <a:extLst>
              <a:ext uri="{FF2B5EF4-FFF2-40B4-BE49-F238E27FC236}">
                <a16:creationId xmlns:a16="http://schemas.microsoft.com/office/drawing/2014/main" xmlns="" id="{5BEAEB23-83A0-44A8-9483-CC0D973DAC0F}"/>
              </a:ext>
            </a:extLst>
          </p:cNvPr>
          <p:cNvGrpSpPr/>
          <p:nvPr/>
        </p:nvGrpSpPr>
        <p:grpSpPr>
          <a:xfrm>
            <a:off x="4851400" y="3511550"/>
            <a:ext cx="2181536" cy="945889"/>
            <a:chOff x="4851400" y="3511550"/>
            <a:chExt cx="2181536" cy="945889"/>
          </a:xfrm>
        </p:grpSpPr>
        <p:sp>
          <p:nvSpPr>
            <p:cNvPr id="91" name="SMARTInkShape-3189">
              <a:extLst>
                <a:ext uri="{FF2B5EF4-FFF2-40B4-BE49-F238E27FC236}">
                  <a16:creationId xmlns:a16="http://schemas.microsoft.com/office/drawing/2014/main" xmlns="" id="{76D076DC-5AC5-4161-8B00-829D6A594A5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851400" y="3614339"/>
              <a:ext cx="174485" cy="425382"/>
            </a:xfrm>
            <a:custGeom>
              <a:avLst/>
              <a:gdLst/>
              <a:ahLst/>
              <a:cxnLst/>
              <a:rect l="0" t="0" r="0" b="0"/>
              <a:pathLst>
                <a:path w="174485" h="425382">
                  <a:moveTo>
                    <a:pt x="0" y="227411"/>
                  </a:moveTo>
                  <a:lnTo>
                    <a:pt x="0" y="227411"/>
                  </a:lnTo>
                  <a:lnTo>
                    <a:pt x="5069" y="240372"/>
                  </a:lnTo>
                  <a:lnTo>
                    <a:pt x="12865" y="286415"/>
                  </a:lnTo>
                  <a:lnTo>
                    <a:pt x="17007" y="319252"/>
                  </a:lnTo>
                  <a:lnTo>
                    <a:pt x="21199" y="352660"/>
                  </a:lnTo>
                  <a:lnTo>
                    <a:pt x="24156" y="396461"/>
                  </a:lnTo>
                  <a:lnTo>
                    <a:pt x="25031" y="422766"/>
                  </a:lnTo>
                  <a:lnTo>
                    <a:pt x="24449" y="425381"/>
                  </a:lnTo>
                  <a:lnTo>
                    <a:pt x="23355" y="425007"/>
                  </a:lnTo>
                  <a:lnTo>
                    <a:pt x="21920" y="422642"/>
                  </a:lnTo>
                  <a:lnTo>
                    <a:pt x="20322" y="375467"/>
                  </a:lnTo>
                  <a:lnTo>
                    <a:pt x="22673" y="334136"/>
                  </a:lnTo>
                  <a:lnTo>
                    <a:pt x="24287" y="307733"/>
                  </a:lnTo>
                  <a:lnTo>
                    <a:pt x="26069" y="278137"/>
                  </a:lnTo>
                  <a:lnTo>
                    <a:pt x="27963" y="246411"/>
                  </a:lnTo>
                  <a:lnTo>
                    <a:pt x="30636" y="212561"/>
                  </a:lnTo>
                  <a:lnTo>
                    <a:pt x="33830" y="177294"/>
                  </a:lnTo>
                  <a:lnTo>
                    <a:pt x="37370" y="141083"/>
                  </a:lnTo>
                  <a:lnTo>
                    <a:pt x="43257" y="109887"/>
                  </a:lnTo>
                  <a:lnTo>
                    <a:pt x="50710" y="82034"/>
                  </a:lnTo>
                  <a:lnTo>
                    <a:pt x="67694" y="37210"/>
                  </a:lnTo>
                  <a:lnTo>
                    <a:pt x="84649" y="10233"/>
                  </a:lnTo>
                  <a:lnTo>
                    <a:pt x="94532" y="3603"/>
                  </a:lnTo>
                  <a:lnTo>
                    <a:pt x="116803" y="0"/>
                  </a:lnTo>
                  <a:lnTo>
                    <a:pt x="127964" y="5248"/>
                  </a:lnTo>
                  <a:lnTo>
                    <a:pt x="149771" y="26131"/>
                  </a:lnTo>
                  <a:lnTo>
                    <a:pt x="165577" y="59872"/>
                  </a:lnTo>
                  <a:lnTo>
                    <a:pt x="174484" y="98621"/>
                  </a:lnTo>
                  <a:lnTo>
                    <a:pt x="173739" y="134658"/>
                  </a:lnTo>
                  <a:lnTo>
                    <a:pt x="163059" y="165726"/>
                  </a:lnTo>
                  <a:lnTo>
                    <a:pt x="155273" y="179938"/>
                  </a:lnTo>
                  <a:lnTo>
                    <a:pt x="129688" y="203254"/>
                  </a:lnTo>
                  <a:lnTo>
                    <a:pt x="85228" y="226603"/>
                  </a:lnTo>
                  <a:lnTo>
                    <a:pt x="61162" y="232697"/>
                  </a:lnTo>
                  <a:lnTo>
                    <a:pt x="45763" y="230701"/>
                  </a:lnTo>
                  <a:lnTo>
                    <a:pt x="39860" y="228873"/>
                  </a:lnTo>
                  <a:lnTo>
                    <a:pt x="38100" y="227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90">
              <a:extLst>
                <a:ext uri="{FF2B5EF4-FFF2-40B4-BE49-F238E27FC236}">
                  <a16:creationId xmlns:a16="http://schemas.microsoft.com/office/drawing/2014/main" xmlns="" id="{C0E6A0EC-7DBA-44C0-9E6E-739F717F9DE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22850" y="3816350"/>
              <a:ext cx="158751" cy="200252"/>
            </a:xfrm>
            <a:custGeom>
              <a:avLst/>
              <a:gdLst/>
              <a:ahLst/>
              <a:cxnLst/>
              <a:rect l="0" t="0" r="0" b="0"/>
              <a:pathLst>
                <a:path w="158751" h="200252">
                  <a:moveTo>
                    <a:pt x="0" y="76200"/>
                  </a:moveTo>
                  <a:lnTo>
                    <a:pt x="0" y="76200"/>
                  </a:lnTo>
                  <a:lnTo>
                    <a:pt x="6742" y="72829"/>
                  </a:lnTo>
                  <a:lnTo>
                    <a:pt x="15696" y="73056"/>
                  </a:lnTo>
                  <a:lnTo>
                    <a:pt x="42063" y="82321"/>
                  </a:lnTo>
                  <a:lnTo>
                    <a:pt x="54208" y="97265"/>
                  </a:lnTo>
                  <a:lnTo>
                    <a:pt x="62898" y="118018"/>
                  </a:lnTo>
                  <a:lnTo>
                    <a:pt x="66760" y="141352"/>
                  </a:lnTo>
                  <a:lnTo>
                    <a:pt x="62192" y="174918"/>
                  </a:lnTo>
                  <a:lnTo>
                    <a:pt x="51865" y="190865"/>
                  </a:lnTo>
                  <a:lnTo>
                    <a:pt x="45160" y="197094"/>
                  </a:lnTo>
                  <a:lnTo>
                    <a:pt x="38573" y="199835"/>
                  </a:lnTo>
                  <a:lnTo>
                    <a:pt x="32065" y="200251"/>
                  </a:lnTo>
                  <a:lnTo>
                    <a:pt x="25610" y="199118"/>
                  </a:lnTo>
                  <a:lnTo>
                    <a:pt x="22012" y="193423"/>
                  </a:lnTo>
                  <a:lnTo>
                    <a:pt x="19896" y="173925"/>
                  </a:lnTo>
                  <a:lnTo>
                    <a:pt x="29414" y="131810"/>
                  </a:lnTo>
                  <a:lnTo>
                    <a:pt x="53054" y="96212"/>
                  </a:lnTo>
                  <a:lnTo>
                    <a:pt x="86374" y="59694"/>
                  </a:lnTo>
                  <a:lnTo>
                    <a:pt x="122349" y="2935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91">
              <a:extLst>
                <a:ext uri="{FF2B5EF4-FFF2-40B4-BE49-F238E27FC236}">
                  <a16:creationId xmlns:a16="http://schemas.microsoft.com/office/drawing/2014/main" xmlns="" id="{336A0CEB-6CEB-4A37-B57D-5C81910944B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341591" y="3705912"/>
              <a:ext cx="119410" cy="338671"/>
            </a:xfrm>
            <a:custGeom>
              <a:avLst/>
              <a:gdLst/>
              <a:ahLst/>
              <a:cxnLst/>
              <a:rect l="0" t="0" r="0" b="0"/>
              <a:pathLst>
                <a:path w="119410" h="338671">
                  <a:moveTo>
                    <a:pt x="119409" y="8838"/>
                  </a:moveTo>
                  <a:lnTo>
                    <a:pt x="119409" y="8838"/>
                  </a:lnTo>
                  <a:lnTo>
                    <a:pt x="92894" y="0"/>
                  </a:lnTo>
                  <a:lnTo>
                    <a:pt x="77050" y="3499"/>
                  </a:lnTo>
                  <a:lnTo>
                    <a:pt x="67886" y="7395"/>
                  </a:lnTo>
                  <a:lnTo>
                    <a:pt x="52060" y="24895"/>
                  </a:lnTo>
                  <a:lnTo>
                    <a:pt x="31250" y="71921"/>
                  </a:lnTo>
                  <a:lnTo>
                    <a:pt x="18138" y="117308"/>
                  </a:lnTo>
                  <a:lnTo>
                    <a:pt x="11678" y="143240"/>
                  </a:lnTo>
                  <a:lnTo>
                    <a:pt x="5255" y="170406"/>
                  </a:lnTo>
                  <a:lnTo>
                    <a:pt x="1679" y="196278"/>
                  </a:lnTo>
                  <a:lnTo>
                    <a:pt x="0" y="221287"/>
                  </a:lnTo>
                  <a:lnTo>
                    <a:pt x="1427" y="266949"/>
                  </a:lnTo>
                  <a:lnTo>
                    <a:pt x="9117" y="303706"/>
                  </a:lnTo>
                  <a:lnTo>
                    <a:pt x="21471" y="327098"/>
                  </a:lnTo>
                  <a:lnTo>
                    <a:pt x="28717" y="335311"/>
                  </a:lnTo>
                  <a:lnTo>
                    <a:pt x="38487" y="338670"/>
                  </a:lnTo>
                  <a:lnTo>
                    <a:pt x="87659" y="33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92">
              <a:extLst>
                <a:ext uri="{FF2B5EF4-FFF2-40B4-BE49-F238E27FC236}">
                  <a16:creationId xmlns:a16="http://schemas.microsoft.com/office/drawing/2014/main" xmlns="" id="{EA1F3E57-66BD-4833-8727-97BBF8DC60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489896" y="3742803"/>
              <a:ext cx="142555" cy="257698"/>
            </a:xfrm>
            <a:custGeom>
              <a:avLst/>
              <a:gdLst/>
              <a:ahLst/>
              <a:cxnLst/>
              <a:rect l="0" t="0" r="0" b="0"/>
              <a:pathLst>
                <a:path w="142555" h="257698">
                  <a:moveTo>
                    <a:pt x="91754" y="48147"/>
                  </a:moveTo>
                  <a:lnTo>
                    <a:pt x="91754" y="48147"/>
                  </a:lnTo>
                  <a:lnTo>
                    <a:pt x="81641" y="48147"/>
                  </a:lnTo>
                  <a:lnTo>
                    <a:pt x="69150" y="55673"/>
                  </a:lnTo>
                  <a:lnTo>
                    <a:pt x="54191" y="71248"/>
                  </a:lnTo>
                  <a:lnTo>
                    <a:pt x="30608" y="112455"/>
                  </a:lnTo>
                  <a:lnTo>
                    <a:pt x="16600" y="146578"/>
                  </a:lnTo>
                  <a:lnTo>
                    <a:pt x="8963" y="179148"/>
                  </a:lnTo>
                  <a:lnTo>
                    <a:pt x="2783" y="217725"/>
                  </a:lnTo>
                  <a:lnTo>
                    <a:pt x="0" y="232876"/>
                  </a:lnTo>
                  <a:lnTo>
                    <a:pt x="246" y="236916"/>
                  </a:lnTo>
                  <a:lnTo>
                    <a:pt x="1115" y="239610"/>
                  </a:lnTo>
                  <a:lnTo>
                    <a:pt x="3106" y="237172"/>
                  </a:lnTo>
                  <a:lnTo>
                    <a:pt x="18321" y="197198"/>
                  </a:lnTo>
                  <a:lnTo>
                    <a:pt x="30895" y="161664"/>
                  </a:lnTo>
                  <a:lnTo>
                    <a:pt x="48243" y="115298"/>
                  </a:lnTo>
                  <a:lnTo>
                    <a:pt x="65830" y="69760"/>
                  </a:lnTo>
                  <a:lnTo>
                    <a:pt x="81643" y="31647"/>
                  </a:lnTo>
                  <a:lnTo>
                    <a:pt x="97774" y="4374"/>
                  </a:lnTo>
                  <a:lnTo>
                    <a:pt x="101412" y="1326"/>
                  </a:lnTo>
                  <a:lnTo>
                    <a:pt x="104542" y="0"/>
                  </a:lnTo>
                  <a:lnTo>
                    <a:pt x="106629" y="4054"/>
                  </a:lnTo>
                  <a:lnTo>
                    <a:pt x="110978" y="35475"/>
                  </a:lnTo>
                  <a:lnTo>
                    <a:pt x="116997" y="69561"/>
                  </a:lnTo>
                  <a:lnTo>
                    <a:pt x="124374" y="108229"/>
                  </a:lnTo>
                  <a:lnTo>
                    <a:pt x="130946" y="148933"/>
                  </a:lnTo>
                  <a:lnTo>
                    <a:pt x="133867" y="190543"/>
                  </a:lnTo>
                  <a:lnTo>
                    <a:pt x="138883" y="233409"/>
                  </a:lnTo>
                  <a:lnTo>
                    <a:pt x="142554" y="257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193">
              <a:extLst>
                <a:ext uri="{FF2B5EF4-FFF2-40B4-BE49-F238E27FC236}">
                  <a16:creationId xmlns:a16="http://schemas.microsoft.com/office/drawing/2014/main" xmlns="" id="{0FC060F2-1440-484B-9A05-AFBC71CCBB2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490930" y="3867150"/>
              <a:ext cx="128821" cy="38101"/>
            </a:xfrm>
            <a:custGeom>
              <a:avLst/>
              <a:gdLst/>
              <a:ahLst/>
              <a:cxnLst/>
              <a:rect l="0" t="0" r="0" b="0"/>
              <a:pathLst>
                <a:path w="128821" h="38101">
                  <a:moveTo>
                    <a:pt x="8170" y="38100"/>
                  </a:moveTo>
                  <a:lnTo>
                    <a:pt x="8170" y="38100"/>
                  </a:lnTo>
                  <a:lnTo>
                    <a:pt x="1428" y="34729"/>
                  </a:lnTo>
                  <a:lnTo>
                    <a:pt x="148" y="33031"/>
                  </a:lnTo>
                  <a:lnTo>
                    <a:pt x="0" y="31192"/>
                  </a:lnTo>
                  <a:lnTo>
                    <a:pt x="607" y="29262"/>
                  </a:lnTo>
                  <a:lnTo>
                    <a:pt x="28428" y="16431"/>
                  </a:lnTo>
                  <a:lnTo>
                    <a:pt x="64446" y="8949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194">
              <a:extLst>
                <a:ext uri="{FF2B5EF4-FFF2-40B4-BE49-F238E27FC236}">
                  <a16:creationId xmlns:a16="http://schemas.microsoft.com/office/drawing/2014/main" xmlns="" id="{C6CBE65C-43B5-4C7F-BCF9-E5E9BFFCE8E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17223" y="3745955"/>
              <a:ext cx="183528" cy="263935"/>
            </a:xfrm>
            <a:custGeom>
              <a:avLst/>
              <a:gdLst/>
              <a:ahLst/>
              <a:cxnLst/>
              <a:rect l="0" t="0" r="0" b="0"/>
              <a:pathLst>
                <a:path w="183528" h="263935">
                  <a:moveTo>
                    <a:pt x="24777" y="64045"/>
                  </a:moveTo>
                  <a:lnTo>
                    <a:pt x="24777" y="64045"/>
                  </a:lnTo>
                  <a:lnTo>
                    <a:pt x="24776" y="58578"/>
                  </a:lnTo>
                  <a:lnTo>
                    <a:pt x="24776" y="92304"/>
                  </a:lnTo>
                  <a:lnTo>
                    <a:pt x="22895" y="123641"/>
                  </a:lnTo>
                  <a:lnTo>
                    <a:pt x="19708" y="159676"/>
                  </a:lnTo>
                  <a:lnTo>
                    <a:pt x="15938" y="194507"/>
                  </a:lnTo>
                  <a:lnTo>
                    <a:pt x="6479" y="239108"/>
                  </a:lnTo>
                  <a:lnTo>
                    <a:pt x="780" y="263934"/>
                  </a:lnTo>
                  <a:lnTo>
                    <a:pt x="313" y="262921"/>
                  </a:lnTo>
                  <a:lnTo>
                    <a:pt x="0" y="260129"/>
                  </a:lnTo>
                  <a:lnTo>
                    <a:pt x="11050" y="215928"/>
                  </a:lnTo>
                  <a:lnTo>
                    <a:pt x="23850" y="172941"/>
                  </a:lnTo>
                  <a:lnTo>
                    <a:pt x="31920" y="147931"/>
                  </a:lnTo>
                  <a:lnTo>
                    <a:pt x="40828" y="121380"/>
                  </a:lnTo>
                  <a:lnTo>
                    <a:pt x="50293" y="93801"/>
                  </a:lnTo>
                  <a:lnTo>
                    <a:pt x="72102" y="49989"/>
                  </a:lnTo>
                  <a:lnTo>
                    <a:pt x="95904" y="18287"/>
                  </a:lnTo>
                  <a:lnTo>
                    <a:pt x="120595" y="1845"/>
                  </a:lnTo>
                  <a:lnTo>
                    <a:pt x="132400" y="0"/>
                  </a:lnTo>
                  <a:lnTo>
                    <a:pt x="154924" y="5477"/>
                  </a:lnTo>
                  <a:lnTo>
                    <a:pt x="163047" y="15122"/>
                  </a:lnTo>
                  <a:lnTo>
                    <a:pt x="173954" y="44653"/>
                  </a:lnTo>
                  <a:lnTo>
                    <a:pt x="179273" y="85060"/>
                  </a:lnTo>
                  <a:lnTo>
                    <a:pt x="181636" y="129124"/>
                  </a:lnTo>
                  <a:lnTo>
                    <a:pt x="182686" y="169874"/>
                  </a:lnTo>
                  <a:lnTo>
                    <a:pt x="183153" y="203508"/>
                  </a:lnTo>
                  <a:lnTo>
                    <a:pt x="183527" y="248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95">
              <a:extLst>
                <a:ext uri="{FF2B5EF4-FFF2-40B4-BE49-F238E27FC236}">
                  <a16:creationId xmlns:a16="http://schemas.microsoft.com/office/drawing/2014/main" xmlns="" id="{A5A98D65-54EF-4BCC-B5B0-94E88F0CE61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89032" y="4165600"/>
              <a:ext cx="17758" cy="279401"/>
            </a:xfrm>
            <a:custGeom>
              <a:avLst/>
              <a:gdLst/>
              <a:ahLst/>
              <a:cxnLst/>
              <a:rect l="0" t="0" r="0" b="0"/>
              <a:pathLst>
                <a:path w="17758" h="2794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2"/>
                  </a:lnTo>
                  <a:lnTo>
                    <a:pt x="0" y="3371"/>
                  </a:lnTo>
                  <a:lnTo>
                    <a:pt x="8725" y="39706"/>
                  </a:lnTo>
                  <a:lnTo>
                    <a:pt x="13500" y="75973"/>
                  </a:lnTo>
                  <a:lnTo>
                    <a:pt x="16094" y="117962"/>
                  </a:lnTo>
                  <a:lnTo>
                    <a:pt x="17246" y="161084"/>
                  </a:lnTo>
                  <a:lnTo>
                    <a:pt x="17757" y="201415"/>
                  </a:lnTo>
                  <a:lnTo>
                    <a:pt x="16104" y="234862"/>
                  </a:lnTo>
                  <a:lnTo>
                    <a:pt x="1181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96">
              <a:extLst>
                <a:ext uri="{FF2B5EF4-FFF2-40B4-BE49-F238E27FC236}">
                  <a16:creationId xmlns:a16="http://schemas.microsoft.com/office/drawing/2014/main" xmlns="" id="{03787332-35B1-4D4C-AC0F-A9218BE8C1E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667003" y="4413250"/>
              <a:ext cx="305298" cy="44189"/>
            </a:xfrm>
            <a:custGeom>
              <a:avLst/>
              <a:gdLst/>
              <a:ahLst/>
              <a:cxnLst/>
              <a:rect l="0" t="0" r="0" b="0"/>
              <a:pathLst>
                <a:path w="305298" h="44189">
                  <a:moveTo>
                    <a:pt x="13197" y="38100"/>
                  </a:moveTo>
                  <a:lnTo>
                    <a:pt x="13197" y="38100"/>
                  </a:lnTo>
                  <a:lnTo>
                    <a:pt x="3083" y="38100"/>
                  </a:lnTo>
                  <a:lnTo>
                    <a:pt x="810" y="38805"/>
                  </a:lnTo>
                  <a:lnTo>
                    <a:pt x="0" y="39982"/>
                  </a:lnTo>
                  <a:lnTo>
                    <a:pt x="166" y="41471"/>
                  </a:lnTo>
                  <a:lnTo>
                    <a:pt x="35082" y="43862"/>
                  </a:lnTo>
                  <a:lnTo>
                    <a:pt x="73723" y="44188"/>
                  </a:lnTo>
                  <a:lnTo>
                    <a:pt x="98703" y="42159"/>
                  </a:lnTo>
                  <a:lnTo>
                    <a:pt x="126645" y="38689"/>
                  </a:lnTo>
                  <a:lnTo>
                    <a:pt x="156562" y="34259"/>
                  </a:lnTo>
                  <a:lnTo>
                    <a:pt x="183563" y="29895"/>
                  </a:lnTo>
                  <a:lnTo>
                    <a:pt x="208618" y="25574"/>
                  </a:lnTo>
                  <a:lnTo>
                    <a:pt x="251040" y="17011"/>
                  </a:lnTo>
                  <a:lnTo>
                    <a:pt x="305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97">
              <a:extLst>
                <a:ext uri="{FF2B5EF4-FFF2-40B4-BE49-F238E27FC236}">
                  <a16:creationId xmlns:a16="http://schemas.microsoft.com/office/drawing/2014/main" xmlns="" id="{162EDFBB-1F5C-440B-9FD4-924BDD6D20E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086812" y="3695262"/>
              <a:ext cx="102545" cy="338782"/>
            </a:xfrm>
            <a:custGeom>
              <a:avLst/>
              <a:gdLst/>
              <a:ahLst/>
              <a:cxnLst/>
              <a:rect l="0" t="0" r="0" b="0"/>
              <a:pathLst>
                <a:path w="102545" h="338782">
                  <a:moveTo>
                    <a:pt x="34588" y="102038"/>
                  </a:moveTo>
                  <a:lnTo>
                    <a:pt x="34588" y="102038"/>
                  </a:lnTo>
                  <a:lnTo>
                    <a:pt x="31217" y="102038"/>
                  </a:lnTo>
                  <a:lnTo>
                    <a:pt x="27681" y="109564"/>
                  </a:lnTo>
                  <a:lnTo>
                    <a:pt x="24462" y="125139"/>
                  </a:lnTo>
                  <a:lnTo>
                    <a:pt x="21945" y="167052"/>
                  </a:lnTo>
                  <a:lnTo>
                    <a:pt x="18856" y="203841"/>
                  </a:lnTo>
                  <a:lnTo>
                    <a:pt x="15131" y="239947"/>
                  </a:lnTo>
                  <a:lnTo>
                    <a:pt x="9067" y="286363"/>
                  </a:lnTo>
                  <a:lnTo>
                    <a:pt x="2802" y="313051"/>
                  </a:lnTo>
                  <a:lnTo>
                    <a:pt x="698" y="316797"/>
                  </a:lnTo>
                  <a:lnTo>
                    <a:pt x="0" y="315766"/>
                  </a:lnTo>
                  <a:lnTo>
                    <a:pt x="5695" y="269325"/>
                  </a:lnTo>
                  <a:lnTo>
                    <a:pt x="13280" y="227658"/>
                  </a:lnTo>
                  <a:lnTo>
                    <a:pt x="18267" y="202718"/>
                  </a:lnTo>
                  <a:lnTo>
                    <a:pt x="23707" y="175508"/>
                  </a:lnTo>
                  <a:lnTo>
                    <a:pt x="29451" y="146784"/>
                  </a:lnTo>
                  <a:lnTo>
                    <a:pt x="35397" y="117052"/>
                  </a:lnTo>
                  <a:lnTo>
                    <a:pt x="42183" y="90881"/>
                  </a:lnTo>
                  <a:lnTo>
                    <a:pt x="57249" y="44868"/>
                  </a:lnTo>
                  <a:lnTo>
                    <a:pt x="78226" y="6860"/>
                  </a:lnTo>
                  <a:lnTo>
                    <a:pt x="84142" y="1897"/>
                  </a:lnTo>
                  <a:lnTo>
                    <a:pt x="89496" y="0"/>
                  </a:lnTo>
                  <a:lnTo>
                    <a:pt x="94476" y="146"/>
                  </a:lnTo>
                  <a:lnTo>
                    <a:pt x="97797" y="4477"/>
                  </a:lnTo>
                  <a:lnTo>
                    <a:pt x="101486" y="20577"/>
                  </a:lnTo>
                  <a:lnTo>
                    <a:pt x="93451" y="60184"/>
                  </a:lnTo>
                  <a:lnTo>
                    <a:pt x="81035" y="107668"/>
                  </a:lnTo>
                  <a:lnTo>
                    <a:pt x="68419" y="147372"/>
                  </a:lnTo>
                  <a:lnTo>
                    <a:pt x="60728" y="187412"/>
                  </a:lnTo>
                  <a:lnTo>
                    <a:pt x="62598" y="191410"/>
                  </a:lnTo>
                  <a:lnTo>
                    <a:pt x="70321" y="197733"/>
                  </a:lnTo>
                  <a:lnTo>
                    <a:pt x="91113" y="204588"/>
                  </a:lnTo>
                  <a:lnTo>
                    <a:pt x="98045" y="213232"/>
                  </a:lnTo>
                  <a:lnTo>
                    <a:pt x="102544" y="236741"/>
                  </a:lnTo>
                  <a:lnTo>
                    <a:pt x="93764" y="269420"/>
                  </a:lnTo>
                  <a:lnTo>
                    <a:pt x="71015" y="302543"/>
                  </a:lnTo>
                  <a:lnTo>
                    <a:pt x="35190" y="327958"/>
                  </a:lnTo>
                  <a:lnTo>
                    <a:pt x="10150" y="338781"/>
                  </a:lnTo>
                  <a:lnTo>
                    <a:pt x="6301" y="336772"/>
                  </a:lnTo>
                  <a:lnTo>
                    <a:pt x="4442" y="331905"/>
                  </a:lnTo>
                  <a:lnTo>
                    <a:pt x="3907" y="325133"/>
                  </a:lnTo>
                  <a:lnTo>
                    <a:pt x="16639" y="281891"/>
                  </a:lnTo>
                  <a:lnTo>
                    <a:pt x="28238" y="24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98">
              <a:extLst>
                <a:ext uri="{FF2B5EF4-FFF2-40B4-BE49-F238E27FC236}">
                  <a16:creationId xmlns:a16="http://schemas.microsoft.com/office/drawing/2014/main" xmlns="" id="{755F6FF8-B04F-4793-B319-466EDF34A14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197600" y="3679629"/>
              <a:ext cx="155509" cy="365322"/>
            </a:xfrm>
            <a:custGeom>
              <a:avLst/>
              <a:gdLst/>
              <a:ahLst/>
              <a:cxnLst/>
              <a:rect l="0" t="0" r="0" b="0"/>
              <a:pathLst>
                <a:path w="155509" h="365322">
                  <a:moveTo>
                    <a:pt x="76200" y="3371"/>
                  </a:moveTo>
                  <a:lnTo>
                    <a:pt x="76200" y="3371"/>
                  </a:lnTo>
                  <a:lnTo>
                    <a:pt x="82942" y="0"/>
                  </a:lnTo>
                  <a:lnTo>
                    <a:pt x="97540" y="5871"/>
                  </a:lnTo>
                  <a:lnTo>
                    <a:pt x="107359" y="11388"/>
                  </a:lnTo>
                  <a:lnTo>
                    <a:pt x="134665" y="42748"/>
                  </a:lnTo>
                  <a:lnTo>
                    <a:pt x="148280" y="80609"/>
                  </a:lnTo>
                  <a:lnTo>
                    <a:pt x="155508" y="127305"/>
                  </a:lnTo>
                  <a:lnTo>
                    <a:pt x="154472" y="151610"/>
                  </a:lnTo>
                  <a:lnTo>
                    <a:pt x="151664" y="176280"/>
                  </a:lnTo>
                  <a:lnTo>
                    <a:pt x="135374" y="222506"/>
                  </a:lnTo>
                  <a:lnTo>
                    <a:pt x="110261" y="265865"/>
                  </a:lnTo>
                  <a:lnTo>
                    <a:pt x="77932" y="306302"/>
                  </a:lnTo>
                  <a:lnTo>
                    <a:pt x="30774" y="344541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199">
              <a:extLst>
                <a:ext uri="{FF2B5EF4-FFF2-40B4-BE49-F238E27FC236}">
                  <a16:creationId xmlns:a16="http://schemas.microsoft.com/office/drawing/2014/main" xmlns="" id="{8283E90B-5E2A-4669-846F-4B52503576E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63744" y="3580318"/>
              <a:ext cx="93697" cy="214129"/>
            </a:xfrm>
            <a:custGeom>
              <a:avLst/>
              <a:gdLst/>
              <a:ahLst/>
              <a:cxnLst/>
              <a:rect l="0" t="0" r="0" b="0"/>
              <a:pathLst>
                <a:path w="93697" h="214129">
                  <a:moveTo>
                    <a:pt x="91056" y="26482"/>
                  </a:moveTo>
                  <a:lnTo>
                    <a:pt x="91056" y="26482"/>
                  </a:lnTo>
                  <a:lnTo>
                    <a:pt x="65030" y="5525"/>
                  </a:lnTo>
                  <a:lnTo>
                    <a:pt x="55735" y="0"/>
                  </a:lnTo>
                  <a:lnTo>
                    <a:pt x="49164" y="360"/>
                  </a:lnTo>
                  <a:lnTo>
                    <a:pt x="32456" y="6406"/>
                  </a:lnTo>
                  <a:lnTo>
                    <a:pt x="9958" y="25081"/>
                  </a:lnTo>
                  <a:lnTo>
                    <a:pt x="2096" y="40440"/>
                  </a:lnTo>
                  <a:lnTo>
                    <a:pt x="0" y="48488"/>
                  </a:lnTo>
                  <a:lnTo>
                    <a:pt x="13" y="54558"/>
                  </a:lnTo>
                  <a:lnTo>
                    <a:pt x="1432" y="59310"/>
                  </a:lnTo>
                  <a:lnTo>
                    <a:pt x="3790" y="63184"/>
                  </a:lnTo>
                  <a:lnTo>
                    <a:pt x="7478" y="65767"/>
                  </a:lnTo>
                  <a:lnTo>
                    <a:pt x="17222" y="68636"/>
                  </a:lnTo>
                  <a:lnTo>
                    <a:pt x="22783" y="67285"/>
                  </a:lnTo>
                  <a:lnTo>
                    <a:pt x="45036" y="51789"/>
                  </a:lnTo>
                  <a:lnTo>
                    <a:pt x="56959" y="42917"/>
                  </a:lnTo>
                  <a:lnTo>
                    <a:pt x="59858" y="41672"/>
                  </a:lnTo>
                  <a:lnTo>
                    <a:pt x="62496" y="41547"/>
                  </a:lnTo>
                  <a:lnTo>
                    <a:pt x="67309" y="43291"/>
                  </a:lnTo>
                  <a:lnTo>
                    <a:pt x="77357" y="58352"/>
                  </a:lnTo>
                  <a:lnTo>
                    <a:pt x="88324" y="98864"/>
                  </a:lnTo>
                  <a:lnTo>
                    <a:pt x="93696" y="135182"/>
                  </a:lnTo>
                  <a:lnTo>
                    <a:pt x="92700" y="160165"/>
                  </a:lnTo>
                  <a:lnTo>
                    <a:pt x="84260" y="181617"/>
                  </a:lnTo>
                  <a:lnTo>
                    <a:pt x="65523" y="205798"/>
                  </a:lnTo>
                  <a:lnTo>
                    <a:pt x="59218" y="211642"/>
                  </a:lnTo>
                  <a:lnTo>
                    <a:pt x="52192" y="214128"/>
                  </a:lnTo>
                  <a:lnTo>
                    <a:pt x="36859" y="213126"/>
                  </a:lnTo>
                  <a:lnTo>
                    <a:pt x="30936" y="209473"/>
                  </a:lnTo>
                  <a:lnTo>
                    <a:pt x="22473" y="197887"/>
                  </a:lnTo>
                  <a:lnTo>
                    <a:pt x="22004" y="179568"/>
                  </a:lnTo>
                  <a:lnTo>
                    <a:pt x="27910" y="156609"/>
                  </a:lnTo>
                  <a:lnTo>
                    <a:pt x="47808" y="118739"/>
                  </a:lnTo>
                  <a:lnTo>
                    <a:pt x="84706" y="8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00">
              <a:extLst>
                <a:ext uri="{FF2B5EF4-FFF2-40B4-BE49-F238E27FC236}">
                  <a16:creationId xmlns:a16="http://schemas.microsoft.com/office/drawing/2014/main" xmlns="" id="{937E63EB-61CF-45B2-A1BC-23B4D1F85D9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724650" y="3619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11027" y="10139"/>
                  </a:lnTo>
                  <a:lnTo>
                    <a:pt x="10480" y="2377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01">
              <a:extLst>
                <a:ext uri="{FF2B5EF4-FFF2-40B4-BE49-F238E27FC236}">
                  <a16:creationId xmlns:a16="http://schemas.microsoft.com/office/drawing/2014/main" xmlns="" id="{D24CF72F-0CB0-4D60-A348-3DBDA01FCE0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737350" y="3511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3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02">
              <a:extLst>
                <a:ext uri="{FF2B5EF4-FFF2-40B4-BE49-F238E27FC236}">
                  <a16:creationId xmlns:a16="http://schemas.microsoft.com/office/drawing/2014/main" xmlns="" id="{F143666D-DA7B-4FC6-BEA9-F6A1D8DD40F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784779" y="3543300"/>
              <a:ext cx="73222" cy="111918"/>
            </a:xfrm>
            <a:custGeom>
              <a:avLst/>
              <a:gdLst/>
              <a:ahLst/>
              <a:cxnLst/>
              <a:rect l="0" t="0" r="0" b="0"/>
              <a:pathLst>
                <a:path w="73222" h="11191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0002" y="53618"/>
                  </a:lnTo>
                  <a:lnTo>
                    <a:pt x="21047" y="97607"/>
                  </a:lnTo>
                  <a:lnTo>
                    <a:pt x="27925" y="109468"/>
                  </a:lnTo>
                  <a:lnTo>
                    <a:pt x="31029" y="111784"/>
                  </a:lnTo>
                  <a:lnTo>
                    <a:pt x="33804" y="111917"/>
                  </a:lnTo>
                  <a:lnTo>
                    <a:pt x="36360" y="110594"/>
                  </a:lnTo>
                  <a:lnTo>
                    <a:pt x="41081" y="101600"/>
                  </a:lnTo>
                  <a:lnTo>
                    <a:pt x="57072" y="61122"/>
                  </a:lnTo>
                  <a:lnTo>
                    <a:pt x="7322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03">
              <a:extLst>
                <a:ext uri="{FF2B5EF4-FFF2-40B4-BE49-F238E27FC236}">
                  <a16:creationId xmlns:a16="http://schemas.microsoft.com/office/drawing/2014/main" xmlns="" id="{CA901E06-69C9-4667-AB48-14FBB2E1422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73391" y="3551119"/>
              <a:ext cx="159545" cy="125532"/>
            </a:xfrm>
            <a:custGeom>
              <a:avLst/>
              <a:gdLst/>
              <a:ahLst/>
              <a:cxnLst/>
              <a:rect l="0" t="0" r="0" b="0"/>
              <a:pathLst>
                <a:path w="159545" h="125532">
                  <a:moveTo>
                    <a:pt x="3659" y="42981"/>
                  </a:moveTo>
                  <a:lnTo>
                    <a:pt x="3659" y="42981"/>
                  </a:lnTo>
                  <a:lnTo>
                    <a:pt x="288" y="49723"/>
                  </a:lnTo>
                  <a:lnTo>
                    <a:pt x="0" y="52415"/>
                  </a:lnTo>
                  <a:lnTo>
                    <a:pt x="1563" y="57286"/>
                  </a:lnTo>
                  <a:lnTo>
                    <a:pt x="3673" y="58868"/>
                  </a:lnTo>
                  <a:lnTo>
                    <a:pt x="9780" y="60625"/>
                  </a:lnTo>
                  <a:lnTo>
                    <a:pt x="13384" y="58977"/>
                  </a:lnTo>
                  <a:lnTo>
                    <a:pt x="21151" y="51501"/>
                  </a:lnTo>
                  <a:lnTo>
                    <a:pt x="30087" y="35393"/>
                  </a:lnTo>
                  <a:lnTo>
                    <a:pt x="33832" y="17214"/>
                  </a:lnTo>
                  <a:lnTo>
                    <a:pt x="31571" y="1793"/>
                  </a:lnTo>
                  <a:lnTo>
                    <a:pt x="29323" y="0"/>
                  </a:lnTo>
                  <a:lnTo>
                    <a:pt x="26413" y="216"/>
                  </a:lnTo>
                  <a:lnTo>
                    <a:pt x="23062" y="1771"/>
                  </a:lnTo>
                  <a:lnTo>
                    <a:pt x="11603" y="20814"/>
                  </a:lnTo>
                  <a:lnTo>
                    <a:pt x="9070" y="40890"/>
                  </a:lnTo>
                  <a:lnTo>
                    <a:pt x="13493" y="72230"/>
                  </a:lnTo>
                  <a:lnTo>
                    <a:pt x="24259" y="97991"/>
                  </a:lnTo>
                  <a:lnTo>
                    <a:pt x="27270" y="100115"/>
                  </a:lnTo>
                  <a:lnTo>
                    <a:pt x="30688" y="100826"/>
                  </a:lnTo>
                  <a:lnTo>
                    <a:pt x="34378" y="100594"/>
                  </a:lnTo>
                  <a:lnTo>
                    <a:pt x="49685" y="90155"/>
                  </a:lnTo>
                  <a:lnTo>
                    <a:pt x="86170" y="45474"/>
                  </a:lnTo>
                  <a:lnTo>
                    <a:pt x="89719" y="40561"/>
                  </a:lnTo>
                  <a:lnTo>
                    <a:pt x="90665" y="40662"/>
                  </a:lnTo>
                  <a:lnTo>
                    <a:pt x="91298" y="42141"/>
                  </a:lnTo>
                  <a:lnTo>
                    <a:pt x="91718" y="44537"/>
                  </a:lnTo>
                  <a:lnTo>
                    <a:pt x="81543" y="89934"/>
                  </a:lnTo>
                  <a:lnTo>
                    <a:pt x="80607" y="94893"/>
                  </a:lnTo>
                  <a:lnTo>
                    <a:pt x="80357" y="95228"/>
                  </a:lnTo>
                  <a:lnTo>
                    <a:pt x="80191" y="94746"/>
                  </a:lnTo>
                  <a:lnTo>
                    <a:pt x="100936" y="58512"/>
                  </a:lnTo>
                  <a:lnTo>
                    <a:pt x="124710" y="28593"/>
                  </a:lnTo>
                  <a:lnTo>
                    <a:pt x="137187" y="22475"/>
                  </a:lnTo>
                  <a:lnTo>
                    <a:pt x="142771" y="22255"/>
                  </a:lnTo>
                  <a:lnTo>
                    <a:pt x="152741" y="25773"/>
                  </a:lnTo>
                  <a:lnTo>
                    <a:pt x="155964" y="30803"/>
                  </a:lnTo>
                  <a:lnTo>
                    <a:pt x="159544" y="45800"/>
                  </a:lnTo>
                  <a:lnTo>
                    <a:pt x="156773" y="87831"/>
                  </a:lnTo>
                  <a:lnTo>
                    <a:pt x="149709" y="12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90">
            <a:extLst>
              <a:ext uri="{FF2B5EF4-FFF2-40B4-BE49-F238E27FC236}">
                <a16:creationId xmlns:a16="http://schemas.microsoft.com/office/drawing/2014/main" xmlns="" id="{57F836B7-7B35-49E7-AB22-FF21720F621B}"/>
              </a:ext>
            </a:extLst>
          </p:cNvPr>
          <p:cNvGrpSpPr/>
          <p:nvPr/>
        </p:nvGrpSpPr>
        <p:grpSpPr>
          <a:xfrm>
            <a:off x="6635750" y="3868967"/>
            <a:ext cx="266701" cy="165772"/>
            <a:chOff x="6635750" y="3868967"/>
            <a:chExt cx="266701" cy="165772"/>
          </a:xfrm>
        </p:grpSpPr>
        <p:sp>
          <p:nvSpPr>
            <p:cNvPr id="107" name="SMARTInkShape-3204">
              <a:extLst>
                <a:ext uri="{FF2B5EF4-FFF2-40B4-BE49-F238E27FC236}">
                  <a16:creationId xmlns:a16="http://schemas.microsoft.com/office/drawing/2014/main" xmlns="" id="{05927270-F6EC-45D8-BB6A-09A899F973D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35750" y="3868967"/>
              <a:ext cx="266701" cy="23584"/>
            </a:xfrm>
            <a:custGeom>
              <a:avLst/>
              <a:gdLst/>
              <a:ahLst/>
              <a:cxnLst/>
              <a:rect l="0" t="0" r="0" b="0"/>
              <a:pathLst>
                <a:path w="266701" h="23584">
                  <a:moveTo>
                    <a:pt x="0" y="23583"/>
                  </a:moveTo>
                  <a:lnTo>
                    <a:pt x="0" y="23583"/>
                  </a:lnTo>
                  <a:lnTo>
                    <a:pt x="24511" y="21466"/>
                  </a:lnTo>
                  <a:lnTo>
                    <a:pt x="55579" y="13470"/>
                  </a:lnTo>
                  <a:lnTo>
                    <a:pt x="100432" y="6623"/>
                  </a:lnTo>
                  <a:lnTo>
                    <a:pt x="126221" y="3810"/>
                  </a:lnTo>
                  <a:lnTo>
                    <a:pt x="151175" y="1934"/>
                  </a:lnTo>
                  <a:lnTo>
                    <a:pt x="175571" y="684"/>
                  </a:lnTo>
                  <a:lnTo>
                    <a:pt x="217732" y="0"/>
                  </a:lnTo>
                  <a:lnTo>
                    <a:pt x="266700" y="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05">
              <a:extLst>
                <a:ext uri="{FF2B5EF4-FFF2-40B4-BE49-F238E27FC236}">
                  <a16:creationId xmlns:a16="http://schemas.microsoft.com/office/drawing/2014/main" xmlns="" id="{CD0D8BA4-D68F-4B61-A7ED-B51503D7E9C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648058" y="3994150"/>
              <a:ext cx="254393" cy="40589"/>
            </a:xfrm>
            <a:custGeom>
              <a:avLst/>
              <a:gdLst/>
              <a:ahLst/>
              <a:cxnLst/>
              <a:rect l="0" t="0" r="0" b="0"/>
              <a:pathLst>
                <a:path w="254393" h="40589">
                  <a:moveTo>
                    <a:pt x="6742" y="31750"/>
                  </a:moveTo>
                  <a:lnTo>
                    <a:pt x="6742" y="31750"/>
                  </a:lnTo>
                  <a:lnTo>
                    <a:pt x="0" y="35121"/>
                  </a:lnTo>
                  <a:lnTo>
                    <a:pt x="130" y="36819"/>
                  </a:lnTo>
                  <a:lnTo>
                    <a:pt x="5920" y="40588"/>
                  </a:lnTo>
                  <a:lnTo>
                    <a:pt x="37935" y="39935"/>
                  </a:lnTo>
                  <a:lnTo>
                    <a:pt x="82459" y="31389"/>
                  </a:lnTo>
                  <a:lnTo>
                    <a:pt x="110136" y="25159"/>
                  </a:lnTo>
                  <a:lnTo>
                    <a:pt x="138466" y="19595"/>
                  </a:lnTo>
                  <a:lnTo>
                    <a:pt x="167231" y="14474"/>
                  </a:lnTo>
                  <a:lnTo>
                    <a:pt x="196284" y="9650"/>
                  </a:lnTo>
                  <a:lnTo>
                    <a:pt x="254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691">
            <a:extLst>
              <a:ext uri="{FF2B5EF4-FFF2-40B4-BE49-F238E27FC236}">
                <a16:creationId xmlns:a16="http://schemas.microsoft.com/office/drawing/2014/main" xmlns="" id="{D3B56892-73CA-4E0A-8862-C2994D2B7523}"/>
              </a:ext>
            </a:extLst>
          </p:cNvPr>
          <p:cNvGrpSpPr/>
          <p:nvPr/>
        </p:nvGrpSpPr>
        <p:grpSpPr>
          <a:xfrm>
            <a:off x="7435850" y="3686797"/>
            <a:ext cx="882651" cy="383587"/>
            <a:chOff x="7435850" y="3686797"/>
            <a:chExt cx="882651" cy="383587"/>
          </a:xfrm>
        </p:grpSpPr>
        <p:sp>
          <p:nvSpPr>
            <p:cNvPr id="110" name="SMARTInkShape-3206">
              <a:extLst>
                <a:ext uri="{FF2B5EF4-FFF2-40B4-BE49-F238E27FC236}">
                  <a16:creationId xmlns:a16="http://schemas.microsoft.com/office/drawing/2014/main" xmlns="" id="{5DE123E2-56EE-4EC7-95E1-A27D1A315CF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35850" y="3686797"/>
              <a:ext cx="128187" cy="383587"/>
            </a:xfrm>
            <a:custGeom>
              <a:avLst/>
              <a:gdLst/>
              <a:ahLst/>
              <a:cxnLst/>
              <a:rect l="0" t="0" r="0" b="0"/>
              <a:pathLst>
                <a:path w="128187" h="383587">
                  <a:moveTo>
                    <a:pt x="31750" y="135903"/>
                  </a:moveTo>
                  <a:lnTo>
                    <a:pt x="31750" y="135903"/>
                  </a:lnTo>
                  <a:lnTo>
                    <a:pt x="31750" y="177176"/>
                  </a:lnTo>
                  <a:lnTo>
                    <a:pt x="33631" y="213749"/>
                  </a:lnTo>
                  <a:lnTo>
                    <a:pt x="36113" y="255167"/>
                  </a:lnTo>
                  <a:lnTo>
                    <a:pt x="37217" y="297095"/>
                  </a:lnTo>
                  <a:lnTo>
                    <a:pt x="37708" y="333603"/>
                  </a:lnTo>
                  <a:lnTo>
                    <a:pt x="36514" y="362764"/>
                  </a:lnTo>
                  <a:lnTo>
                    <a:pt x="31280" y="380428"/>
                  </a:lnTo>
                  <a:lnTo>
                    <a:pt x="28615" y="383586"/>
                  </a:lnTo>
                  <a:lnTo>
                    <a:pt x="26132" y="383575"/>
                  </a:lnTo>
                  <a:lnTo>
                    <a:pt x="23771" y="381451"/>
                  </a:lnTo>
                  <a:lnTo>
                    <a:pt x="20448" y="344752"/>
                  </a:lnTo>
                  <a:lnTo>
                    <a:pt x="21553" y="301162"/>
                  </a:lnTo>
                  <a:lnTo>
                    <a:pt x="22835" y="275709"/>
                  </a:lnTo>
                  <a:lnTo>
                    <a:pt x="25102" y="244629"/>
                  </a:lnTo>
                  <a:lnTo>
                    <a:pt x="28022" y="209798"/>
                  </a:lnTo>
                  <a:lnTo>
                    <a:pt x="31382" y="172466"/>
                  </a:lnTo>
                  <a:lnTo>
                    <a:pt x="37149" y="138406"/>
                  </a:lnTo>
                  <a:lnTo>
                    <a:pt x="44521" y="106527"/>
                  </a:lnTo>
                  <a:lnTo>
                    <a:pt x="52965" y="76102"/>
                  </a:lnTo>
                  <a:lnTo>
                    <a:pt x="71752" y="32890"/>
                  </a:lnTo>
                  <a:lnTo>
                    <a:pt x="90451" y="6864"/>
                  </a:lnTo>
                  <a:lnTo>
                    <a:pt x="98400" y="1899"/>
                  </a:lnTo>
                  <a:lnTo>
                    <a:pt x="105817" y="0"/>
                  </a:lnTo>
                  <a:lnTo>
                    <a:pt x="111466" y="2968"/>
                  </a:lnTo>
                  <a:lnTo>
                    <a:pt x="119626" y="17554"/>
                  </a:lnTo>
                  <a:lnTo>
                    <a:pt x="128186" y="59679"/>
                  </a:lnTo>
                  <a:lnTo>
                    <a:pt x="123529" y="90502"/>
                  </a:lnTo>
                  <a:lnTo>
                    <a:pt x="110641" y="120664"/>
                  </a:lnTo>
                  <a:lnTo>
                    <a:pt x="78879" y="162589"/>
                  </a:lnTo>
                  <a:lnTo>
                    <a:pt x="40618" y="187554"/>
                  </a:lnTo>
                  <a:lnTo>
                    <a:pt x="0" y="199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07">
              <a:extLst>
                <a:ext uri="{FF2B5EF4-FFF2-40B4-BE49-F238E27FC236}">
                  <a16:creationId xmlns:a16="http://schemas.microsoft.com/office/drawing/2014/main" xmlns="" id="{DB84F786-EA94-408D-9943-C6925C7943E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69200" y="3873500"/>
              <a:ext cx="146051" cy="195278"/>
            </a:xfrm>
            <a:custGeom>
              <a:avLst/>
              <a:gdLst/>
              <a:ahLst/>
              <a:cxnLst/>
              <a:rect l="0" t="0" r="0" b="0"/>
              <a:pathLst>
                <a:path w="146051" h="195278">
                  <a:moveTo>
                    <a:pt x="0" y="57150"/>
                  </a:moveTo>
                  <a:lnTo>
                    <a:pt x="0" y="57150"/>
                  </a:lnTo>
                  <a:lnTo>
                    <a:pt x="0" y="60521"/>
                  </a:lnTo>
                  <a:lnTo>
                    <a:pt x="3763" y="64057"/>
                  </a:lnTo>
                  <a:lnTo>
                    <a:pt x="21048" y="75447"/>
                  </a:lnTo>
                  <a:lnTo>
                    <a:pt x="44845" y="107200"/>
                  </a:lnTo>
                  <a:lnTo>
                    <a:pt x="60795" y="140653"/>
                  </a:lnTo>
                  <a:lnTo>
                    <a:pt x="62768" y="162466"/>
                  </a:lnTo>
                  <a:lnTo>
                    <a:pt x="59411" y="180157"/>
                  </a:lnTo>
                  <a:lnTo>
                    <a:pt x="56541" y="187838"/>
                  </a:lnTo>
                  <a:lnTo>
                    <a:pt x="52510" y="192253"/>
                  </a:lnTo>
                  <a:lnTo>
                    <a:pt x="47707" y="194491"/>
                  </a:lnTo>
                  <a:lnTo>
                    <a:pt x="42388" y="195277"/>
                  </a:lnTo>
                  <a:lnTo>
                    <a:pt x="37431" y="192980"/>
                  </a:lnTo>
                  <a:lnTo>
                    <a:pt x="28160" y="182900"/>
                  </a:lnTo>
                  <a:lnTo>
                    <a:pt x="24981" y="161487"/>
                  </a:lnTo>
                  <a:lnTo>
                    <a:pt x="28035" y="131744"/>
                  </a:lnTo>
                  <a:lnTo>
                    <a:pt x="38801" y="95007"/>
                  </a:lnTo>
                  <a:lnTo>
                    <a:pt x="60519" y="60805"/>
                  </a:lnTo>
                  <a:lnTo>
                    <a:pt x="88281" y="326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208">
              <a:extLst>
                <a:ext uri="{FF2B5EF4-FFF2-40B4-BE49-F238E27FC236}">
                  <a16:creationId xmlns:a16="http://schemas.microsoft.com/office/drawing/2014/main" xmlns="" id="{FFF9E28B-6B9A-4C38-8133-7A663E11292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788967" y="3747653"/>
              <a:ext cx="91384" cy="297298"/>
            </a:xfrm>
            <a:custGeom>
              <a:avLst/>
              <a:gdLst/>
              <a:ahLst/>
              <a:cxnLst/>
              <a:rect l="0" t="0" r="0" b="0"/>
              <a:pathLst>
                <a:path w="91384" h="297298">
                  <a:moveTo>
                    <a:pt x="91383" y="62347"/>
                  </a:moveTo>
                  <a:lnTo>
                    <a:pt x="91383" y="62347"/>
                  </a:lnTo>
                  <a:lnTo>
                    <a:pt x="88012" y="16059"/>
                  </a:lnTo>
                  <a:lnTo>
                    <a:pt x="85915" y="576"/>
                  </a:lnTo>
                  <a:lnTo>
                    <a:pt x="82799" y="0"/>
                  </a:lnTo>
                  <a:lnTo>
                    <a:pt x="71811" y="5004"/>
                  </a:lnTo>
                  <a:lnTo>
                    <a:pt x="46386" y="36576"/>
                  </a:lnTo>
                  <a:lnTo>
                    <a:pt x="30462" y="73471"/>
                  </a:lnTo>
                  <a:lnTo>
                    <a:pt x="16329" y="118091"/>
                  </a:lnTo>
                  <a:lnTo>
                    <a:pt x="9597" y="141843"/>
                  </a:lnTo>
                  <a:lnTo>
                    <a:pt x="0" y="187989"/>
                  </a:lnTo>
                  <a:lnTo>
                    <a:pt x="439" y="227314"/>
                  </a:lnTo>
                  <a:lnTo>
                    <a:pt x="11989" y="271073"/>
                  </a:lnTo>
                  <a:lnTo>
                    <a:pt x="18698" y="279815"/>
                  </a:lnTo>
                  <a:lnTo>
                    <a:pt x="53283" y="297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09">
              <a:extLst>
                <a:ext uri="{FF2B5EF4-FFF2-40B4-BE49-F238E27FC236}">
                  <a16:creationId xmlns:a16="http://schemas.microsoft.com/office/drawing/2014/main" xmlns="" id="{29FE3091-902D-4CF8-BF63-C5765A3744E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52786" y="3789227"/>
              <a:ext cx="110827" cy="243024"/>
            </a:xfrm>
            <a:custGeom>
              <a:avLst/>
              <a:gdLst/>
              <a:ahLst/>
              <a:cxnLst/>
              <a:rect l="0" t="0" r="0" b="0"/>
              <a:pathLst>
                <a:path w="110827" h="243024">
                  <a:moveTo>
                    <a:pt x="73614" y="52523"/>
                  </a:moveTo>
                  <a:lnTo>
                    <a:pt x="73614" y="52523"/>
                  </a:lnTo>
                  <a:lnTo>
                    <a:pt x="70243" y="45781"/>
                  </a:lnTo>
                  <a:lnTo>
                    <a:pt x="67838" y="44501"/>
                  </a:lnTo>
                  <a:lnTo>
                    <a:pt x="64825" y="44352"/>
                  </a:lnTo>
                  <a:lnTo>
                    <a:pt x="61404" y="44959"/>
                  </a:lnTo>
                  <a:lnTo>
                    <a:pt x="58418" y="48891"/>
                  </a:lnTo>
                  <a:lnTo>
                    <a:pt x="44793" y="88076"/>
                  </a:lnTo>
                  <a:lnTo>
                    <a:pt x="33994" y="119830"/>
                  </a:lnTo>
                  <a:lnTo>
                    <a:pt x="22139" y="152757"/>
                  </a:lnTo>
                  <a:lnTo>
                    <a:pt x="6935" y="196287"/>
                  </a:lnTo>
                  <a:lnTo>
                    <a:pt x="0" y="225821"/>
                  </a:lnTo>
                  <a:lnTo>
                    <a:pt x="549" y="226616"/>
                  </a:lnTo>
                  <a:lnTo>
                    <a:pt x="1621" y="225735"/>
                  </a:lnTo>
                  <a:lnTo>
                    <a:pt x="20666" y="190376"/>
                  </a:lnTo>
                  <a:lnTo>
                    <a:pt x="40203" y="154243"/>
                  </a:lnTo>
                  <a:lnTo>
                    <a:pt x="61116" y="110431"/>
                  </a:lnTo>
                  <a:lnTo>
                    <a:pt x="80759" y="66266"/>
                  </a:lnTo>
                  <a:lnTo>
                    <a:pt x="96545" y="30173"/>
                  </a:lnTo>
                  <a:lnTo>
                    <a:pt x="108717" y="0"/>
                  </a:lnTo>
                  <a:lnTo>
                    <a:pt x="109716" y="574"/>
                  </a:lnTo>
                  <a:lnTo>
                    <a:pt x="110826" y="9679"/>
                  </a:lnTo>
                  <a:lnTo>
                    <a:pt x="110040" y="44689"/>
                  </a:lnTo>
                  <a:lnTo>
                    <a:pt x="104855" y="79615"/>
                  </a:lnTo>
                  <a:lnTo>
                    <a:pt x="99729" y="118657"/>
                  </a:lnTo>
                  <a:lnTo>
                    <a:pt x="94393" y="157410"/>
                  </a:lnTo>
                  <a:lnTo>
                    <a:pt x="85571" y="204172"/>
                  </a:lnTo>
                  <a:lnTo>
                    <a:pt x="86314" y="243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10">
              <a:extLst>
                <a:ext uri="{FF2B5EF4-FFF2-40B4-BE49-F238E27FC236}">
                  <a16:creationId xmlns:a16="http://schemas.microsoft.com/office/drawing/2014/main" xmlns="" id="{3D23491A-B39E-4676-911B-D6D277152F8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79130" y="3914292"/>
              <a:ext cx="98071" cy="12313"/>
            </a:xfrm>
            <a:custGeom>
              <a:avLst/>
              <a:gdLst/>
              <a:ahLst/>
              <a:cxnLst/>
              <a:rect l="0" t="0" r="0" b="0"/>
              <a:pathLst>
                <a:path w="98071" h="12313">
                  <a:moveTo>
                    <a:pt x="21870" y="3658"/>
                  </a:moveTo>
                  <a:lnTo>
                    <a:pt x="21870" y="3658"/>
                  </a:lnTo>
                  <a:lnTo>
                    <a:pt x="4414" y="0"/>
                  </a:lnTo>
                  <a:lnTo>
                    <a:pt x="1766" y="514"/>
                  </a:lnTo>
                  <a:lnTo>
                    <a:pt x="0" y="1562"/>
                  </a:lnTo>
                  <a:lnTo>
                    <a:pt x="940" y="2966"/>
                  </a:lnTo>
                  <a:lnTo>
                    <a:pt x="7629" y="6408"/>
                  </a:lnTo>
                  <a:lnTo>
                    <a:pt x="30037" y="12312"/>
                  </a:lnTo>
                  <a:lnTo>
                    <a:pt x="69131" y="11788"/>
                  </a:lnTo>
                  <a:lnTo>
                    <a:pt x="9807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11">
              <a:extLst>
                <a:ext uri="{FF2B5EF4-FFF2-40B4-BE49-F238E27FC236}">
                  <a16:creationId xmlns:a16="http://schemas.microsoft.com/office/drawing/2014/main" xmlns="" id="{AA922281-C333-43EC-8B14-9756B605732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102600" y="3743680"/>
              <a:ext cx="113247" cy="269521"/>
            </a:xfrm>
            <a:custGeom>
              <a:avLst/>
              <a:gdLst/>
              <a:ahLst/>
              <a:cxnLst/>
              <a:rect l="0" t="0" r="0" b="0"/>
              <a:pathLst>
                <a:path w="113247" h="269521">
                  <a:moveTo>
                    <a:pt x="63500" y="21870"/>
                  </a:moveTo>
                  <a:lnTo>
                    <a:pt x="63500" y="21870"/>
                  </a:lnTo>
                  <a:lnTo>
                    <a:pt x="59841" y="4414"/>
                  </a:lnTo>
                  <a:lnTo>
                    <a:pt x="60355" y="1766"/>
                  </a:lnTo>
                  <a:lnTo>
                    <a:pt x="61404" y="0"/>
                  </a:lnTo>
                  <a:lnTo>
                    <a:pt x="64219" y="234"/>
                  </a:lnTo>
                  <a:lnTo>
                    <a:pt x="72992" y="4258"/>
                  </a:lnTo>
                  <a:lnTo>
                    <a:pt x="89830" y="27940"/>
                  </a:lnTo>
                  <a:lnTo>
                    <a:pt x="108225" y="68510"/>
                  </a:lnTo>
                  <a:lnTo>
                    <a:pt x="113246" y="101866"/>
                  </a:lnTo>
                  <a:lnTo>
                    <a:pt x="111009" y="137151"/>
                  </a:lnTo>
                  <a:lnTo>
                    <a:pt x="100608" y="171648"/>
                  </a:lnTo>
                  <a:lnTo>
                    <a:pt x="68772" y="216062"/>
                  </a:lnTo>
                  <a:lnTo>
                    <a:pt x="28060" y="249290"/>
                  </a:lnTo>
                  <a:lnTo>
                    <a:pt x="0" y="26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12">
              <a:extLst>
                <a:ext uri="{FF2B5EF4-FFF2-40B4-BE49-F238E27FC236}">
                  <a16:creationId xmlns:a16="http://schemas.microsoft.com/office/drawing/2014/main" xmlns="" id="{6319A61D-4920-455D-B1A6-19A8B013591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05800" y="3975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92">
            <a:extLst>
              <a:ext uri="{FF2B5EF4-FFF2-40B4-BE49-F238E27FC236}">
                <a16:creationId xmlns:a16="http://schemas.microsoft.com/office/drawing/2014/main" xmlns="" id="{0088558D-1ECE-4006-81CC-DE80B12D18E0}"/>
              </a:ext>
            </a:extLst>
          </p:cNvPr>
          <p:cNvGrpSpPr/>
          <p:nvPr/>
        </p:nvGrpSpPr>
        <p:grpSpPr>
          <a:xfrm>
            <a:off x="8585590" y="3720372"/>
            <a:ext cx="830766" cy="400779"/>
            <a:chOff x="8585590" y="3720372"/>
            <a:chExt cx="830766" cy="400779"/>
          </a:xfrm>
        </p:grpSpPr>
        <p:sp>
          <p:nvSpPr>
            <p:cNvPr id="118" name="SMARTInkShape-3213">
              <a:extLst>
                <a:ext uri="{FF2B5EF4-FFF2-40B4-BE49-F238E27FC236}">
                  <a16:creationId xmlns:a16="http://schemas.microsoft.com/office/drawing/2014/main" xmlns="" id="{E35C35FD-0EAF-4DF9-B06C-EDFF578BFB0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85590" y="3720372"/>
              <a:ext cx="144725" cy="325551"/>
            </a:xfrm>
            <a:custGeom>
              <a:avLst/>
              <a:gdLst/>
              <a:ahLst/>
              <a:cxnLst/>
              <a:rect l="0" t="0" r="0" b="0"/>
              <a:pathLst>
                <a:path w="144725" h="325551">
                  <a:moveTo>
                    <a:pt x="12310" y="159478"/>
                  </a:moveTo>
                  <a:lnTo>
                    <a:pt x="12310" y="159478"/>
                  </a:lnTo>
                  <a:lnTo>
                    <a:pt x="21743" y="146386"/>
                  </a:lnTo>
                  <a:lnTo>
                    <a:pt x="26615" y="143076"/>
                  </a:lnTo>
                  <a:lnTo>
                    <a:pt x="28197" y="144310"/>
                  </a:lnTo>
                  <a:lnTo>
                    <a:pt x="29954" y="151325"/>
                  </a:lnTo>
                  <a:lnTo>
                    <a:pt x="27573" y="184030"/>
                  </a:lnTo>
                  <a:lnTo>
                    <a:pt x="22386" y="215546"/>
                  </a:lnTo>
                  <a:lnTo>
                    <a:pt x="16083" y="249308"/>
                  </a:lnTo>
                  <a:lnTo>
                    <a:pt x="8567" y="293260"/>
                  </a:lnTo>
                  <a:lnTo>
                    <a:pt x="929" y="325550"/>
                  </a:lnTo>
                  <a:lnTo>
                    <a:pt x="0" y="312480"/>
                  </a:lnTo>
                  <a:lnTo>
                    <a:pt x="3096" y="269409"/>
                  </a:lnTo>
                  <a:lnTo>
                    <a:pt x="10332" y="226210"/>
                  </a:lnTo>
                  <a:lnTo>
                    <a:pt x="15225" y="201850"/>
                  </a:lnTo>
                  <a:lnTo>
                    <a:pt x="21308" y="174321"/>
                  </a:lnTo>
                  <a:lnTo>
                    <a:pt x="28187" y="144678"/>
                  </a:lnTo>
                  <a:lnTo>
                    <a:pt x="35595" y="113628"/>
                  </a:lnTo>
                  <a:lnTo>
                    <a:pt x="44766" y="87284"/>
                  </a:lnTo>
                  <a:lnTo>
                    <a:pt x="66246" y="42960"/>
                  </a:lnTo>
                  <a:lnTo>
                    <a:pt x="95397" y="6499"/>
                  </a:lnTo>
                  <a:lnTo>
                    <a:pt x="103684" y="1753"/>
                  </a:lnTo>
                  <a:lnTo>
                    <a:pt x="111326" y="0"/>
                  </a:lnTo>
                  <a:lnTo>
                    <a:pt x="118537" y="243"/>
                  </a:lnTo>
                  <a:lnTo>
                    <a:pt x="125461" y="4638"/>
                  </a:lnTo>
                  <a:lnTo>
                    <a:pt x="138799" y="20810"/>
                  </a:lnTo>
                  <a:lnTo>
                    <a:pt x="144257" y="43990"/>
                  </a:lnTo>
                  <a:lnTo>
                    <a:pt x="144724" y="57086"/>
                  </a:lnTo>
                  <a:lnTo>
                    <a:pt x="135837" y="82926"/>
                  </a:lnTo>
                  <a:lnTo>
                    <a:pt x="128528" y="95743"/>
                  </a:lnTo>
                  <a:lnTo>
                    <a:pt x="91273" y="127266"/>
                  </a:lnTo>
                  <a:lnTo>
                    <a:pt x="51229" y="14773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14">
              <a:extLst>
                <a:ext uri="{FF2B5EF4-FFF2-40B4-BE49-F238E27FC236}">
                  <a16:creationId xmlns:a16="http://schemas.microsoft.com/office/drawing/2014/main" xmlns="" id="{6AA4D830-EF78-4D57-B21C-DABA528C1ED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712200" y="3854450"/>
              <a:ext cx="177801" cy="183037"/>
            </a:xfrm>
            <a:custGeom>
              <a:avLst/>
              <a:gdLst/>
              <a:ahLst/>
              <a:cxnLst/>
              <a:rect l="0" t="0" r="0" b="0"/>
              <a:pathLst>
                <a:path w="177801" h="183037">
                  <a:moveTo>
                    <a:pt x="0" y="57150"/>
                  </a:moveTo>
                  <a:lnTo>
                    <a:pt x="0" y="57150"/>
                  </a:lnTo>
                  <a:lnTo>
                    <a:pt x="6742" y="53779"/>
                  </a:lnTo>
                  <a:lnTo>
                    <a:pt x="21048" y="51683"/>
                  </a:lnTo>
                  <a:lnTo>
                    <a:pt x="42063" y="54432"/>
                  </a:lnTo>
                  <a:lnTo>
                    <a:pt x="66163" y="69829"/>
                  </a:lnTo>
                  <a:lnTo>
                    <a:pt x="77149" y="88185"/>
                  </a:lnTo>
                  <a:lnTo>
                    <a:pt x="82972" y="111160"/>
                  </a:lnTo>
                  <a:lnTo>
                    <a:pt x="81577" y="149039"/>
                  </a:lnTo>
                  <a:lnTo>
                    <a:pt x="76003" y="167134"/>
                  </a:lnTo>
                  <a:lnTo>
                    <a:pt x="66941" y="178469"/>
                  </a:lnTo>
                  <a:lnTo>
                    <a:pt x="61560" y="182479"/>
                  </a:lnTo>
                  <a:lnTo>
                    <a:pt x="57267" y="183036"/>
                  </a:lnTo>
                  <a:lnTo>
                    <a:pt x="53701" y="181291"/>
                  </a:lnTo>
                  <a:lnTo>
                    <a:pt x="50617" y="178010"/>
                  </a:lnTo>
                  <a:lnTo>
                    <a:pt x="49072" y="164958"/>
                  </a:lnTo>
                  <a:lnTo>
                    <a:pt x="52149" y="145987"/>
                  </a:lnTo>
                  <a:lnTo>
                    <a:pt x="68604" y="106128"/>
                  </a:lnTo>
                  <a:lnTo>
                    <a:pt x="90698" y="72568"/>
                  </a:lnTo>
                  <a:lnTo>
                    <a:pt x="122625" y="4213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15">
              <a:extLst>
                <a:ext uri="{FF2B5EF4-FFF2-40B4-BE49-F238E27FC236}">
                  <a16:creationId xmlns:a16="http://schemas.microsoft.com/office/drawing/2014/main" xmlns="" id="{3304B07F-8FC8-4E3B-A084-02D8151A0B0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957570" y="3786267"/>
              <a:ext cx="110231" cy="233284"/>
            </a:xfrm>
            <a:custGeom>
              <a:avLst/>
              <a:gdLst/>
              <a:ahLst/>
              <a:cxnLst/>
              <a:rect l="0" t="0" r="0" b="0"/>
              <a:pathLst>
                <a:path w="110231" h="233284">
                  <a:moveTo>
                    <a:pt x="110230" y="23733"/>
                  </a:moveTo>
                  <a:lnTo>
                    <a:pt x="110230" y="23733"/>
                  </a:lnTo>
                  <a:lnTo>
                    <a:pt x="103488" y="13620"/>
                  </a:lnTo>
                  <a:lnTo>
                    <a:pt x="94533" y="6774"/>
                  </a:lnTo>
                  <a:lnTo>
                    <a:pt x="89182" y="3960"/>
                  </a:lnTo>
                  <a:lnTo>
                    <a:pt x="64796" y="0"/>
                  </a:lnTo>
                  <a:lnTo>
                    <a:pt x="55952" y="3678"/>
                  </a:lnTo>
                  <a:lnTo>
                    <a:pt x="38599" y="19053"/>
                  </a:lnTo>
                  <a:lnTo>
                    <a:pt x="12963" y="64993"/>
                  </a:lnTo>
                  <a:lnTo>
                    <a:pt x="3499" y="103219"/>
                  </a:lnTo>
                  <a:lnTo>
                    <a:pt x="0" y="142316"/>
                  </a:lnTo>
                  <a:lnTo>
                    <a:pt x="796" y="178506"/>
                  </a:lnTo>
                  <a:lnTo>
                    <a:pt x="7266" y="203999"/>
                  </a:lnTo>
                  <a:lnTo>
                    <a:pt x="21330" y="23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216">
              <a:extLst>
                <a:ext uri="{FF2B5EF4-FFF2-40B4-BE49-F238E27FC236}">
                  <a16:creationId xmlns:a16="http://schemas.microsoft.com/office/drawing/2014/main" xmlns="" id="{48C70618-DE16-4203-828E-4C9A3D454A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103902" y="3776696"/>
              <a:ext cx="140281" cy="313282"/>
            </a:xfrm>
            <a:custGeom>
              <a:avLst/>
              <a:gdLst/>
              <a:ahLst/>
              <a:cxnLst/>
              <a:rect l="0" t="0" r="0" b="0"/>
              <a:pathLst>
                <a:path w="140281" h="313282">
                  <a:moveTo>
                    <a:pt x="71848" y="77754"/>
                  </a:moveTo>
                  <a:lnTo>
                    <a:pt x="71848" y="77754"/>
                  </a:lnTo>
                  <a:lnTo>
                    <a:pt x="65106" y="81125"/>
                  </a:lnTo>
                  <a:lnTo>
                    <a:pt x="54171" y="96705"/>
                  </a:lnTo>
                  <a:lnTo>
                    <a:pt x="38624" y="132679"/>
                  </a:lnTo>
                  <a:lnTo>
                    <a:pt x="28624" y="164960"/>
                  </a:lnTo>
                  <a:lnTo>
                    <a:pt x="19476" y="198357"/>
                  </a:lnTo>
                  <a:lnTo>
                    <a:pt x="7098" y="238842"/>
                  </a:lnTo>
                  <a:lnTo>
                    <a:pt x="59" y="261656"/>
                  </a:lnTo>
                  <a:lnTo>
                    <a:pt x="0" y="263149"/>
                  </a:lnTo>
                  <a:lnTo>
                    <a:pt x="666" y="262734"/>
                  </a:lnTo>
                  <a:lnTo>
                    <a:pt x="11874" y="238967"/>
                  </a:lnTo>
                  <a:lnTo>
                    <a:pt x="24287" y="196939"/>
                  </a:lnTo>
                  <a:lnTo>
                    <a:pt x="35187" y="160123"/>
                  </a:lnTo>
                  <a:lnTo>
                    <a:pt x="48969" y="114598"/>
                  </a:lnTo>
                  <a:lnTo>
                    <a:pt x="65207" y="68023"/>
                  </a:lnTo>
                  <a:lnTo>
                    <a:pt x="84184" y="30861"/>
                  </a:lnTo>
                  <a:lnTo>
                    <a:pt x="100614" y="9170"/>
                  </a:lnTo>
                  <a:lnTo>
                    <a:pt x="107959" y="2398"/>
                  </a:lnTo>
                  <a:lnTo>
                    <a:pt x="114266" y="0"/>
                  </a:lnTo>
                  <a:lnTo>
                    <a:pt x="119882" y="518"/>
                  </a:lnTo>
                  <a:lnTo>
                    <a:pt x="125037" y="2980"/>
                  </a:lnTo>
                  <a:lnTo>
                    <a:pt x="134528" y="17004"/>
                  </a:lnTo>
                  <a:lnTo>
                    <a:pt x="139035" y="26671"/>
                  </a:lnTo>
                  <a:lnTo>
                    <a:pt x="140280" y="48700"/>
                  </a:lnTo>
                  <a:lnTo>
                    <a:pt x="138636" y="60502"/>
                  </a:lnTo>
                  <a:lnTo>
                    <a:pt x="119468" y="97337"/>
                  </a:lnTo>
                  <a:lnTo>
                    <a:pt x="76794" y="140915"/>
                  </a:lnTo>
                  <a:lnTo>
                    <a:pt x="62634" y="151378"/>
                  </a:lnTo>
                  <a:lnTo>
                    <a:pt x="63589" y="152942"/>
                  </a:lnTo>
                  <a:lnTo>
                    <a:pt x="107389" y="172185"/>
                  </a:lnTo>
                  <a:lnTo>
                    <a:pt x="113182" y="178102"/>
                  </a:lnTo>
                  <a:lnTo>
                    <a:pt x="121498" y="194084"/>
                  </a:lnTo>
                  <a:lnTo>
                    <a:pt x="121902" y="216710"/>
                  </a:lnTo>
                  <a:lnTo>
                    <a:pt x="115261" y="242523"/>
                  </a:lnTo>
                  <a:lnTo>
                    <a:pt x="90982" y="279445"/>
                  </a:lnTo>
                  <a:lnTo>
                    <a:pt x="59408" y="306064"/>
                  </a:lnTo>
                  <a:lnTo>
                    <a:pt x="43036" y="313281"/>
                  </a:lnTo>
                  <a:lnTo>
                    <a:pt x="36412" y="313088"/>
                  </a:lnTo>
                  <a:lnTo>
                    <a:pt x="30585" y="310844"/>
                  </a:lnTo>
                  <a:lnTo>
                    <a:pt x="14698" y="300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217">
              <a:extLst>
                <a:ext uri="{FF2B5EF4-FFF2-40B4-BE49-F238E27FC236}">
                  <a16:creationId xmlns:a16="http://schemas.microsoft.com/office/drawing/2014/main" xmlns="" id="{F855EFED-623F-4C6F-A5BA-2EED001A452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201150" y="3752850"/>
              <a:ext cx="215206" cy="368301"/>
            </a:xfrm>
            <a:custGeom>
              <a:avLst/>
              <a:gdLst/>
              <a:ahLst/>
              <a:cxnLst/>
              <a:rect l="0" t="0" r="0" b="0"/>
              <a:pathLst>
                <a:path w="215206" h="368301">
                  <a:moveTo>
                    <a:pt x="184150" y="0"/>
                  </a:moveTo>
                  <a:lnTo>
                    <a:pt x="184150" y="0"/>
                  </a:lnTo>
                  <a:lnTo>
                    <a:pt x="201004" y="16855"/>
                  </a:lnTo>
                  <a:lnTo>
                    <a:pt x="211162" y="43945"/>
                  </a:lnTo>
                  <a:lnTo>
                    <a:pt x="215205" y="81619"/>
                  </a:lnTo>
                  <a:lnTo>
                    <a:pt x="209947" y="128938"/>
                  </a:lnTo>
                  <a:lnTo>
                    <a:pt x="202053" y="154398"/>
                  </a:lnTo>
                  <a:lnTo>
                    <a:pt x="191146" y="180543"/>
                  </a:lnTo>
                  <a:lnTo>
                    <a:pt x="178231" y="207145"/>
                  </a:lnTo>
                  <a:lnTo>
                    <a:pt x="161860" y="231936"/>
                  </a:lnTo>
                  <a:lnTo>
                    <a:pt x="122972" y="278295"/>
                  </a:lnTo>
                  <a:lnTo>
                    <a:pt x="76056" y="316774"/>
                  </a:lnTo>
                  <a:lnTo>
                    <a:pt x="33803" y="345400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93">
            <a:extLst>
              <a:ext uri="{FF2B5EF4-FFF2-40B4-BE49-F238E27FC236}">
                <a16:creationId xmlns:a16="http://schemas.microsoft.com/office/drawing/2014/main" xmlns="" id="{79919DF2-5017-4AFF-AAC9-3D240242DBDE}"/>
              </a:ext>
            </a:extLst>
          </p:cNvPr>
          <p:cNvGrpSpPr/>
          <p:nvPr/>
        </p:nvGrpSpPr>
        <p:grpSpPr>
          <a:xfrm>
            <a:off x="4161942" y="2870200"/>
            <a:ext cx="4071568" cy="704851"/>
            <a:chOff x="4161942" y="2870200"/>
            <a:chExt cx="4071568" cy="704851"/>
          </a:xfrm>
        </p:grpSpPr>
        <p:sp>
          <p:nvSpPr>
            <p:cNvPr id="124" name="SMARTInkShape-3218">
              <a:extLst>
                <a:ext uri="{FF2B5EF4-FFF2-40B4-BE49-F238E27FC236}">
                  <a16:creationId xmlns:a16="http://schemas.microsoft.com/office/drawing/2014/main" xmlns="" id="{B9DE3158-9EBD-47B3-A185-155AAC0A6D8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224012" y="2870200"/>
              <a:ext cx="4009498" cy="647701"/>
            </a:xfrm>
            <a:custGeom>
              <a:avLst/>
              <a:gdLst/>
              <a:ahLst/>
              <a:cxnLst/>
              <a:rect l="0" t="0" r="0" b="0"/>
              <a:pathLst>
                <a:path w="4009498" h="647701">
                  <a:moveTo>
                    <a:pt x="3967488" y="0"/>
                  </a:moveTo>
                  <a:lnTo>
                    <a:pt x="3967488" y="0"/>
                  </a:lnTo>
                  <a:lnTo>
                    <a:pt x="3991907" y="46741"/>
                  </a:lnTo>
                  <a:lnTo>
                    <a:pt x="4003270" y="87566"/>
                  </a:lnTo>
                  <a:lnTo>
                    <a:pt x="4008276" y="111295"/>
                  </a:lnTo>
                  <a:lnTo>
                    <a:pt x="4009497" y="135580"/>
                  </a:lnTo>
                  <a:lnTo>
                    <a:pt x="4008194" y="160237"/>
                  </a:lnTo>
                  <a:lnTo>
                    <a:pt x="4005209" y="185141"/>
                  </a:lnTo>
                  <a:lnTo>
                    <a:pt x="3997575" y="210916"/>
                  </a:lnTo>
                  <a:lnTo>
                    <a:pt x="3986840" y="237272"/>
                  </a:lnTo>
                  <a:lnTo>
                    <a:pt x="3974039" y="264015"/>
                  </a:lnTo>
                  <a:lnTo>
                    <a:pt x="3956333" y="289604"/>
                  </a:lnTo>
                  <a:lnTo>
                    <a:pt x="3935357" y="314425"/>
                  </a:lnTo>
                  <a:lnTo>
                    <a:pt x="3912201" y="338733"/>
                  </a:lnTo>
                  <a:lnTo>
                    <a:pt x="3884063" y="359877"/>
                  </a:lnTo>
                  <a:lnTo>
                    <a:pt x="3852604" y="378913"/>
                  </a:lnTo>
                  <a:lnTo>
                    <a:pt x="3818932" y="396542"/>
                  </a:lnTo>
                  <a:lnTo>
                    <a:pt x="3778845" y="411117"/>
                  </a:lnTo>
                  <a:lnTo>
                    <a:pt x="3734481" y="423656"/>
                  </a:lnTo>
                  <a:lnTo>
                    <a:pt x="3687267" y="434837"/>
                  </a:lnTo>
                  <a:lnTo>
                    <a:pt x="3633918" y="443702"/>
                  </a:lnTo>
                  <a:lnTo>
                    <a:pt x="3576480" y="451024"/>
                  </a:lnTo>
                  <a:lnTo>
                    <a:pt x="3516316" y="457315"/>
                  </a:lnTo>
                  <a:lnTo>
                    <a:pt x="3449396" y="462216"/>
                  </a:lnTo>
                  <a:lnTo>
                    <a:pt x="3377970" y="466188"/>
                  </a:lnTo>
                  <a:lnTo>
                    <a:pt x="3303542" y="469542"/>
                  </a:lnTo>
                  <a:lnTo>
                    <a:pt x="3224292" y="471778"/>
                  </a:lnTo>
                  <a:lnTo>
                    <a:pt x="3141824" y="473269"/>
                  </a:lnTo>
                  <a:lnTo>
                    <a:pt x="3057211" y="474262"/>
                  </a:lnTo>
                  <a:lnTo>
                    <a:pt x="2968348" y="474219"/>
                  </a:lnTo>
                  <a:lnTo>
                    <a:pt x="2876650" y="473485"/>
                  </a:lnTo>
                  <a:lnTo>
                    <a:pt x="2783063" y="472290"/>
                  </a:lnTo>
                  <a:lnTo>
                    <a:pt x="2688215" y="470082"/>
                  </a:lnTo>
                  <a:lnTo>
                    <a:pt x="2592528" y="467199"/>
                  </a:lnTo>
                  <a:lnTo>
                    <a:pt x="2496282" y="463866"/>
                  </a:lnTo>
                  <a:lnTo>
                    <a:pt x="2399661" y="460939"/>
                  </a:lnTo>
                  <a:lnTo>
                    <a:pt x="2302792" y="458281"/>
                  </a:lnTo>
                  <a:lnTo>
                    <a:pt x="2205758" y="455804"/>
                  </a:lnTo>
                  <a:lnTo>
                    <a:pt x="2106496" y="453447"/>
                  </a:lnTo>
                  <a:lnTo>
                    <a:pt x="2005749" y="451171"/>
                  </a:lnTo>
                  <a:lnTo>
                    <a:pt x="1904012" y="448947"/>
                  </a:lnTo>
                  <a:lnTo>
                    <a:pt x="1805142" y="446053"/>
                  </a:lnTo>
                  <a:lnTo>
                    <a:pt x="1708186" y="442713"/>
                  </a:lnTo>
                  <a:lnTo>
                    <a:pt x="1612503" y="439076"/>
                  </a:lnTo>
                  <a:lnTo>
                    <a:pt x="1519081" y="435239"/>
                  </a:lnTo>
                  <a:lnTo>
                    <a:pt x="1427167" y="431271"/>
                  </a:lnTo>
                  <a:lnTo>
                    <a:pt x="1336257" y="427214"/>
                  </a:lnTo>
                  <a:lnTo>
                    <a:pt x="1247429" y="423098"/>
                  </a:lnTo>
                  <a:lnTo>
                    <a:pt x="1159987" y="418943"/>
                  </a:lnTo>
                  <a:lnTo>
                    <a:pt x="1073471" y="414762"/>
                  </a:lnTo>
                  <a:lnTo>
                    <a:pt x="991099" y="410563"/>
                  </a:lnTo>
                  <a:lnTo>
                    <a:pt x="911490" y="406353"/>
                  </a:lnTo>
                  <a:lnTo>
                    <a:pt x="833723" y="402136"/>
                  </a:lnTo>
                  <a:lnTo>
                    <a:pt x="759300" y="397913"/>
                  </a:lnTo>
                  <a:lnTo>
                    <a:pt x="687107" y="393686"/>
                  </a:lnTo>
                  <a:lnTo>
                    <a:pt x="616401" y="389458"/>
                  </a:lnTo>
                  <a:lnTo>
                    <a:pt x="549507" y="386638"/>
                  </a:lnTo>
                  <a:lnTo>
                    <a:pt x="485157" y="384759"/>
                  </a:lnTo>
                  <a:lnTo>
                    <a:pt x="422501" y="383506"/>
                  </a:lnTo>
                  <a:lnTo>
                    <a:pt x="367324" y="381260"/>
                  </a:lnTo>
                  <a:lnTo>
                    <a:pt x="317134" y="378351"/>
                  </a:lnTo>
                  <a:lnTo>
                    <a:pt x="270269" y="375001"/>
                  </a:lnTo>
                  <a:lnTo>
                    <a:pt x="230559" y="372062"/>
                  </a:lnTo>
                  <a:lnTo>
                    <a:pt x="195618" y="369397"/>
                  </a:lnTo>
                  <a:lnTo>
                    <a:pt x="163858" y="366914"/>
                  </a:lnTo>
                  <a:lnTo>
                    <a:pt x="136335" y="364554"/>
                  </a:lnTo>
                  <a:lnTo>
                    <a:pt x="88820" y="360050"/>
                  </a:lnTo>
                  <a:lnTo>
                    <a:pt x="54062" y="353814"/>
                  </a:lnTo>
                  <a:lnTo>
                    <a:pt x="8323" y="344337"/>
                  </a:lnTo>
                  <a:lnTo>
                    <a:pt x="2998" y="343539"/>
                  </a:lnTo>
                  <a:lnTo>
                    <a:pt x="1578" y="344737"/>
                  </a:lnTo>
                  <a:lnTo>
                    <a:pt x="0" y="349831"/>
                  </a:lnTo>
                  <a:lnTo>
                    <a:pt x="5854" y="367375"/>
                  </a:lnTo>
                  <a:lnTo>
                    <a:pt x="23267" y="400560"/>
                  </a:lnTo>
                  <a:lnTo>
                    <a:pt x="38332" y="431321"/>
                  </a:lnTo>
                  <a:lnTo>
                    <a:pt x="51613" y="466865"/>
                  </a:lnTo>
                  <a:lnTo>
                    <a:pt x="57516" y="506180"/>
                  </a:lnTo>
                  <a:lnTo>
                    <a:pt x="62021" y="545292"/>
                  </a:lnTo>
                  <a:lnTo>
                    <a:pt x="64963" y="582430"/>
                  </a:lnTo>
                  <a:lnTo>
                    <a:pt x="63359" y="626166"/>
                  </a:lnTo>
                  <a:lnTo>
                    <a:pt x="62238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19">
              <a:extLst>
                <a:ext uri="{FF2B5EF4-FFF2-40B4-BE49-F238E27FC236}">
                  <a16:creationId xmlns:a16="http://schemas.microsoft.com/office/drawing/2014/main" xmlns="" id="{603BBC44-8092-4A80-8346-A1737F7C0B2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161942" y="3479800"/>
              <a:ext cx="156059" cy="38101"/>
            </a:xfrm>
            <a:custGeom>
              <a:avLst/>
              <a:gdLst/>
              <a:ahLst/>
              <a:cxnLst/>
              <a:rect l="0" t="0" r="0" b="0"/>
              <a:pathLst>
                <a:path w="156059" h="381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39800" y="13815"/>
                  </a:lnTo>
                  <a:lnTo>
                    <a:pt x="78572" y="23849"/>
                  </a:lnTo>
                  <a:lnTo>
                    <a:pt x="120164" y="31290"/>
                  </a:lnTo>
                  <a:lnTo>
                    <a:pt x="15605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20">
              <a:extLst>
                <a:ext uri="{FF2B5EF4-FFF2-40B4-BE49-F238E27FC236}">
                  <a16:creationId xmlns:a16="http://schemas.microsoft.com/office/drawing/2014/main" xmlns="" id="{CADD1053-8AED-4438-8E91-A7AD72A8E45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48150" y="3479800"/>
              <a:ext cx="146051" cy="95251"/>
            </a:xfrm>
            <a:custGeom>
              <a:avLst/>
              <a:gdLst/>
              <a:ahLst/>
              <a:cxnLst/>
              <a:rect l="0" t="0" r="0" b="0"/>
              <a:pathLst>
                <a:path w="146051" h="95251">
                  <a:moveTo>
                    <a:pt x="146050" y="0"/>
                  </a:moveTo>
                  <a:lnTo>
                    <a:pt x="146050" y="0"/>
                  </a:lnTo>
                  <a:lnTo>
                    <a:pt x="109152" y="20984"/>
                  </a:lnTo>
                  <a:lnTo>
                    <a:pt x="77439" y="38724"/>
                  </a:lnTo>
                  <a:lnTo>
                    <a:pt x="30628" y="7191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694">
            <a:extLst>
              <a:ext uri="{FF2B5EF4-FFF2-40B4-BE49-F238E27FC236}">
                <a16:creationId xmlns:a16="http://schemas.microsoft.com/office/drawing/2014/main" xmlns="" id="{73617F40-2923-45C8-AB59-0093E40667CB}"/>
              </a:ext>
            </a:extLst>
          </p:cNvPr>
          <p:cNvGrpSpPr/>
          <p:nvPr/>
        </p:nvGrpSpPr>
        <p:grpSpPr>
          <a:xfrm>
            <a:off x="4168579" y="3855617"/>
            <a:ext cx="327222" cy="570334"/>
            <a:chOff x="4168579" y="3855617"/>
            <a:chExt cx="327222" cy="570334"/>
          </a:xfrm>
        </p:grpSpPr>
        <p:sp>
          <p:nvSpPr>
            <p:cNvPr id="128" name="SMARTInkShape-3221">
              <a:extLst>
                <a:ext uri="{FF2B5EF4-FFF2-40B4-BE49-F238E27FC236}">
                  <a16:creationId xmlns:a16="http://schemas.microsoft.com/office/drawing/2014/main" xmlns="" id="{68CC3CDB-45AD-48F5-BF73-4C4358F2F63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79183" y="3855617"/>
              <a:ext cx="246768" cy="24234"/>
            </a:xfrm>
            <a:custGeom>
              <a:avLst/>
              <a:gdLst/>
              <a:ahLst/>
              <a:cxnLst/>
              <a:rect l="0" t="0" r="0" b="0"/>
              <a:pathLst>
                <a:path w="246768" h="24234">
                  <a:moveTo>
                    <a:pt x="5467" y="17883"/>
                  </a:moveTo>
                  <a:lnTo>
                    <a:pt x="5467" y="17883"/>
                  </a:lnTo>
                  <a:lnTo>
                    <a:pt x="0" y="12416"/>
                  </a:lnTo>
                  <a:lnTo>
                    <a:pt x="23097" y="6638"/>
                  </a:lnTo>
                  <a:lnTo>
                    <a:pt x="69252" y="1459"/>
                  </a:lnTo>
                  <a:lnTo>
                    <a:pt x="109780" y="0"/>
                  </a:lnTo>
                  <a:lnTo>
                    <a:pt x="151782" y="3115"/>
                  </a:lnTo>
                  <a:lnTo>
                    <a:pt x="190440" y="9203"/>
                  </a:lnTo>
                  <a:lnTo>
                    <a:pt x="246767" y="2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22">
              <a:extLst>
                <a:ext uri="{FF2B5EF4-FFF2-40B4-BE49-F238E27FC236}">
                  <a16:creationId xmlns:a16="http://schemas.microsoft.com/office/drawing/2014/main" xmlns="" id="{626D91B6-144E-4B2A-9055-1CCA422D54D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186084" y="3968750"/>
              <a:ext cx="309717" cy="31541"/>
            </a:xfrm>
            <a:custGeom>
              <a:avLst/>
              <a:gdLst/>
              <a:ahLst/>
              <a:cxnLst/>
              <a:rect l="0" t="0" r="0" b="0"/>
              <a:pathLst>
                <a:path w="309717" h="31541">
                  <a:moveTo>
                    <a:pt x="23966" y="12700"/>
                  </a:moveTo>
                  <a:lnTo>
                    <a:pt x="23966" y="12700"/>
                  </a:lnTo>
                  <a:lnTo>
                    <a:pt x="7111" y="19442"/>
                  </a:lnTo>
                  <a:lnTo>
                    <a:pt x="2851" y="22839"/>
                  </a:lnTo>
                  <a:lnTo>
                    <a:pt x="717" y="26515"/>
                  </a:lnTo>
                  <a:lnTo>
                    <a:pt x="0" y="30377"/>
                  </a:lnTo>
                  <a:lnTo>
                    <a:pt x="5872" y="31540"/>
                  </a:lnTo>
                  <a:lnTo>
                    <a:pt x="48709" y="26435"/>
                  </a:lnTo>
                  <a:lnTo>
                    <a:pt x="72211" y="23268"/>
                  </a:lnTo>
                  <a:lnTo>
                    <a:pt x="98463" y="19745"/>
                  </a:lnTo>
                  <a:lnTo>
                    <a:pt x="126547" y="15986"/>
                  </a:lnTo>
                  <a:lnTo>
                    <a:pt x="155853" y="12068"/>
                  </a:lnTo>
                  <a:lnTo>
                    <a:pt x="185974" y="8046"/>
                  </a:lnTo>
                  <a:lnTo>
                    <a:pt x="213110" y="5364"/>
                  </a:lnTo>
                  <a:lnTo>
                    <a:pt x="238256" y="3576"/>
                  </a:lnTo>
                  <a:lnTo>
                    <a:pt x="277956" y="1589"/>
                  </a:lnTo>
                  <a:lnTo>
                    <a:pt x="309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23">
              <a:extLst>
                <a:ext uri="{FF2B5EF4-FFF2-40B4-BE49-F238E27FC236}">
                  <a16:creationId xmlns:a16="http://schemas.microsoft.com/office/drawing/2014/main" xmlns="" id="{17917636-C310-43A3-A8F1-94896C669A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68579" y="4093940"/>
              <a:ext cx="112986" cy="205011"/>
            </a:xfrm>
            <a:custGeom>
              <a:avLst/>
              <a:gdLst/>
              <a:ahLst/>
              <a:cxnLst/>
              <a:rect l="0" t="0" r="0" b="0"/>
              <a:pathLst>
                <a:path w="112986" h="205011">
                  <a:moveTo>
                    <a:pt x="3371" y="33560"/>
                  </a:moveTo>
                  <a:lnTo>
                    <a:pt x="3371" y="33560"/>
                  </a:lnTo>
                  <a:lnTo>
                    <a:pt x="0" y="26818"/>
                  </a:lnTo>
                  <a:lnTo>
                    <a:pt x="418" y="23421"/>
                  </a:lnTo>
                  <a:lnTo>
                    <a:pt x="4645" y="15883"/>
                  </a:lnTo>
                  <a:lnTo>
                    <a:pt x="13110" y="9711"/>
                  </a:lnTo>
                  <a:lnTo>
                    <a:pt x="42533" y="0"/>
                  </a:lnTo>
                  <a:lnTo>
                    <a:pt x="75417" y="176"/>
                  </a:lnTo>
                  <a:lnTo>
                    <a:pt x="93953" y="6728"/>
                  </a:lnTo>
                  <a:lnTo>
                    <a:pt x="101858" y="11439"/>
                  </a:lnTo>
                  <a:lnTo>
                    <a:pt x="107129" y="18107"/>
                  </a:lnTo>
                  <a:lnTo>
                    <a:pt x="112985" y="34923"/>
                  </a:lnTo>
                  <a:lnTo>
                    <a:pt x="106181" y="57919"/>
                  </a:lnTo>
                  <a:lnTo>
                    <a:pt x="76439" y="102812"/>
                  </a:lnTo>
                  <a:lnTo>
                    <a:pt x="29679" y="148028"/>
                  </a:lnTo>
                  <a:lnTo>
                    <a:pt x="25646" y="154520"/>
                  </a:lnTo>
                  <a:lnTo>
                    <a:pt x="23377" y="165512"/>
                  </a:lnTo>
                  <a:lnTo>
                    <a:pt x="28490" y="175461"/>
                  </a:lnTo>
                  <a:lnTo>
                    <a:pt x="32817" y="181077"/>
                  </a:lnTo>
                  <a:lnTo>
                    <a:pt x="73221" y="205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24">
              <a:extLst>
                <a:ext uri="{FF2B5EF4-FFF2-40B4-BE49-F238E27FC236}">
                  <a16:creationId xmlns:a16="http://schemas.microsoft.com/office/drawing/2014/main" xmlns="" id="{9F351E48-8FC1-4076-968C-DF12775237B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78300" y="43942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69850" y="0"/>
                  </a:moveTo>
                  <a:lnTo>
                    <a:pt x="69850" y="0"/>
                  </a:lnTo>
                  <a:lnTo>
                    <a:pt x="44502" y="1816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3225">
            <a:extLst>
              <a:ext uri="{FF2B5EF4-FFF2-40B4-BE49-F238E27FC236}">
                <a16:creationId xmlns:a16="http://schemas.microsoft.com/office/drawing/2014/main" xmlns="" id="{0C191278-ABC2-4E78-87A2-3E5DE486CE7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53235" y="3733800"/>
            <a:ext cx="220157" cy="287057"/>
          </a:xfrm>
          <a:custGeom>
            <a:avLst/>
            <a:gdLst/>
            <a:ahLst/>
            <a:cxnLst/>
            <a:rect l="0" t="0" r="0" b="0"/>
            <a:pathLst>
              <a:path w="220157" h="287057">
                <a:moveTo>
                  <a:pt x="148815" y="25400"/>
                </a:moveTo>
                <a:lnTo>
                  <a:pt x="148815" y="25400"/>
                </a:lnTo>
                <a:lnTo>
                  <a:pt x="145444" y="15287"/>
                </a:lnTo>
                <a:lnTo>
                  <a:pt x="141629" y="11602"/>
                </a:lnTo>
                <a:lnTo>
                  <a:pt x="129863" y="5627"/>
                </a:lnTo>
                <a:lnTo>
                  <a:pt x="111465" y="6264"/>
                </a:lnTo>
                <a:lnTo>
                  <a:pt x="100631" y="8409"/>
                </a:lnTo>
                <a:lnTo>
                  <a:pt x="61787" y="35025"/>
                </a:lnTo>
                <a:lnTo>
                  <a:pt x="35347" y="69895"/>
                </a:lnTo>
                <a:lnTo>
                  <a:pt x="13012" y="113614"/>
                </a:lnTo>
                <a:lnTo>
                  <a:pt x="6069" y="137126"/>
                </a:lnTo>
                <a:lnTo>
                  <a:pt x="0" y="183712"/>
                </a:lnTo>
                <a:lnTo>
                  <a:pt x="6710" y="225583"/>
                </a:lnTo>
                <a:lnTo>
                  <a:pt x="24744" y="257833"/>
                </a:lnTo>
                <a:lnTo>
                  <a:pt x="36468" y="271372"/>
                </a:lnTo>
                <a:lnTo>
                  <a:pt x="49928" y="279692"/>
                </a:lnTo>
                <a:lnTo>
                  <a:pt x="79935" y="287056"/>
                </a:lnTo>
                <a:lnTo>
                  <a:pt x="112087" y="278569"/>
                </a:lnTo>
                <a:lnTo>
                  <a:pt x="144486" y="258569"/>
                </a:lnTo>
                <a:lnTo>
                  <a:pt x="188376" y="211610"/>
                </a:lnTo>
                <a:lnTo>
                  <a:pt x="210377" y="175893"/>
                </a:lnTo>
                <a:lnTo>
                  <a:pt x="220156" y="138852"/>
                </a:lnTo>
                <a:lnTo>
                  <a:pt x="219327" y="101929"/>
                </a:lnTo>
                <a:lnTo>
                  <a:pt x="207200" y="66703"/>
                </a:lnTo>
                <a:lnTo>
                  <a:pt x="182525" y="35996"/>
                </a:lnTo>
                <a:lnTo>
                  <a:pt x="152508" y="13176"/>
                </a:lnTo>
                <a:lnTo>
                  <a:pt x="9801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696">
            <a:extLst>
              <a:ext uri="{FF2B5EF4-FFF2-40B4-BE49-F238E27FC236}">
                <a16:creationId xmlns:a16="http://schemas.microsoft.com/office/drawing/2014/main" xmlns="" id="{54B08B02-0392-43CE-BD2C-3E3CAE20A541}"/>
              </a:ext>
            </a:extLst>
          </p:cNvPr>
          <p:cNvGrpSpPr/>
          <p:nvPr/>
        </p:nvGrpSpPr>
        <p:grpSpPr>
          <a:xfrm>
            <a:off x="3495244" y="5431942"/>
            <a:ext cx="580967" cy="289409"/>
            <a:chOff x="3495244" y="5431942"/>
            <a:chExt cx="580967" cy="289409"/>
          </a:xfrm>
        </p:grpSpPr>
        <p:sp>
          <p:nvSpPr>
            <p:cNvPr id="134" name="SMARTInkShape-3226">
              <a:extLst>
                <a:ext uri="{FF2B5EF4-FFF2-40B4-BE49-F238E27FC236}">
                  <a16:creationId xmlns:a16="http://schemas.microsoft.com/office/drawing/2014/main" xmlns="" id="{77402564-A675-45D5-AC0E-D95CA3FE368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95244" y="5613400"/>
              <a:ext cx="505257" cy="74877"/>
            </a:xfrm>
            <a:custGeom>
              <a:avLst/>
              <a:gdLst/>
              <a:ahLst/>
              <a:cxnLst/>
              <a:rect l="0" t="0" r="0" b="0"/>
              <a:pathLst>
                <a:path w="505257" h="74877">
                  <a:moveTo>
                    <a:pt x="22656" y="69850"/>
                  </a:moveTo>
                  <a:lnTo>
                    <a:pt x="22656" y="69850"/>
                  </a:lnTo>
                  <a:lnTo>
                    <a:pt x="0" y="74214"/>
                  </a:lnTo>
                  <a:lnTo>
                    <a:pt x="1907" y="74876"/>
                  </a:lnTo>
                  <a:lnTo>
                    <a:pt x="34617" y="72045"/>
                  </a:lnTo>
                  <a:lnTo>
                    <a:pt x="80888" y="65181"/>
                  </a:lnTo>
                  <a:lnTo>
                    <a:pt x="112983" y="60387"/>
                  </a:lnTo>
                  <a:lnTo>
                    <a:pt x="148491" y="55075"/>
                  </a:lnTo>
                  <a:lnTo>
                    <a:pt x="189096" y="49416"/>
                  </a:lnTo>
                  <a:lnTo>
                    <a:pt x="233099" y="43527"/>
                  </a:lnTo>
                  <a:lnTo>
                    <a:pt x="279368" y="37485"/>
                  </a:lnTo>
                  <a:lnTo>
                    <a:pt x="325031" y="30635"/>
                  </a:lnTo>
                  <a:lnTo>
                    <a:pt x="370289" y="23245"/>
                  </a:lnTo>
                  <a:lnTo>
                    <a:pt x="415278" y="15497"/>
                  </a:lnTo>
                  <a:lnTo>
                    <a:pt x="445271" y="10332"/>
                  </a:lnTo>
                  <a:lnTo>
                    <a:pt x="505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27">
              <a:extLst>
                <a:ext uri="{FF2B5EF4-FFF2-40B4-BE49-F238E27FC236}">
                  <a16:creationId xmlns:a16="http://schemas.microsoft.com/office/drawing/2014/main" xmlns="" id="{49B640F3-00A0-4316-9204-D01F3EB6A28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82437" y="5431942"/>
              <a:ext cx="193774" cy="289409"/>
            </a:xfrm>
            <a:custGeom>
              <a:avLst/>
              <a:gdLst/>
              <a:ahLst/>
              <a:cxnLst/>
              <a:rect l="0" t="0" r="0" b="0"/>
              <a:pathLst>
                <a:path w="193774" h="289409">
                  <a:moveTo>
                    <a:pt x="10113" y="3658"/>
                  </a:moveTo>
                  <a:lnTo>
                    <a:pt x="10113" y="3658"/>
                  </a:lnTo>
                  <a:lnTo>
                    <a:pt x="0" y="287"/>
                  </a:lnTo>
                  <a:lnTo>
                    <a:pt x="549" y="0"/>
                  </a:lnTo>
                  <a:lnTo>
                    <a:pt x="39948" y="10253"/>
                  </a:lnTo>
                  <a:lnTo>
                    <a:pt x="79817" y="24933"/>
                  </a:lnTo>
                  <a:lnTo>
                    <a:pt x="121056" y="45569"/>
                  </a:lnTo>
                  <a:lnTo>
                    <a:pt x="157258" y="74496"/>
                  </a:lnTo>
                  <a:lnTo>
                    <a:pt x="173826" y="91100"/>
                  </a:lnTo>
                  <a:lnTo>
                    <a:pt x="190354" y="126482"/>
                  </a:lnTo>
                  <a:lnTo>
                    <a:pt x="193773" y="144807"/>
                  </a:lnTo>
                  <a:lnTo>
                    <a:pt x="186284" y="182103"/>
                  </a:lnTo>
                  <a:lnTo>
                    <a:pt x="168139" y="219139"/>
                  </a:lnTo>
                  <a:lnTo>
                    <a:pt x="135096" y="266079"/>
                  </a:lnTo>
                  <a:lnTo>
                    <a:pt x="118063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28">
              <a:extLst>
                <a:ext uri="{FF2B5EF4-FFF2-40B4-BE49-F238E27FC236}">
                  <a16:creationId xmlns:a16="http://schemas.microsoft.com/office/drawing/2014/main" xmlns="" id="{E95DF552-6794-4EA7-8946-F4D778DBE44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05200" y="5532917"/>
              <a:ext cx="495301" cy="48734"/>
            </a:xfrm>
            <a:custGeom>
              <a:avLst/>
              <a:gdLst/>
              <a:ahLst/>
              <a:cxnLst/>
              <a:rect l="0" t="0" r="0" b="0"/>
              <a:pathLst>
                <a:path w="495301" h="48734">
                  <a:moveTo>
                    <a:pt x="0" y="48733"/>
                  </a:moveTo>
                  <a:lnTo>
                    <a:pt x="0" y="48733"/>
                  </a:lnTo>
                  <a:lnTo>
                    <a:pt x="3371" y="38620"/>
                  </a:lnTo>
                  <a:lnTo>
                    <a:pt x="29064" y="22218"/>
                  </a:lnTo>
                  <a:lnTo>
                    <a:pt x="74699" y="14066"/>
                  </a:lnTo>
                  <a:lnTo>
                    <a:pt x="121394" y="8396"/>
                  </a:lnTo>
                  <a:lnTo>
                    <a:pt x="148663" y="4908"/>
                  </a:lnTo>
                  <a:lnTo>
                    <a:pt x="180953" y="2583"/>
                  </a:lnTo>
                  <a:lnTo>
                    <a:pt x="216591" y="1033"/>
                  </a:lnTo>
                  <a:lnTo>
                    <a:pt x="254460" y="0"/>
                  </a:lnTo>
                  <a:lnTo>
                    <a:pt x="290290" y="722"/>
                  </a:lnTo>
                  <a:lnTo>
                    <a:pt x="324760" y="2615"/>
                  </a:lnTo>
                  <a:lnTo>
                    <a:pt x="358323" y="5287"/>
                  </a:lnTo>
                  <a:lnTo>
                    <a:pt x="388460" y="8480"/>
                  </a:lnTo>
                  <a:lnTo>
                    <a:pt x="416312" y="12020"/>
                  </a:lnTo>
                  <a:lnTo>
                    <a:pt x="460194" y="18305"/>
                  </a:lnTo>
                  <a:lnTo>
                    <a:pt x="495300" y="23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697">
            <a:extLst>
              <a:ext uri="{FF2B5EF4-FFF2-40B4-BE49-F238E27FC236}">
                <a16:creationId xmlns:a16="http://schemas.microsoft.com/office/drawing/2014/main" xmlns="" id="{572B003B-C183-4231-B71F-09B7E15FDF01}"/>
              </a:ext>
            </a:extLst>
          </p:cNvPr>
          <p:cNvGrpSpPr/>
          <p:nvPr/>
        </p:nvGrpSpPr>
        <p:grpSpPr>
          <a:xfrm>
            <a:off x="4828165" y="5264150"/>
            <a:ext cx="1229736" cy="422975"/>
            <a:chOff x="4828165" y="5264150"/>
            <a:chExt cx="1229736" cy="422975"/>
          </a:xfrm>
        </p:grpSpPr>
        <p:sp>
          <p:nvSpPr>
            <p:cNvPr id="138" name="SMARTInkShape-3229">
              <a:extLst>
                <a:ext uri="{FF2B5EF4-FFF2-40B4-BE49-F238E27FC236}">
                  <a16:creationId xmlns:a16="http://schemas.microsoft.com/office/drawing/2014/main" xmlns="" id="{B4F2AAF4-8B29-4F7D-BE3C-1F539AEC937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28165" y="5269075"/>
              <a:ext cx="228301" cy="418050"/>
            </a:xfrm>
            <a:custGeom>
              <a:avLst/>
              <a:gdLst/>
              <a:ahLst/>
              <a:cxnLst/>
              <a:rect l="0" t="0" r="0" b="0"/>
              <a:pathLst>
                <a:path w="228301" h="418050">
                  <a:moveTo>
                    <a:pt x="48635" y="90325"/>
                  </a:moveTo>
                  <a:lnTo>
                    <a:pt x="48635" y="90325"/>
                  </a:lnTo>
                  <a:lnTo>
                    <a:pt x="48635" y="86954"/>
                  </a:lnTo>
                  <a:lnTo>
                    <a:pt x="55377" y="98342"/>
                  </a:lnTo>
                  <a:lnTo>
                    <a:pt x="62940" y="136445"/>
                  </a:lnTo>
                  <a:lnTo>
                    <a:pt x="67457" y="175734"/>
                  </a:lnTo>
                  <a:lnTo>
                    <a:pt x="71112" y="221418"/>
                  </a:lnTo>
                  <a:lnTo>
                    <a:pt x="72086" y="245454"/>
                  </a:lnTo>
                  <a:lnTo>
                    <a:pt x="72736" y="269944"/>
                  </a:lnTo>
                  <a:lnTo>
                    <a:pt x="72463" y="294738"/>
                  </a:lnTo>
                  <a:lnTo>
                    <a:pt x="71575" y="319733"/>
                  </a:lnTo>
                  <a:lnTo>
                    <a:pt x="68003" y="365145"/>
                  </a:lnTo>
                  <a:lnTo>
                    <a:pt x="58058" y="407016"/>
                  </a:lnTo>
                  <a:lnTo>
                    <a:pt x="50236" y="418049"/>
                  </a:lnTo>
                  <a:lnTo>
                    <a:pt x="45469" y="416052"/>
                  </a:lnTo>
                  <a:lnTo>
                    <a:pt x="34528" y="400663"/>
                  </a:lnTo>
                  <a:lnTo>
                    <a:pt x="22610" y="367953"/>
                  </a:lnTo>
                  <a:lnTo>
                    <a:pt x="10962" y="322371"/>
                  </a:lnTo>
                  <a:lnTo>
                    <a:pt x="5881" y="294411"/>
                  </a:lnTo>
                  <a:lnTo>
                    <a:pt x="1082" y="264483"/>
                  </a:lnTo>
                  <a:lnTo>
                    <a:pt x="0" y="232536"/>
                  </a:lnTo>
                  <a:lnTo>
                    <a:pt x="1395" y="199244"/>
                  </a:lnTo>
                  <a:lnTo>
                    <a:pt x="4442" y="165054"/>
                  </a:lnTo>
                  <a:lnTo>
                    <a:pt x="10706" y="135206"/>
                  </a:lnTo>
                  <a:lnTo>
                    <a:pt x="19115" y="108250"/>
                  </a:lnTo>
                  <a:lnTo>
                    <a:pt x="41159" y="62308"/>
                  </a:lnTo>
                  <a:lnTo>
                    <a:pt x="69771" y="27779"/>
                  </a:lnTo>
                  <a:lnTo>
                    <a:pt x="103184" y="7728"/>
                  </a:lnTo>
                  <a:lnTo>
                    <a:pt x="120984" y="1394"/>
                  </a:lnTo>
                  <a:lnTo>
                    <a:pt x="159577" y="0"/>
                  </a:lnTo>
                  <a:lnTo>
                    <a:pt x="179747" y="2592"/>
                  </a:lnTo>
                  <a:lnTo>
                    <a:pt x="209683" y="18642"/>
                  </a:lnTo>
                  <a:lnTo>
                    <a:pt x="221617" y="29836"/>
                  </a:lnTo>
                  <a:lnTo>
                    <a:pt x="227457" y="42943"/>
                  </a:lnTo>
                  <a:lnTo>
                    <a:pt x="228300" y="72559"/>
                  </a:lnTo>
                  <a:lnTo>
                    <a:pt x="210330" y="100773"/>
                  </a:lnTo>
                  <a:lnTo>
                    <a:pt x="179767" y="126719"/>
                  </a:lnTo>
                  <a:lnTo>
                    <a:pt x="140312" y="150009"/>
                  </a:lnTo>
                  <a:lnTo>
                    <a:pt x="106313" y="162712"/>
                  </a:lnTo>
                  <a:lnTo>
                    <a:pt x="61335" y="17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30">
              <a:extLst>
                <a:ext uri="{FF2B5EF4-FFF2-40B4-BE49-F238E27FC236}">
                  <a16:creationId xmlns:a16="http://schemas.microsoft.com/office/drawing/2014/main" xmlns="" id="{FB19D3F9-AD18-40A6-8BE7-5E1EBB92AA2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92865" y="5454650"/>
              <a:ext cx="201436" cy="199790"/>
            </a:xfrm>
            <a:custGeom>
              <a:avLst/>
              <a:gdLst/>
              <a:ahLst/>
              <a:cxnLst/>
              <a:rect l="0" t="0" r="0" b="0"/>
              <a:pathLst>
                <a:path w="201436" h="199790">
                  <a:moveTo>
                    <a:pt x="10935" y="63500"/>
                  </a:moveTo>
                  <a:lnTo>
                    <a:pt x="10935" y="63500"/>
                  </a:lnTo>
                  <a:lnTo>
                    <a:pt x="4193" y="56758"/>
                  </a:lnTo>
                  <a:lnTo>
                    <a:pt x="883" y="49685"/>
                  </a:lnTo>
                  <a:lnTo>
                    <a:pt x="0" y="45824"/>
                  </a:lnTo>
                  <a:lnTo>
                    <a:pt x="823" y="42544"/>
                  </a:lnTo>
                  <a:lnTo>
                    <a:pt x="5500" y="37018"/>
                  </a:lnTo>
                  <a:lnTo>
                    <a:pt x="10839" y="36673"/>
                  </a:lnTo>
                  <a:lnTo>
                    <a:pt x="26180" y="40052"/>
                  </a:lnTo>
                  <a:lnTo>
                    <a:pt x="54649" y="63373"/>
                  </a:lnTo>
                  <a:lnTo>
                    <a:pt x="78685" y="103836"/>
                  </a:lnTo>
                  <a:lnTo>
                    <a:pt x="85026" y="135284"/>
                  </a:lnTo>
                  <a:lnTo>
                    <a:pt x="84081" y="165254"/>
                  </a:lnTo>
                  <a:lnTo>
                    <a:pt x="76605" y="187982"/>
                  </a:lnTo>
                  <a:lnTo>
                    <a:pt x="71648" y="194466"/>
                  </a:lnTo>
                  <a:lnTo>
                    <a:pt x="66227" y="198082"/>
                  </a:lnTo>
                  <a:lnTo>
                    <a:pt x="60496" y="199789"/>
                  </a:lnTo>
                  <a:lnTo>
                    <a:pt x="55264" y="197397"/>
                  </a:lnTo>
                  <a:lnTo>
                    <a:pt x="45688" y="185334"/>
                  </a:lnTo>
                  <a:lnTo>
                    <a:pt x="42374" y="166331"/>
                  </a:lnTo>
                  <a:lnTo>
                    <a:pt x="42478" y="155338"/>
                  </a:lnTo>
                  <a:lnTo>
                    <a:pt x="59478" y="112897"/>
                  </a:lnTo>
                  <a:lnTo>
                    <a:pt x="103713" y="67945"/>
                  </a:lnTo>
                  <a:lnTo>
                    <a:pt x="141540" y="40075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31">
              <a:extLst>
                <a:ext uri="{FF2B5EF4-FFF2-40B4-BE49-F238E27FC236}">
                  <a16:creationId xmlns:a16="http://schemas.microsoft.com/office/drawing/2014/main" xmlns="" id="{70FBF1D6-C353-4D2F-8350-60A301BE6D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62434" y="5486400"/>
              <a:ext cx="182717" cy="12701"/>
            </a:xfrm>
            <a:custGeom>
              <a:avLst/>
              <a:gdLst/>
              <a:ahLst/>
              <a:cxnLst/>
              <a:rect l="0" t="0" r="0" b="0"/>
              <a:pathLst>
                <a:path w="182717" h="12701">
                  <a:moveTo>
                    <a:pt x="23966" y="12700"/>
                  </a:moveTo>
                  <a:lnTo>
                    <a:pt x="23966" y="12700"/>
                  </a:lnTo>
                  <a:lnTo>
                    <a:pt x="718" y="7674"/>
                  </a:lnTo>
                  <a:lnTo>
                    <a:pt x="0" y="7233"/>
                  </a:lnTo>
                  <a:lnTo>
                    <a:pt x="44581" y="6466"/>
                  </a:lnTo>
                  <a:lnTo>
                    <a:pt x="84634" y="5696"/>
                  </a:lnTo>
                  <a:lnTo>
                    <a:pt x="108155" y="4502"/>
                  </a:lnTo>
                  <a:lnTo>
                    <a:pt x="149578" y="2001"/>
                  </a:lnTo>
                  <a:lnTo>
                    <a:pt x="182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32">
              <a:extLst>
                <a:ext uri="{FF2B5EF4-FFF2-40B4-BE49-F238E27FC236}">
                  <a16:creationId xmlns:a16="http://schemas.microsoft.com/office/drawing/2014/main" xmlns="" id="{5E83392B-4F6D-4E44-8683-E3C58A09977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31318" y="5337719"/>
              <a:ext cx="232883" cy="296490"/>
            </a:xfrm>
            <a:custGeom>
              <a:avLst/>
              <a:gdLst/>
              <a:ahLst/>
              <a:cxnLst/>
              <a:rect l="0" t="0" r="0" b="0"/>
              <a:pathLst>
                <a:path w="232883" h="296490">
                  <a:moveTo>
                    <a:pt x="93182" y="72481"/>
                  </a:moveTo>
                  <a:lnTo>
                    <a:pt x="93182" y="72481"/>
                  </a:lnTo>
                  <a:lnTo>
                    <a:pt x="77602" y="91432"/>
                  </a:lnTo>
                  <a:lnTo>
                    <a:pt x="60579" y="127407"/>
                  </a:lnTo>
                  <a:lnTo>
                    <a:pt x="46471" y="163450"/>
                  </a:lnTo>
                  <a:lnTo>
                    <a:pt x="31499" y="203223"/>
                  </a:lnTo>
                  <a:lnTo>
                    <a:pt x="17789" y="239714"/>
                  </a:lnTo>
                  <a:lnTo>
                    <a:pt x="4913" y="281879"/>
                  </a:lnTo>
                  <a:lnTo>
                    <a:pt x="0" y="296489"/>
                  </a:lnTo>
                  <a:lnTo>
                    <a:pt x="17663" y="254650"/>
                  </a:lnTo>
                  <a:lnTo>
                    <a:pt x="36335" y="214829"/>
                  </a:lnTo>
                  <a:lnTo>
                    <a:pt x="48229" y="191368"/>
                  </a:lnTo>
                  <a:lnTo>
                    <a:pt x="61096" y="166556"/>
                  </a:lnTo>
                  <a:lnTo>
                    <a:pt x="74614" y="140842"/>
                  </a:lnTo>
                  <a:lnTo>
                    <a:pt x="88564" y="114527"/>
                  </a:lnTo>
                  <a:lnTo>
                    <a:pt x="102804" y="87811"/>
                  </a:lnTo>
                  <a:lnTo>
                    <a:pt x="131795" y="44957"/>
                  </a:lnTo>
                  <a:lnTo>
                    <a:pt x="168358" y="6235"/>
                  </a:lnTo>
                  <a:lnTo>
                    <a:pt x="177166" y="800"/>
                  </a:lnTo>
                  <a:lnTo>
                    <a:pt x="184449" y="0"/>
                  </a:lnTo>
                  <a:lnTo>
                    <a:pt x="190715" y="2288"/>
                  </a:lnTo>
                  <a:lnTo>
                    <a:pt x="196304" y="6635"/>
                  </a:lnTo>
                  <a:lnTo>
                    <a:pt x="210912" y="43093"/>
                  </a:lnTo>
                  <a:lnTo>
                    <a:pt x="217943" y="80116"/>
                  </a:lnTo>
                  <a:lnTo>
                    <a:pt x="223421" y="122441"/>
                  </a:lnTo>
                  <a:lnTo>
                    <a:pt x="228206" y="167122"/>
                  </a:lnTo>
                  <a:lnTo>
                    <a:pt x="230804" y="205325"/>
                  </a:lnTo>
                  <a:lnTo>
                    <a:pt x="232882" y="256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33">
              <a:extLst>
                <a:ext uri="{FF2B5EF4-FFF2-40B4-BE49-F238E27FC236}">
                  <a16:creationId xmlns:a16="http://schemas.microsoft.com/office/drawing/2014/main" xmlns="" id="{3BDC3B47-BCCD-45E0-A859-7AEA5447A2E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246470" y="5295177"/>
              <a:ext cx="131981" cy="362674"/>
            </a:xfrm>
            <a:custGeom>
              <a:avLst/>
              <a:gdLst/>
              <a:ahLst/>
              <a:cxnLst/>
              <a:rect l="0" t="0" r="0" b="0"/>
              <a:pathLst>
                <a:path w="131981" h="362674">
                  <a:moveTo>
                    <a:pt x="131980" y="19773"/>
                  </a:moveTo>
                  <a:lnTo>
                    <a:pt x="131980" y="19773"/>
                  </a:lnTo>
                  <a:lnTo>
                    <a:pt x="97443" y="2814"/>
                  </a:lnTo>
                  <a:lnTo>
                    <a:pt x="87788" y="0"/>
                  </a:lnTo>
                  <a:lnTo>
                    <a:pt x="77119" y="1652"/>
                  </a:lnTo>
                  <a:lnTo>
                    <a:pt x="53975" y="12895"/>
                  </a:lnTo>
                  <a:lnTo>
                    <a:pt x="20516" y="52542"/>
                  </a:lnTo>
                  <a:lnTo>
                    <a:pt x="6476" y="94074"/>
                  </a:lnTo>
                  <a:lnTo>
                    <a:pt x="1744" y="117991"/>
                  </a:lnTo>
                  <a:lnTo>
                    <a:pt x="0" y="142402"/>
                  </a:lnTo>
                  <a:lnTo>
                    <a:pt x="249" y="167142"/>
                  </a:lnTo>
                  <a:lnTo>
                    <a:pt x="1826" y="192102"/>
                  </a:lnTo>
                  <a:lnTo>
                    <a:pt x="5699" y="216503"/>
                  </a:lnTo>
                  <a:lnTo>
                    <a:pt x="11104" y="240532"/>
                  </a:lnTo>
                  <a:lnTo>
                    <a:pt x="26752" y="285105"/>
                  </a:lnTo>
                  <a:lnTo>
                    <a:pt x="50169" y="321378"/>
                  </a:lnTo>
                  <a:lnTo>
                    <a:pt x="80803" y="342673"/>
                  </a:lnTo>
                  <a:lnTo>
                    <a:pt x="131980" y="36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34">
              <a:extLst>
                <a:ext uri="{FF2B5EF4-FFF2-40B4-BE49-F238E27FC236}">
                  <a16:creationId xmlns:a16="http://schemas.microsoft.com/office/drawing/2014/main" xmlns="" id="{FA6334CC-86A2-4661-8BA1-C4FEF572BB4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81479" y="5264150"/>
              <a:ext cx="97173" cy="336551"/>
            </a:xfrm>
            <a:custGeom>
              <a:avLst/>
              <a:gdLst/>
              <a:ahLst/>
              <a:cxnLst/>
              <a:rect l="0" t="0" r="0" b="0"/>
              <a:pathLst>
                <a:path w="97173" h="3365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6007" y="42095"/>
                  </a:lnTo>
                  <a:lnTo>
                    <a:pt x="55506" y="72801"/>
                  </a:lnTo>
                  <a:lnTo>
                    <a:pt x="74520" y="112084"/>
                  </a:lnTo>
                  <a:lnTo>
                    <a:pt x="82554" y="135401"/>
                  </a:lnTo>
                  <a:lnTo>
                    <a:pt x="90025" y="160117"/>
                  </a:lnTo>
                  <a:lnTo>
                    <a:pt x="94302" y="184356"/>
                  </a:lnTo>
                  <a:lnTo>
                    <a:pt x="96448" y="208276"/>
                  </a:lnTo>
                  <a:lnTo>
                    <a:pt x="97172" y="231984"/>
                  </a:lnTo>
                  <a:lnTo>
                    <a:pt x="82924" y="275260"/>
                  </a:lnTo>
                  <a:lnTo>
                    <a:pt x="47821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35">
              <a:extLst>
                <a:ext uri="{FF2B5EF4-FFF2-40B4-BE49-F238E27FC236}">
                  <a16:creationId xmlns:a16="http://schemas.microsoft.com/office/drawing/2014/main" xmlns="" id="{58634A02-240F-41F2-8B82-63352717495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19800" y="55435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98">
            <a:extLst>
              <a:ext uri="{FF2B5EF4-FFF2-40B4-BE49-F238E27FC236}">
                <a16:creationId xmlns:a16="http://schemas.microsoft.com/office/drawing/2014/main" xmlns="" id="{86FADD9A-E255-43DB-91B6-D6A8E59C6830}"/>
              </a:ext>
            </a:extLst>
          </p:cNvPr>
          <p:cNvGrpSpPr/>
          <p:nvPr/>
        </p:nvGrpSpPr>
        <p:grpSpPr>
          <a:xfrm>
            <a:off x="6377053" y="5268680"/>
            <a:ext cx="937213" cy="395521"/>
            <a:chOff x="6377053" y="5268680"/>
            <a:chExt cx="937213" cy="395521"/>
          </a:xfrm>
        </p:grpSpPr>
        <p:sp>
          <p:nvSpPr>
            <p:cNvPr id="146" name="SMARTInkShape-3236">
              <a:extLst>
                <a:ext uri="{FF2B5EF4-FFF2-40B4-BE49-F238E27FC236}">
                  <a16:creationId xmlns:a16="http://schemas.microsoft.com/office/drawing/2014/main" xmlns="" id="{10CCFFAC-C2A3-44D5-AF86-39E5490845E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13600" y="5308600"/>
              <a:ext cx="100666" cy="355601"/>
            </a:xfrm>
            <a:custGeom>
              <a:avLst/>
              <a:gdLst/>
              <a:ahLst/>
              <a:cxnLst/>
              <a:rect l="0" t="0" r="0" b="0"/>
              <a:pathLst>
                <a:path w="100666" h="355601">
                  <a:moveTo>
                    <a:pt x="0" y="0"/>
                  </a:moveTo>
                  <a:lnTo>
                    <a:pt x="0" y="0"/>
                  </a:lnTo>
                  <a:lnTo>
                    <a:pt x="27464" y="7892"/>
                  </a:lnTo>
                  <a:lnTo>
                    <a:pt x="54304" y="22322"/>
                  </a:lnTo>
                  <a:lnTo>
                    <a:pt x="79404" y="51783"/>
                  </a:lnTo>
                  <a:lnTo>
                    <a:pt x="91036" y="70505"/>
                  </a:lnTo>
                  <a:lnTo>
                    <a:pt x="100198" y="117649"/>
                  </a:lnTo>
                  <a:lnTo>
                    <a:pt x="100665" y="144049"/>
                  </a:lnTo>
                  <a:lnTo>
                    <a:pt x="98154" y="170116"/>
                  </a:lnTo>
                  <a:lnTo>
                    <a:pt x="93659" y="195961"/>
                  </a:lnTo>
                  <a:lnTo>
                    <a:pt x="87838" y="221657"/>
                  </a:lnTo>
                  <a:lnTo>
                    <a:pt x="70083" y="267142"/>
                  </a:lnTo>
                  <a:lnTo>
                    <a:pt x="48787" y="304997"/>
                  </a:lnTo>
                  <a:lnTo>
                    <a:pt x="63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237">
              <a:extLst>
                <a:ext uri="{FF2B5EF4-FFF2-40B4-BE49-F238E27FC236}">
                  <a16:creationId xmlns:a16="http://schemas.microsoft.com/office/drawing/2014/main" xmlns="" id="{148A60D7-54EF-4400-ACCF-AABFF083498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978650" y="5339486"/>
              <a:ext cx="132198" cy="270398"/>
            </a:xfrm>
            <a:custGeom>
              <a:avLst/>
              <a:gdLst/>
              <a:ahLst/>
              <a:cxnLst/>
              <a:rect l="0" t="0" r="0" b="0"/>
              <a:pathLst>
                <a:path w="132198" h="270398">
                  <a:moveTo>
                    <a:pt x="19050" y="64364"/>
                  </a:moveTo>
                  <a:lnTo>
                    <a:pt x="19050" y="64364"/>
                  </a:lnTo>
                  <a:lnTo>
                    <a:pt x="19050" y="109830"/>
                  </a:lnTo>
                  <a:lnTo>
                    <a:pt x="19050" y="157328"/>
                  </a:lnTo>
                  <a:lnTo>
                    <a:pt x="19050" y="191288"/>
                  </a:lnTo>
                  <a:lnTo>
                    <a:pt x="17168" y="232734"/>
                  </a:lnTo>
                  <a:lnTo>
                    <a:pt x="13582" y="252217"/>
                  </a:lnTo>
                  <a:lnTo>
                    <a:pt x="18245" y="209165"/>
                  </a:lnTo>
                  <a:lnTo>
                    <a:pt x="18811" y="165202"/>
                  </a:lnTo>
                  <a:lnTo>
                    <a:pt x="20825" y="129171"/>
                  </a:lnTo>
                  <a:lnTo>
                    <a:pt x="25483" y="90345"/>
                  </a:lnTo>
                  <a:lnTo>
                    <a:pt x="34610" y="51922"/>
                  </a:lnTo>
                  <a:lnTo>
                    <a:pt x="45720" y="26849"/>
                  </a:lnTo>
                  <a:lnTo>
                    <a:pt x="57715" y="11707"/>
                  </a:lnTo>
                  <a:lnTo>
                    <a:pt x="70100" y="2626"/>
                  </a:lnTo>
                  <a:lnTo>
                    <a:pt x="86423" y="0"/>
                  </a:lnTo>
                  <a:lnTo>
                    <a:pt x="103322" y="1891"/>
                  </a:lnTo>
                  <a:lnTo>
                    <a:pt x="115536" y="7435"/>
                  </a:lnTo>
                  <a:lnTo>
                    <a:pt x="118652" y="11595"/>
                  </a:lnTo>
                  <a:lnTo>
                    <a:pt x="120022" y="16484"/>
                  </a:lnTo>
                  <a:lnTo>
                    <a:pt x="120231" y="21860"/>
                  </a:lnTo>
                  <a:lnTo>
                    <a:pt x="114819" y="35361"/>
                  </a:lnTo>
                  <a:lnTo>
                    <a:pt x="103947" y="50768"/>
                  </a:lnTo>
                  <a:lnTo>
                    <a:pt x="59510" y="91021"/>
                  </a:lnTo>
                  <a:lnTo>
                    <a:pt x="51614" y="103022"/>
                  </a:lnTo>
                  <a:lnTo>
                    <a:pt x="50637" y="109186"/>
                  </a:lnTo>
                  <a:lnTo>
                    <a:pt x="53315" y="121679"/>
                  </a:lnTo>
                  <a:lnTo>
                    <a:pt x="66126" y="140612"/>
                  </a:lnTo>
                  <a:lnTo>
                    <a:pt x="107529" y="172321"/>
                  </a:lnTo>
                  <a:lnTo>
                    <a:pt x="116136" y="178668"/>
                  </a:lnTo>
                  <a:lnTo>
                    <a:pt x="127581" y="195128"/>
                  </a:lnTo>
                  <a:lnTo>
                    <a:pt x="131621" y="204457"/>
                  </a:lnTo>
                  <a:lnTo>
                    <a:pt x="132197" y="214203"/>
                  </a:lnTo>
                  <a:lnTo>
                    <a:pt x="127193" y="234440"/>
                  </a:lnTo>
                  <a:lnTo>
                    <a:pt x="112268" y="253313"/>
                  </a:lnTo>
                  <a:lnTo>
                    <a:pt x="102362" y="262297"/>
                  </a:lnTo>
                  <a:lnTo>
                    <a:pt x="76303" y="270397"/>
                  </a:lnTo>
                  <a:lnTo>
                    <a:pt x="48023" y="270234"/>
                  </a:lnTo>
                  <a:lnTo>
                    <a:pt x="0" y="254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238">
              <a:extLst>
                <a:ext uri="{FF2B5EF4-FFF2-40B4-BE49-F238E27FC236}">
                  <a16:creationId xmlns:a16="http://schemas.microsoft.com/office/drawing/2014/main" xmlns="" id="{8D105FC7-45EC-46F8-822F-1CDAB8F60EF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49379" y="5330199"/>
              <a:ext cx="108622" cy="276852"/>
            </a:xfrm>
            <a:custGeom>
              <a:avLst/>
              <a:gdLst/>
              <a:ahLst/>
              <a:cxnLst/>
              <a:rect l="0" t="0" r="0" b="0"/>
              <a:pathLst>
                <a:path w="108622" h="276852">
                  <a:moveTo>
                    <a:pt x="108621" y="29201"/>
                  </a:moveTo>
                  <a:lnTo>
                    <a:pt x="108621" y="29201"/>
                  </a:lnTo>
                  <a:lnTo>
                    <a:pt x="70366" y="3188"/>
                  </a:lnTo>
                  <a:lnTo>
                    <a:pt x="57752" y="0"/>
                  </a:lnTo>
                  <a:lnTo>
                    <a:pt x="41327" y="7991"/>
                  </a:lnTo>
                  <a:lnTo>
                    <a:pt x="32009" y="15061"/>
                  </a:lnTo>
                  <a:lnTo>
                    <a:pt x="8781" y="55350"/>
                  </a:lnTo>
                  <a:lnTo>
                    <a:pt x="747" y="91388"/>
                  </a:lnTo>
                  <a:lnTo>
                    <a:pt x="0" y="131628"/>
                  </a:lnTo>
                  <a:lnTo>
                    <a:pt x="9074" y="175384"/>
                  </a:lnTo>
                  <a:lnTo>
                    <a:pt x="26278" y="213175"/>
                  </a:lnTo>
                  <a:lnTo>
                    <a:pt x="48035" y="242906"/>
                  </a:lnTo>
                  <a:lnTo>
                    <a:pt x="95921" y="27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39">
              <a:extLst>
                <a:ext uri="{FF2B5EF4-FFF2-40B4-BE49-F238E27FC236}">
                  <a16:creationId xmlns:a16="http://schemas.microsoft.com/office/drawing/2014/main" xmlns="" id="{240A42DA-16A6-4618-B19E-21CB2EE5A99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77053" y="5268680"/>
              <a:ext cx="163136" cy="339585"/>
            </a:xfrm>
            <a:custGeom>
              <a:avLst/>
              <a:gdLst/>
              <a:ahLst/>
              <a:cxnLst/>
              <a:rect l="0" t="0" r="0" b="0"/>
              <a:pathLst>
                <a:path w="163136" h="339585">
                  <a:moveTo>
                    <a:pt x="42797" y="103420"/>
                  </a:moveTo>
                  <a:lnTo>
                    <a:pt x="42797" y="103420"/>
                  </a:lnTo>
                  <a:lnTo>
                    <a:pt x="36055" y="103420"/>
                  </a:lnTo>
                  <a:lnTo>
                    <a:pt x="34068" y="106242"/>
                  </a:lnTo>
                  <a:lnTo>
                    <a:pt x="31862" y="116904"/>
                  </a:lnTo>
                  <a:lnTo>
                    <a:pt x="33991" y="155628"/>
                  </a:lnTo>
                  <a:lnTo>
                    <a:pt x="37236" y="193181"/>
                  </a:lnTo>
                  <a:lnTo>
                    <a:pt x="39620" y="235036"/>
                  </a:lnTo>
                  <a:lnTo>
                    <a:pt x="38328" y="277156"/>
                  </a:lnTo>
                  <a:lnTo>
                    <a:pt x="26892" y="323681"/>
                  </a:lnTo>
                  <a:lnTo>
                    <a:pt x="22316" y="332105"/>
                  </a:lnTo>
                  <a:lnTo>
                    <a:pt x="17854" y="337016"/>
                  </a:lnTo>
                  <a:lnTo>
                    <a:pt x="13467" y="339584"/>
                  </a:lnTo>
                  <a:lnTo>
                    <a:pt x="9839" y="337768"/>
                  </a:lnTo>
                  <a:lnTo>
                    <a:pt x="3925" y="326343"/>
                  </a:lnTo>
                  <a:lnTo>
                    <a:pt x="0" y="283222"/>
                  </a:lnTo>
                  <a:lnTo>
                    <a:pt x="963" y="241893"/>
                  </a:lnTo>
                  <a:lnTo>
                    <a:pt x="2208" y="219019"/>
                  </a:lnTo>
                  <a:lnTo>
                    <a:pt x="5154" y="192480"/>
                  </a:lnTo>
                  <a:lnTo>
                    <a:pt x="9235" y="163499"/>
                  </a:lnTo>
                  <a:lnTo>
                    <a:pt x="14072" y="132889"/>
                  </a:lnTo>
                  <a:lnTo>
                    <a:pt x="20825" y="104721"/>
                  </a:lnTo>
                  <a:lnTo>
                    <a:pt x="28855" y="78182"/>
                  </a:lnTo>
                  <a:lnTo>
                    <a:pt x="48594" y="33642"/>
                  </a:lnTo>
                  <a:lnTo>
                    <a:pt x="73831" y="6790"/>
                  </a:lnTo>
                  <a:lnTo>
                    <a:pt x="86770" y="901"/>
                  </a:lnTo>
                  <a:lnTo>
                    <a:pt x="112435" y="0"/>
                  </a:lnTo>
                  <a:lnTo>
                    <a:pt x="136071" y="12300"/>
                  </a:lnTo>
                  <a:lnTo>
                    <a:pt x="147312" y="21507"/>
                  </a:lnTo>
                  <a:lnTo>
                    <a:pt x="159804" y="44907"/>
                  </a:lnTo>
                  <a:lnTo>
                    <a:pt x="163135" y="58061"/>
                  </a:lnTo>
                  <a:lnTo>
                    <a:pt x="161828" y="71064"/>
                  </a:lnTo>
                  <a:lnTo>
                    <a:pt x="150968" y="96801"/>
                  </a:lnTo>
                  <a:lnTo>
                    <a:pt x="114907" y="131719"/>
                  </a:lnTo>
                  <a:lnTo>
                    <a:pt x="71845" y="154295"/>
                  </a:lnTo>
                  <a:lnTo>
                    <a:pt x="42797" y="16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40">
              <a:extLst>
                <a:ext uri="{FF2B5EF4-FFF2-40B4-BE49-F238E27FC236}">
                  <a16:creationId xmlns:a16="http://schemas.microsoft.com/office/drawing/2014/main" xmlns="" id="{99E24D2E-8275-4581-8C41-E400C4B9337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27800" y="5429250"/>
              <a:ext cx="190501" cy="177527"/>
            </a:xfrm>
            <a:custGeom>
              <a:avLst/>
              <a:gdLst/>
              <a:ahLst/>
              <a:cxnLst/>
              <a:rect l="0" t="0" r="0" b="0"/>
              <a:pathLst>
                <a:path w="190501" h="177527">
                  <a:moveTo>
                    <a:pt x="0" y="6350"/>
                  </a:moveTo>
                  <a:lnTo>
                    <a:pt x="0" y="6350"/>
                  </a:lnTo>
                  <a:lnTo>
                    <a:pt x="13484" y="6350"/>
                  </a:lnTo>
                  <a:lnTo>
                    <a:pt x="38724" y="16463"/>
                  </a:lnTo>
                  <a:lnTo>
                    <a:pt x="65174" y="42978"/>
                  </a:lnTo>
                  <a:lnTo>
                    <a:pt x="87515" y="84387"/>
                  </a:lnTo>
                  <a:lnTo>
                    <a:pt x="93459" y="112294"/>
                  </a:lnTo>
                  <a:lnTo>
                    <a:pt x="94055" y="125662"/>
                  </a:lnTo>
                  <a:lnTo>
                    <a:pt x="87193" y="149924"/>
                  </a:lnTo>
                  <a:lnTo>
                    <a:pt x="81411" y="161332"/>
                  </a:lnTo>
                  <a:lnTo>
                    <a:pt x="74030" y="168939"/>
                  </a:lnTo>
                  <a:lnTo>
                    <a:pt x="56421" y="177389"/>
                  </a:lnTo>
                  <a:lnTo>
                    <a:pt x="47492" y="177526"/>
                  </a:lnTo>
                  <a:lnTo>
                    <a:pt x="30044" y="172034"/>
                  </a:lnTo>
                  <a:lnTo>
                    <a:pt x="23557" y="166195"/>
                  </a:lnTo>
                  <a:lnTo>
                    <a:pt x="14468" y="150299"/>
                  </a:lnTo>
                  <a:lnTo>
                    <a:pt x="14584" y="139711"/>
                  </a:lnTo>
                  <a:lnTo>
                    <a:pt x="22238" y="114776"/>
                  </a:lnTo>
                  <a:lnTo>
                    <a:pt x="52529" y="72970"/>
                  </a:lnTo>
                  <a:lnTo>
                    <a:pt x="99524" y="39416"/>
                  </a:lnTo>
                  <a:lnTo>
                    <a:pt x="135249" y="2245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699">
            <a:extLst>
              <a:ext uri="{FF2B5EF4-FFF2-40B4-BE49-F238E27FC236}">
                <a16:creationId xmlns:a16="http://schemas.microsoft.com/office/drawing/2014/main" xmlns="" id="{70D08750-9DCE-461E-A83D-6209D5C4BFA7}"/>
              </a:ext>
            </a:extLst>
          </p:cNvPr>
          <p:cNvGrpSpPr/>
          <p:nvPr/>
        </p:nvGrpSpPr>
        <p:grpSpPr>
          <a:xfrm>
            <a:off x="7546779" y="5387448"/>
            <a:ext cx="671806" cy="189956"/>
            <a:chOff x="7546779" y="5387448"/>
            <a:chExt cx="671806" cy="189956"/>
          </a:xfrm>
        </p:grpSpPr>
        <p:sp>
          <p:nvSpPr>
            <p:cNvPr id="152" name="SMARTInkShape-3241">
              <a:extLst>
                <a:ext uri="{FF2B5EF4-FFF2-40B4-BE49-F238E27FC236}">
                  <a16:creationId xmlns:a16="http://schemas.microsoft.com/office/drawing/2014/main" xmlns="" id="{E401B7DD-F2C6-4096-B86D-1C859D944A3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66033" y="5387448"/>
              <a:ext cx="252552" cy="189956"/>
            </a:xfrm>
            <a:custGeom>
              <a:avLst/>
              <a:gdLst/>
              <a:ahLst/>
              <a:cxnLst/>
              <a:rect l="0" t="0" r="0" b="0"/>
              <a:pathLst>
                <a:path w="252552" h="189956">
                  <a:moveTo>
                    <a:pt x="193717" y="16402"/>
                  </a:moveTo>
                  <a:lnTo>
                    <a:pt x="193717" y="16402"/>
                  </a:lnTo>
                  <a:lnTo>
                    <a:pt x="158229" y="3309"/>
                  </a:lnTo>
                  <a:lnTo>
                    <a:pt x="131849" y="0"/>
                  </a:lnTo>
                  <a:lnTo>
                    <a:pt x="89229" y="8250"/>
                  </a:lnTo>
                  <a:lnTo>
                    <a:pt x="45321" y="34212"/>
                  </a:lnTo>
                  <a:lnTo>
                    <a:pt x="11145" y="75458"/>
                  </a:lnTo>
                  <a:lnTo>
                    <a:pt x="1567" y="107090"/>
                  </a:lnTo>
                  <a:lnTo>
                    <a:pt x="0" y="123427"/>
                  </a:lnTo>
                  <a:lnTo>
                    <a:pt x="7667" y="152868"/>
                  </a:lnTo>
                  <a:lnTo>
                    <a:pt x="14650" y="166646"/>
                  </a:lnTo>
                  <a:lnTo>
                    <a:pt x="27067" y="176537"/>
                  </a:lnTo>
                  <a:lnTo>
                    <a:pt x="61559" y="189408"/>
                  </a:lnTo>
                  <a:lnTo>
                    <a:pt x="108404" y="189955"/>
                  </a:lnTo>
                  <a:lnTo>
                    <a:pt x="134726" y="187137"/>
                  </a:lnTo>
                  <a:lnTo>
                    <a:pt x="180905" y="172718"/>
                  </a:lnTo>
                  <a:lnTo>
                    <a:pt x="219067" y="151492"/>
                  </a:lnTo>
                  <a:lnTo>
                    <a:pt x="245436" y="125596"/>
                  </a:lnTo>
                  <a:lnTo>
                    <a:pt x="251479" y="110364"/>
                  </a:lnTo>
                  <a:lnTo>
                    <a:pt x="252551" y="76507"/>
                  </a:lnTo>
                  <a:lnTo>
                    <a:pt x="240701" y="62822"/>
                  </a:lnTo>
                  <a:lnTo>
                    <a:pt x="197430" y="41972"/>
                  </a:lnTo>
                  <a:lnTo>
                    <a:pt x="149267" y="2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42">
              <a:extLst>
                <a:ext uri="{FF2B5EF4-FFF2-40B4-BE49-F238E27FC236}">
                  <a16:creationId xmlns:a16="http://schemas.microsoft.com/office/drawing/2014/main" xmlns="" id="{CDC91B9C-0468-43F5-8419-BE5A07B4997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46779" y="553720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8740" y="7631"/>
                  </a:lnTo>
                  <a:lnTo>
                    <a:pt x="86118" y="3862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43">
              <a:extLst>
                <a:ext uri="{FF2B5EF4-FFF2-40B4-BE49-F238E27FC236}">
                  <a16:creationId xmlns:a16="http://schemas.microsoft.com/office/drawing/2014/main" xmlns="" id="{2218DAA7-324E-4B07-AC54-7AF3E2BC527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32700" y="54356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3861"/>
                  </a:lnTo>
                  <a:lnTo>
                    <a:pt x="71869" y="1716"/>
                  </a:lnTo>
                  <a:lnTo>
                    <a:pt x="108141" y="762"/>
                  </a:lnTo>
                  <a:lnTo>
                    <a:pt x="154652" y="2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3813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700">
            <a:extLst>
              <a:ext uri="{FF2B5EF4-FFF2-40B4-BE49-F238E27FC236}">
                <a16:creationId xmlns:a16="http://schemas.microsoft.com/office/drawing/2014/main" xmlns="" id="{C757FE5D-C148-4361-B285-A979FFC3F0BF}"/>
              </a:ext>
            </a:extLst>
          </p:cNvPr>
          <p:cNvGrpSpPr/>
          <p:nvPr/>
        </p:nvGrpSpPr>
        <p:grpSpPr>
          <a:xfrm>
            <a:off x="819150" y="562973"/>
            <a:ext cx="831851" cy="630828"/>
            <a:chOff x="819150" y="562973"/>
            <a:chExt cx="831851" cy="630828"/>
          </a:xfrm>
        </p:grpSpPr>
        <p:sp>
          <p:nvSpPr>
            <p:cNvPr id="2" name="SMARTInkShape-3244">
              <a:extLst>
                <a:ext uri="{FF2B5EF4-FFF2-40B4-BE49-F238E27FC236}">
                  <a16:creationId xmlns:a16="http://schemas.microsoft.com/office/drawing/2014/main" xmlns="" id="{1E73935F-7E27-4A98-8232-BA0EFAC2D2F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72315" y="663911"/>
              <a:ext cx="166612" cy="438212"/>
            </a:xfrm>
            <a:custGeom>
              <a:avLst/>
              <a:gdLst/>
              <a:ahLst/>
              <a:cxnLst/>
              <a:rect l="0" t="0" r="0" b="0"/>
              <a:pathLst>
                <a:path w="166612" h="438212">
                  <a:moveTo>
                    <a:pt x="10335" y="142539"/>
                  </a:moveTo>
                  <a:lnTo>
                    <a:pt x="10335" y="142539"/>
                  </a:lnTo>
                  <a:lnTo>
                    <a:pt x="4246" y="136450"/>
                  </a:lnTo>
                  <a:lnTo>
                    <a:pt x="12808" y="183313"/>
                  </a:lnTo>
                  <a:lnTo>
                    <a:pt x="18490" y="218516"/>
                  </a:lnTo>
                  <a:lnTo>
                    <a:pt x="21015" y="262384"/>
                  </a:lnTo>
                  <a:lnTo>
                    <a:pt x="22394" y="285936"/>
                  </a:lnTo>
                  <a:lnTo>
                    <a:pt x="24019" y="310104"/>
                  </a:lnTo>
                  <a:lnTo>
                    <a:pt x="27000" y="356007"/>
                  </a:lnTo>
                  <a:lnTo>
                    <a:pt x="28325" y="392871"/>
                  </a:lnTo>
                  <a:lnTo>
                    <a:pt x="29292" y="438211"/>
                  </a:lnTo>
                  <a:lnTo>
                    <a:pt x="23591" y="396356"/>
                  </a:lnTo>
                  <a:lnTo>
                    <a:pt x="17167" y="353184"/>
                  </a:lnTo>
                  <a:lnTo>
                    <a:pt x="13479" y="323891"/>
                  </a:lnTo>
                  <a:lnTo>
                    <a:pt x="9609" y="290251"/>
                  </a:lnTo>
                  <a:lnTo>
                    <a:pt x="5617" y="253714"/>
                  </a:lnTo>
                  <a:lnTo>
                    <a:pt x="2957" y="217361"/>
                  </a:lnTo>
                  <a:lnTo>
                    <a:pt x="1183" y="181132"/>
                  </a:lnTo>
                  <a:lnTo>
                    <a:pt x="0" y="144984"/>
                  </a:lnTo>
                  <a:lnTo>
                    <a:pt x="2034" y="114536"/>
                  </a:lnTo>
                  <a:lnTo>
                    <a:pt x="6212" y="87887"/>
                  </a:lnTo>
                  <a:lnTo>
                    <a:pt x="18380" y="45577"/>
                  </a:lnTo>
                  <a:lnTo>
                    <a:pt x="33196" y="19717"/>
                  </a:lnTo>
                  <a:lnTo>
                    <a:pt x="51070" y="4931"/>
                  </a:lnTo>
                  <a:lnTo>
                    <a:pt x="60775" y="0"/>
                  </a:lnTo>
                  <a:lnTo>
                    <a:pt x="71478" y="241"/>
                  </a:lnTo>
                  <a:lnTo>
                    <a:pt x="94660" y="9916"/>
                  </a:lnTo>
                  <a:lnTo>
                    <a:pt x="128140" y="52051"/>
                  </a:lnTo>
                  <a:lnTo>
                    <a:pt x="147830" y="95031"/>
                  </a:lnTo>
                  <a:lnTo>
                    <a:pt x="157031" y="119334"/>
                  </a:lnTo>
                  <a:lnTo>
                    <a:pt x="162460" y="144002"/>
                  </a:lnTo>
                  <a:lnTo>
                    <a:pt x="165374" y="168915"/>
                  </a:lnTo>
                  <a:lnTo>
                    <a:pt x="166611" y="193989"/>
                  </a:lnTo>
                  <a:lnTo>
                    <a:pt x="165319" y="218467"/>
                  </a:lnTo>
                  <a:lnTo>
                    <a:pt x="162341" y="242547"/>
                  </a:lnTo>
                  <a:lnTo>
                    <a:pt x="151977" y="287881"/>
                  </a:lnTo>
                  <a:lnTo>
                    <a:pt x="135611" y="326845"/>
                  </a:lnTo>
                  <a:lnTo>
                    <a:pt x="99822" y="373772"/>
                  </a:lnTo>
                  <a:lnTo>
                    <a:pt x="57938" y="404375"/>
                  </a:lnTo>
                  <a:lnTo>
                    <a:pt x="36431" y="412251"/>
                  </a:lnTo>
                  <a:lnTo>
                    <a:pt x="27732" y="413364"/>
                  </a:lnTo>
                  <a:lnTo>
                    <a:pt x="21228" y="412694"/>
                  </a:lnTo>
                  <a:lnTo>
                    <a:pt x="16186" y="410837"/>
                  </a:lnTo>
                  <a:lnTo>
                    <a:pt x="12119" y="408188"/>
                  </a:lnTo>
                  <a:lnTo>
                    <a:pt x="11524" y="404305"/>
                  </a:lnTo>
                  <a:lnTo>
                    <a:pt x="23035" y="38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45">
              <a:extLst>
                <a:ext uri="{FF2B5EF4-FFF2-40B4-BE49-F238E27FC236}">
                  <a16:creationId xmlns:a16="http://schemas.microsoft.com/office/drawing/2014/main" xmlns="" id="{9F2ABD84-5655-4A4D-8CD2-9D38A45A0B0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81207" y="836812"/>
              <a:ext cx="106244" cy="169390"/>
            </a:xfrm>
            <a:custGeom>
              <a:avLst/>
              <a:gdLst/>
              <a:ahLst/>
              <a:cxnLst/>
              <a:rect l="0" t="0" r="0" b="0"/>
              <a:pathLst>
                <a:path w="106244" h="169390">
                  <a:moveTo>
                    <a:pt x="17343" y="96638"/>
                  </a:moveTo>
                  <a:lnTo>
                    <a:pt x="17343" y="96638"/>
                  </a:lnTo>
                  <a:lnTo>
                    <a:pt x="11876" y="96638"/>
                  </a:lnTo>
                  <a:lnTo>
                    <a:pt x="33713" y="85967"/>
                  </a:lnTo>
                  <a:lnTo>
                    <a:pt x="54649" y="68076"/>
                  </a:lnTo>
                  <a:lnTo>
                    <a:pt x="66379" y="52899"/>
                  </a:lnTo>
                  <a:lnTo>
                    <a:pt x="73944" y="36747"/>
                  </a:lnTo>
                  <a:lnTo>
                    <a:pt x="75895" y="20160"/>
                  </a:lnTo>
                  <a:lnTo>
                    <a:pt x="75428" y="11786"/>
                  </a:lnTo>
                  <a:lnTo>
                    <a:pt x="73000" y="6204"/>
                  </a:lnTo>
                  <a:lnTo>
                    <a:pt x="69264" y="2482"/>
                  </a:lnTo>
                  <a:lnTo>
                    <a:pt x="64657" y="0"/>
                  </a:lnTo>
                  <a:lnTo>
                    <a:pt x="58058" y="1169"/>
                  </a:lnTo>
                  <a:lnTo>
                    <a:pt x="41318" y="9992"/>
                  </a:lnTo>
                  <a:lnTo>
                    <a:pt x="15431" y="40940"/>
                  </a:lnTo>
                  <a:lnTo>
                    <a:pt x="0" y="81389"/>
                  </a:lnTo>
                  <a:lnTo>
                    <a:pt x="1168" y="106324"/>
                  </a:lnTo>
                  <a:lnTo>
                    <a:pt x="9449" y="128459"/>
                  </a:lnTo>
                  <a:lnTo>
                    <a:pt x="22536" y="147705"/>
                  </a:lnTo>
                  <a:lnTo>
                    <a:pt x="41523" y="161903"/>
                  </a:lnTo>
                  <a:lnTo>
                    <a:pt x="52513" y="167665"/>
                  </a:lnTo>
                  <a:lnTo>
                    <a:pt x="63368" y="169389"/>
                  </a:lnTo>
                  <a:lnTo>
                    <a:pt x="106243" y="16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46">
              <a:extLst>
                <a:ext uri="{FF2B5EF4-FFF2-40B4-BE49-F238E27FC236}">
                  <a16:creationId xmlns:a16="http://schemas.microsoft.com/office/drawing/2014/main" xmlns="" id="{66BAD320-4ACF-4232-A7FD-79FA48C9A02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276832" y="587179"/>
              <a:ext cx="63019" cy="397072"/>
            </a:xfrm>
            <a:custGeom>
              <a:avLst/>
              <a:gdLst/>
              <a:ahLst/>
              <a:cxnLst/>
              <a:rect l="0" t="0" r="0" b="0"/>
              <a:pathLst>
                <a:path w="63019" h="397072">
                  <a:moveTo>
                    <a:pt x="63018" y="3371"/>
                  </a:moveTo>
                  <a:lnTo>
                    <a:pt x="63018" y="3371"/>
                  </a:lnTo>
                  <a:lnTo>
                    <a:pt x="52905" y="0"/>
                  </a:lnTo>
                  <a:lnTo>
                    <a:pt x="40414" y="3989"/>
                  </a:lnTo>
                  <a:lnTo>
                    <a:pt x="33132" y="8017"/>
                  </a:lnTo>
                  <a:lnTo>
                    <a:pt x="12770" y="37281"/>
                  </a:lnTo>
                  <a:lnTo>
                    <a:pt x="74" y="80603"/>
                  </a:lnTo>
                  <a:lnTo>
                    <a:pt x="0" y="118365"/>
                  </a:lnTo>
                  <a:lnTo>
                    <a:pt x="5377" y="161724"/>
                  </a:lnTo>
                  <a:lnTo>
                    <a:pt x="14822" y="209217"/>
                  </a:lnTo>
                  <a:lnTo>
                    <a:pt x="24194" y="256665"/>
                  </a:lnTo>
                  <a:lnTo>
                    <a:pt x="32357" y="300802"/>
                  </a:lnTo>
                  <a:lnTo>
                    <a:pt x="38337" y="336881"/>
                  </a:lnTo>
                  <a:lnTo>
                    <a:pt x="42300" y="374847"/>
                  </a:lnTo>
                  <a:lnTo>
                    <a:pt x="41445" y="382255"/>
                  </a:lnTo>
                  <a:lnTo>
                    <a:pt x="39464" y="387194"/>
                  </a:lnTo>
                  <a:lnTo>
                    <a:pt x="31268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47">
              <a:extLst>
                <a:ext uri="{FF2B5EF4-FFF2-40B4-BE49-F238E27FC236}">
                  <a16:creationId xmlns:a16="http://schemas.microsoft.com/office/drawing/2014/main" xmlns="" id="{835E346F-B8C7-4FA5-878D-4DBCFE915FA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222179" y="800100"/>
              <a:ext cx="130372" cy="82551"/>
            </a:xfrm>
            <a:custGeom>
              <a:avLst/>
              <a:gdLst/>
              <a:ahLst/>
              <a:cxnLst/>
              <a:rect l="0" t="0" r="0" b="0"/>
              <a:pathLst>
                <a:path w="1303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9179"/>
                  </a:lnTo>
                  <a:lnTo>
                    <a:pt x="418" y="76775"/>
                  </a:lnTo>
                  <a:lnTo>
                    <a:pt x="4646" y="70341"/>
                  </a:lnTo>
                  <a:lnTo>
                    <a:pt x="47353" y="41797"/>
                  </a:lnTo>
                  <a:lnTo>
                    <a:pt x="87664" y="2014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48">
              <a:extLst>
                <a:ext uri="{FF2B5EF4-FFF2-40B4-BE49-F238E27FC236}">
                  <a16:creationId xmlns:a16="http://schemas.microsoft.com/office/drawing/2014/main" xmlns="" id="{260B44DA-A94D-43F3-B4F7-C727F70EDA4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409700" y="562973"/>
              <a:ext cx="101601" cy="103778"/>
            </a:xfrm>
            <a:custGeom>
              <a:avLst/>
              <a:gdLst/>
              <a:ahLst/>
              <a:cxnLst/>
              <a:rect l="0" t="0" r="0" b="0"/>
              <a:pathLst>
                <a:path w="101601" h="103778">
                  <a:moveTo>
                    <a:pt x="0" y="8527"/>
                  </a:moveTo>
                  <a:lnTo>
                    <a:pt x="0" y="8527"/>
                  </a:lnTo>
                  <a:lnTo>
                    <a:pt x="16010" y="41165"/>
                  </a:lnTo>
                  <a:lnTo>
                    <a:pt x="18872" y="63731"/>
                  </a:lnTo>
                  <a:lnTo>
                    <a:pt x="22405" y="32249"/>
                  </a:lnTo>
                  <a:lnTo>
                    <a:pt x="31255" y="9911"/>
                  </a:lnTo>
                  <a:lnTo>
                    <a:pt x="35653" y="5217"/>
                  </a:lnTo>
                  <a:lnTo>
                    <a:pt x="46184" y="0"/>
                  </a:lnTo>
                  <a:lnTo>
                    <a:pt x="51956" y="726"/>
                  </a:lnTo>
                  <a:lnTo>
                    <a:pt x="64014" y="7176"/>
                  </a:lnTo>
                  <a:lnTo>
                    <a:pt x="79331" y="26079"/>
                  </a:lnTo>
                  <a:lnTo>
                    <a:pt x="95738" y="62820"/>
                  </a:lnTo>
                  <a:lnTo>
                    <a:pt x="101600" y="10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49">
              <a:extLst>
                <a:ext uri="{FF2B5EF4-FFF2-40B4-BE49-F238E27FC236}">
                  <a16:creationId xmlns:a16="http://schemas.microsoft.com/office/drawing/2014/main" xmlns="" id="{050CDE95-E809-4261-9F9E-2A6822015E7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19150" y="1028700"/>
              <a:ext cx="552451" cy="165101"/>
            </a:xfrm>
            <a:custGeom>
              <a:avLst/>
              <a:gdLst/>
              <a:ahLst/>
              <a:cxnLst/>
              <a:rect l="0" t="0" r="0" b="0"/>
              <a:pathLst>
                <a:path w="552451" h="165101">
                  <a:moveTo>
                    <a:pt x="0" y="165100"/>
                  </a:moveTo>
                  <a:lnTo>
                    <a:pt x="0" y="165100"/>
                  </a:lnTo>
                  <a:lnTo>
                    <a:pt x="37656" y="159455"/>
                  </a:lnTo>
                  <a:lnTo>
                    <a:pt x="84469" y="146363"/>
                  </a:lnTo>
                  <a:lnTo>
                    <a:pt x="117696" y="134970"/>
                  </a:lnTo>
                  <a:lnTo>
                    <a:pt x="154664" y="121730"/>
                  </a:lnTo>
                  <a:lnTo>
                    <a:pt x="196948" y="107259"/>
                  </a:lnTo>
                  <a:lnTo>
                    <a:pt x="242777" y="91967"/>
                  </a:lnTo>
                  <a:lnTo>
                    <a:pt x="290968" y="76128"/>
                  </a:lnTo>
                  <a:lnTo>
                    <a:pt x="335795" y="62041"/>
                  </a:lnTo>
                  <a:lnTo>
                    <a:pt x="378380" y="49122"/>
                  </a:lnTo>
                  <a:lnTo>
                    <a:pt x="419470" y="36981"/>
                  </a:lnTo>
                  <a:lnTo>
                    <a:pt x="452508" y="27476"/>
                  </a:lnTo>
                  <a:lnTo>
                    <a:pt x="480177" y="19729"/>
                  </a:lnTo>
                  <a:lnTo>
                    <a:pt x="520329" y="8768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50">
              <a:extLst>
                <a:ext uri="{FF2B5EF4-FFF2-40B4-BE49-F238E27FC236}">
                  <a16:creationId xmlns:a16="http://schemas.microsoft.com/office/drawing/2014/main" xmlns="" id="{30AF42E3-A46E-4233-9C6E-4B006273D5D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647342" y="9207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289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51">
              <a:extLst>
                <a:ext uri="{FF2B5EF4-FFF2-40B4-BE49-F238E27FC236}">
                  <a16:creationId xmlns:a16="http://schemas.microsoft.com/office/drawing/2014/main" xmlns="" id="{8387EEC5-D0C6-4AA8-8DEA-F671E694B86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631950" y="806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52">
              <a:extLst>
                <a:ext uri="{FF2B5EF4-FFF2-40B4-BE49-F238E27FC236}">
                  <a16:creationId xmlns:a16="http://schemas.microsoft.com/office/drawing/2014/main" xmlns="" id="{17FD0283-9B94-4390-83C4-4E82EBC9372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42556" y="1022350"/>
              <a:ext cx="411595" cy="171357"/>
            </a:xfrm>
            <a:custGeom>
              <a:avLst/>
              <a:gdLst/>
              <a:ahLst/>
              <a:cxnLst/>
              <a:rect l="0" t="0" r="0" b="0"/>
              <a:pathLst>
                <a:path w="411595" h="171357">
                  <a:moveTo>
                    <a:pt x="75044" y="133350"/>
                  </a:moveTo>
                  <a:lnTo>
                    <a:pt x="75044" y="133350"/>
                  </a:lnTo>
                  <a:lnTo>
                    <a:pt x="34592" y="150205"/>
                  </a:lnTo>
                  <a:lnTo>
                    <a:pt x="2694" y="167429"/>
                  </a:lnTo>
                  <a:lnTo>
                    <a:pt x="0" y="170180"/>
                  </a:lnTo>
                  <a:lnTo>
                    <a:pt x="1025" y="171309"/>
                  </a:lnTo>
                  <a:lnTo>
                    <a:pt x="4532" y="171356"/>
                  </a:lnTo>
                  <a:lnTo>
                    <a:pt x="49918" y="154567"/>
                  </a:lnTo>
                  <a:lnTo>
                    <a:pt x="75227" y="143967"/>
                  </a:lnTo>
                  <a:lnTo>
                    <a:pt x="104799" y="131256"/>
                  </a:lnTo>
                  <a:lnTo>
                    <a:pt x="137214" y="117137"/>
                  </a:lnTo>
                  <a:lnTo>
                    <a:pt x="172230" y="102080"/>
                  </a:lnTo>
                  <a:lnTo>
                    <a:pt x="208979" y="86398"/>
                  </a:lnTo>
                  <a:lnTo>
                    <a:pt x="246884" y="70299"/>
                  </a:lnTo>
                  <a:lnTo>
                    <a:pt x="282032" y="55332"/>
                  </a:lnTo>
                  <a:lnTo>
                    <a:pt x="315341" y="41122"/>
                  </a:lnTo>
                  <a:lnTo>
                    <a:pt x="347426" y="27414"/>
                  </a:lnTo>
                  <a:lnTo>
                    <a:pt x="411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01">
            <a:extLst>
              <a:ext uri="{FF2B5EF4-FFF2-40B4-BE49-F238E27FC236}">
                <a16:creationId xmlns:a16="http://schemas.microsoft.com/office/drawing/2014/main" xmlns="" id="{B879557A-023A-4B58-BBF7-2174B6A83052}"/>
              </a:ext>
            </a:extLst>
          </p:cNvPr>
          <p:cNvGrpSpPr/>
          <p:nvPr/>
        </p:nvGrpSpPr>
        <p:grpSpPr>
          <a:xfrm>
            <a:off x="2364323" y="485579"/>
            <a:ext cx="1596771" cy="499278"/>
            <a:chOff x="2364323" y="485579"/>
            <a:chExt cx="1596771" cy="499278"/>
          </a:xfrm>
        </p:grpSpPr>
        <p:sp>
          <p:nvSpPr>
            <p:cNvPr id="12" name="SMARTInkShape-3253">
              <a:extLst>
                <a:ext uri="{FF2B5EF4-FFF2-40B4-BE49-F238E27FC236}">
                  <a16:creationId xmlns:a16="http://schemas.microsoft.com/office/drawing/2014/main" xmlns="" id="{252954AD-0E37-4B06-8C3F-3FE0A6313B8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854450" y="485579"/>
              <a:ext cx="106644" cy="384372"/>
            </a:xfrm>
            <a:custGeom>
              <a:avLst/>
              <a:gdLst/>
              <a:ahLst/>
              <a:cxnLst/>
              <a:rect l="0" t="0" r="0" b="0"/>
              <a:pathLst>
                <a:path w="106644" h="38437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7517" y="418"/>
                  </a:lnTo>
                  <a:lnTo>
                    <a:pt x="35513" y="4646"/>
                  </a:lnTo>
                  <a:lnTo>
                    <a:pt x="62028" y="35185"/>
                  </a:lnTo>
                  <a:lnTo>
                    <a:pt x="80955" y="71838"/>
                  </a:lnTo>
                  <a:lnTo>
                    <a:pt x="96658" y="117762"/>
                  </a:lnTo>
                  <a:lnTo>
                    <a:pt x="101833" y="143837"/>
                  </a:lnTo>
                  <a:lnTo>
                    <a:pt x="105988" y="171099"/>
                  </a:lnTo>
                  <a:lnTo>
                    <a:pt x="106643" y="197034"/>
                  </a:lnTo>
                  <a:lnTo>
                    <a:pt x="104962" y="222085"/>
                  </a:lnTo>
                  <a:lnTo>
                    <a:pt x="96039" y="269205"/>
                  </a:lnTo>
                  <a:lnTo>
                    <a:pt x="80313" y="311314"/>
                  </a:lnTo>
                  <a:lnTo>
                    <a:pt x="48256" y="357237"/>
                  </a:lnTo>
                  <a:lnTo>
                    <a:pt x="28032" y="372311"/>
                  </a:lnTo>
                  <a:lnTo>
                    <a:pt x="0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54">
              <a:extLst>
                <a:ext uri="{FF2B5EF4-FFF2-40B4-BE49-F238E27FC236}">
                  <a16:creationId xmlns:a16="http://schemas.microsoft.com/office/drawing/2014/main" xmlns="" id="{56520969-894A-4C11-BE17-741042FAD11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467100" y="8699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37212" y="4235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55">
              <a:extLst>
                <a:ext uri="{FF2B5EF4-FFF2-40B4-BE49-F238E27FC236}">
                  <a16:creationId xmlns:a16="http://schemas.microsoft.com/office/drawing/2014/main" xmlns="" id="{E81D3995-D127-44EB-93F8-DFADD2773D9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740487" y="564506"/>
              <a:ext cx="95045" cy="283462"/>
            </a:xfrm>
            <a:custGeom>
              <a:avLst/>
              <a:gdLst/>
              <a:ahLst/>
              <a:cxnLst/>
              <a:rect l="0" t="0" r="0" b="0"/>
              <a:pathLst>
                <a:path w="95045" h="283462">
                  <a:moveTo>
                    <a:pt x="6013" y="26044"/>
                  </a:moveTo>
                  <a:lnTo>
                    <a:pt x="6013" y="26044"/>
                  </a:lnTo>
                  <a:lnTo>
                    <a:pt x="6013" y="0"/>
                  </a:lnTo>
                  <a:lnTo>
                    <a:pt x="10377" y="38868"/>
                  </a:lnTo>
                  <a:lnTo>
                    <a:pt x="11480" y="75958"/>
                  </a:lnTo>
                  <a:lnTo>
                    <a:pt x="11971" y="118313"/>
                  </a:lnTo>
                  <a:lnTo>
                    <a:pt x="11483" y="160891"/>
                  </a:lnTo>
                  <a:lnTo>
                    <a:pt x="8914" y="198630"/>
                  </a:lnTo>
                  <a:lnTo>
                    <a:pt x="3502" y="241497"/>
                  </a:lnTo>
                  <a:lnTo>
                    <a:pt x="421" y="265191"/>
                  </a:lnTo>
                  <a:lnTo>
                    <a:pt x="168" y="265203"/>
                  </a:lnTo>
                  <a:lnTo>
                    <a:pt x="0" y="263800"/>
                  </a:lnTo>
                  <a:lnTo>
                    <a:pt x="13522" y="218037"/>
                  </a:lnTo>
                  <a:lnTo>
                    <a:pt x="22756" y="193219"/>
                  </a:lnTo>
                  <a:lnTo>
                    <a:pt x="43116" y="165496"/>
                  </a:lnTo>
                  <a:lnTo>
                    <a:pt x="56370" y="155521"/>
                  </a:lnTo>
                  <a:lnTo>
                    <a:pt x="69316" y="152499"/>
                  </a:lnTo>
                  <a:lnTo>
                    <a:pt x="75732" y="152680"/>
                  </a:lnTo>
                  <a:lnTo>
                    <a:pt x="81420" y="155624"/>
                  </a:lnTo>
                  <a:lnTo>
                    <a:pt x="91503" y="166420"/>
                  </a:lnTo>
                  <a:lnTo>
                    <a:pt x="95044" y="182508"/>
                  </a:lnTo>
                  <a:lnTo>
                    <a:pt x="95000" y="191736"/>
                  </a:lnTo>
                  <a:lnTo>
                    <a:pt x="81455" y="224951"/>
                  </a:lnTo>
                  <a:lnTo>
                    <a:pt x="51594" y="266914"/>
                  </a:lnTo>
                  <a:lnTo>
                    <a:pt x="35208" y="280323"/>
                  </a:lnTo>
                  <a:lnTo>
                    <a:pt x="28298" y="283052"/>
                  </a:lnTo>
                  <a:lnTo>
                    <a:pt x="22281" y="283461"/>
                  </a:lnTo>
                  <a:lnTo>
                    <a:pt x="16858" y="282322"/>
                  </a:lnTo>
                  <a:lnTo>
                    <a:pt x="13949" y="278035"/>
                  </a:lnTo>
                  <a:lnTo>
                    <a:pt x="12363" y="24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56">
              <a:extLst>
                <a:ext uri="{FF2B5EF4-FFF2-40B4-BE49-F238E27FC236}">
                  <a16:creationId xmlns:a16="http://schemas.microsoft.com/office/drawing/2014/main" xmlns="" id="{75E1508F-2736-4DDC-967C-367FD21C533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253646" y="664617"/>
              <a:ext cx="194405" cy="180160"/>
            </a:xfrm>
            <a:custGeom>
              <a:avLst/>
              <a:gdLst/>
              <a:ahLst/>
              <a:cxnLst/>
              <a:rect l="0" t="0" r="0" b="0"/>
              <a:pathLst>
                <a:path w="194405" h="180160">
                  <a:moveTo>
                    <a:pt x="99154" y="27533"/>
                  </a:moveTo>
                  <a:lnTo>
                    <a:pt x="99154" y="27533"/>
                  </a:lnTo>
                  <a:lnTo>
                    <a:pt x="94790" y="17394"/>
                  </a:lnTo>
                  <a:lnTo>
                    <a:pt x="93687" y="9856"/>
                  </a:lnTo>
                  <a:lnTo>
                    <a:pt x="91981" y="6576"/>
                  </a:lnTo>
                  <a:lnTo>
                    <a:pt x="86323" y="1050"/>
                  </a:lnTo>
                  <a:lnTo>
                    <a:pt x="82134" y="0"/>
                  </a:lnTo>
                  <a:lnTo>
                    <a:pt x="71834" y="715"/>
                  </a:lnTo>
                  <a:lnTo>
                    <a:pt x="47393" y="18568"/>
                  </a:lnTo>
                  <a:lnTo>
                    <a:pt x="21180" y="52942"/>
                  </a:lnTo>
                  <a:lnTo>
                    <a:pt x="7819" y="83981"/>
                  </a:lnTo>
                  <a:lnTo>
                    <a:pt x="0" y="116121"/>
                  </a:lnTo>
                  <a:lnTo>
                    <a:pt x="1227" y="142165"/>
                  </a:lnTo>
                  <a:lnTo>
                    <a:pt x="10240" y="163617"/>
                  </a:lnTo>
                  <a:lnTo>
                    <a:pt x="16595" y="173289"/>
                  </a:lnTo>
                  <a:lnTo>
                    <a:pt x="25770" y="178326"/>
                  </a:lnTo>
                  <a:lnTo>
                    <a:pt x="49135" y="180159"/>
                  </a:lnTo>
                  <a:lnTo>
                    <a:pt x="86685" y="166516"/>
                  </a:lnTo>
                  <a:lnTo>
                    <a:pt x="104431" y="148570"/>
                  </a:lnTo>
                  <a:lnTo>
                    <a:pt x="116316" y="125072"/>
                  </a:lnTo>
                  <a:lnTo>
                    <a:pt x="125562" y="82225"/>
                  </a:lnTo>
                  <a:lnTo>
                    <a:pt x="124826" y="37575"/>
                  </a:lnTo>
                  <a:lnTo>
                    <a:pt x="124030" y="36344"/>
                  </a:lnTo>
                  <a:lnTo>
                    <a:pt x="122793" y="37640"/>
                  </a:lnTo>
                  <a:lnTo>
                    <a:pt x="121264" y="40621"/>
                  </a:lnTo>
                  <a:lnTo>
                    <a:pt x="122481" y="61671"/>
                  </a:lnTo>
                  <a:lnTo>
                    <a:pt x="130682" y="93622"/>
                  </a:lnTo>
                  <a:lnTo>
                    <a:pt x="148791" y="123158"/>
                  </a:lnTo>
                  <a:lnTo>
                    <a:pt x="194404" y="16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57">
              <a:extLst>
                <a:ext uri="{FF2B5EF4-FFF2-40B4-BE49-F238E27FC236}">
                  <a16:creationId xmlns:a16="http://schemas.microsoft.com/office/drawing/2014/main" xmlns="" id="{2A1D04C2-D82B-416E-9786-BE3AC68EDB3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626439" y="685800"/>
              <a:ext cx="135812" cy="250748"/>
            </a:xfrm>
            <a:custGeom>
              <a:avLst/>
              <a:gdLst/>
              <a:ahLst/>
              <a:cxnLst/>
              <a:rect l="0" t="0" r="0" b="0"/>
              <a:pathLst>
                <a:path w="135812" h="250748">
                  <a:moveTo>
                    <a:pt x="2461" y="63500"/>
                  </a:moveTo>
                  <a:lnTo>
                    <a:pt x="2461" y="63500"/>
                  </a:lnTo>
                  <a:lnTo>
                    <a:pt x="2461" y="60129"/>
                  </a:lnTo>
                  <a:lnTo>
                    <a:pt x="3166" y="59842"/>
                  </a:lnTo>
                  <a:lnTo>
                    <a:pt x="5832" y="61404"/>
                  </a:lnTo>
                  <a:lnTo>
                    <a:pt x="8928" y="99984"/>
                  </a:lnTo>
                  <a:lnTo>
                    <a:pt x="11921" y="131926"/>
                  </a:lnTo>
                  <a:lnTo>
                    <a:pt x="15602" y="165408"/>
                  </a:lnTo>
                  <a:lnTo>
                    <a:pt x="17879" y="212228"/>
                  </a:lnTo>
                  <a:lnTo>
                    <a:pt x="14085" y="243505"/>
                  </a:lnTo>
                  <a:lnTo>
                    <a:pt x="12327" y="249120"/>
                  </a:lnTo>
                  <a:lnTo>
                    <a:pt x="11155" y="250747"/>
                  </a:lnTo>
                  <a:lnTo>
                    <a:pt x="10374" y="249714"/>
                  </a:lnTo>
                  <a:lnTo>
                    <a:pt x="9120" y="212623"/>
                  </a:lnTo>
                  <a:lnTo>
                    <a:pt x="7067" y="172345"/>
                  </a:lnTo>
                  <a:lnTo>
                    <a:pt x="3802" y="125987"/>
                  </a:lnTo>
                  <a:lnTo>
                    <a:pt x="0" y="81865"/>
                  </a:lnTo>
                  <a:lnTo>
                    <a:pt x="634" y="44325"/>
                  </a:lnTo>
                  <a:lnTo>
                    <a:pt x="1949" y="38722"/>
                  </a:lnTo>
                  <a:lnTo>
                    <a:pt x="3531" y="35693"/>
                  </a:lnTo>
                  <a:lnTo>
                    <a:pt x="5291" y="34378"/>
                  </a:lnTo>
                  <a:lnTo>
                    <a:pt x="21252" y="56126"/>
                  </a:lnTo>
                  <a:lnTo>
                    <a:pt x="40484" y="100591"/>
                  </a:lnTo>
                  <a:lnTo>
                    <a:pt x="51345" y="133842"/>
                  </a:lnTo>
                  <a:lnTo>
                    <a:pt x="65393" y="178651"/>
                  </a:lnTo>
                  <a:lnTo>
                    <a:pt x="74175" y="200051"/>
                  </a:lnTo>
                  <a:lnTo>
                    <a:pt x="82782" y="211913"/>
                  </a:lnTo>
                  <a:lnTo>
                    <a:pt x="87758" y="213242"/>
                  </a:lnTo>
                  <a:lnTo>
                    <a:pt x="93193" y="212011"/>
                  </a:lnTo>
                  <a:lnTo>
                    <a:pt x="98932" y="209074"/>
                  </a:lnTo>
                  <a:lnTo>
                    <a:pt x="109072" y="192640"/>
                  </a:lnTo>
                  <a:lnTo>
                    <a:pt x="120832" y="153740"/>
                  </a:lnTo>
                  <a:lnTo>
                    <a:pt x="126332" y="121951"/>
                  </a:lnTo>
                  <a:lnTo>
                    <a:pt x="131128" y="86656"/>
                  </a:lnTo>
                  <a:lnTo>
                    <a:pt x="133729" y="53566"/>
                  </a:lnTo>
                  <a:lnTo>
                    <a:pt x="135537" y="8204"/>
                  </a:lnTo>
                  <a:lnTo>
                    <a:pt x="135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58">
              <a:extLst>
                <a:ext uri="{FF2B5EF4-FFF2-40B4-BE49-F238E27FC236}">
                  <a16:creationId xmlns:a16="http://schemas.microsoft.com/office/drawing/2014/main" xmlns="" id="{7EE06108-0210-49D9-B515-4727181E61F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851803" y="624094"/>
              <a:ext cx="88034" cy="293227"/>
            </a:xfrm>
            <a:custGeom>
              <a:avLst/>
              <a:gdLst/>
              <a:ahLst/>
              <a:cxnLst/>
              <a:rect l="0" t="0" r="0" b="0"/>
              <a:pathLst>
                <a:path w="88034" h="293227">
                  <a:moveTo>
                    <a:pt x="5697" y="74406"/>
                  </a:moveTo>
                  <a:lnTo>
                    <a:pt x="5697" y="74406"/>
                  </a:lnTo>
                  <a:lnTo>
                    <a:pt x="2326" y="71035"/>
                  </a:lnTo>
                  <a:lnTo>
                    <a:pt x="1333" y="71453"/>
                  </a:lnTo>
                  <a:lnTo>
                    <a:pt x="230" y="75681"/>
                  </a:lnTo>
                  <a:lnTo>
                    <a:pt x="8252" y="120270"/>
                  </a:lnTo>
                  <a:lnTo>
                    <a:pt x="15391" y="167488"/>
                  </a:lnTo>
                  <a:lnTo>
                    <a:pt x="16355" y="201853"/>
                  </a:lnTo>
                  <a:lnTo>
                    <a:pt x="12932" y="245440"/>
                  </a:lnTo>
                  <a:lnTo>
                    <a:pt x="8154" y="266037"/>
                  </a:lnTo>
                  <a:lnTo>
                    <a:pt x="7335" y="267071"/>
                  </a:lnTo>
                  <a:lnTo>
                    <a:pt x="6789" y="266349"/>
                  </a:lnTo>
                  <a:lnTo>
                    <a:pt x="5913" y="221107"/>
                  </a:lnTo>
                  <a:lnTo>
                    <a:pt x="5793" y="177471"/>
                  </a:lnTo>
                  <a:lnTo>
                    <a:pt x="6466" y="152288"/>
                  </a:lnTo>
                  <a:lnTo>
                    <a:pt x="7621" y="125622"/>
                  </a:lnTo>
                  <a:lnTo>
                    <a:pt x="9096" y="97967"/>
                  </a:lnTo>
                  <a:lnTo>
                    <a:pt x="12617" y="55950"/>
                  </a:lnTo>
                  <a:lnTo>
                    <a:pt x="17945" y="25987"/>
                  </a:lnTo>
                  <a:lnTo>
                    <a:pt x="27368" y="7966"/>
                  </a:lnTo>
                  <a:lnTo>
                    <a:pt x="32844" y="3301"/>
                  </a:lnTo>
                  <a:lnTo>
                    <a:pt x="38612" y="897"/>
                  </a:lnTo>
                  <a:lnTo>
                    <a:pt x="44573" y="0"/>
                  </a:lnTo>
                  <a:lnTo>
                    <a:pt x="51370" y="4341"/>
                  </a:lnTo>
                  <a:lnTo>
                    <a:pt x="66448" y="22335"/>
                  </a:lnTo>
                  <a:lnTo>
                    <a:pt x="84061" y="66974"/>
                  </a:lnTo>
                  <a:lnTo>
                    <a:pt x="88033" y="107792"/>
                  </a:lnTo>
                  <a:lnTo>
                    <a:pt x="86741" y="152038"/>
                  </a:lnTo>
                  <a:lnTo>
                    <a:pt x="81463" y="192870"/>
                  </a:lnTo>
                  <a:lnTo>
                    <a:pt x="70650" y="228422"/>
                  </a:lnTo>
                  <a:lnTo>
                    <a:pt x="55732" y="258568"/>
                  </a:lnTo>
                  <a:lnTo>
                    <a:pt x="37342" y="281375"/>
                  </a:lnTo>
                  <a:lnTo>
                    <a:pt x="21173" y="291511"/>
                  </a:lnTo>
                  <a:lnTo>
                    <a:pt x="13898" y="293226"/>
                  </a:lnTo>
                  <a:lnTo>
                    <a:pt x="8342" y="291547"/>
                  </a:lnTo>
                  <a:lnTo>
                    <a:pt x="3933" y="287605"/>
                  </a:lnTo>
                  <a:lnTo>
                    <a:pt x="287" y="282156"/>
                  </a:lnTo>
                  <a:lnTo>
                    <a:pt x="0" y="261048"/>
                  </a:lnTo>
                  <a:lnTo>
                    <a:pt x="5697" y="22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59">
              <a:extLst>
                <a:ext uri="{FF2B5EF4-FFF2-40B4-BE49-F238E27FC236}">
                  <a16:creationId xmlns:a16="http://schemas.microsoft.com/office/drawing/2014/main" xmlns="" id="{E495234C-1DF1-42A8-A549-9B84DD636E7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078390" y="586129"/>
              <a:ext cx="83028" cy="321922"/>
            </a:xfrm>
            <a:custGeom>
              <a:avLst/>
              <a:gdLst/>
              <a:ahLst/>
              <a:cxnLst/>
              <a:rect l="0" t="0" r="0" b="0"/>
              <a:pathLst>
                <a:path w="83028" h="321922">
                  <a:moveTo>
                    <a:pt x="77560" y="29821"/>
                  </a:moveTo>
                  <a:lnTo>
                    <a:pt x="77560" y="29821"/>
                  </a:lnTo>
                  <a:lnTo>
                    <a:pt x="83027" y="4581"/>
                  </a:lnTo>
                  <a:lnTo>
                    <a:pt x="81911" y="2411"/>
                  </a:lnTo>
                  <a:lnTo>
                    <a:pt x="79754" y="964"/>
                  </a:lnTo>
                  <a:lnTo>
                    <a:pt x="76907" y="0"/>
                  </a:lnTo>
                  <a:lnTo>
                    <a:pt x="66216" y="6454"/>
                  </a:lnTo>
                  <a:lnTo>
                    <a:pt x="51352" y="22258"/>
                  </a:lnTo>
                  <a:lnTo>
                    <a:pt x="24561" y="68267"/>
                  </a:lnTo>
                  <a:lnTo>
                    <a:pt x="9554" y="108762"/>
                  </a:lnTo>
                  <a:lnTo>
                    <a:pt x="1474" y="154511"/>
                  </a:lnTo>
                  <a:lnTo>
                    <a:pt x="0" y="201656"/>
                  </a:lnTo>
                  <a:lnTo>
                    <a:pt x="6399" y="246127"/>
                  </a:lnTo>
                  <a:lnTo>
                    <a:pt x="16300" y="281885"/>
                  </a:lnTo>
                  <a:lnTo>
                    <a:pt x="21903" y="297347"/>
                  </a:lnTo>
                  <a:lnTo>
                    <a:pt x="29872" y="306949"/>
                  </a:lnTo>
                  <a:lnTo>
                    <a:pt x="39418" y="312646"/>
                  </a:lnTo>
                  <a:lnTo>
                    <a:pt x="71210" y="32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60">
              <a:extLst>
                <a:ext uri="{FF2B5EF4-FFF2-40B4-BE49-F238E27FC236}">
                  <a16:creationId xmlns:a16="http://schemas.microsoft.com/office/drawing/2014/main" xmlns="" id="{F5065444-8832-4617-A7BE-742ADAA7AA4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364323" y="647599"/>
              <a:ext cx="201078" cy="337258"/>
            </a:xfrm>
            <a:custGeom>
              <a:avLst/>
              <a:gdLst/>
              <a:ahLst/>
              <a:cxnLst/>
              <a:rect l="0" t="0" r="0" b="0"/>
              <a:pathLst>
                <a:path w="201078" h="337258">
                  <a:moveTo>
                    <a:pt x="16927" y="108051"/>
                  </a:moveTo>
                  <a:lnTo>
                    <a:pt x="16927" y="108051"/>
                  </a:lnTo>
                  <a:lnTo>
                    <a:pt x="11460" y="108051"/>
                  </a:lnTo>
                  <a:lnTo>
                    <a:pt x="10838" y="114793"/>
                  </a:lnTo>
                  <a:lnTo>
                    <a:pt x="16404" y="151402"/>
                  </a:lnTo>
                  <a:lnTo>
                    <a:pt x="25082" y="196939"/>
                  </a:lnTo>
                  <a:lnTo>
                    <a:pt x="27607" y="234575"/>
                  </a:lnTo>
                  <a:lnTo>
                    <a:pt x="26848" y="271058"/>
                  </a:lnTo>
                  <a:lnTo>
                    <a:pt x="22453" y="313923"/>
                  </a:lnTo>
                  <a:lnTo>
                    <a:pt x="18677" y="330078"/>
                  </a:lnTo>
                  <a:lnTo>
                    <a:pt x="14647" y="337257"/>
                  </a:lnTo>
                  <a:lnTo>
                    <a:pt x="11880" y="334939"/>
                  </a:lnTo>
                  <a:lnTo>
                    <a:pt x="5041" y="321073"/>
                  </a:lnTo>
                  <a:lnTo>
                    <a:pt x="0" y="275983"/>
                  </a:lnTo>
                  <a:lnTo>
                    <a:pt x="703" y="252461"/>
                  </a:lnTo>
                  <a:lnTo>
                    <a:pt x="2583" y="224786"/>
                  </a:lnTo>
                  <a:lnTo>
                    <a:pt x="5248" y="194341"/>
                  </a:lnTo>
                  <a:lnTo>
                    <a:pt x="9847" y="163461"/>
                  </a:lnTo>
                  <a:lnTo>
                    <a:pt x="15735" y="132291"/>
                  </a:lnTo>
                  <a:lnTo>
                    <a:pt x="22482" y="100928"/>
                  </a:lnTo>
                  <a:lnTo>
                    <a:pt x="31214" y="75080"/>
                  </a:lnTo>
                  <a:lnTo>
                    <a:pt x="52204" y="33190"/>
                  </a:lnTo>
                  <a:lnTo>
                    <a:pt x="73763" y="9398"/>
                  </a:lnTo>
                  <a:lnTo>
                    <a:pt x="84451" y="2066"/>
                  </a:lnTo>
                  <a:lnTo>
                    <a:pt x="92987" y="0"/>
                  </a:lnTo>
                  <a:lnTo>
                    <a:pt x="100090" y="1445"/>
                  </a:lnTo>
                  <a:lnTo>
                    <a:pt x="106236" y="5230"/>
                  </a:lnTo>
                  <a:lnTo>
                    <a:pt x="124998" y="44268"/>
                  </a:lnTo>
                  <a:lnTo>
                    <a:pt x="131986" y="80879"/>
                  </a:lnTo>
                  <a:lnTo>
                    <a:pt x="132976" y="119963"/>
                  </a:lnTo>
                  <a:lnTo>
                    <a:pt x="126360" y="158501"/>
                  </a:lnTo>
                  <a:lnTo>
                    <a:pt x="107364" y="205784"/>
                  </a:lnTo>
                  <a:lnTo>
                    <a:pt x="99091" y="215540"/>
                  </a:lnTo>
                  <a:lnTo>
                    <a:pt x="80490" y="226379"/>
                  </a:lnTo>
                  <a:lnTo>
                    <a:pt x="62346" y="227434"/>
                  </a:lnTo>
                  <a:lnTo>
                    <a:pt x="53556" y="225740"/>
                  </a:lnTo>
                  <a:lnTo>
                    <a:pt x="40027" y="218213"/>
                  </a:lnTo>
                  <a:lnTo>
                    <a:pt x="30722" y="208517"/>
                  </a:lnTo>
                  <a:lnTo>
                    <a:pt x="26586" y="199505"/>
                  </a:lnTo>
                  <a:lnTo>
                    <a:pt x="28305" y="196537"/>
                  </a:lnTo>
                  <a:lnTo>
                    <a:pt x="32273" y="194558"/>
                  </a:lnTo>
                  <a:lnTo>
                    <a:pt x="37741" y="193239"/>
                  </a:lnTo>
                  <a:lnTo>
                    <a:pt x="69034" y="201496"/>
                  </a:lnTo>
                  <a:lnTo>
                    <a:pt x="106214" y="224090"/>
                  </a:lnTo>
                  <a:lnTo>
                    <a:pt x="150928" y="266988"/>
                  </a:lnTo>
                  <a:lnTo>
                    <a:pt x="183906" y="296576"/>
                  </a:lnTo>
                  <a:lnTo>
                    <a:pt x="201077" y="30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02">
            <a:extLst>
              <a:ext uri="{FF2B5EF4-FFF2-40B4-BE49-F238E27FC236}">
                <a16:creationId xmlns:a16="http://schemas.microsoft.com/office/drawing/2014/main" xmlns="" id="{1085DB6D-E818-4F65-AE17-76694AEF690B}"/>
              </a:ext>
            </a:extLst>
          </p:cNvPr>
          <p:cNvGrpSpPr/>
          <p:nvPr/>
        </p:nvGrpSpPr>
        <p:grpSpPr>
          <a:xfrm>
            <a:off x="4483675" y="472310"/>
            <a:ext cx="1280125" cy="551116"/>
            <a:chOff x="4483675" y="472310"/>
            <a:chExt cx="1280125" cy="551116"/>
          </a:xfrm>
        </p:grpSpPr>
        <p:sp>
          <p:nvSpPr>
            <p:cNvPr id="21" name="SMARTInkShape-3261">
              <a:extLst>
                <a:ext uri="{FF2B5EF4-FFF2-40B4-BE49-F238E27FC236}">
                  <a16:creationId xmlns:a16="http://schemas.microsoft.com/office/drawing/2014/main" xmlns="" id="{606F59ED-BA9C-4332-8DEA-FF5C87B2035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562600" y="610039"/>
              <a:ext cx="201200" cy="164662"/>
            </a:xfrm>
            <a:custGeom>
              <a:avLst/>
              <a:gdLst/>
              <a:ahLst/>
              <a:cxnLst/>
              <a:rect l="0" t="0" r="0" b="0"/>
              <a:pathLst>
                <a:path w="201200" h="164662">
                  <a:moveTo>
                    <a:pt x="0" y="69411"/>
                  </a:moveTo>
                  <a:lnTo>
                    <a:pt x="0" y="69411"/>
                  </a:lnTo>
                  <a:lnTo>
                    <a:pt x="5467" y="74878"/>
                  </a:lnTo>
                  <a:lnTo>
                    <a:pt x="30113" y="69812"/>
                  </a:lnTo>
                  <a:lnTo>
                    <a:pt x="50315" y="59103"/>
                  </a:lnTo>
                  <a:lnTo>
                    <a:pt x="69000" y="42133"/>
                  </a:lnTo>
                  <a:lnTo>
                    <a:pt x="79115" y="27419"/>
                  </a:lnTo>
                  <a:lnTo>
                    <a:pt x="80966" y="20955"/>
                  </a:lnTo>
                  <a:lnTo>
                    <a:pt x="80788" y="15235"/>
                  </a:lnTo>
                  <a:lnTo>
                    <a:pt x="79259" y="10010"/>
                  </a:lnTo>
                  <a:lnTo>
                    <a:pt x="75417" y="7233"/>
                  </a:lnTo>
                  <a:lnTo>
                    <a:pt x="63623" y="6028"/>
                  </a:lnTo>
                  <a:lnTo>
                    <a:pt x="48973" y="11608"/>
                  </a:lnTo>
                  <a:lnTo>
                    <a:pt x="41115" y="16059"/>
                  </a:lnTo>
                  <a:lnTo>
                    <a:pt x="16572" y="45920"/>
                  </a:lnTo>
                  <a:lnTo>
                    <a:pt x="7365" y="68378"/>
                  </a:lnTo>
                  <a:lnTo>
                    <a:pt x="3979" y="88707"/>
                  </a:lnTo>
                  <a:lnTo>
                    <a:pt x="4826" y="104798"/>
                  </a:lnTo>
                  <a:lnTo>
                    <a:pt x="11317" y="117124"/>
                  </a:lnTo>
                  <a:lnTo>
                    <a:pt x="16011" y="122386"/>
                  </a:lnTo>
                  <a:lnTo>
                    <a:pt x="23374" y="125189"/>
                  </a:lnTo>
                  <a:lnTo>
                    <a:pt x="42844" y="126422"/>
                  </a:lnTo>
                  <a:lnTo>
                    <a:pt x="75016" y="118973"/>
                  </a:lnTo>
                  <a:lnTo>
                    <a:pt x="112362" y="105550"/>
                  </a:lnTo>
                  <a:lnTo>
                    <a:pt x="159038" y="77453"/>
                  </a:lnTo>
                  <a:lnTo>
                    <a:pt x="189566" y="44042"/>
                  </a:lnTo>
                  <a:lnTo>
                    <a:pt x="200198" y="24740"/>
                  </a:lnTo>
                  <a:lnTo>
                    <a:pt x="201199" y="17052"/>
                  </a:lnTo>
                  <a:lnTo>
                    <a:pt x="199749" y="10516"/>
                  </a:lnTo>
                  <a:lnTo>
                    <a:pt x="196666" y="4748"/>
                  </a:lnTo>
                  <a:lnTo>
                    <a:pt x="191789" y="1608"/>
                  </a:lnTo>
                  <a:lnTo>
                    <a:pt x="178843" y="0"/>
                  </a:lnTo>
                  <a:lnTo>
                    <a:pt x="173557" y="1971"/>
                  </a:lnTo>
                  <a:lnTo>
                    <a:pt x="165801" y="9804"/>
                  </a:lnTo>
                  <a:lnTo>
                    <a:pt x="161884" y="20341"/>
                  </a:lnTo>
                  <a:lnTo>
                    <a:pt x="160839" y="26115"/>
                  </a:lnTo>
                  <a:lnTo>
                    <a:pt x="163442" y="40055"/>
                  </a:lnTo>
                  <a:lnTo>
                    <a:pt x="180534" y="80310"/>
                  </a:lnTo>
                  <a:lnTo>
                    <a:pt x="197794" y="122369"/>
                  </a:lnTo>
                  <a:lnTo>
                    <a:pt x="198916" y="137398"/>
                  </a:lnTo>
                  <a:lnTo>
                    <a:pt x="198227" y="144369"/>
                  </a:lnTo>
                  <a:lnTo>
                    <a:pt x="194946" y="150427"/>
                  </a:lnTo>
                  <a:lnTo>
                    <a:pt x="183774" y="160922"/>
                  </a:lnTo>
                  <a:lnTo>
                    <a:pt x="178255" y="163579"/>
                  </a:lnTo>
                  <a:lnTo>
                    <a:pt x="158750" y="16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62">
              <a:extLst>
                <a:ext uri="{FF2B5EF4-FFF2-40B4-BE49-F238E27FC236}">
                  <a16:creationId xmlns:a16="http://schemas.microsoft.com/office/drawing/2014/main" xmlns="" id="{44665237-308A-41A3-A508-9A3B9F9976D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400148" y="628650"/>
              <a:ext cx="118003" cy="24518"/>
            </a:xfrm>
            <a:custGeom>
              <a:avLst/>
              <a:gdLst/>
              <a:ahLst/>
              <a:cxnLst/>
              <a:rect l="0" t="0" r="0" b="0"/>
              <a:pathLst>
                <a:path w="118003" h="24518">
                  <a:moveTo>
                    <a:pt x="16402" y="19050"/>
                  </a:moveTo>
                  <a:lnTo>
                    <a:pt x="16402" y="19050"/>
                  </a:lnTo>
                  <a:lnTo>
                    <a:pt x="6289" y="19050"/>
                  </a:lnTo>
                  <a:lnTo>
                    <a:pt x="3310" y="19756"/>
                  </a:lnTo>
                  <a:lnTo>
                    <a:pt x="1324" y="20931"/>
                  </a:lnTo>
                  <a:lnTo>
                    <a:pt x="0" y="22421"/>
                  </a:lnTo>
                  <a:lnTo>
                    <a:pt x="1234" y="23414"/>
                  </a:lnTo>
                  <a:lnTo>
                    <a:pt x="8250" y="24517"/>
                  </a:lnTo>
                  <a:lnTo>
                    <a:pt x="40714" y="18745"/>
                  </a:lnTo>
                  <a:lnTo>
                    <a:pt x="78008" y="9742"/>
                  </a:lnTo>
                  <a:lnTo>
                    <a:pt x="118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63">
              <a:extLst>
                <a:ext uri="{FF2B5EF4-FFF2-40B4-BE49-F238E27FC236}">
                  <a16:creationId xmlns:a16="http://schemas.microsoft.com/office/drawing/2014/main" xmlns="" id="{806147BC-E0A8-4DCC-8E61-BDE034B9FB3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231244" y="472310"/>
              <a:ext cx="267857" cy="328163"/>
            </a:xfrm>
            <a:custGeom>
              <a:avLst/>
              <a:gdLst/>
              <a:ahLst/>
              <a:cxnLst/>
              <a:rect l="0" t="0" r="0" b="0"/>
              <a:pathLst>
                <a:path w="267857" h="328163">
                  <a:moveTo>
                    <a:pt x="77356" y="251590"/>
                  </a:moveTo>
                  <a:lnTo>
                    <a:pt x="77356" y="251590"/>
                  </a:lnTo>
                  <a:lnTo>
                    <a:pt x="73985" y="248219"/>
                  </a:lnTo>
                  <a:lnTo>
                    <a:pt x="65405" y="213627"/>
                  </a:lnTo>
                  <a:lnTo>
                    <a:pt x="58874" y="203908"/>
                  </a:lnTo>
                  <a:lnTo>
                    <a:pt x="49386" y="196767"/>
                  </a:lnTo>
                  <a:lnTo>
                    <a:pt x="43893" y="193874"/>
                  </a:lnTo>
                  <a:lnTo>
                    <a:pt x="37408" y="193357"/>
                  </a:lnTo>
                  <a:lnTo>
                    <a:pt x="22678" y="196546"/>
                  </a:lnTo>
                  <a:lnTo>
                    <a:pt x="16915" y="200783"/>
                  </a:lnTo>
                  <a:lnTo>
                    <a:pt x="8630" y="213016"/>
                  </a:lnTo>
                  <a:lnTo>
                    <a:pt x="0" y="242513"/>
                  </a:lnTo>
                  <a:lnTo>
                    <a:pt x="877" y="264019"/>
                  </a:lnTo>
                  <a:lnTo>
                    <a:pt x="9305" y="292197"/>
                  </a:lnTo>
                  <a:lnTo>
                    <a:pt x="12939" y="299828"/>
                  </a:lnTo>
                  <a:lnTo>
                    <a:pt x="17477" y="304915"/>
                  </a:lnTo>
                  <a:lnTo>
                    <a:pt x="28166" y="310568"/>
                  </a:lnTo>
                  <a:lnTo>
                    <a:pt x="33979" y="309253"/>
                  </a:lnTo>
                  <a:lnTo>
                    <a:pt x="46083" y="300266"/>
                  </a:lnTo>
                  <a:lnTo>
                    <a:pt x="65325" y="272206"/>
                  </a:lnTo>
                  <a:lnTo>
                    <a:pt x="75632" y="249209"/>
                  </a:lnTo>
                  <a:lnTo>
                    <a:pt x="76206" y="250003"/>
                  </a:lnTo>
                  <a:lnTo>
                    <a:pt x="84196" y="294042"/>
                  </a:lnTo>
                  <a:lnTo>
                    <a:pt x="88863" y="307147"/>
                  </a:lnTo>
                  <a:lnTo>
                    <a:pt x="95641" y="317674"/>
                  </a:lnTo>
                  <a:lnTo>
                    <a:pt x="100834" y="321046"/>
                  </a:lnTo>
                  <a:lnTo>
                    <a:pt x="114131" y="324793"/>
                  </a:lnTo>
                  <a:lnTo>
                    <a:pt x="121628" y="322970"/>
                  </a:lnTo>
                  <a:lnTo>
                    <a:pt x="137485" y="313418"/>
                  </a:lnTo>
                  <a:lnTo>
                    <a:pt x="172071" y="266259"/>
                  </a:lnTo>
                  <a:lnTo>
                    <a:pt x="194240" y="228006"/>
                  </a:lnTo>
                  <a:lnTo>
                    <a:pt x="208195" y="204117"/>
                  </a:lnTo>
                  <a:lnTo>
                    <a:pt x="223849" y="177608"/>
                  </a:lnTo>
                  <a:lnTo>
                    <a:pt x="240635" y="149352"/>
                  </a:lnTo>
                  <a:lnTo>
                    <a:pt x="251825" y="122754"/>
                  </a:lnTo>
                  <a:lnTo>
                    <a:pt x="259285" y="97260"/>
                  </a:lnTo>
                  <a:lnTo>
                    <a:pt x="266164" y="52471"/>
                  </a:lnTo>
                  <a:lnTo>
                    <a:pt x="264517" y="20806"/>
                  </a:lnTo>
                  <a:lnTo>
                    <a:pt x="259081" y="4380"/>
                  </a:lnTo>
                  <a:lnTo>
                    <a:pt x="255656" y="0"/>
                  </a:lnTo>
                  <a:lnTo>
                    <a:pt x="252667" y="1313"/>
                  </a:lnTo>
                  <a:lnTo>
                    <a:pt x="235275" y="47009"/>
                  </a:lnTo>
                  <a:lnTo>
                    <a:pt x="220214" y="91521"/>
                  </a:lnTo>
                  <a:lnTo>
                    <a:pt x="214222" y="115244"/>
                  </a:lnTo>
                  <a:lnTo>
                    <a:pt x="208817" y="139526"/>
                  </a:lnTo>
                  <a:lnTo>
                    <a:pt x="203802" y="163475"/>
                  </a:lnTo>
                  <a:lnTo>
                    <a:pt x="194467" y="210781"/>
                  </a:lnTo>
                  <a:lnTo>
                    <a:pt x="187496" y="252032"/>
                  </a:lnTo>
                  <a:lnTo>
                    <a:pt x="181486" y="299464"/>
                  </a:lnTo>
                  <a:lnTo>
                    <a:pt x="180643" y="311022"/>
                  </a:lnTo>
                  <a:lnTo>
                    <a:pt x="182197" y="318728"/>
                  </a:lnTo>
                  <a:lnTo>
                    <a:pt x="185350" y="323866"/>
                  </a:lnTo>
                  <a:lnTo>
                    <a:pt x="189569" y="327290"/>
                  </a:lnTo>
                  <a:lnTo>
                    <a:pt x="195908" y="328162"/>
                  </a:lnTo>
                  <a:lnTo>
                    <a:pt x="212361" y="325368"/>
                  </a:lnTo>
                  <a:lnTo>
                    <a:pt x="229551" y="313779"/>
                  </a:lnTo>
                  <a:lnTo>
                    <a:pt x="260212" y="277593"/>
                  </a:lnTo>
                  <a:lnTo>
                    <a:pt x="266104" y="253504"/>
                  </a:lnTo>
                  <a:lnTo>
                    <a:pt x="267856" y="21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264">
              <a:extLst>
                <a:ext uri="{FF2B5EF4-FFF2-40B4-BE49-F238E27FC236}">
                  <a16:creationId xmlns:a16="http://schemas.microsoft.com/office/drawing/2014/main" xmlns="" id="{21AFFEE2-5257-4FD2-A1AD-04275A32E0B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084529" y="660400"/>
              <a:ext cx="116122" cy="178342"/>
            </a:xfrm>
            <a:custGeom>
              <a:avLst/>
              <a:gdLst/>
              <a:ahLst/>
              <a:cxnLst/>
              <a:rect l="0" t="0" r="0" b="0"/>
              <a:pathLst>
                <a:path w="116122" h="178342">
                  <a:moveTo>
                    <a:pt x="8171" y="12700"/>
                  </a:moveTo>
                  <a:lnTo>
                    <a:pt x="8171" y="12700"/>
                  </a:lnTo>
                  <a:lnTo>
                    <a:pt x="148" y="8336"/>
                  </a:lnTo>
                  <a:lnTo>
                    <a:pt x="0" y="7674"/>
                  </a:lnTo>
                  <a:lnTo>
                    <a:pt x="607" y="7233"/>
                  </a:lnTo>
                  <a:lnTo>
                    <a:pt x="1717" y="7644"/>
                  </a:lnTo>
                  <a:lnTo>
                    <a:pt x="4832" y="9982"/>
                  </a:lnTo>
                  <a:lnTo>
                    <a:pt x="22014" y="33853"/>
                  </a:lnTo>
                  <a:lnTo>
                    <a:pt x="37847" y="79751"/>
                  </a:lnTo>
                  <a:lnTo>
                    <a:pt x="45657" y="119821"/>
                  </a:lnTo>
                  <a:lnTo>
                    <a:pt x="48115" y="144270"/>
                  </a:lnTo>
                  <a:lnTo>
                    <a:pt x="41278" y="178341"/>
                  </a:lnTo>
                  <a:lnTo>
                    <a:pt x="40826" y="177455"/>
                  </a:lnTo>
                  <a:lnTo>
                    <a:pt x="41981" y="151992"/>
                  </a:lnTo>
                  <a:lnTo>
                    <a:pt x="50644" y="114885"/>
                  </a:lnTo>
                  <a:lnTo>
                    <a:pt x="68498" y="68142"/>
                  </a:lnTo>
                  <a:lnTo>
                    <a:pt x="91662" y="27951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265">
              <a:extLst>
                <a:ext uri="{FF2B5EF4-FFF2-40B4-BE49-F238E27FC236}">
                  <a16:creationId xmlns:a16="http://schemas.microsoft.com/office/drawing/2014/main" xmlns="" id="{8445C12F-1632-4D31-9FB9-A0AF3655A1C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961115" y="666200"/>
              <a:ext cx="99836" cy="142973"/>
            </a:xfrm>
            <a:custGeom>
              <a:avLst/>
              <a:gdLst/>
              <a:ahLst/>
              <a:cxnLst/>
              <a:rect l="0" t="0" r="0" b="0"/>
              <a:pathLst>
                <a:path w="99836" h="142973">
                  <a:moveTo>
                    <a:pt x="10935" y="51350"/>
                  </a:moveTo>
                  <a:lnTo>
                    <a:pt x="10935" y="51350"/>
                  </a:lnTo>
                  <a:lnTo>
                    <a:pt x="0" y="51350"/>
                  </a:lnTo>
                  <a:lnTo>
                    <a:pt x="8871" y="54721"/>
                  </a:lnTo>
                  <a:lnTo>
                    <a:pt x="28276" y="53446"/>
                  </a:lnTo>
                  <a:lnTo>
                    <a:pt x="55271" y="45229"/>
                  </a:lnTo>
                  <a:lnTo>
                    <a:pt x="69680" y="35930"/>
                  </a:lnTo>
                  <a:lnTo>
                    <a:pt x="75499" y="30486"/>
                  </a:lnTo>
                  <a:lnTo>
                    <a:pt x="81963" y="18794"/>
                  </a:lnTo>
                  <a:lnTo>
                    <a:pt x="83687" y="12713"/>
                  </a:lnTo>
                  <a:lnTo>
                    <a:pt x="83425" y="7953"/>
                  </a:lnTo>
                  <a:lnTo>
                    <a:pt x="81840" y="4074"/>
                  </a:lnTo>
                  <a:lnTo>
                    <a:pt x="79372" y="783"/>
                  </a:lnTo>
                  <a:lnTo>
                    <a:pt x="74198" y="0"/>
                  </a:lnTo>
                  <a:lnTo>
                    <a:pt x="59043" y="2892"/>
                  </a:lnTo>
                  <a:lnTo>
                    <a:pt x="44310" y="12645"/>
                  </a:lnTo>
                  <a:lnTo>
                    <a:pt x="31413" y="27798"/>
                  </a:lnTo>
                  <a:lnTo>
                    <a:pt x="17629" y="59423"/>
                  </a:lnTo>
                  <a:lnTo>
                    <a:pt x="13910" y="80808"/>
                  </a:lnTo>
                  <a:lnTo>
                    <a:pt x="17901" y="102072"/>
                  </a:lnTo>
                  <a:lnTo>
                    <a:pt x="26731" y="121165"/>
                  </a:lnTo>
                  <a:lnTo>
                    <a:pt x="37710" y="134355"/>
                  </a:lnTo>
                  <a:lnTo>
                    <a:pt x="51528" y="141158"/>
                  </a:lnTo>
                  <a:lnTo>
                    <a:pt x="59163" y="142972"/>
                  </a:lnTo>
                  <a:lnTo>
                    <a:pt x="75173" y="139343"/>
                  </a:lnTo>
                  <a:lnTo>
                    <a:pt x="99835" y="12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66">
              <a:extLst>
                <a:ext uri="{FF2B5EF4-FFF2-40B4-BE49-F238E27FC236}">
                  <a16:creationId xmlns:a16="http://schemas.microsoft.com/office/drawing/2014/main" xmlns="" id="{3AB4CB2A-1AD4-4A5D-8BD3-008A25B3E34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810114" y="668906"/>
              <a:ext cx="73037" cy="131195"/>
            </a:xfrm>
            <a:custGeom>
              <a:avLst/>
              <a:gdLst/>
              <a:ahLst/>
              <a:cxnLst/>
              <a:rect l="0" t="0" r="0" b="0"/>
              <a:pathLst>
                <a:path w="73037" h="131195">
                  <a:moveTo>
                    <a:pt x="3186" y="10544"/>
                  </a:moveTo>
                  <a:lnTo>
                    <a:pt x="3186" y="10544"/>
                  </a:lnTo>
                  <a:lnTo>
                    <a:pt x="6844" y="6886"/>
                  </a:lnTo>
                  <a:lnTo>
                    <a:pt x="5282" y="8448"/>
                  </a:lnTo>
                  <a:lnTo>
                    <a:pt x="3600" y="26750"/>
                  </a:lnTo>
                  <a:lnTo>
                    <a:pt x="5149" y="64754"/>
                  </a:lnTo>
                  <a:lnTo>
                    <a:pt x="6355" y="96691"/>
                  </a:lnTo>
                  <a:lnTo>
                    <a:pt x="2897" y="129159"/>
                  </a:lnTo>
                  <a:lnTo>
                    <a:pt x="1582" y="130543"/>
                  </a:lnTo>
                  <a:lnTo>
                    <a:pt x="0" y="130760"/>
                  </a:lnTo>
                  <a:lnTo>
                    <a:pt x="11067" y="92836"/>
                  </a:lnTo>
                  <a:lnTo>
                    <a:pt x="26452" y="53036"/>
                  </a:lnTo>
                  <a:lnTo>
                    <a:pt x="50194" y="8825"/>
                  </a:lnTo>
                  <a:lnTo>
                    <a:pt x="54986" y="3753"/>
                  </a:lnTo>
                  <a:lnTo>
                    <a:pt x="59591" y="1078"/>
                  </a:lnTo>
                  <a:lnTo>
                    <a:pt x="64073" y="0"/>
                  </a:lnTo>
                  <a:lnTo>
                    <a:pt x="67061" y="2104"/>
                  </a:lnTo>
                  <a:lnTo>
                    <a:pt x="70380" y="11967"/>
                  </a:lnTo>
                  <a:lnTo>
                    <a:pt x="72511" y="55092"/>
                  </a:lnTo>
                  <a:lnTo>
                    <a:pt x="72933" y="99045"/>
                  </a:lnTo>
                  <a:lnTo>
                    <a:pt x="73036" y="13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67">
              <a:extLst>
                <a:ext uri="{FF2B5EF4-FFF2-40B4-BE49-F238E27FC236}">
                  <a16:creationId xmlns:a16="http://schemas.microsoft.com/office/drawing/2014/main" xmlns="" id="{455312E1-9649-411C-985A-216577FBA35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670924" y="668194"/>
              <a:ext cx="104277" cy="144832"/>
            </a:xfrm>
            <a:custGeom>
              <a:avLst/>
              <a:gdLst/>
              <a:ahLst/>
              <a:cxnLst/>
              <a:rect l="0" t="0" r="0" b="0"/>
              <a:pathLst>
                <a:path w="104277" h="144832">
                  <a:moveTo>
                    <a:pt x="9026" y="62056"/>
                  </a:moveTo>
                  <a:lnTo>
                    <a:pt x="9026" y="62056"/>
                  </a:lnTo>
                  <a:lnTo>
                    <a:pt x="3559" y="67523"/>
                  </a:lnTo>
                  <a:lnTo>
                    <a:pt x="38493" y="53625"/>
                  </a:lnTo>
                  <a:lnTo>
                    <a:pt x="47522" y="45609"/>
                  </a:lnTo>
                  <a:lnTo>
                    <a:pt x="53887" y="34991"/>
                  </a:lnTo>
                  <a:lnTo>
                    <a:pt x="55305" y="23216"/>
                  </a:lnTo>
                  <a:lnTo>
                    <a:pt x="54696" y="17113"/>
                  </a:lnTo>
                  <a:lnTo>
                    <a:pt x="48373" y="6568"/>
                  </a:lnTo>
                  <a:lnTo>
                    <a:pt x="43724" y="1781"/>
                  </a:lnTo>
                  <a:lnTo>
                    <a:pt x="38508" y="0"/>
                  </a:lnTo>
                  <a:lnTo>
                    <a:pt x="27068" y="1785"/>
                  </a:lnTo>
                  <a:lnTo>
                    <a:pt x="14928" y="12926"/>
                  </a:lnTo>
                  <a:lnTo>
                    <a:pt x="8727" y="20836"/>
                  </a:lnTo>
                  <a:lnTo>
                    <a:pt x="1837" y="40914"/>
                  </a:lnTo>
                  <a:lnTo>
                    <a:pt x="0" y="52194"/>
                  </a:lnTo>
                  <a:lnTo>
                    <a:pt x="3603" y="76018"/>
                  </a:lnTo>
                  <a:lnTo>
                    <a:pt x="23163" y="122434"/>
                  </a:lnTo>
                  <a:lnTo>
                    <a:pt x="36946" y="136633"/>
                  </a:lnTo>
                  <a:lnTo>
                    <a:pt x="44573" y="141408"/>
                  </a:lnTo>
                  <a:lnTo>
                    <a:pt x="60572" y="144831"/>
                  </a:lnTo>
                  <a:lnTo>
                    <a:pt x="68790" y="144756"/>
                  </a:lnTo>
                  <a:lnTo>
                    <a:pt x="83566" y="137147"/>
                  </a:lnTo>
                  <a:lnTo>
                    <a:pt x="104276" y="11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68">
              <a:extLst>
                <a:ext uri="{FF2B5EF4-FFF2-40B4-BE49-F238E27FC236}">
                  <a16:creationId xmlns:a16="http://schemas.microsoft.com/office/drawing/2014/main" xmlns="" id="{0C2B9F66-86FC-451B-BBCD-AFB8970A798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483675" y="665554"/>
              <a:ext cx="136031" cy="357872"/>
            </a:xfrm>
            <a:custGeom>
              <a:avLst/>
              <a:gdLst/>
              <a:ahLst/>
              <a:cxnLst/>
              <a:rect l="0" t="0" r="0" b="0"/>
              <a:pathLst>
                <a:path w="136031" h="357872">
                  <a:moveTo>
                    <a:pt x="126425" y="26596"/>
                  </a:moveTo>
                  <a:lnTo>
                    <a:pt x="126425" y="26596"/>
                  </a:lnTo>
                  <a:lnTo>
                    <a:pt x="123054" y="19854"/>
                  </a:lnTo>
                  <a:lnTo>
                    <a:pt x="117636" y="14662"/>
                  </a:lnTo>
                  <a:lnTo>
                    <a:pt x="99289" y="2210"/>
                  </a:lnTo>
                  <a:lnTo>
                    <a:pt x="87553" y="0"/>
                  </a:lnTo>
                  <a:lnTo>
                    <a:pt x="81460" y="399"/>
                  </a:lnTo>
                  <a:lnTo>
                    <a:pt x="56030" y="17815"/>
                  </a:lnTo>
                  <a:lnTo>
                    <a:pt x="26153" y="52060"/>
                  </a:lnTo>
                  <a:lnTo>
                    <a:pt x="5071" y="93486"/>
                  </a:lnTo>
                  <a:lnTo>
                    <a:pt x="288" y="116767"/>
                  </a:lnTo>
                  <a:lnTo>
                    <a:pt x="0" y="126927"/>
                  </a:lnTo>
                  <a:lnTo>
                    <a:pt x="2631" y="134406"/>
                  </a:lnTo>
                  <a:lnTo>
                    <a:pt x="7206" y="140097"/>
                  </a:lnTo>
                  <a:lnTo>
                    <a:pt x="13079" y="144597"/>
                  </a:lnTo>
                  <a:lnTo>
                    <a:pt x="30893" y="147715"/>
                  </a:lnTo>
                  <a:lnTo>
                    <a:pt x="41570" y="147558"/>
                  </a:lnTo>
                  <a:lnTo>
                    <a:pt x="60960" y="137977"/>
                  </a:lnTo>
                  <a:lnTo>
                    <a:pt x="85861" y="112750"/>
                  </a:lnTo>
                  <a:lnTo>
                    <a:pt x="102881" y="84814"/>
                  </a:lnTo>
                  <a:lnTo>
                    <a:pt x="113090" y="59895"/>
                  </a:lnTo>
                  <a:lnTo>
                    <a:pt x="125879" y="106045"/>
                  </a:lnTo>
                  <a:lnTo>
                    <a:pt x="130732" y="151971"/>
                  </a:lnTo>
                  <a:lnTo>
                    <a:pt x="133748" y="187446"/>
                  </a:lnTo>
                  <a:lnTo>
                    <a:pt x="136030" y="225085"/>
                  </a:lnTo>
                  <a:lnTo>
                    <a:pt x="134692" y="265332"/>
                  </a:lnTo>
                  <a:lnTo>
                    <a:pt x="126101" y="299212"/>
                  </a:lnTo>
                  <a:lnTo>
                    <a:pt x="112875" y="326264"/>
                  </a:lnTo>
                  <a:lnTo>
                    <a:pt x="97590" y="345343"/>
                  </a:lnTo>
                  <a:lnTo>
                    <a:pt x="79507" y="355233"/>
                  </a:lnTo>
                  <a:lnTo>
                    <a:pt x="69747" y="357871"/>
                  </a:lnTo>
                  <a:lnTo>
                    <a:pt x="61122" y="356807"/>
                  </a:lnTo>
                  <a:lnTo>
                    <a:pt x="45896" y="348099"/>
                  </a:lnTo>
                  <a:lnTo>
                    <a:pt x="28795" y="323959"/>
                  </a:lnTo>
                  <a:lnTo>
                    <a:pt x="28707" y="300809"/>
                  </a:lnTo>
                  <a:lnTo>
                    <a:pt x="31646" y="287721"/>
                  </a:lnTo>
                  <a:lnTo>
                    <a:pt x="59380" y="245705"/>
                  </a:lnTo>
                  <a:lnTo>
                    <a:pt x="81975" y="217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3269">
            <a:extLst>
              <a:ext uri="{FF2B5EF4-FFF2-40B4-BE49-F238E27FC236}">
                <a16:creationId xmlns:a16="http://schemas.microsoft.com/office/drawing/2014/main" xmlns="" id="{D613A964-4973-48C8-9C17-8717C116AF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85933" y="478194"/>
            <a:ext cx="495868" cy="276713"/>
          </a:xfrm>
          <a:custGeom>
            <a:avLst/>
            <a:gdLst/>
            <a:ahLst/>
            <a:cxnLst/>
            <a:rect l="0" t="0" r="0" b="0"/>
            <a:pathLst>
              <a:path w="495868" h="276713">
                <a:moveTo>
                  <a:pt x="95817" y="201256"/>
                </a:moveTo>
                <a:lnTo>
                  <a:pt x="95817" y="201256"/>
                </a:lnTo>
                <a:lnTo>
                  <a:pt x="95817" y="189047"/>
                </a:lnTo>
                <a:lnTo>
                  <a:pt x="93936" y="183365"/>
                </a:lnTo>
                <a:lnTo>
                  <a:pt x="86978" y="173968"/>
                </a:lnTo>
                <a:lnTo>
                  <a:pt x="77307" y="171489"/>
                </a:lnTo>
                <a:lnTo>
                  <a:pt x="70777" y="170828"/>
                </a:lnTo>
                <a:lnTo>
                  <a:pt x="55995" y="175738"/>
                </a:lnTo>
                <a:lnTo>
                  <a:pt x="39313" y="187092"/>
                </a:lnTo>
                <a:lnTo>
                  <a:pt x="12909" y="216580"/>
                </a:lnTo>
                <a:lnTo>
                  <a:pt x="2995" y="237465"/>
                </a:lnTo>
                <a:lnTo>
                  <a:pt x="0" y="254743"/>
                </a:lnTo>
                <a:lnTo>
                  <a:pt x="190" y="262314"/>
                </a:lnTo>
                <a:lnTo>
                  <a:pt x="2432" y="268067"/>
                </a:lnTo>
                <a:lnTo>
                  <a:pt x="10568" y="276340"/>
                </a:lnTo>
                <a:lnTo>
                  <a:pt x="17817" y="276712"/>
                </a:lnTo>
                <a:lnTo>
                  <a:pt x="37162" y="271481"/>
                </a:lnTo>
                <a:lnTo>
                  <a:pt x="68481" y="253265"/>
                </a:lnTo>
                <a:lnTo>
                  <a:pt x="89991" y="229993"/>
                </a:lnTo>
                <a:lnTo>
                  <a:pt x="105589" y="204134"/>
                </a:lnTo>
                <a:lnTo>
                  <a:pt x="106566" y="201058"/>
                </a:lnTo>
                <a:lnTo>
                  <a:pt x="106511" y="199713"/>
                </a:lnTo>
                <a:lnTo>
                  <a:pt x="105768" y="199522"/>
                </a:lnTo>
                <a:lnTo>
                  <a:pt x="104568" y="200100"/>
                </a:lnTo>
                <a:lnTo>
                  <a:pt x="102641" y="222011"/>
                </a:lnTo>
                <a:lnTo>
                  <a:pt x="103719" y="247466"/>
                </a:lnTo>
                <a:lnTo>
                  <a:pt x="108972" y="259658"/>
                </a:lnTo>
                <a:lnTo>
                  <a:pt x="119773" y="267900"/>
                </a:lnTo>
                <a:lnTo>
                  <a:pt x="126604" y="271085"/>
                </a:lnTo>
                <a:lnTo>
                  <a:pt x="141720" y="270862"/>
                </a:lnTo>
                <a:lnTo>
                  <a:pt x="159257" y="263942"/>
                </a:lnTo>
                <a:lnTo>
                  <a:pt x="203128" y="228873"/>
                </a:lnTo>
                <a:lnTo>
                  <a:pt x="222533" y="205064"/>
                </a:lnTo>
                <a:lnTo>
                  <a:pt x="241391" y="162481"/>
                </a:lnTo>
                <a:lnTo>
                  <a:pt x="251298" y="128284"/>
                </a:lnTo>
                <a:lnTo>
                  <a:pt x="254761" y="90037"/>
                </a:lnTo>
                <a:lnTo>
                  <a:pt x="253242" y="52342"/>
                </a:lnTo>
                <a:lnTo>
                  <a:pt x="242651" y="4938"/>
                </a:lnTo>
                <a:lnTo>
                  <a:pt x="240273" y="527"/>
                </a:lnTo>
                <a:lnTo>
                  <a:pt x="235865" y="409"/>
                </a:lnTo>
                <a:lnTo>
                  <a:pt x="223442" y="7804"/>
                </a:lnTo>
                <a:lnTo>
                  <a:pt x="203952" y="41318"/>
                </a:lnTo>
                <a:lnTo>
                  <a:pt x="194913" y="74904"/>
                </a:lnTo>
                <a:lnTo>
                  <a:pt x="191365" y="113349"/>
                </a:lnTo>
                <a:lnTo>
                  <a:pt x="196844" y="153955"/>
                </a:lnTo>
                <a:lnTo>
                  <a:pt x="208216" y="189876"/>
                </a:lnTo>
                <a:lnTo>
                  <a:pt x="223383" y="220187"/>
                </a:lnTo>
                <a:lnTo>
                  <a:pt x="241883" y="243066"/>
                </a:lnTo>
                <a:lnTo>
                  <a:pt x="261865" y="255116"/>
                </a:lnTo>
                <a:lnTo>
                  <a:pt x="272133" y="258329"/>
                </a:lnTo>
                <a:lnTo>
                  <a:pt x="292948" y="256255"/>
                </a:lnTo>
                <a:lnTo>
                  <a:pt x="315369" y="246161"/>
                </a:lnTo>
                <a:lnTo>
                  <a:pt x="353643" y="215267"/>
                </a:lnTo>
                <a:lnTo>
                  <a:pt x="382387" y="169581"/>
                </a:lnTo>
                <a:lnTo>
                  <a:pt x="395102" y="131910"/>
                </a:lnTo>
                <a:lnTo>
                  <a:pt x="403575" y="89767"/>
                </a:lnTo>
                <a:lnTo>
                  <a:pt x="407575" y="49400"/>
                </a:lnTo>
                <a:lnTo>
                  <a:pt x="404650" y="19699"/>
                </a:lnTo>
                <a:lnTo>
                  <a:pt x="398647" y="4148"/>
                </a:lnTo>
                <a:lnTo>
                  <a:pt x="395070" y="0"/>
                </a:lnTo>
                <a:lnTo>
                  <a:pt x="390569" y="58"/>
                </a:lnTo>
                <a:lnTo>
                  <a:pt x="379923" y="7648"/>
                </a:lnTo>
                <a:lnTo>
                  <a:pt x="365401" y="37900"/>
                </a:lnTo>
                <a:lnTo>
                  <a:pt x="360271" y="69857"/>
                </a:lnTo>
                <a:lnTo>
                  <a:pt x="359402" y="107579"/>
                </a:lnTo>
                <a:lnTo>
                  <a:pt x="363719" y="147862"/>
                </a:lnTo>
                <a:lnTo>
                  <a:pt x="374105" y="181759"/>
                </a:lnTo>
                <a:lnTo>
                  <a:pt x="389539" y="208818"/>
                </a:lnTo>
                <a:lnTo>
                  <a:pt x="410509" y="227900"/>
                </a:lnTo>
                <a:lnTo>
                  <a:pt x="446117" y="247172"/>
                </a:lnTo>
                <a:lnTo>
                  <a:pt x="467170" y="251532"/>
                </a:lnTo>
                <a:lnTo>
                  <a:pt x="495867" y="252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704">
            <a:extLst>
              <a:ext uri="{FF2B5EF4-FFF2-40B4-BE49-F238E27FC236}">
                <a16:creationId xmlns:a16="http://schemas.microsoft.com/office/drawing/2014/main" xmlns="" id="{093E2A65-4221-41B5-8247-443E0D741F9D}"/>
              </a:ext>
            </a:extLst>
          </p:cNvPr>
          <p:cNvGrpSpPr/>
          <p:nvPr/>
        </p:nvGrpSpPr>
        <p:grpSpPr>
          <a:xfrm>
            <a:off x="7226300" y="421748"/>
            <a:ext cx="862718" cy="488182"/>
            <a:chOff x="7226300" y="421748"/>
            <a:chExt cx="862718" cy="488182"/>
          </a:xfrm>
        </p:grpSpPr>
        <p:sp>
          <p:nvSpPr>
            <p:cNvPr id="31" name="SMARTInkShape-3270">
              <a:extLst>
                <a:ext uri="{FF2B5EF4-FFF2-40B4-BE49-F238E27FC236}">
                  <a16:creationId xmlns:a16="http://schemas.microsoft.com/office/drawing/2014/main" xmlns="" id="{04BA7CAE-5969-4CC7-AC61-AF125EACAE5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032750" y="572178"/>
              <a:ext cx="56268" cy="164423"/>
            </a:xfrm>
            <a:custGeom>
              <a:avLst/>
              <a:gdLst/>
              <a:ahLst/>
              <a:cxnLst/>
              <a:rect l="0" t="0" r="0" b="0"/>
              <a:pathLst>
                <a:path w="56268" h="164423">
                  <a:moveTo>
                    <a:pt x="50800" y="24722"/>
                  </a:moveTo>
                  <a:lnTo>
                    <a:pt x="50800" y="24722"/>
                  </a:lnTo>
                  <a:lnTo>
                    <a:pt x="55163" y="14583"/>
                  </a:lnTo>
                  <a:lnTo>
                    <a:pt x="56267" y="7045"/>
                  </a:lnTo>
                  <a:lnTo>
                    <a:pt x="55151" y="4471"/>
                  </a:lnTo>
                  <a:lnTo>
                    <a:pt x="52995" y="2755"/>
                  </a:lnTo>
                  <a:lnTo>
                    <a:pt x="45425" y="848"/>
                  </a:lnTo>
                  <a:lnTo>
                    <a:pt x="32654" y="0"/>
                  </a:lnTo>
                  <a:lnTo>
                    <a:pt x="21333" y="3386"/>
                  </a:lnTo>
                  <a:lnTo>
                    <a:pt x="16339" y="6265"/>
                  </a:lnTo>
                  <a:lnTo>
                    <a:pt x="13009" y="9595"/>
                  </a:lnTo>
                  <a:lnTo>
                    <a:pt x="9309" y="17058"/>
                  </a:lnTo>
                  <a:lnTo>
                    <a:pt x="9734" y="21024"/>
                  </a:lnTo>
                  <a:lnTo>
                    <a:pt x="32909" y="66585"/>
                  </a:lnTo>
                  <a:lnTo>
                    <a:pt x="39932" y="90827"/>
                  </a:lnTo>
                  <a:lnTo>
                    <a:pt x="38679" y="109370"/>
                  </a:lnTo>
                  <a:lnTo>
                    <a:pt x="32713" y="127960"/>
                  </a:lnTo>
                  <a:lnTo>
                    <a:pt x="18159" y="148915"/>
                  </a:lnTo>
                  <a:lnTo>
                    <a:pt x="0" y="164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71">
              <a:extLst>
                <a:ext uri="{FF2B5EF4-FFF2-40B4-BE49-F238E27FC236}">
                  <a16:creationId xmlns:a16="http://schemas.microsoft.com/office/drawing/2014/main" xmlns="" id="{D56D3928-0CB0-4A36-9DF0-BCF4EDB5DF3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924800" y="578733"/>
              <a:ext cx="82551" cy="122473"/>
            </a:xfrm>
            <a:custGeom>
              <a:avLst/>
              <a:gdLst/>
              <a:ahLst/>
              <a:cxnLst/>
              <a:rect l="0" t="0" r="0" b="0"/>
              <a:pathLst>
                <a:path w="82551" h="12247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23144" y="29647"/>
                  </a:lnTo>
                  <a:lnTo>
                    <a:pt x="29201" y="59668"/>
                  </a:lnTo>
                  <a:lnTo>
                    <a:pt x="26882" y="100553"/>
                  </a:lnTo>
                  <a:lnTo>
                    <a:pt x="25133" y="117915"/>
                  </a:lnTo>
                  <a:lnTo>
                    <a:pt x="23811" y="120649"/>
                  </a:lnTo>
                  <a:lnTo>
                    <a:pt x="22224" y="122472"/>
                  </a:lnTo>
                  <a:lnTo>
                    <a:pt x="21166" y="121570"/>
                  </a:lnTo>
                  <a:lnTo>
                    <a:pt x="19991" y="114924"/>
                  </a:lnTo>
                  <a:lnTo>
                    <a:pt x="26071" y="92540"/>
                  </a:lnTo>
                  <a:lnTo>
                    <a:pt x="50906" y="52666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72">
              <a:extLst>
                <a:ext uri="{FF2B5EF4-FFF2-40B4-BE49-F238E27FC236}">
                  <a16:creationId xmlns:a16="http://schemas.microsoft.com/office/drawing/2014/main" xmlns="" id="{3A144766-3D0D-485B-95FD-9F54AB55322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822630" y="575923"/>
              <a:ext cx="70421" cy="86285"/>
            </a:xfrm>
            <a:custGeom>
              <a:avLst/>
              <a:gdLst/>
              <a:ahLst/>
              <a:cxnLst/>
              <a:rect l="0" t="0" r="0" b="0"/>
              <a:pathLst>
                <a:path w="70421" h="86285">
                  <a:moveTo>
                    <a:pt x="6920" y="27327"/>
                  </a:moveTo>
                  <a:lnTo>
                    <a:pt x="6920" y="27327"/>
                  </a:lnTo>
                  <a:lnTo>
                    <a:pt x="3549" y="37440"/>
                  </a:lnTo>
                  <a:lnTo>
                    <a:pt x="3967" y="41125"/>
                  </a:lnTo>
                  <a:lnTo>
                    <a:pt x="5657" y="44286"/>
                  </a:lnTo>
                  <a:lnTo>
                    <a:pt x="8194" y="47100"/>
                  </a:lnTo>
                  <a:lnTo>
                    <a:pt x="14120" y="46859"/>
                  </a:lnTo>
                  <a:lnTo>
                    <a:pt x="31992" y="40947"/>
                  </a:lnTo>
                  <a:lnTo>
                    <a:pt x="46520" y="31264"/>
                  </a:lnTo>
                  <a:lnTo>
                    <a:pt x="52371" y="25718"/>
                  </a:lnTo>
                  <a:lnTo>
                    <a:pt x="54859" y="20610"/>
                  </a:lnTo>
                  <a:lnTo>
                    <a:pt x="55107" y="15793"/>
                  </a:lnTo>
                  <a:lnTo>
                    <a:pt x="53861" y="11171"/>
                  </a:lnTo>
                  <a:lnTo>
                    <a:pt x="50914" y="7384"/>
                  </a:lnTo>
                  <a:lnTo>
                    <a:pt x="41995" y="1295"/>
                  </a:lnTo>
                  <a:lnTo>
                    <a:pt x="30976" y="0"/>
                  </a:lnTo>
                  <a:lnTo>
                    <a:pt x="25074" y="642"/>
                  </a:lnTo>
                  <a:lnTo>
                    <a:pt x="14754" y="7000"/>
                  </a:lnTo>
                  <a:lnTo>
                    <a:pt x="10026" y="11659"/>
                  </a:lnTo>
                  <a:lnTo>
                    <a:pt x="0" y="35071"/>
                  </a:lnTo>
                  <a:lnTo>
                    <a:pt x="552" y="50524"/>
                  </a:lnTo>
                  <a:lnTo>
                    <a:pt x="2675" y="57609"/>
                  </a:lnTo>
                  <a:lnTo>
                    <a:pt x="12559" y="69243"/>
                  </a:lnTo>
                  <a:lnTo>
                    <a:pt x="38530" y="84839"/>
                  </a:lnTo>
                  <a:lnTo>
                    <a:pt x="51307" y="86284"/>
                  </a:lnTo>
                  <a:lnTo>
                    <a:pt x="70420" y="84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73">
              <a:extLst>
                <a:ext uri="{FF2B5EF4-FFF2-40B4-BE49-F238E27FC236}">
                  <a16:creationId xmlns:a16="http://schemas.microsoft.com/office/drawing/2014/main" xmlns="" id="{148C38C2-667E-4DA8-A7E8-2F3D86C2F05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667513" y="576771"/>
              <a:ext cx="104888" cy="333159"/>
            </a:xfrm>
            <a:custGeom>
              <a:avLst/>
              <a:gdLst/>
              <a:ahLst/>
              <a:cxnLst/>
              <a:rect l="0" t="0" r="0" b="0"/>
              <a:pathLst>
                <a:path w="104888" h="333159">
                  <a:moveTo>
                    <a:pt x="104887" y="39179"/>
                  </a:moveTo>
                  <a:lnTo>
                    <a:pt x="104887" y="39179"/>
                  </a:lnTo>
                  <a:lnTo>
                    <a:pt x="93337" y="23970"/>
                  </a:lnTo>
                  <a:lnTo>
                    <a:pt x="80468" y="12664"/>
                  </a:lnTo>
                  <a:lnTo>
                    <a:pt x="53985" y="1141"/>
                  </a:lnTo>
                  <a:lnTo>
                    <a:pt x="23797" y="0"/>
                  </a:lnTo>
                  <a:lnTo>
                    <a:pt x="16254" y="2476"/>
                  </a:lnTo>
                  <a:lnTo>
                    <a:pt x="5993" y="10872"/>
                  </a:lnTo>
                  <a:lnTo>
                    <a:pt x="3679" y="16780"/>
                  </a:lnTo>
                  <a:lnTo>
                    <a:pt x="2991" y="30870"/>
                  </a:lnTo>
                  <a:lnTo>
                    <a:pt x="5206" y="37168"/>
                  </a:lnTo>
                  <a:lnTo>
                    <a:pt x="13312" y="47928"/>
                  </a:lnTo>
                  <a:lnTo>
                    <a:pt x="25852" y="53651"/>
                  </a:lnTo>
                  <a:lnTo>
                    <a:pt x="40832" y="55489"/>
                  </a:lnTo>
                  <a:lnTo>
                    <a:pt x="56898" y="53954"/>
                  </a:lnTo>
                  <a:lnTo>
                    <a:pt x="67801" y="49038"/>
                  </a:lnTo>
                  <a:lnTo>
                    <a:pt x="89738" y="28821"/>
                  </a:lnTo>
                  <a:lnTo>
                    <a:pt x="90555" y="30863"/>
                  </a:lnTo>
                  <a:lnTo>
                    <a:pt x="91865" y="63825"/>
                  </a:lnTo>
                  <a:lnTo>
                    <a:pt x="92044" y="95288"/>
                  </a:lnTo>
                  <a:lnTo>
                    <a:pt x="92123" y="130439"/>
                  </a:lnTo>
                  <a:lnTo>
                    <a:pt x="92158" y="170991"/>
                  </a:lnTo>
                  <a:lnTo>
                    <a:pt x="91468" y="214179"/>
                  </a:lnTo>
                  <a:lnTo>
                    <a:pt x="88810" y="256892"/>
                  </a:lnTo>
                  <a:lnTo>
                    <a:pt x="77751" y="289987"/>
                  </a:lnTo>
                  <a:lnTo>
                    <a:pt x="61782" y="314338"/>
                  </a:lnTo>
                  <a:lnTo>
                    <a:pt x="45277" y="329864"/>
                  </a:lnTo>
                  <a:lnTo>
                    <a:pt x="36924" y="333158"/>
                  </a:lnTo>
                  <a:lnTo>
                    <a:pt x="20118" y="333055"/>
                  </a:lnTo>
                  <a:lnTo>
                    <a:pt x="13096" y="328935"/>
                  </a:lnTo>
                  <a:lnTo>
                    <a:pt x="1532" y="314950"/>
                  </a:lnTo>
                  <a:lnTo>
                    <a:pt x="0" y="304165"/>
                  </a:lnTo>
                  <a:lnTo>
                    <a:pt x="9637" y="248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74">
              <a:extLst>
                <a:ext uri="{FF2B5EF4-FFF2-40B4-BE49-F238E27FC236}">
                  <a16:creationId xmlns:a16="http://schemas.microsoft.com/office/drawing/2014/main" xmlns="" id="{A8B32E32-0063-497A-B6F4-72B91CFEC4B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564157" y="544260"/>
              <a:ext cx="81244" cy="128841"/>
            </a:xfrm>
            <a:custGeom>
              <a:avLst/>
              <a:gdLst/>
              <a:ahLst/>
              <a:cxnLst/>
              <a:rect l="0" t="0" r="0" b="0"/>
              <a:pathLst>
                <a:path w="81244" h="128841">
                  <a:moveTo>
                    <a:pt x="24093" y="52640"/>
                  </a:moveTo>
                  <a:lnTo>
                    <a:pt x="24093" y="52640"/>
                  </a:lnTo>
                  <a:lnTo>
                    <a:pt x="18625" y="52640"/>
                  </a:lnTo>
                  <a:lnTo>
                    <a:pt x="41149" y="46865"/>
                  </a:lnTo>
                  <a:lnTo>
                    <a:pt x="63262" y="30986"/>
                  </a:lnTo>
                  <a:lnTo>
                    <a:pt x="69255" y="25504"/>
                  </a:lnTo>
                  <a:lnTo>
                    <a:pt x="72545" y="20438"/>
                  </a:lnTo>
                  <a:lnTo>
                    <a:pt x="74033" y="15650"/>
                  </a:lnTo>
                  <a:lnTo>
                    <a:pt x="73805" y="7272"/>
                  </a:lnTo>
                  <a:lnTo>
                    <a:pt x="71351" y="1197"/>
                  </a:lnTo>
                  <a:lnTo>
                    <a:pt x="67593" y="0"/>
                  </a:lnTo>
                  <a:lnTo>
                    <a:pt x="55891" y="552"/>
                  </a:lnTo>
                  <a:lnTo>
                    <a:pt x="30066" y="14942"/>
                  </a:lnTo>
                  <a:lnTo>
                    <a:pt x="6812" y="37080"/>
                  </a:lnTo>
                  <a:lnTo>
                    <a:pt x="2695" y="45795"/>
                  </a:lnTo>
                  <a:lnTo>
                    <a:pt x="0" y="64885"/>
                  </a:lnTo>
                  <a:lnTo>
                    <a:pt x="4918" y="83247"/>
                  </a:lnTo>
                  <a:lnTo>
                    <a:pt x="15571" y="100110"/>
                  </a:lnTo>
                  <a:lnTo>
                    <a:pt x="32065" y="114660"/>
                  </a:lnTo>
                  <a:lnTo>
                    <a:pt x="51154" y="122538"/>
                  </a:lnTo>
                  <a:lnTo>
                    <a:pt x="81243" y="128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75">
              <a:extLst>
                <a:ext uri="{FF2B5EF4-FFF2-40B4-BE49-F238E27FC236}">
                  <a16:creationId xmlns:a16="http://schemas.microsoft.com/office/drawing/2014/main" xmlns="" id="{E997D5D4-C25A-4C76-A823-1439ECAA06A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441016" y="571500"/>
              <a:ext cx="121835" cy="6089"/>
            </a:xfrm>
            <a:custGeom>
              <a:avLst/>
              <a:gdLst/>
              <a:ahLst/>
              <a:cxnLst/>
              <a:rect l="0" t="0" r="0" b="0"/>
              <a:pathLst>
                <a:path w="121835" h="6089">
                  <a:moveTo>
                    <a:pt x="32934" y="0"/>
                  </a:moveTo>
                  <a:lnTo>
                    <a:pt x="32934" y="0"/>
                  </a:lnTo>
                  <a:lnTo>
                    <a:pt x="0" y="5958"/>
                  </a:lnTo>
                  <a:lnTo>
                    <a:pt x="395" y="6088"/>
                  </a:lnTo>
                  <a:lnTo>
                    <a:pt x="41262" y="4434"/>
                  </a:lnTo>
                  <a:lnTo>
                    <a:pt x="82439" y="1314"/>
                  </a:lnTo>
                  <a:lnTo>
                    <a:pt x="121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76">
              <a:extLst>
                <a:ext uri="{FF2B5EF4-FFF2-40B4-BE49-F238E27FC236}">
                  <a16:creationId xmlns:a16="http://schemas.microsoft.com/office/drawing/2014/main" xmlns="" id="{5AF0AF2D-269D-4498-9192-815B70A573A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480299" y="421748"/>
              <a:ext cx="63502" cy="273835"/>
            </a:xfrm>
            <a:custGeom>
              <a:avLst/>
              <a:gdLst/>
              <a:ahLst/>
              <a:cxnLst/>
              <a:rect l="0" t="0" r="0" b="0"/>
              <a:pathLst>
                <a:path w="63502" h="273835">
                  <a:moveTo>
                    <a:pt x="1" y="16402"/>
                  </a:moveTo>
                  <a:lnTo>
                    <a:pt x="1" y="16402"/>
                  </a:lnTo>
                  <a:lnTo>
                    <a:pt x="0" y="0"/>
                  </a:lnTo>
                  <a:lnTo>
                    <a:pt x="3371" y="11621"/>
                  </a:lnTo>
                  <a:lnTo>
                    <a:pt x="5468" y="46422"/>
                  </a:lnTo>
                  <a:lnTo>
                    <a:pt x="5958" y="80309"/>
                  </a:lnTo>
                  <a:lnTo>
                    <a:pt x="6881" y="118888"/>
                  </a:lnTo>
                  <a:lnTo>
                    <a:pt x="9644" y="159553"/>
                  </a:lnTo>
                  <a:lnTo>
                    <a:pt x="9460" y="195501"/>
                  </a:lnTo>
                  <a:lnTo>
                    <a:pt x="7272" y="237861"/>
                  </a:lnTo>
                  <a:lnTo>
                    <a:pt x="6965" y="248708"/>
                  </a:lnTo>
                  <a:lnTo>
                    <a:pt x="12268" y="264523"/>
                  </a:lnTo>
                  <a:lnTo>
                    <a:pt x="16646" y="270716"/>
                  </a:lnTo>
                  <a:lnTo>
                    <a:pt x="21681" y="273434"/>
                  </a:lnTo>
                  <a:lnTo>
                    <a:pt x="27154" y="273834"/>
                  </a:lnTo>
                  <a:lnTo>
                    <a:pt x="32919" y="272690"/>
                  </a:lnTo>
                  <a:lnTo>
                    <a:pt x="44970" y="262012"/>
                  </a:lnTo>
                  <a:lnTo>
                    <a:pt x="63501" y="23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77">
              <a:extLst>
                <a:ext uri="{FF2B5EF4-FFF2-40B4-BE49-F238E27FC236}">
                  <a16:creationId xmlns:a16="http://schemas.microsoft.com/office/drawing/2014/main" xmlns="" id="{14E5360D-0152-4973-9136-885F25E3638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294008" y="572422"/>
              <a:ext cx="91043" cy="126079"/>
            </a:xfrm>
            <a:custGeom>
              <a:avLst/>
              <a:gdLst/>
              <a:ahLst/>
              <a:cxnLst/>
              <a:rect l="0" t="0" r="0" b="0"/>
              <a:pathLst>
                <a:path w="91043" h="126079">
                  <a:moveTo>
                    <a:pt x="40242" y="24478"/>
                  </a:moveTo>
                  <a:lnTo>
                    <a:pt x="40242" y="24478"/>
                  </a:lnTo>
                  <a:lnTo>
                    <a:pt x="36871" y="24478"/>
                  </a:lnTo>
                  <a:lnTo>
                    <a:pt x="33334" y="30122"/>
                  </a:lnTo>
                  <a:lnTo>
                    <a:pt x="30116" y="39687"/>
                  </a:lnTo>
                  <a:lnTo>
                    <a:pt x="23403" y="84226"/>
                  </a:lnTo>
                  <a:lnTo>
                    <a:pt x="19748" y="108874"/>
                  </a:lnTo>
                  <a:lnTo>
                    <a:pt x="16316" y="114904"/>
                  </a:lnTo>
                  <a:lnTo>
                    <a:pt x="12440" y="117584"/>
                  </a:lnTo>
                  <a:lnTo>
                    <a:pt x="10418" y="116182"/>
                  </a:lnTo>
                  <a:lnTo>
                    <a:pt x="6291" y="108980"/>
                  </a:lnTo>
                  <a:lnTo>
                    <a:pt x="0" y="86283"/>
                  </a:lnTo>
                  <a:lnTo>
                    <a:pt x="3780" y="50473"/>
                  </a:lnTo>
                  <a:lnTo>
                    <a:pt x="17209" y="18696"/>
                  </a:lnTo>
                  <a:lnTo>
                    <a:pt x="31222" y="1520"/>
                  </a:lnTo>
                  <a:lnTo>
                    <a:pt x="37051" y="0"/>
                  </a:lnTo>
                  <a:lnTo>
                    <a:pt x="51054" y="2075"/>
                  </a:lnTo>
                  <a:lnTo>
                    <a:pt x="64803" y="11464"/>
                  </a:lnTo>
                  <a:lnTo>
                    <a:pt x="71432" y="17918"/>
                  </a:lnTo>
                  <a:lnTo>
                    <a:pt x="78799" y="38261"/>
                  </a:lnTo>
                  <a:lnTo>
                    <a:pt x="83528" y="84821"/>
                  </a:lnTo>
                  <a:lnTo>
                    <a:pt x="91042" y="12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78">
              <a:extLst>
                <a:ext uri="{FF2B5EF4-FFF2-40B4-BE49-F238E27FC236}">
                  <a16:creationId xmlns:a16="http://schemas.microsoft.com/office/drawing/2014/main" xmlns="" id="{0E816EE8-4CE5-4431-9204-2F79C5E8D8D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227182" y="571500"/>
              <a:ext cx="11819" cy="31751"/>
            </a:xfrm>
            <a:custGeom>
              <a:avLst/>
              <a:gdLst/>
              <a:ahLst/>
              <a:cxnLst/>
              <a:rect l="0" t="0" r="0" b="0"/>
              <a:pathLst>
                <a:path w="1181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6510"/>
                  </a:lnTo>
                  <a:lnTo>
                    <a:pt x="1117" y="4340"/>
                  </a:lnTo>
                  <a:lnTo>
                    <a:pt x="3272" y="2893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79">
              <a:extLst>
                <a:ext uri="{FF2B5EF4-FFF2-40B4-BE49-F238E27FC236}">
                  <a16:creationId xmlns:a16="http://schemas.microsoft.com/office/drawing/2014/main" xmlns="" id="{1E4DE449-070B-4CFD-B556-9694AF4CDE6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226300" y="6477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838" y="4399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705">
            <a:extLst>
              <a:ext uri="{FF2B5EF4-FFF2-40B4-BE49-F238E27FC236}">
                <a16:creationId xmlns:a16="http://schemas.microsoft.com/office/drawing/2014/main" xmlns="" id="{A93A4F5C-B6D9-4733-9F1B-7077F6450672}"/>
              </a:ext>
            </a:extLst>
          </p:cNvPr>
          <p:cNvGrpSpPr/>
          <p:nvPr/>
        </p:nvGrpSpPr>
        <p:grpSpPr>
          <a:xfrm>
            <a:off x="8531414" y="404044"/>
            <a:ext cx="1011272" cy="314088"/>
            <a:chOff x="8531414" y="404044"/>
            <a:chExt cx="1011272" cy="314088"/>
          </a:xfrm>
        </p:grpSpPr>
        <p:sp>
          <p:nvSpPr>
            <p:cNvPr id="42" name="SMARTInkShape-3280">
              <a:extLst>
                <a:ext uri="{FF2B5EF4-FFF2-40B4-BE49-F238E27FC236}">
                  <a16:creationId xmlns:a16="http://schemas.microsoft.com/office/drawing/2014/main" xmlns="" id="{00BEB883-6A5F-406A-9DE7-AB70C31FACE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10766" y="533400"/>
              <a:ext cx="158635" cy="134302"/>
            </a:xfrm>
            <a:custGeom>
              <a:avLst/>
              <a:gdLst/>
              <a:ahLst/>
              <a:cxnLst/>
              <a:rect l="0" t="0" r="0" b="0"/>
              <a:pathLst>
                <a:path w="158635" h="134302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472" y="27451"/>
                  </a:lnTo>
                  <a:lnTo>
                    <a:pt x="0" y="69628"/>
                  </a:lnTo>
                  <a:lnTo>
                    <a:pt x="3278" y="108768"/>
                  </a:lnTo>
                  <a:lnTo>
                    <a:pt x="5674" y="114846"/>
                  </a:lnTo>
                  <a:lnTo>
                    <a:pt x="8683" y="118897"/>
                  </a:lnTo>
                  <a:lnTo>
                    <a:pt x="12100" y="121598"/>
                  </a:lnTo>
                  <a:lnTo>
                    <a:pt x="15083" y="122693"/>
                  </a:lnTo>
                  <a:lnTo>
                    <a:pt x="17778" y="122718"/>
                  </a:lnTo>
                  <a:lnTo>
                    <a:pt x="20280" y="122028"/>
                  </a:lnTo>
                  <a:lnTo>
                    <a:pt x="30543" y="107574"/>
                  </a:lnTo>
                  <a:lnTo>
                    <a:pt x="42030" y="74887"/>
                  </a:lnTo>
                  <a:lnTo>
                    <a:pt x="42798" y="71092"/>
                  </a:lnTo>
                  <a:lnTo>
                    <a:pt x="44722" y="69972"/>
                  </a:lnTo>
                  <a:lnTo>
                    <a:pt x="47414" y="70637"/>
                  </a:lnTo>
                  <a:lnTo>
                    <a:pt x="50620" y="72491"/>
                  </a:lnTo>
                  <a:lnTo>
                    <a:pt x="56065" y="83959"/>
                  </a:lnTo>
                  <a:lnTo>
                    <a:pt x="66861" y="108368"/>
                  </a:lnTo>
                  <a:lnTo>
                    <a:pt x="77629" y="122952"/>
                  </a:lnTo>
                  <a:lnTo>
                    <a:pt x="89471" y="131786"/>
                  </a:lnTo>
                  <a:lnTo>
                    <a:pt x="101789" y="134301"/>
                  </a:lnTo>
                  <a:lnTo>
                    <a:pt x="114320" y="132362"/>
                  </a:lnTo>
                  <a:lnTo>
                    <a:pt x="126944" y="126796"/>
                  </a:lnTo>
                  <a:lnTo>
                    <a:pt x="135848" y="113974"/>
                  </a:lnTo>
                  <a:lnTo>
                    <a:pt x="140745" y="97222"/>
                  </a:lnTo>
                  <a:lnTo>
                    <a:pt x="143247" y="55014"/>
                  </a:lnTo>
                  <a:lnTo>
                    <a:pt x="145137" y="36370"/>
                  </a:lnTo>
                  <a:lnTo>
                    <a:pt x="146814" y="32008"/>
                  </a:lnTo>
                  <a:lnTo>
                    <a:pt x="1586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81">
              <a:extLst>
                <a:ext uri="{FF2B5EF4-FFF2-40B4-BE49-F238E27FC236}">
                  <a16:creationId xmlns:a16="http://schemas.microsoft.com/office/drawing/2014/main" xmlns="" id="{9673D680-1D0D-4B63-8563-6353D0D3800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829846" y="539750"/>
              <a:ext cx="174455" cy="30607"/>
            </a:xfrm>
            <a:custGeom>
              <a:avLst/>
              <a:gdLst/>
              <a:ahLst/>
              <a:cxnLst/>
              <a:rect l="0" t="0" r="0" b="0"/>
              <a:pathLst>
                <a:path w="174455" h="30607">
                  <a:moveTo>
                    <a:pt x="41104" y="19050"/>
                  </a:moveTo>
                  <a:lnTo>
                    <a:pt x="41104" y="19050"/>
                  </a:lnTo>
                  <a:lnTo>
                    <a:pt x="615" y="29176"/>
                  </a:lnTo>
                  <a:lnTo>
                    <a:pt x="0" y="30034"/>
                  </a:lnTo>
                  <a:lnTo>
                    <a:pt x="1001" y="30606"/>
                  </a:lnTo>
                  <a:lnTo>
                    <a:pt x="38801" y="26454"/>
                  </a:lnTo>
                  <a:lnTo>
                    <a:pt x="68067" y="22811"/>
                  </a:lnTo>
                  <a:lnTo>
                    <a:pt x="107415" y="15077"/>
                  </a:lnTo>
                  <a:lnTo>
                    <a:pt x="1744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82">
              <a:extLst>
                <a:ext uri="{FF2B5EF4-FFF2-40B4-BE49-F238E27FC236}">
                  <a16:creationId xmlns:a16="http://schemas.microsoft.com/office/drawing/2014/main" xmlns="" id="{EAD50C33-0008-4200-A5C0-D48051B676D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699419" y="404044"/>
              <a:ext cx="254082" cy="292559"/>
            </a:xfrm>
            <a:custGeom>
              <a:avLst/>
              <a:gdLst/>
              <a:ahLst/>
              <a:cxnLst/>
              <a:rect l="0" t="0" r="0" b="0"/>
              <a:pathLst>
                <a:path w="254082" h="292559">
                  <a:moveTo>
                    <a:pt x="44531" y="230956"/>
                  </a:moveTo>
                  <a:lnTo>
                    <a:pt x="44531" y="230956"/>
                  </a:lnTo>
                  <a:lnTo>
                    <a:pt x="28130" y="230956"/>
                  </a:lnTo>
                  <a:lnTo>
                    <a:pt x="27952" y="230250"/>
                  </a:lnTo>
                  <a:lnTo>
                    <a:pt x="29637" y="227585"/>
                  </a:lnTo>
                  <a:lnTo>
                    <a:pt x="49559" y="209986"/>
                  </a:lnTo>
                  <a:lnTo>
                    <a:pt x="56879" y="198353"/>
                  </a:lnTo>
                  <a:lnTo>
                    <a:pt x="61595" y="179903"/>
                  </a:lnTo>
                  <a:lnTo>
                    <a:pt x="60140" y="174343"/>
                  </a:lnTo>
                  <a:lnTo>
                    <a:pt x="52879" y="164402"/>
                  </a:lnTo>
                  <a:lnTo>
                    <a:pt x="46568" y="162598"/>
                  </a:lnTo>
                  <a:lnTo>
                    <a:pt x="30150" y="164356"/>
                  </a:lnTo>
                  <a:lnTo>
                    <a:pt x="22949" y="168917"/>
                  </a:lnTo>
                  <a:lnTo>
                    <a:pt x="11185" y="183392"/>
                  </a:lnTo>
                  <a:lnTo>
                    <a:pt x="0" y="214746"/>
                  </a:lnTo>
                  <a:lnTo>
                    <a:pt x="280" y="234805"/>
                  </a:lnTo>
                  <a:lnTo>
                    <a:pt x="2330" y="244106"/>
                  </a:lnTo>
                  <a:lnTo>
                    <a:pt x="12134" y="260084"/>
                  </a:lnTo>
                  <a:lnTo>
                    <a:pt x="18699" y="267308"/>
                  </a:lnTo>
                  <a:lnTo>
                    <a:pt x="35401" y="275335"/>
                  </a:lnTo>
                  <a:lnTo>
                    <a:pt x="44795" y="277475"/>
                  </a:lnTo>
                  <a:lnTo>
                    <a:pt x="66520" y="272327"/>
                  </a:lnTo>
                  <a:lnTo>
                    <a:pt x="90993" y="258515"/>
                  </a:lnTo>
                  <a:lnTo>
                    <a:pt x="131833" y="222267"/>
                  </a:lnTo>
                  <a:lnTo>
                    <a:pt x="168940" y="174681"/>
                  </a:lnTo>
                  <a:lnTo>
                    <a:pt x="186607" y="136565"/>
                  </a:lnTo>
                  <a:lnTo>
                    <a:pt x="197752" y="94225"/>
                  </a:lnTo>
                  <a:lnTo>
                    <a:pt x="203645" y="53770"/>
                  </a:lnTo>
                  <a:lnTo>
                    <a:pt x="203562" y="6580"/>
                  </a:lnTo>
                  <a:lnTo>
                    <a:pt x="203468" y="939"/>
                  </a:lnTo>
                  <a:lnTo>
                    <a:pt x="202700" y="0"/>
                  </a:lnTo>
                  <a:lnTo>
                    <a:pt x="199966" y="6483"/>
                  </a:lnTo>
                  <a:lnTo>
                    <a:pt x="194459" y="39484"/>
                  </a:lnTo>
                  <a:lnTo>
                    <a:pt x="190422" y="72950"/>
                  </a:lnTo>
                  <a:lnTo>
                    <a:pt x="185572" y="112753"/>
                  </a:lnTo>
                  <a:lnTo>
                    <a:pt x="178713" y="158666"/>
                  </a:lnTo>
                  <a:lnTo>
                    <a:pt x="172842" y="203531"/>
                  </a:lnTo>
                  <a:lnTo>
                    <a:pt x="169996" y="243461"/>
                  </a:lnTo>
                  <a:lnTo>
                    <a:pt x="173436" y="272968"/>
                  </a:lnTo>
                  <a:lnTo>
                    <a:pt x="177034" y="282247"/>
                  </a:lnTo>
                  <a:lnTo>
                    <a:pt x="181550" y="288433"/>
                  </a:lnTo>
                  <a:lnTo>
                    <a:pt x="186677" y="292558"/>
                  </a:lnTo>
                  <a:lnTo>
                    <a:pt x="194328" y="292485"/>
                  </a:lnTo>
                  <a:lnTo>
                    <a:pt x="214118" y="284878"/>
                  </a:lnTo>
                  <a:lnTo>
                    <a:pt x="254081" y="25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83">
              <a:extLst>
                <a:ext uri="{FF2B5EF4-FFF2-40B4-BE49-F238E27FC236}">
                  <a16:creationId xmlns:a16="http://schemas.microsoft.com/office/drawing/2014/main" xmlns="" id="{299F63A0-6DED-4057-A661-CC7402C8432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531414" y="425450"/>
              <a:ext cx="128751" cy="292682"/>
            </a:xfrm>
            <a:custGeom>
              <a:avLst/>
              <a:gdLst/>
              <a:ahLst/>
              <a:cxnLst/>
              <a:rect l="0" t="0" r="0" b="0"/>
              <a:pathLst>
                <a:path w="128751" h="292682">
                  <a:moveTo>
                    <a:pt x="22036" y="0"/>
                  </a:moveTo>
                  <a:lnTo>
                    <a:pt x="22036" y="0"/>
                  </a:lnTo>
                  <a:lnTo>
                    <a:pt x="27105" y="34637"/>
                  </a:lnTo>
                  <a:lnTo>
                    <a:pt x="30875" y="67135"/>
                  </a:lnTo>
                  <a:lnTo>
                    <a:pt x="33019" y="106978"/>
                  </a:lnTo>
                  <a:lnTo>
                    <a:pt x="33973" y="149146"/>
                  </a:lnTo>
                  <a:lnTo>
                    <a:pt x="34396" y="189054"/>
                  </a:lnTo>
                  <a:lnTo>
                    <a:pt x="32704" y="226076"/>
                  </a:lnTo>
                  <a:lnTo>
                    <a:pt x="27784" y="269245"/>
                  </a:lnTo>
                  <a:lnTo>
                    <a:pt x="23885" y="285470"/>
                  </a:lnTo>
                  <a:lnTo>
                    <a:pt x="19800" y="292681"/>
                  </a:lnTo>
                  <a:lnTo>
                    <a:pt x="18429" y="292487"/>
                  </a:lnTo>
                  <a:lnTo>
                    <a:pt x="16905" y="286628"/>
                  </a:lnTo>
                  <a:lnTo>
                    <a:pt x="22789" y="261316"/>
                  </a:lnTo>
                  <a:lnTo>
                    <a:pt x="40212" y="223634"/>
                  </a:lnTo>
                  <a:lnTo>
                    <a:pt x="66619" y="191302"/>
                  </a:lnTo>
                  <a:lnTo>
                    <a:pt x="84653" y="180273"/>
                  </a:lnTo>
                  <a:lnTo>
                    <a:pt x="93414" y="177332"/>
                  </a:lnTo>
                  <a:lnTo>
                    <a:pt x="100666" y="177488"/>
                  </a:lnTo>
                  <a:lnTo>
                    <a:pt x="106911" y="179709"/>
                  </a:lnTo>
                  <a:lnTo>
                    <a:pt x="117614" y="188526"/>
                  </a:lnTo>
                  <a:lnTo>
                    <a:pt x="127074" y="201852"/>
                  </a:lnTo>
                  <a:lnTo>
                    <a:pt x="128750" y="210063"/>
                  </a:lnTo>
                  <a:lnTo>
                    <a:pt x="126849" y="228593"/>
                  </a:lnTo>
                  <a:lnTo>
                    <a:pt x="111893" y="246706"/>
                  </a:lnTo>
                  <a:lnTo>
                    <a:pt x="77588" y="269007"/>
                  </a:lnTo>
                  <a:lnTo>
                    <a:pt x="53076" y="278309"/>
                  </a:lnTo>
                  <a:lnTo>
                    <a:pt x="28071" y="282443"/>
                  </a:lnTo>
                  <a:lnTo>
                    <a:pt x="10372" y="280517"/>
                  </a:lnTo>
                  <a:lnTo>
                    <a:pt x="3677" y="278028"/>
                  </a:lnTo>
                  <a:lnTo>
                    <a:pt x="623" y="273546"/>
                  </a:lnTo>
                  <a:lnTo>
                    <a:pt x="0" y="267737"/>
                  </a:lnTo>
                  <a:lnTo>
                    <a:pt x="995" y="261041"/>
                  </a:lnTo>
                  <a:lnTo>
                    <a:pt x="17153" y="247957"/>
                  </a:lnTo>
                  <a:lnTo>
                    <a:pt x="5378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84">
              <a:extLst>
                <a:ext uri="{FF2B5EF4-FFF2-40B4-BE49-F238E27FC236}">
                  <a16:creationId xmlns:a16="http://schemas.microsoft.com/office/drawing/2014/main" xmlns="" id="{06228819-B86E-4B57-B5DB-00C12500462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319980" y="516744"/>
              <a:ext cx="222706" cy="142011"/>
            </a:xfrm>
            <a:custGeom>
              <a:avLst/>
              <a:gdLst/>
              <a:ahLst/>
              <a:cxnLst/>
              <a:rect l="0" t="0" r="0" b="0"/>
              <a:pathLst>
                <a:path w="222706" h="142011">
                  <a:moveTo>
                    <a:pt x="8170" y="73806"/>
                  </a:moveTo>
                  <a:lnTo>
                    <a:pt x="8170" y="73806"/>
                  </a:lnTo>
                  <a:lnTo>
                    <a:pt x="1428" y="73806"/>
                  </a:lnTo>
                  <a:lnTo>
                    <a:pt x="148" y="74512"/>
                  </a:lnTo>
                  <a:lnTo>
                    <a:pt x="0" y="75687"/>
                  </a:lnTo>
                  <a:lnTo>
                    <a:pt x="1717" y="78876"/>
                  </a:lnTo>
                  <a:lnTo>
                    <a:pt x="4831" y="82644"/>
                  </a:lnTo>
                  <a:lnTo>
                    <a:pt x="8568" y="84790"/>
                  </a:lnTo>
                  <a:lnTo>
                    <a:pt x="10552" y="85362"/>
                  </a:lnTo>
                  <a:lnTo>
                    <a:pt x="23457" y="79425"/>
                  </a:lnTo>
                  <a:lnTo>
                    <a:pt x="46075" y="64071"/>
                  </a:lnTo>
                  <a:lnTo>
                    <a:pt x="55826" y="53252"/>
                  </a:lnTo>
                  <a:lnTo>
                    <a:pt x="58285" y="46698"/>
                  </a:lnTo>
                  <a:lnTo>
                    <a:pt x="59136" y="31889"/>
                  </a:lnTo>
                  <a:lnTo>
                    <a:pt x="57162" y="21545"/>
                  </a:lnTo>
                  <a:lnTo>
                    <a:pt x="55648" y="17799"/>
                  </a:lnTo>
                  <a:lnTo>
                    <a:pt x="52522" y="15301"/>
                  </a:lnTo>
                  <a:lnTo>
                    <a:pt x="43404" y="12526"/>
                  </a:lnTo>
                  <a:lnTo>
                    <a:pt x="38714" y="13197"/>
                  </a:lnTo>
                  <a:lnTo>
                    <a:pt x="29742" y="17706"/>
                  </a:lnTo>
                  <a:lnTo>
                    <a:pt x="22931" y="30058"/>
                  </a:lnTo>
                  <a:lnTo>
                    <a:pt x="12811" y="73474"/>
                  </a:lnTo>
                  <a:lnTo>
                    <a:pt x="12915" y="108437"/>
                  </a:lnTo>
                  <a:lnTo>
                    <a:pt x="16978" y="118060"/>
                  </a:lnTo>
                  <a:lnTo>
                    <a:pt x="30899" y="134397"/>
                  </a:lnTo>
                  <a:lnTo>
                    <a:pt x="37434" y="138894"/>
                  </a:lnTo>
                  <a:lnTo>
                    <a:pt x="48457" y="142010"/>
                  </a:lnTo>
                  <a:lnTo>
                    <a:pt x="69339" y="136426"/>
                  </a:lnTo>
                  <a:lnTo>
                    <a:pt x="96771" y="115722"/>
                  </a:lnTo>
                  <a:lnTo>
                    <a:pt x="132413" y="68725"/>
                  </a:lnTo>
                  <a:lnTo>
                    <a:pt x="144817" y="47324"/>
                  </a:lnTo>
                  <a:lnTo>
                    <a:pt x="144423" y="46979"/>
                  </a:lnTo>
                  <a:lnTo>
                    <a:pt x="140223" y="50359"/>
                  </a:lnTo>
                  <a:lnTo>
                    <a:pt x="117937" y="93094"/>
                  </a:lnTo>
                  <a:lnTo>
                    <a:pt x="105019" y="135495"/>
                  </a:lnTo>
                  <a:lnTo>
                    <a:pt x="105192" y="137510"/>
                  </a:lnTo>
                  <a:lnTo>
                    <a:pt x="106012" y="138147"/>
                  </a:lnTo>
                  <a:lnTo>
                    <a:pt x="107265" y="137867"/>
                  </a:lnTo>
                  <a:lnTo>
                    <a:pt x="128501" y="98631"/>
                  </a:lnTo>
                  <a:lnTo>
                    <a:pt x="156980" y="52682"/>
                  </a:lnTo>
                  <a:lnTo>
                    <a:pt x="197830" y="8067"/>
                  </a:lnTo>
                  <a:lnTo>
                    <a:pt x="204460" y="2464"/>
                  </a:lnTo>
                  <a:lnTo>
                    <a:pt x="209586" y="139"/>
                  </a:lnTo>
                  <a:lnTo>
                    <a:pt x="213709" y="0"/>
                  </a:lnTo>
                  <a:lnTo>
                    <a:pt x="217163" y="1319"/>
                  </a:lnTo>
                  <a:lnTo>
                    <a:pt x="219466" y="5020"/>
                  </a:lnTo>
                  <a:lnTo>
                    <a:pt x="222705" y="24419"/>
                  </a:lnTo>
                  <a:lnTo>
                    <a:pt x="222254" y="52901"/>
                  </a:lnTo>
                  <a:lnTo>
                    <a:pt x="213938" y="98212"/>
                  </a:lnTo>
                  <a:lnTo>
                    <a:pt x="211370" y="13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85">
              <a:extLst>
                <a:ext uri="{FF2B5EF4-FFF2-40B4-BE49-F238E27FC236}">
                  <a16:creationId xmlns:a16="http://schemas.microsoft.com/office/drawing/2014/main" xmlns="" id="{CE4C6959-B107-4C52-84BB-3A930FCED62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171633" y="520902"/>
              <a:ext cx="143818" cy="144587"/>
            </a:xfrm>
            <a:custGeom>
              <a:avLst/>
              <a:gdLst/>
              <a:ahLst/>
              <a:cxnLst/>
              <a:rect l="0" t="0" r="0" b="0"/>
              <a:pathLst>
                <a:path w="143818" h="144587">
                  <a:moveTo>
                    <a:pt x="42217" y="69648"/>
                  </a:moveTo>
                  <a:lnTo>
                    <a:pt x="42217" y="69648"/>
                  </a:lnTo>
                  <a:lnTo>
                    <a:pt x="25815" y="80583"/>
                  </a:lnTo>
                  <a:lnTo>
                    <a:pt x="26344" y="81171"/>
                  </a:lnTo>
                  <a:lnTo>
                    <a:pt x="30694" y="81825"/>
                  </a:lnTo>
                  <a:lnTo>
                    <a:pt x="44447" y="75451"/>
                  </a:lnTo>
                  <a:lnTo>
                    <a:pt x="58556" y="64625"/>
                  </a:lnTo>
                  <a:lnTo>
                    <a:pt x="65471" y="52834"/>
                  </a:lnTo>
                  <a:lnTo>
                    <a:pt x="68303" y="45739"/>
                  </a:lnTo>
                  <a:lnTo>
                    <a:pt x="69568" y="30329"/>
                  </a:lnTo>
                  <a:lnTo>
                    <a:pt x="68918" y="22269"/>
                  </a:lnTo>
                  <a:lnTo>
                    <a:pt x="62550" y="9550"/>
                  </a:lnTo>
                  <a:lnTo>
                    <a:pt x="57890" y="4183"/>
                  </a:lnTo>
                  <a:lnTo>
                    <a:pt x="52664" y="1310"/>
                  </a:lnTo>
                  <a:lnTo>
                    <a:pt x="41216" y="0"/>
                  </a:lnTo>
                  <a:lnTo>
                    <a:pt x="27190" y="5532"/>
                  </a:lnTo>
                  <a:lnTo>
                    <a:pt x="19499" y="9971"/>
                  </a:lnTo>
                  <a:lnTo>
                    <a:pt x="9072" y="24310"/>
                  </a:lnTo>
                  <a:lnTo>
                    <a:pt x="2791" y="43853"/>
                  </a:lnTo>
                  <a:lnTo>
                    <a:pt x="0" y="69002"/>
                  </a:lnTo>
                  <a:lnTo>
                    <a:pt x="4403" y="92879"/>
                  </a:lnTo>
                  <a:lnTo>
                    <a:pt x="18783" y="122393"/>
                  </a:lnTo>
                  <a:lnTo>
                    <a:pt x="24478" y="130211"/>
                  </a:lnTo>
                  <a:lnTo>
                    <a:pt x="40212" y="140780"/>
                  </a:lnTo>
                  <a:lnTo>
                    <a:pt x="49347" y="144586"/>
                  </a:lnTo>
                  <a:lnTo>
                    <a:pt x="72668" y="143170"/>
                  </a:lnTo>
                  <a:lnTo>
                    <a:pt x="109800" y="132355"/>
                  </a:lnTo>
                  <a:lnTo>
                    <a:pt x="143817" y="120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3286">
            <a:extLst>
              <a:ext uri="{FF2B5EF4-FFF2-40B4-BE49-F238E27FC236}">
                <a16:creationId xmlns:a16="http://schemas.microsoft.com/office/drawing/2014/main" xmlns="" id="{9978BDA4-4B0E-47A1-8C45-12377B1A24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39820" y="526539"/>
            <a:ext cx="215431" cy="140212"/>
          </a:xfrm>
          <a:custGeom>
            <a:avLst/>
            <a:gdLst/>
            <a:ahLst/>
            <a:cxnLst/>
            <a:rect l="0" t="0" r="0" b="0"/>
            <a:pathLst>
              <a:path w="215431" h="140212">
                <a:moveTo>
                  <a:pt x="113830" y="57661"/>
                </a:moveTo>
                <a:lnTo>
                  <a:pt x="113830" y="57661"/>
                </a:lnTo>
                <a:lnTo>
                  <a:pt x="110459" y="44177"/>
                </a:lnTo>
                <a:lnTo>
                  <a:pt x="101277" y="31913"/>
                </a:lnTo>
                <a:lnTo>
                  <a:pt x="75759" y="10163"/>
                </a:lnTo>
                <a:lnTo>
                  <a:pt x="53318" y="0"/>
                </a:lnTo>
                <a:lnTo>
                  <a:pt x="45971" y="170"/>
                </a:lnTo>
                <a:lnTo>
                  <a:pt x="32165" y="6004"/>
                </a:lnTo>
                <a:lnTo>
                  <a:pt x="12492" y="31302"/>
                </a:lnTo>
                <a:lnTo>
                  <a:pt x="0" y="68979"/>
                </a:lnTo>
                <a:lnTo>
                  <a:pt x="1854" y="91384"/>
                </a:lnTo>
                <a:lnTo>
                  <a:pt x="5313" y="101310"/>
                </a:lnTo>
                <a:lnTo>
                  <a:pt x="11851" y="108632"/>
                </a:lnTo>
                <a:lnTo>
                  <a:pt x="30406" y="118650"/>
                </a:lnTo>
                <a:lnTo>
                  <a:pt x="56527" y="117928"/>
                </a:lnTo>
                <a:lnTo>
                  <a:pt x="84834" y="109141"/>
                </a:lnTo>
                <a:lnTo>
                  <a:pt x="117782" y="85771"/>
                </a:lnTo>
                <a:lnTo>
                  <a:pt x="133267" y="64814"/>
                </a:lnTo>
                <a:lnTo>
                  <a:pt x="140913" y="48021"/>
                </a:lnTo>
                <a:lnTo>
                  <a:pt x="141057" y="46296"/>
                </a:lnTo>
                <a:lnTo>
                  <a:pt x="140448" y="45851"/>
                </a:lnTo>
                <a:lnTo>
                  <a:pt x="139591" y="58709"/>
                </a:lnTo>
                <a:lnTo>
                  <a:pt x="146079" y="83763"/>
                </a:lnTo>
                <a:lnTo>
                  <a:pt x="163680" y="110159"/>
                </a:lnTo>
                <a:lnTo>
                  <a:pt x="215430" y="1402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707">
            <a:extLst>
              <a:ext uri="{FF2B5EF4-FFF2-40B4-BE49-F238E27FC236}">
                <a16:creationId xmlns:a16="http://schemas.microsoft.com/office/drawing/2014/main" xmlns="" id="{47FDD5CE-8757-4F10-95D8-939F738D9522}"/>
              </a:ext>
            </a:extLst>
          </p:cNvPr>
          <p:cNvGrpSpPr/>
          <p:nvPr/>
        </p:nvGrpSpPr>
        <p:grpSpPr>
          <a:xfrm>
            <a:off x="10564228" y="378208"/>
            <a:ext cx="400122" cy="271659"/>
            <a:chOff x="10564228" y="378208"/>
            <a:chExt cx="400122" cy="271659"/>
          </a:xfrm>
        </p:grpSpPr>
        <p:sp>
          <p:nvSpPr>
            <p:cNvPr id="50" name="SMARTInkShape-3287">
              <a:extLst>
                <a:ext uri="{FF2B5EF4-FFF2-40B4-BE49-F238E27FC236}">
                  <a16:creationId xmlns:a16="http://schemas.microsoft.com/office/drawing/2014/main" xmlns="" id="{7B520693-098C-411B-B843-8E15F502139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845336" y="378208"/>
              <a:ext cx="119014" cy="244093"/>
            </a:xfrm>
            <a:custGeom>
              <a:avLst/>
              <a:gdLst/>
              <a:ahLst/>
              <a:cxnLst/>
              <a:rect l="0" t="0" r="0" b="0"/>
              <a:pathLst>
                <a:path w="119014" h="244093">
                  <a:moveTo>
                    <a:pt x="13164" y="225042"/>
                  </a:moveTo>
                  <a:lnTo>
                    <a:pt x="13164" y="225042"/>
                  </a:lnTo>
                  <a:lnTo>
                    <a:pt x="53023" y="181420"/>
                  </a:lnTo>
                  <a:lnTo>
                    <a:pt x="65173" y="155356"/>
                  </a:lnTo>
                  <a:lnTo>
                    <a:pt x="66148" y="144446"/>
                  </a:lnTo>
                  <a:lnTo>
                    <a:pt x="65420" y="139561"/>
                  </a:lnTo>
                  <a:lnTo>
                    <a:pt x="62818" y="136305"/>
                  </a:lnTo>
                  <a:lnTo>
                    <a:pt x="54282" y="132687"/>
                  </a:lnTo>
                  <a:lnTo>
                    <a:pt x="41551" y="134841"/>
                  </a:lnTo>
                  <a:lnTo>
                    <a:pt x="34205" y="137392"/>
                  </a:lnTo>
                  <a:lnTo>
                    <a:pt x="22280" y="149633"/>
                  </a:lnTo>
                  <a:lnTo>
                    <a:pt x="3127" y="189607"/>
                  </a:lnTo>
                  <a:lnTo>
                    <a:pt x="0" y="209763"/>
                  </a:lnTo>
                  <a:lnTo>
                    <a:pt x="2209" y="233215"/>
                  </a:lnTo>
                  <a:lnTo>
                    <a:pt x="3744" y="238957"/>
                  </a:lnTo>
                  <a:lnTo>
                    <a:pt x="6178" y="242080"/>
                  </a:lnTo>
                  <a:lnTo>
                    <a:pt x="9213" y="243456"/>
                  </a:lnTo>
                  <a:lnTo>
                    <a:pt x="12646" y="243668"/>
                  </a:lnTo>
                  <a:lnTo>
                    <a:pt x="30963" y="230482"/>
                  </a:lnTo>
                  <a:lnTo>
                    <a:pt x="62436" y="189193"/>
                  </a:lnTo>
                  <a:lnTo>
                    <a:pt x="86716" y="143551"/>
                  </a:lnTo>
                  <a:lnTo>
                    <a:pt x="100887" y="108390"/>
                  </a:lnTo>
                  <a:lnTo>
                    <a:pt x="110477" y="69715"/>
                  </a:lnTo>
                  <a:lnTo>
                    <a:pt x="116386" y="33241"/>
                  </a:lnTo>
                  <a:lnTo>
                    <a:pt x="119013" y="7623"/>
                  </a:lnTo>
                  <a:lnTo>
                    <a:pt x="118303" y="1779"/>
                  </a:lnTo>
                  <a:lnTo>
                    <a:pt x="116418" y="0"/>
                  </a:lnTo>
                  <a:lnTo>
                    <a:pt x="113749" y="931"/>
                  </a:lnTo>
                  <a:lnTo>
                    <a:pt x="99882" y="22467"/>
                  </a:lnTo>
                  <a:lnTo>
                    <a:pt x="89109" y="69142"/>
                  </a:lnTo>
                  <a:lnTo>
                    <a:pt x="83842" y="109422"/>
                  </a:lnTo>
                  <a:lnTo>
                    <a:pt x="81264" y="150372"/>
                  </a:lnTo>
                  <a:lnTo>
                    <a:pt x="84823" y="185035"/>
                  </a:lnTo>
                  <a:lnTo>
                    <a:pt x="94871" y="211259"/>
                  </a:lnTo>
                  <a:lnTo>
                    <a:pt x="114764" y="24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288">
              <a:extLst>
                <a:ext uri="{FF2B5EF4-FFF2-40B4-BE49-F238E27FC236}">
                  <a16:creationId xmlns:a16="http://schemas.microsoft.com/office/drawing/2014/main" xmlns="" id="{08D193E0-07BC-4700-BE0E-1366B0EE3AC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564228" y="535314"/>
              <a:ext cx="256173" cy="114553"/>
            </a:xfrm>
            <a:custGeom>
              <a:avLst/>
              <a:gdLst/>
              <a:ahLst/>
              <a:cxnLst/>
              <a:rect l="0" t="0" r="0" b="0"/>
              <a:pathLst>
                <a:path w="256173" h="114553">
                  <a:moveTo>
                    <a:pt x="103772" y="61586"/>
                  </a:moveTo>
                  <a:lnTo>
                    <a:pt x="103772" y="61586"/>
                  </a:lnTo>
                  <a:lnTo>
                    <a:pt x="103772" y="32975"/>
                  </a:lnTo>
                  <a:lnTo>
                    <a:pt x="97029" y="16184"/>
                  </a:lnTo>
                  <a:lnTo>
                    <a:pt x="89957" y="7776"/>
                  </a:lnTo>
                  <a:lnTo>
                    <a:pt x="86095" y="4546"/>
                  </a:lnTo>
                  <a:lnTo>
                    <a:pt x="74278" y="957"/>
                  </a:lnTo>
                  <a:lnTo>
                    <a:pt x="67177" y="0"/>
                  </a:lnTo>
                  <a:lnTo>
                    <a:pt x="49878" y="6463"/>
                  </a:lnTo>
                  <a:lnTo>
                    <a:pt x="13398" y="33607"/>
                  </a:lnTo>
                  <a:lnTo>
                    <a:pt x="3634" y="53384"/>
                  </a:lnTo>
                  <a:lnTo>
                    <a:pt x="0" y="74169"/>
                  </a:lnTo>
                  <a:lnTo>
                    <a:pt x="736" y="90462"/>
                  </a:lnTo>
                  <a:lnTo>
                    <a:pt x="4037" y="96359"/>
                  </a:lnTo>
                  <a:lnTo>
                    <a:pt x="15229" y="104792"/>
                  </a:lnTo>
                  <a:lnTo>
                    <a:pt x="27731" y="107130"/>
                  </a:lnTo>
                  <a:lnTo>
                    <a:pt x="34028" y="106765"/>
                  </a:lnTo>
                  <a:lnTo>
                    <a:pt x="39637" y="103700"/>
                  </a:lnTo>
                  <a:lnTo>
                    <a:pt x="49632" y="92768"/>
                  </a:lnTo>
                  <a:lnTo>
                    <a:pt x="59821" y="70747"/>
                  </a:lnTo>
                  <a:lnTo>
                    <a:pt x="63938" y="53090"/>
                  </a:lnTo>
                  <a:lnTo>
                    <a:pt x="65222" y="52394"/>
                  </a:lnTo>
                  <a:lnTo>
                    <a:pt x="87259" y="97553"/>
                  </a:lnTo>
                  <a:lnTo>
                    <a:pt x="97844" y="109321"/>
                  </a:lnTo>
                  <a:lnTo>
                    <a:pt x="107252" y="114552"/>
                  </a:lnTo>
                  <a:lnTo>
                    <a:pt x="112442" y="114535"/>
                  </a:lnTo>
                  <a:lnTo>
                    <a:pt x="123853" y="110754"/>
                  </a:lnTo>
                  <a:lnTo>
                    <a:pt x="138807" y="97321"/>
                  </a:lnTo>
                  <a:lnTo>
                    <a:pt x="158916" y="62598"/>
                  </a:lnTo>
                  <a:lnTo>
                    <a:pt x="172250" y="38243"/>
                  </a:lnTo>
                  <a:lnTo>
                    <a:pt x="168415" y="52153"/>
                  </a:lnTo>
                  <a:lnTo>
                    <a:pt x="165491" y="85391"/>
                  </a:lnTo>
                  <a:lnTo>
                    <a:pt x="162246" y="93333"/>
                  </a:lnTo>
                  <a:lnTo>
                    <a:pt x="158453" y="96862"/>
                  </a:lnTo>
                  <a:lnTo>
                    <a:pt x="157159" y="97098"/>
                  </a:lnTo>
                  <a:lnTo>
                    <a:pt x="156297" y="96550"/>
                  </a:lnTo>
                  <a:lnTo>
                    <a:pt x="155722" y="95478"/>
                  </a:lnTo>
                  <a:lnTo>
                    <a:pt x="158283" y="80487"/>
                  </a:lnTo>
                  <a:lnTo>
                    <a:pt x="175609" y="46479"/>
                  </a:lnTo>
                  <a:lnTo>
                    <a:pt x="193260" y="26065"/>
                  </a:lnTo>
                  <a:lnTo>
                    <a:pt x="205633" y="18047"/>
                  </a:lnTo>
                  <a:lnTo>
                    <a:pt x="211191" y="17038"/>
                  </a:lnTo>
                  <a:lnTo>
                    <a:pt x="216307" y="17776"/>
                  </a:lnTo>
                  <a:lnTo>
                    <a:pt x="221128" y="19679"/>
                  </a:lnTo>
                  <a:lnTo>
                    <a:pt x="228367" y="27439"/>
                  </a:lnTo>
                  <a:lnTo>
                    <a:pt x="231285" y="32471"/>
                  </a:lnTo>
                  <a:lnTo>
                    <a:pt x="232646" y="45589"/>
                  </a:lnTo>
                  <a:lnTo>
                    <a:pt x="233208" y="68840"/>
                  </a:lnTo>
                  <a:lnTo>
                    <a:pt x="237843" y="87959"/>
                  </a:lnTo>
                  <a:lnTo>
                    <a:pt x="239720" y="91868"/>
                  </a:lnTo>
                  <a:lnTo>
                    <a:pt x="242381" y="94474"/>
                  </a:lnTo>
                  <a:lnTo>
                    <a:pt x="256172" y="99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708">
            <a:extLst>
              <a:ext uri="{FF2B5EF4-FFF2-40B4-BE49-F238E27FC236}">
                <a16:creationId xmlns:a16="http://schemas.microsoft.com/office/drawing/2014/main" xmlns="" id="{87857CEC-4C3F-4ACF-9D7F-330D7B2EBC45}"/>
              </a:ext>
            </a:extLst>
          </p:cNvPr>
          <p:cNvGrpSpPr/>
          <p:nvPr/>
        </p:nvGrpSpPr>
        <p:grpSpPr>
          <a:xfrm>
            <a:off x="11303474" y="398229"/>
            <a:ext cx="215427" cy="287572"/>
            <a:chOff x="11303474" y="398229"/>
            <a:chExt cx="215427" cy="287572"/>
          </a:xfrm>
        </p:grpSpPr>
        <p:sp>
          <p:nvSpPr>
            <p:cNvPr id="53" name="SMARTInkShape-3289">
              <a:extLst>
                <a:ext uri="{FF2B5EF4-FFF2-40B4-BE49-F238E27FC236}">
                  <a16:creationId xmlns:a16="http://schemas.microsoft.com/office/drawing/2014/main" xmlns="" id="{677D77C0-282D-4A19-A965-0A78549393E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461750" y="6477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12285" y="3037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90">
              <a:extLst>
                <a:ext uri="{FF2B5EF4-FFF2-40B4-BE49-F238E27FC236}">
                  <a16:creationId xmlns:a16="http://schemas.microsoft.com/office/drawing/2014/main" xmlns="" id="{D0101682-0BA2-440A-8C44-E99070EF6E4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303474" y="398229"/>
              <a:ext cx="102683" cy="259438"/>
            </a:xfrm>
            <a:custGeom>
              <a:avLst/>
              <a:gdLst/>
              <a:ahLst/>
              <a:cxnLst/>
              <a:rect l="0" t="0" r="0" b="0"/>
              <a:pathLst>
                <a:path w="102683" h="259438">
                  <a:moveTo>
                    <a:pt x="5876" y="8171"/>
                  </a:moveTo>
                  <a:lnTo>
                    <a:pt x="5876" y="8171"/>
                  </a:lnTo>
                  <a:lnTo>
                    <a:pt x="9247" y="1429"/>
                  </a:lnTo>
                  <a:lnTo>
                    <a:pt x="9534" y="149"/>
                  </a:lnTo>
                  <a:lnTo>
                    <a:pt x="9020" y="0"/>
                  </a:lnTo>
                  <a:lnTo>
                    <a:pt x="7971" y="607"/>
                  </a:lnTo>
                  <a:lnTo>
                    <a:pt x="3125" y="18316"/>
                  </a:lnTo>
                  <a:lnTo>
                    <a:pt x="593" y="59390"/>
                  </a:lnTo>
                  <a:lnTo>
                    <a:pt x="0" y="93729"/>
                  </a:lnTo>
                  <a:lnTo>
                    <a:pt x="443" y="129452"/>
                  </a:lnTo>
                  <a:lnTo>
                    <a:pt x="2990" y="164144"/>
                  </a:lnTo>
                  <a:lnTo>
                    <a:pt x="5020" y="208667"/>
                  </a:lnTo>
                  <a:lnTo>
                    <a:pt x="5801" y="241867"/>
                  </a:lnTo>
                  <a:lnTo>
                    <a:pt x="28944" y="199723"/>
                  </a:lnTo>
                  <a:lnTo>
                    <a:pt x="50026" y="176483"/>
                  </a:lnTo>
                  <a:lnTo>
                    <a:pt x="65951" y="165056"/>
                  </a:lnTo>
                  <a:lnTo>
                    <a:pt x="78672" y="160918"/>
                  </a:lnTo>
                  <a:lnTo>
                    <a:pt x="84040" y="160802"/>
                  </a:lnTo>
                  <a:lnTo>
                    <a:pt x="88324" y="162136"/>
                  </a:lnTo>
                  <a:lnTo>
                    <a:pt x="94965" y="167382"/>
                  </a:lnTo>
                  <a:lnTo>
                    <a:pt x="102672" y="185010"/>
                  </a:lnTo>
                  <a:lnTo>
                    <a:pt x="102682" y="211478"/>
                  </a:lnTo>
                  <a:lnTo>
                    <a:pt x="96172" y="227646"/>
                  </a:lnTo>
                  <a:lnTo>
                    <a:pt x="91473" y="234921"/>
                  </a:lnTo>
                  <a:lnTo>
                    <a:pt x="76845" y="246767"/>
                  </a:lnTo>
                  <a:lnTo>
                    <a:pt x="59291" y="255325"/>
                  </a:lnTo>
                  <a:lnTo>
                    <a:pt x="34246" y="259437"/>
                  </a:lnTo>
                  <a:lnTo>
                    <a:pt x="15222" y="256500"/>
                  </a:lnTo>
                  <a:lnTo>
                    <a:pt x="12107" y="254863"/>
                  </a:lnTo>
                  <a:lnTo>
                    <a:pt x="5876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09">
            <a:extLst>
              <a:ext uri="{FF2B5EF4-FFF2-40B4-BE49-F238E27FC236}">
                <a16:creationId xmlns:a16="http://schemas.microsoft.com/office/drawing/2014/main" xmlns="" id="{87238E0E-91E5-4A88-803C-3DEA329B3E7F}"/>
              </a:ext>
            </a:extLst>
          </p:cNvPr>
          <p:cNvGrpSpPr/>
          <p:nvPr/>
        </p:nvGrpSpPr>
        <p:grpSpPr>
          <a:xfrm>
            <a:off x="6452123" y="1003300"/>
            <a:ext cx="866301" cy="463096"/>
            <a:chOff x="6452123" y="1003300"/>
            <a:chExt cx="866301" cy="463096"/>
          </a:xfrm>
        </p:grpSpPr>
        <p:sp>
          <p:nvSpPr>
            <p:cNvPr id="56" name="SMARTInkShape-3291">
              <a:extLst>
                <a:ext uri="{FF2B5EF4-FFF2-40B4-BE49-F238E27FC236}">
                  <a16:creationId xmlns:a16="http://schemas.microsoft.com/office/drawing/2014/main" xmlns="" id="{D166C66C-7422-4B8B-AF99-18685ED2F50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31050" y="10858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92">
              <a:extLst>
                <a:ext uri="{FF2B5EF4-FFF2-40B4-BE49-F238E27FC236}">
                  <a16:creationId xmlns:a16="http://schemas.microsoft.com/office/drawing/2014/main" xmlns="" id="{170A8AE5-08AB-40D6-B6BA-FCBA63587F9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092950" y="11684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5792" y="4458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93">
              <a:extLst>
                <a:ext uri="{FF2B5EF4-FFF2-40B4-BE49-F238E27FC236}">
                  <a16:creationId xmlns:a16="http://schemas.microsoft.com/office/drawing/2014/main" xmlns="" id="{FDB70B8C-9F39-4329-878A-A68451A3DCF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968833" y="1007729"/>
              <a:ext cx="105430" cy="255568"/>
            </a:xfrm>
            <a:custGeom>
              <a:avLst/>
              <a:gdLst/>
              <a:ahLst/>
              <a:cxnLst/>
              <a:rect l="0" t="0" r="0" b="0"/>
              <a:pathLst>
                <a:path w="105430" h="255568">
                  <a:moveTo>
                    <a:pt x="60617" y="154321"/>
                  </a:moveTo>
                  <a:lnTo>
                    <a:pt x="60617" y="154321"/>
                  </a:lnTo>
                  <a:lnTo>
                    <a:pt x="57246" y="147579"/>
                  </a:lnTo>
                  <a:lnTo>
                    <a:pt x="53431" y="145593"/>
                  </a:lnTo>
                  <a:lnTo>
                    <a:pt x="41666" y="143386"/>
                  </a:lnTo>
                  <a:lnTo>
                    <a:pt x="28910" y="148050"/>
                  </a:lnTo>
                  <a:lnTo>
                    <a:pt x="22546" y="152257"/>
                  </a:lnTo>
                  <a:lnTo>
                    <a:pt x="6846" y="175033"/>
                  </a:lnTo>
                  <a:lnTo>
                    <a:pt x="0" y="204124"/>
                  </a:lnTo>
                  <a:lnTo>
                    <a:pt x="2755" y="239078"/>
                  </a:lnTo>
                  <a:lnTo>
                    <a:pt x="6208" y="251022"/>
                  </a:lnTo>
                  <a:lnTo>
                    <a:pt x="9527" y="254066"/>
                  </a:lnTo>
                  <a:lnTo>
                    <a:pt x="13857" y="255390"/>
                  </a:lnTo>
                  <a:lnTo>
                    <a:pt x="18861" y="255567"/>
                  </a:lnTo>
                  <a:lnTo>
                    <a:pt x="30064" y="248238"/>
                  </a:lnTo>
                  <a:lnTo>
                    <a:pt x="54503" y="217166"/>
                  </a:lnTo>
                  <a:lnTo>
                    <a:pt x="73387" y="177253"/>
                  </a:lnTo>
                  <a:lnTo>
                    <a:pt x="84167" y="142171"/>
                  </a:lnTo>
                  <a:lnTo>
                    <a:pt x="93661" y="102354"/>
                  </a:lnTo>
                  <a:lnTo>
                    <a:pt x="102585" y="58788"/>
                  </a:lnTo>
                  <a:lnTo>
                    <a:pt x="105429" y="14223"/>
                  </a:lnTo>
                  <a:lnTo>
                    <a:pt x="103347" y="2215"/>
                  </a:lnTo>
                  <a:lnTo>
                    <a:pt x="101804" y="0"/>
                  </a:lnTo>
                  <a:lnTo>
                    <a:pt x="98658" y="2757"/>
                  </a:lnTo>
                  <a:lnTo>
                    <a:pt x="89518" y="17109"/>
                  </a:lnTo>
                  <a:lnTo>
                    <a:pt x="82585" y="62474"/>
                  </a:lnTo>
                  <a:lnTo>
                    <a:pt x="79083" y="98683"/>
                  </a:lnTo>
                  <a:lnTo>
                    <a:pt x="75879" y="135238"/>
                  </a:lnTo>
                  <a:lnTo>
                    <a:pt x="74455" y="170299"/>
                  </a:lnTo>
                  <a:lnTo>
                    <a:pt x="73654" y="211658"/>
                  </a:lnTo>
                  <a:lnTo>
                    <a:pt x="79667" y="24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294">
              <a:extLst>
                <a:ext uri="{FF2B5EF4-FFF2-40B4-BE49-F238E27FC236}">
                  <a16:creationId xmlns:a16="http://schemas.microsoft.com/office/drawing/2014/main" xmlns="" id="{2C5C5DDD-71B5-4FEA-924E-8C620B0391A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834548" y="1143000"/>
              <a:ext cx="112353" cy="116274"/>
            </a:xfrm>
            <a:custGeom>
              <a:avLst/>
              <a:gdLst/>
              <a:ahLst/>
              <a:cxnLst/>
              <a:rect l="0" t="0" r="0" b="0"/>
              <a:pathLst>
                <a:path w="112353" h="116274">
                  <a:moveTo>
                    <a:pt x="23452" y="0"/>
                  </a:moveTo>
                  <a:lnTo>
                    <a:pt x="23452" y="0"/>
                  </a:lnTo>
                  <a:lnTo>
                    <a:pt x="16710" y="6742"/>
                  </a:lnTo>
                  <a:lnTo>
                    <a:pt x="9146" y="24419"/>
                  </a:lnTo>
                  <a:lnTo>
                    <a:pt x="0" y="70836"/>
                  </a:lnTo>
                  <a:lnTo>
                    <a:pt x="512" y="98129"/>
                  </a:lnTo>
                  <a:lnTo>
                    <a:pt x="1808" y="105636"/>
                  </a:lnTo>
                  <a:lnTo>
                    <a:pt x="4083" y="110641"/>
                  </a:lnTo>
                  <a:lnTo>
                    <a:pt x="7012" y="113977"/>
                  </a:lnTo>
                  <a:lnTo>
                    <a:pt x="10376" y="116201"/>
                  </a:lnTo>
                  <a:lnTo>
                    <a:pt x="14029" y="116273"/>
                  </a:lnTo>
                  <a:lnTo>
                    <a:pt x="21851" y="112590"/>
                  </a:lnTo>
                  <a:lnTo>
                    <a:pt x="61086" y="73004"/>
                  </a:lnTo>
                  <a:lnTo>
                    <a:pt x="82570" y="42278"/>
                  </a:lnTo>
                  <a:lnTo>
                    <a:pt x="84030" y="38769"/>
                  </a:lnTo>
                  <a:lnTo>
                    <a:pt x="84299" y="37135"/>
                  </a:lnTo>
                  <a:lnTo>
                    <a:pt x="83772" y="36751"/>
                  </a:lnTo>
                  <a:lnTo>
                    <a:pt x="82716" y="37201"/>
                  </a:lnTo>
                  <a:lnTo>
                    <a:pt x="83423" y="43345"/>
                  </a:lnTo>
                  <a:lnTo>
                    <a:pt x="89309" y="70541"/>
                  </a:lnTo>
                  <a:lnTo>
                    <a:pt x="11235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95">
              <a:extLst>
                <a:ext uri="{FF2B5EF4-FFF2-40B4-BE49-F238E27FC236}">
                  <a16:creationId xmlns:a16="http://schemas.microsoft.com/office/drawing/2014/main" xmlns="" id="{6D5C3831-ABB9-41A6-82F8-722E545DB75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788150" y="1003300"/>
              <a:ext cx="25401" cy="260351"/>
            </a:xfrm>
            <a:custGeom>
              <a:avLst/>
              <a:gdLst/>
              <a:ahLst/>
              <a:cxnLst/>
              <a:rect l="0" t="0" r="0" b="0"/>
              <a:pathLst>
                <a:path w="25401" h="2603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1411"/>
                  </a:lnTo>
                  <a:lnTo>
                    <a:pt x="19638" y="12256"/>
                  </a:lnTo>
                  <a:lnTo>
                    <a:pt x="17284" y="52097"/>
                  </a:lnTo>
                  <a:lnTo>
                    <a:pt x="14058" y="97516"/>
                  </a:lnTo>
                  <a:lnTo>
                    <a:pt x="13102" y="144840"/>
                  </a:lnTo>
                  <a:lnTo>
                    <a:pt x="9056" y="188260"/>
                  </a:lnTo>
                  <a:lnTo>
                    <a:pt x="2683" y="22605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96">
              <a:extLst>
                <a:ext uri="{FF2B5EF4-FFF2-40B4-BE49-F238E27FC236}">
                  <a16:creationId xmlns:a16="http://schemas.microsoft.com/office/drawing/2014/main" xmlns="" id="{0DF222DA-9D85-4209-80BE-60F987E66D6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50989" y="1134634"/>
              <a:ext cx="86362" cy="134979"/>
            </a:xfrm>
            <a:custGeom>
              <a:avLst/>
              <a:gdLst/>
              <a:ahLst/>
              <a:cxnLst/>
              <a:rect l="0" t="0" r="0" b="0"/>
              <a:pathLst>
                <a:path w="86362" h="134979">
                  <a:moveTo>
                    <a:pt x="60961" y="21066"/>
                  </a:moveTo>
                  <a:lnTo>
                    <a:pt x="60961" y="21066"/>
                  </a:lnTo>
                  <a:lnTo>
                    <a:pt x="52122" y="6760"/>
                  </a:lnTo>
                  <a:lnTo>
                    <a:pt x="42663" y="51"/>
                  </a:lnTo>
                  <a:lnTo>
                    <a:pt x="38179" y="0"/>
                  </a:lnTo>
                  <a:lnTo>
                    <a:pt x="27552" y="3707"/>
                  </a:lnTo>
                  <a:lnTo>
                    <a:pt x="17655" y="13821"/>
                  </a:lnTo>
                  <a:lnTo>
                    <a:pt x="9258" y="29135"/>
                  </a:lnTo>
                  <a:lnTo>
                    <a:pt x="0" y="71578"/>
                  </a:lnTo>
                  <a:lnTo>
                    <a:pt x="1333" y="110771"/>
                  </a:lnTo>
                  <a:lnTo>
                    <a:pt x="4981" y="118264"/>
                  </a:lnTo>
                  <a:lnTo>
                    <a:pt x="16560" y="130352"/>
                  </a:lnTo>
                  <a:lnTo>
                    <a:pt x="23599" y="133435"/>
                  </a:lnTo>
                  <a:lnTo>
                    <a:pt x="38947" y="134978"/>
                  </a:lnTo>
                  <a:lnTo>
                    <a:pt x="86361" y="12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97">
              <a:extLst>
                <a:ext uri="{FF2B5EF4-FFF2-40B4-BE49-F238E27FC236}">
                  <a16:creationId xmlns:a16="http://schemas.microsoft.com/office/drawing/2014/main" xmlns="" id="{ABF54365-FB9A-42B6-8109-5EAC185D009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515439" y="1155700"/>
              <a:ext cx="82212" cy="114301"/>
            </a:xfrm>
            <a:custGeom>
              <a:avLst/>
              <a:gdLst/>
              <a:ahLst/>
              <a:cxnLst/>
              <a:rect l="0" t="0" r="0" b="0"/>
              <a:pathLst>
                <a:path w="82212" h="114301">
                  <a:moveTo>
                    <a:pt x="18711" y="0"/>
                  </a:moveTo>
                  <a:lnTo>
                    <a:pt x="18711" y="0"/>
                  </a:lnTo>
                  <a:lnTo>
                    <a:pt x="15340" y="0"/>
                  </a:lnTo>
                  <a:lnTo>
                    <a:pt x="14347" y="1411"/>
                  </a:lnTo>
                  <a:lnTo>
                    <a:pt x="12949" y="10845"/>
                  </a:lnTo>
                  <a:lnTo>
                    <a:pt x="12395" y="57970"/>
                  </a:lnTo>
                  <a:lnTo>
                    <a:pt x="10489" y="79030"/>
                  </a:lnTo>
                  <a:lnTo>
                    <a:pt x="5456" y="92326"/>
                  </a:lnTo>
                  <a:lnTo>
                    <a:pt x="2236" y="96772"/>
                  </a:lnTo>
                  <a:lnTo>
                    <a:pt x="1378" y="96971"/>
                  </a:lnTo>
                  <a:lnTo>
                    <a:pt x="806" y="96397"/>
                  </a:lnTo>
                  <a:lnTo>
                    <a:pt x="0" y="85477"/>
                  </a:lnTo>
                  <a:lnTo>
                    <a:pt x="13997" y="38290"/>
                  </a:lnTo>
                  <a:lnTo>
                    <a:pt x="24056" y="14638"/>
                  </a:lnTo>
                  <a:lnTo>
                    <a:pt x="33787" y="4624"/>
                  </a:lnTo>
                  <a:lnTo>
                    <a:pt x="39345" y="966"/>
                  </a:lnTo>
                  <a:lnTo>
                    <a:pt x="43755" y="644"/>
                  </a:lnTo>
                  <a:lnTo>
                    <a:pt x="47401" y="2546"/>
                  </a:lnTo>
                  <a:lnTo>
                    <a:pt x="61694" y="20807"/>
                  </a:lnTo>
                  <a:lnTo>
                    <a:pt x="70566" y="45363"/>
                  </a:lnTo>
                  <a:lnTo>
                    <a:pt x="77045" y="91886"/>
                  </a:lnTo>
                  <a:lnTo>
                    <a:pt x="8221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98">
              <a:extLst>
                <a:ext uri="{FF2B5EF4-FFF2-40B4-BE49-F238E27FC236}">
                  <a16:creationId xmlns:a16="http://schemas.microsoft.com/office/drawing/2014/main" xmlns="" id="{913442D1-2351-4B3E-B1BB-4C8304F86C8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134345" y="1147048"/>
              <a:ext cx="85606" cy="103903"/>
            </a:xfrm>
            <a:custGeom>
              <a:avLst/>
              <a:gdLst/>
              <a:ahLst/>
              <a:cxnLst/>
              <a:rect l="0" t="0" r="0" b="0"/>
              <a:pathLst>
                <a:path w="85606" h="103903">
                  <a:moveTo>
                    <a:pt x="15755" y="21352"/>
                  </a:moveTo>
                  <a:lnTo>
                    <a:pt x="15755" y="21352"/>
                  </a:lnTo>
                  <a:lnTo>
                    <a:pt x="11391" y="31491"/>
                  </a:lnTo>
                  <a:lnTo>
                    <a:pt x="6111" y="69218"/>
                  </a:lnTo>
                  <a:lnTo>
                    <a:pt x="0" y="81032"/>
                  </a:lnTo>
                  <a:lnTo>
                    <a:pt x="313" y="82305"/>
                  </a:lnTo>
                  <a:lnTo>
                    <a:pt x="1226" y="83154"/>
                  </a:lnTo>
                  <a:lnTo>
                    <a:pt x="2542" y="81603"/>
                  </a:lnTo>
                  <a:lnTo>
                    <a:pt x="30143" y="36656"/>
                  </a:lnTo>
                  <a:lnTo>
                    <a:pt x="49824" y="6919"/>
                  </a:lnTo>
                  <a:lnTo>
                    <a:pt x="61235" y="826"/>
                  </a:lnTo>
                  <a:lnTo>
                    <a:pt x="69600" y="0"/>
                  </a:lnTo>
                  <a:lnTo>
                    <a:pt x="72817" y="767"/>
                  </a:lnTo>
                  <a:lnTo>
                    <a:pt x="74964" y="4101"/>
                  </a:lnTo>
                  <a:lnTo>
                    <a:pt x="78408" y="29730"/>
                  </a:lnTo>
                  <a:lnTo>
                    <a:pt x="79849" y="73961"/>
                  </a:lnTo>
                  <a:lnTo>
                    <a:pt x="85605" y="10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99">
              <a:extLst>
                <a:ext uri="{FF2B5EF4-FFF2-40B4-BE49-F238E27FC236}">
                  <a16:creationId xmlns:a16="http://schemas.microsoft.com/office/drawing/2014/main" xmlns="" id="{AAD141E7-4316-452C-BD97-5E172D53C8D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26300" y="1149946"/>
              <a:ext cx="92124" cy="316450"/>
            </a:xfrm>
            <a:custGeom>
              <a:avLst/>
              <a:gdLst/>
              <a:ahLst/>
              <a:cxnLst/>
              <a:rect l="0" t="0" r="0" b="0"/>
              <a:pathLst>
                <a:path w="92124" h="316450">
                  <a:moveTo>
                    <a:pt x="63500" y="75604"/>
                  </a:moveTo>
                  <a:lnTo>
                    <a:pt x="63500" y="75604"/>
                  </a:lnTo>
                  <a:lnTo>
                    <a:pt x="77805" y="36880"/>
                  </a:lnTo>
                  <a:lnTo>
                    <a:pt x="81145" y="13801"/>
                  </a:lnTo>
                  <a:lnTo>
                    <a:pt x="80201" y="8296"/>
                  </a:lnTo>
                  <a:lnTo>
                    <a:pt x="75391" y="299"/>
                  </a:lnTo>
                  <a:lnTo>
                    <a:pt x="71427" y="0"/>
                  </a:lnTo>
                  <a:lnTo>
                    <a:pt x="61378" y="5314"/>
                  </a:lnTo>
                  <a:lnTo>
                    <a:pt x="47192" y="20205"/>
                  </a:lnTo>
                  <a:lnTo>
                    <a:pt x="42141" y="31932"/>
                  </a:lnTo>
                  <a:lnTo>
                    <a:pt x="40794" y="38023"/>
                  </a:lnTo>
                  <a:lnTo>
                    <a:pt x="41307" y="43494"/>
                  </a:lnTo>
                  <a:lnTo>
                    <a:pt x="45640" y="53337"/>
                  </a:lnTo>
                  <a:lnTo>
                    <a:pt x="49477" y="56526"/>
                  </a:lnTo>
                  <a:lnTo>
                    <a:pt x="59383" y="60069"/>
                  </a:lnTo>
                  <a:lnTo>
                    <a:pt x="64283" y="59603"/>
                  </a:lnTo>
                  <a:lnTo>
                    <a:pt x="77215" y="52910"/>
                  </a:lnTo>
                  <a:lnTo>
                    <a:pt x="83236" y="48349"/>
                  </a:lnTo>
                  <a:lnTo>
                    <a:pt x="86382" y="43970"/>
                  </a:lnTo>
                  <a:lnTo>
                    <a:pt x="88402" y="38781"/>
                  </a:lnTo>
                  <a:lnTo>
                    <a:pt x="92123" y="51366"/>
                  </a:lnTo>
                  <a:lnTo>
                    <a:pt x="90268" y="97523"/>
                  </a:lnTo>
                  <a:lnTo>
                    <a:pt x="89508" y="130501"/>
                  </a:lnTo>
                  <a:lnTo>
                    <a:pt x="87288" y="166325"/>
                  </a:lnTo>
                  <a:lnTo>
                    <a:pt x="83951" y="203413"/>
                  </a:lnTo>
                  <a:lnTo>
                    <a:pt x="80114" y="241064"/>
                  </a:lnTo>
                  <a:lnTo>
                    <a:pt x="67246" y="287848"/>
                  </a:lnTo>
                  <a:lnTo>
                    <a:pt x="54111" y="305872"/>
                  </a:lnTo>
                  <a:lnTo>
                    <a:pt x="46658" y="311666"/>
                  </a:lnTo>
                  <a:lnTo>
                    <a:pt x="32731" y="316222"/>
                  </a:lnTo>
                  <a:lnTo>
                    <a:pt x="26054" y="316449"/>
                  </a:lnTo>
                  <a:lnTo>
                    <a:pt x="14872" y="312939"/>
                  </a:lnTo>
                  <a:lnTo>
                    <a:pt x="0" y="304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00">
              <a:extLst>
                <a:ext uri="{FF2B5EF4-FFF2-40B4-BE49-F238E27FC236}">
                  <a16:creationId xmlns:a16="http://schemas.microsoft.com/office/drawing/2014/main" xmlns="" id="{7D516AE7-B7DD-43E7-96BF-BFECDB74868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452123" y="1113830"/>
              <a:ext cx="12178" cy="35521"/>
            </a:xfrm>
            <a:custGeom>
              <a:avLst/>
              <a:gdLst/>
              <a:ahLst/>
              <a:cxnLst/>
              <a:rect l="0" t="0" r="0" b="0"/>
              <a:pathLst>
                <a:path w="12178" h="35521">
                  <a:moveTo>
                    <a:pt x="12177" y="35520"/>
                  </a:moveTo>
                  <a:lnTo>
                    <a:pt x="12177" y="35520"/>
                  </a:lnTo>
                  <a:lnTo>
                    <a:pt x="2126" y="11653"/>
                  </a:lnTo>
                  <a:lnTo>
                    <a:pt x="0" y="232"/>
                  </a:lnTo>
                  <a:lnTo>
                    <a:pt x="531" y="0"/>
                  </a:lnTo>
                  <a:lnTo>
                    <a:pt x="5827" y="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01">
              <a:extLst>
                <a:ext uri="{FF2B5EF4-FFF2-40B4-BE49-F238E27FC236}">
                  <a16:creationId xmlns:a16="http://schemas.microsoft.com/office/drawing/2014/main" xmlns="" id="{50864F74-408C-4B66-B1B1-BB9E2646AEA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457950" y="11938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5026" y="46453"/>
                  </a:lnTo>
                  <a:lnTo>
                    <a:pt x="6175" y="90444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3302">
            <a:extLst>
              <a:ext uri="{FF2B5EF4-FFF2-40B4-BE49-F238E27FC236}">
                <a16:creationId xmlns:a16="http://schemas.microsoft.com/office/drawing/2014/main" xmlns="" id="{A0DB7E28-605C-41D6-AFAA-7F2AB99CAB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00007" y="1147923"/>
            <a:ext cx="173994" cy="122078"/>
          </a:xfrm>
          <a:custGeom>
            <a:avLst/>
            <a:gdLst/>
            <a:ahLst/>
            <a:cxnLst/>
            <a:rect l="0" t="0" r="0" b="0"/>
            <a:pathLst>
              <a:path w="173994" h="122078">
                <a:moveTo>
                  <a:pt x="104143" y="26827"/>
                </a:moveTo>
                <a:lnTo>
                  <a:pt x="104143" y="26827"/>
                </a:lnTo>
                <a:lnTo>
                  <a:pt x="68200" y="344"/>
                </a:lnTo>
                <a:lnTo>
                  <a:pt x="62542" y="0"/>
                </a:lnTo>
                <a:lnTo>
                  <a:pt x="48729" y="3380"/>
                </a:lnTo>
                <a:lnTo>
                  <a:pt x="35064" y="13349"/>
                </a:lnTo>
                <a:lnTo>
                  <a:pt x="21936" y="29303"/>
                </a:lnTo>
                <a:lnTo>
                  <a:pt x="4761" y="64641"/>
                </a:lnTo>
                <a:lnTo>
                  <a:pt x="0" y="87143"/>
                </a:lnTo>
                <a:lnTo>
                  <a:pt x="848" y="95965"/>
                </a:lnTo>
                <a:lnTo>
                  <a:pt x="7433" y="109531"/>
                </a:lnTo>
                <a:lnTo>
                  <a:pt x="12153" y="113713"/>
                </a:lnTo>
                <a:lnTo>
                  <a:pt x="23042" y="118360"/>
                </a:lnTo>
                <a:lnTo>
                  <a:pt x="29614" y="117482"/>
                </a:lnTo>
                <a:lnTo>
                  <a:pt x="44444" y="110863"/>
                </a:lnTo>
                <a:lnTo>
                  <a:pt x="65287" y="91865"/>
                </a:lnTo>
                <a:lnTo>
                  <a:pt x="97040" y="44300"/>
                </a:lnTo>
                <a:lnTo>
                  <a:pt x="99408" y="42709"/>
                </a:lnTo>
                <a:lnTo>
                  <a:pt x="101691" y="43765"/>
                </a:lnTo>
                <a:lnTo>
                  <a:pt x="136623" y="87761"/>
                </a:lnTo>
                <a:lnTo>
                  <a:pt x="173993" y="1220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711">
            <a:extLst>
              <a:ext uri="{FF2B5EF4-FFF2-40B4-BE49-F238E27FC236}">
                <a16:creationId xmlns:a16="http://schemas.microsoft.com/office/drawing/2014/main" xmlns="" id="{CF8BF8B6-710B-477D-8092-D6B66912BA7D}"/>
              </a:ext>
            </a:extLst>
          </p:cNvPr>
          <p:cNvGrpSpPr/>
          <p:nvPr/>
        </p:nvGrpSpPr>
        <p:grpSpPr>
          <a:xfrm>
            <a:off x="8185424" y="1021595"/>
            <a:ext cx="401190" cy="250270"/>
            <a:chOff x="8185424" y="1021595"/>
            <a:chExt cx="401190" cy="250270"/>
          </a:xfrm>
        </p:grpSpPr>
        <p:sp>
          <p:nvSpPr>
            <p:cNvPr id="69" name="SMARTInkShape-3303">
              <a:extLst>
                <a:ext uri="{FF2B5EF4-FFF2-40B4-BE49-F238E27FC236}">
                  <a16:creationId xmlns:a16="http://schemas.microsoft.com/office/drawing/2014/main" xmlns="" id="{3C5B3C61-5D04-43FD-8E7D-503B8E5AC02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185424" y="1169961"/>
              <a:ext cx="231497" cy="101904"/>
            </a:xfrm>
            <a:custGeom>
              <a:avLst/>
              <a:gdLst/>
              <a:ahLst/>
              <a:cxnLst/>
              <a:rect l="0" t="0" r="0" b="0"/>
              <a:pathLst>
                <a:path w="231497" h="101904">
                  <a:moveTo>
                    <a:pt x="82276" y="30189"/>
                  </a:moveTo>
                  <a:lnTo>
                    <a:pt x="82276" y="30189"/>
                  </a:lnTo>
                  <a:lnTo>
                    <a:pt x="70343" y="16374"/>
                  </a:lnTo>
                  <a:lnTo>
                    <a:pt x="64978" y="9232"/>
                  </a:lnTo>
                  <a:lnTo>
                    <a:pt x="57890" y="3706"/>
                  </a:lnTo>
                  <a:lnTo>
                    <a:pt x="50036" y="780"/>
                  </a:lnTo>
                  <a:lnTo>
                    <a:pt x="45966" y="0"/>
                  </a:lnTo>
                  <a:lnTo>
                    <a:pt x="35799" y="4777"/>
                  </a:lnTo>
                  <a:lnTo>
                    <a:pt x="30125" y="9014"/>
                  </a:lnTo>
                  <a:lnTo>
                    <a:pt x="12026" y="35204"/>
                  </a:lnTo>
                  <a:lnTo>
                    <a:pt x="0" y="66404"/>
                  </a:lnTo>
                  <a:lnTo>
                    <a:pt x="83" y="83679"/>
                  </a:lnTo>
                  <a:lnTo>
                    <a:pt x="2080" y="91249"/>
                  </a:lnTo>
                  <a:lnTo>
                    <a:pt x="6939" y="96296"/>
                  </a:lnTo>
                  <a:lnTo>
                    <a:pt x="21747" y="101903"/>
                  </a:lnTo>
                  <a:lnTo>
                    <a:pt x="40087" y="98751"/>
                  </a:lnTo>
                  <a:lnTo>
                    <a:pt x="57881" y="89589"/>
                  </a:lnTo>
                  <a:lnTo>
                    <a:pt x="70493" y="76109"/>
                  </a:lnTo>
                  <a:lnTo>
                    <a:pt x="77039" y="62592"/>
                  </a:lnTo>
                  <a:lnTo>
                    <a:pt x="81241" y="40039"/>
                  </a:lnTo>
                  <a:lnTo>
                    <a:pt x="80881" y="37461"/>
                  </a:lnTo>
                  <a:lnTo>
                    <a:pt x="79934" y="36448"/>
                  </a:lnTo>
                  <a:lnTo>
                    <a:pt x="78599" y="36478"/>
                  </a:lnTo>
                  <a:lnTo>
                    <a:pt x="77114" y="44038"/>
                  </a:lnTo>
                  <a:lnTo>
                    <a:pt x="77160" y="56100"/>
                  </a:lnTo>
                  <a:lnTo>
                    <a:pt x="79531" y="68516"/>
                  </a:lnTo>
                  <a:lnTo>
                    <a:pt x="86701" y="79208"/>
                  </a:lnTo>
                  <a:lnTo>
                    <a:pt x="91575" y="84035"/>
                  </a:lnTo>
                  <a:lnTo>
                    <a:pt x="102636" y="89398"/>
                  </a:lnTo>
                  <a:lnTo>
                    <a:pt x="108549" y="90829"/>
                  </a:lnTo>
                  <a:lnTo>
                    <a:pt x="114608" y="89665"/>
                  </a:lnTo>
                  <a:lnTo>
                    <a:pt x="126985" y="82729"/>
                  </a:lnTo>
                  <a:lnTo>
                    <a:pt x="139110" y="70294"/>
                  </a:lnTo>
                  <a:lnTo>
                    <a:pt x="148823" y="49792"/>
                  </a:lnTo>
                  <a:lnTo>
                    <a:pt x="151147" y="41485"/>
                  </a:lnTo>
                  <a:lnTo>
                    <a:pt x="151474" y="41247"/>
                  </a:lnTo>
                  <a:lnTo>
                    <a:pt x="151690" y="41795"/>
                  </a:lnTo>
                  <a:lnTo>
                    <a:pt x="145850" y="85431"/>
                  </a:lnTo>
                  <a:lnTo>
                    <a:pt x="165551" y="41762"/>
                  </a:lnTo>
                  <a:lnTo>
                    <a:pt x="175026" y="26160"/>
                  </a:lnTo>
                  <a:lnTo>
                    <a:pt x="188644" y="12171"/>
                  </a:lnTo>
                  <a:lnTo>
                    <a:pt x="195521" y="8299"/>
                  </a:lnTo>
                  <a:lnTo>
                    <a:pt x="208807" y="5879"/>
                  </a:lnTo>
                  <a:lnTo>
                    <a:pt x="214607" y="7632"/>
                  </a:lnTo>
                  <a:lnTo>
                    <a:pt x="224816" y="15225"/>
                  </a:lnTo>
                  <a:lnTo>
                    <a:pt x="230293" y="29418"/>
                  </a:lnTo>
                  <a:lnTo>
                    <a:pt x="231496" y="59124"/>
                  </a:lnTo>
                  <a:lnTo>
                    <a:pt x="228326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304">
              <a:extLst>
                <a:ext uri="{FF2B5EF4-FFF2-40B4-BE49-F238E27FC236}">
                  <a16:creationId xmlns:a16="http://schemas.microsoft.com/office/drawing/2014/main" xmlns="" id="{EA3F5FBD-297C-49AD-95E8-A050D5AEEC3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478365" y="1021595"/>
              <a:ext cx="108249" cy="247022"/>
            </a:xfrm>
            <a:custGeom>
              <a:avLst/>
              <a:gdLst/>
              <a:ahLst/>
              <a:cxnLst/>
              <a:rect l="0" t="0" r="0" b="0"/>
              <a:pathLst>
                <a:path w="108249" h="247022">
                  <a:moveTo>
                    <a:pt x="68735" y="146805"/>
                  </a:moveTo>
                  <a:lnTo>
                    <a:pt x="68735" y="146805"/>
                  </a:lnTo>
                  <a:lnTo>
                    <a:pt x="65364" y="140063"/>
                  </a:lnTo>
                  <a:lnTo>
                    <a:pt x="56183" y="134871"/>
                  </a:lnTo>
                  <a:lnTo>
                    <a:pt x="43401" y="131623"/>
                  </a:lnTo>
                  <a:lnTo>
                    <a:pt x="30664" y="132532"/>
                  </a:lnTo>
                  <a:lnTo>
                    <a:pt x="17947" y="139050"/>
                  </a:lnTo>
                  <a:lnTo>
                    <a:pt x="11594" y="143752"/>
                  </a:lnTo>
                  <a:lnTo>
                    <a:pt x="4533" y="160265"/>
                  </a:lnTo>
                  <a:lnTo>
                    <a:pt x="0" y="205359"/>
                  </a:lnTo>
                  <a:lnTo>
                    <a:pt x="3144" y="224335"/>
                  </a:lnTo>
                  <a:lnTo>
                    <a:pt x="9244" y="238413"/>
                  </a:lnTo>
                  <a:lnTo>
                    <a:pt x="16658" y="247021"/>
                  </a:lnTo>
                  <a:lnTo>
                    <a:pt x="23434" y="243955"/>
                  </a:lnTo>
                  <a:lnTo>
                    <a:pt x="51785" y="212671"/>
                  </a:lnTo>
                  <a:lnTo>
                    <a:pt x="77980" y="167654"/>
                  </a:lnTo>
                  <a:lnTo>
                    <a:pt x="92599" y="135140"/>
                  </a:lnTo>
                  <a:lnTo>
                    <a:pt x="100508" y="98111"/>
                  </a:lnTo>
                  <a:lnTo>
                    <a:pt x="104728" y="60252"/>
                  </a:lnTo>
                  <a:lnTo>
                    <a:pt x="108248" y="15405"/>
                  </a:lnTo>
                  <a:lnTo>
                    <a:pt x="105661" y="6994"/>
                  </a:lnTo>
                  <a:lnTo>
                    <a:pt x="101818" y="681"/>
                  </a:lnTo>
                  <a:lnTo>
                    <a:pt x="97141" y="0"/>
                  </a:lnTo>
                  <a:lnTo>
                    <a:pt x="91905" y="3074"/>
                  </a:lnTo>
                  <a:lnTo>
                    <a:pt x="86298" y="8651"/>
                  </a:lnTo>
                  <a:lnTo>
                    <a:pt x="71666" y="46839"/>
                  </a:lnTo>
                  <a:lnTo>
                    <a:pt x="66510" y="84266"/>
                  </a:lnTo>
                  <a:lnTo>
                    <a:pt x="64924" y="125360"/>
                  </a:lnTo>
                  <a:lnTo>
                    <a:pt x="66572" y="164791"/>
                  </a:lnTo>
                  <a:lnTo>
                    <a:pt x="74835" y="209206"/>
                  </a:lnTo>
                  <a:lnTo>
                    <a:pt x="81435" y="23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712">
            <a:extLst>
              <a:ext uri="{FF2B5EF4-FFF2-40B4-BE49-F238E27FC236}">
                <a16:creationId xmlns:a16="http://schemas.microsoft.com/office/drawing/2014/main" xmlns="" id="{1F5074B7-421A-4CFA-996F-D74D7EF6377A}"/>
              </a:ext>
            </a:extLst>
          </p:cNvPr>
          <p:cNvGrpSpPr/>
          <p:nvPr/>
        </p:nvGrpSpPr>
        <p:grpSpPr>
          <a:xfrm>
            <a:off x="8851900" y="996950"/>
            <a:ext cx="209551" cy="249085"/>
            <a:chOff x="8851900" y="996950"/>
            <a:chExt cx="209551" cy="249085"/>
          </a:xfrm>
        </p:grpSpPr>
        <p:sp>
          <p:nvSpPr>
            <p:cNvPr id="72" name="SMARTInkShape-3305">
              <a:extLst>
                <a:ext uri="{FF2B5EF4-FFF2-40B4-BE49-F238E27FC236}">
                  <a16:creationId xmlns:a16="http://schemas.microsoft.com/office/drawing/2014/main" xmlns="" id="{33A9B8D8-72C1-4892-AE8C-E67C15FA44D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851900" y="996950"/>
              <a:ext cx="117052" cy="249085"/>
            </a:xfrm>
            <a:custGeom>
              <a:avLst/>
              <a:gdLst/>
              <a:ahLst/>
              <a:cxnLst/>
              <a:rect l="0" t="0" r="0" b="0"/>
              <a:pathLst>
                <a:path w="117052" h="249085">
                  <a:moveTo>
                    <a:pt x="69850" y="0"/>
                  </a:moveTo>
                  <a:lnTo>
                    <a:pt x="69850" y="0"/>
                  </a:lnTo>
                  <a:lnTo>
                    <a:pt x="59737" y="6742"/>
                  </a:lnTo>
                  <a:lnTo>
                    <a:pt x="46706" y="31161"/>
                  </a:lnTo>
                  <a:lnTo>
                    <a:pt x="37279" y="78691"/>
                  </a:lnTo>
                  <a:lnTo>
                    <a:pt x="30444" y="115407"/>
                  </a:lnTo>
                  <a:lnTo>
                    <a:pt x="23408" y="152186"/>
                  </a:lnTo>
                  <a:lnTo>
                    <a:pt x="17929" y="187348"/>
                  </a:lnTo>
                  <a:lnTo>
                    <a:pt x="13732" y="233517"/>
                  </a:lnTo>
                  <a:lnTo>
                    <a:pt x="13159" y="244426"/>
                  </a:lnTo>
                  <a:lnTo>
                    <a:pt x="13712" y="246206"/>
                  </a:lnTo>
                  <a:lnTo>
                    <a:pt x="14785" y="245982"/>
                  </a:lnTo>
                  <a:lnTo>
                    <a:pt x="48687" y="202850"/>
                  </a:lnTo>
                  <a:lnTo>
                    <a:pt x="87298" y="157720"/>
                  </a:lnTo>
                  <a:lnTo>
                    <a:pt x="99477" y="148414"/>
                  </a:lnTo>
                  <a:lnTo>
                    <a:pt x="103712" y="146921"/>
                  </a:lnTo>
                  <a:lnTo>
                    <a:pt x="107242" y="146630"/>
                  </a:lnTo>
                  <a:lnTo>
                    <a:pt x="109594" y="147848"/>
                  </a:lnTo>
                  <a:lnTo>
                    <a:pt x="111163" y="150071"/>
                  </a:lnTo>
                  <a:lnTo>
                    <a:pt x="117051" y="170520"/>
                  </a:lnTo>
                  <a:lnTo>
                    <a:pt x="115287" y="185618"/>
                  </a:lnTo>
                  <a:lnTo>
                    <a:pt x="106028" y="214936"/>
                  </a:lnTo>
                  <a:lnTo>
                    <a:pt x="89429" y="234664"/>
                  </a:lnTo>
                  <a:lnTo>
                    <a:pt x="63265" y="247173"/>
                  </a:lnTo>
                  <a:lnTo>
                    <a:pt x="45286" y="249084"/>
                  </a:lnTo>
                  <a:lnTo>
                    <a:pt x="23060" y="246194"/>
                  </a:lnTo>
                  <a:lnTo>
                    <a:pt x="17490" y="244562"/>
                  </a:lnTo>
                  <a:lnTo>
                    <a:pt x="9420" y="23898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306">
              <a:extLst>
                <a:ext uri="{FF2B5EF4-FFF2-40B4-BE49-F238E27FC236}">
                  <a16:creationId xmlns:a16="http://schemas.microsoft.com/office/drawing/2014/main" xmlns="" id="{A4F48307-86F8-4001-A274-1098033BB70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048750" y="1244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713">
            <a:extLst>
              <a:ext uri="{FF2B5EF4-FFF2-40B4-BE49-F238E27FC236}">
                <a16:creationId xmlns:a16="http://schemas.microsoft.com/office/drawing/2014/main" xmlns="" id="{C898B72D-41DE-4BF5-8CF3-C28DED789CDA}"/>
              </a:ext>
            </a:extLst>
          </p:cNvPr>
          <p:cNvGrpSpPr/>
          <p:nvPr/>
        </p:nvGrpSpPr>
        <p:grpSpPr>
          <a:xfrm>
            <a:off x="8972550" y="1005065"/>
            <a:ext cx="800101" cy="303036"/>
            <a:chOff x="8972550" y="1005065"/>
            <a:chExt cx="800101" cy="303036"/>
          </a:xfrm>
        </p:grpSpPr>
        <p:sp>
          <p:nvSpPr>
            <p:cNvPr id="75" name="SMARTInkShape-3307">
              <a:extLst>
                <a:ext uri="{FF2B5EF4-FFF2-40B4-BE49-F238E27FC236}">
                  <a16:creationId xmlns:a16="http://schemas.microsoft.com/office/drawing/2014/main" xmlns="" id="{ED1F72DA-E846-43F1-9116-8042A230489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72550" y="1226433"/>
              <a:ext cx="69511" cy="81668"/>
            </a:xfrm>
            <a:custGeom>
              <a:avLst/>
              <a:gdLst/>
              <a:ahLst/>
              <a:cxnLst/>
              <a:rect l="0" t="0" r="0" b="0"/>
              <a:pathLst>
                <a:path w="69511" h="81668">
                  <a:moveTo>
                    <a:pt x="57150" y="5467"/>
                  </a:moveTo>
                  <a:lnTo>
                    <a:pt x="57150" y="5467"/>
                  </a:lnTo>
                  <a:lnTo>
                    <a:pt x="60520" y="2096"/>
                  </a:lnTo>
                  <a:lnTo>
                    <a:pt x="64057" y="441"/>
                  </a:lnTo>
                  <a:lnTo>
                    <a:pt x="65987" y="0"/>
                  </a:lnTo>
                  <a:lnTo>
                    <a:pt x="67275" y="411"/>
                  </a:lnTo>
                  <a:lnTo>
                    <a:pt x="68134" y="1391"/>
                  </a:lnTo>
                  <a:lnTo>
                    <a:pt x="69087" y="4361"/>
                  </a:lnTo>
                  <a:lnTo>
                    <a:pt x="69510" y="8033"/>
                  </a:lnTo>
                  <a:lnTo>
                    <a:pt x="53868" y="26984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08">
              <a:extLst>
                <a:ext uri="{FF2B5EF4-FFF2-40B4-BE49-F238E27FC236}">
                  <a16:creationId xmlns:a16="http://schemas.microsoft.com/office/drawing/2014/main" xmlns="" id="{1BF2D0AD-32FA-4C4F-A36E-0F338791E54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276482" y="1144765"/>
              <a:ext cx="121519" cy="120527"/>
            </a:xfrm>
            <a:custGeom>
              <a:avLst/>
              <a:gdLst/>
              <a:ahLst/>
              <a:cxnLst/>
              <a:rect l="0" t="0" r="0" b="0"/>
              <a:pathLst>
                <a:path w="121519" h="120527">
                  <a:moveTo>
                    <a:pt x="26268" y="10935"/>
                  </a:moveTo>
                  <a:lnTo>
                    <a:pt x="26268" y="10935"/>
                  </a:lnTo>
                  <a:lnTo>
                    <a:pt x="26268" y="4193"/>
                  </a:lnTo>
                  <a:lnTo>
                    <a:pt x="25562" y="2207"/>
                  </a:lnTo>
                  <a:lnTo>
                    <a:pt x="24387" y="883"/>
                  </a:lnTo>
                  <a:lnTo>
                    <a:pt x="22897" y="0"/>
                  </a:lnTo>
                  <a:lnTo>
                    <a:pt x="21904" y="823"/>
                  </a:lnTo>
                  <a:lnTo>
                    <a:pt x="13126" y="39731"/>
                  </a:lnTo>
                  <a:lnTo>
                    <a:pt x="1642" y="82710"/>
                  </a:lnTo>
                  <a:lnTo>
                    <a:pt x="0" y="109342"/>
                  </a:lnTo>
                  <a:lnTo>
                    <a:pt x="2363" y="118172"/>
                  </a:lnTo>
                  <a:lnTo>
                    <a:pt x="3982" y="120526"/>
                  </a:lnTo>
                  <a:lnTo>
                    <a:pt x="7883" y="119979"/>
                  </a:lnTo>
                  <a:lnTo>
                    <a:pt x="19743" y="113727"/>
                  </a:lnTo>
                  <a:lnTo>
                    <a:pt x="28777" y="102011"/>
                  </a:lnTo>
                  <a:lnTo>
                    <a:pt x="44981" y="67571"/>
                  </a:lnTo>
                  <a:lnTo>
                    <a:pt x="49401" y="64329"/>
                  </a:lnTo>
                  <a:lnTo>
                    <a:pt x="53717" y="62888"/>
                  </a:lnTo>
                  <a:lnTo>
                    <a:pt x="55857" y="64620"/>
                  </a:lnTo>
                  <a:lnTo>
                    <a:pt x="73221" y="88351"/>
                  </a:lnTo>
                  <a:lnTo>
                    <a:pt x="90509" y="99803"/>
                  </a:lnTo>
                  <a:lnTo>
                    <a:pt x="105666" y="104294"/>
                  </a:lnTo>
                  <a:lnTo>
                    <a:pt x="109539" y="103513"/>
                  </a:lnTo>
                  <a:lnTo>
                    <a:pt x="115724" y="98883"/>
                  </a:lnTo>
                  <a:lnTo>
                    <a:pt x="118943" y="90240"/>
                  </a:lnTo>
                  <a:lnTo>
                    <a:pt x="121010" y="64073"/>
                  </a:lnTo>
                  <a:lnTo>
                    <a:pt x="118305" y="32174"/>
                  </a:lnTo>
                  <a:lnTo>
                    <a:pt x="121518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09">
              <a:extLst>
                <a:ext uri="{FF2B5EF4-FFF2-40B4-BE49-F238E27FC236}">
                  <a16:creationId xmlns:a16="http://schemas.microsoft.com/office/drawing/2014/main" xmlns="" id="{FD50C1AE-761E-435A-B4DB-6E84544E800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461500" y="11874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0" y="29886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10">
              <a:extLst>
                <a:ext uri="{FF2B5EF4-FFF2-40B4-BE49-F238E27FC236}">
                  <a16:creationId xmlns:a16="http://schemas.microsoft.com/office/drawing/2014/main" xmlns="" id="{E954EEC3-510A-4C23-A9A9-6749BB0D58F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469173" y="1092200"/>
              <a:ext cx="17728" cy="95251"/>
            </a:xfrm>
            <a:custGeom>
              <a:avLst/>
              <a:gdLst/>
              <a:ahLst/>
              <a:cxnLst/>
              <a:rect l="0" t="0" r="0" b="0"/>
              <a:pathLst>
                <a:path w="17728" h="95251">
                  <a:moveTo>
                    <a:pt x="5027" y="95250"/>
                  </a:moveTo>
                  <a:lnTo>
                    <a:pt x="5027" y="95250"/>
                  </a:lnTo>
                  <a:lnTo>
                    <a:pt x="0" y="55687"/>
                  </a:lnTo>
                  <a:lnTo>
                    <a:pt x="2309" y="21270"/>
                  </a:lnTo>
                  <a:lnTo>
                    <a:pt x="7581" y="11099"/>
                  </a:lnTo>
                  <a:lnTo>
                    <a:pt x="17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11">
              <a:extLst>
                <a:ext uri="{FF2B5EF4-FFF2-40B4-BE49-F238E27FC236}">
                  <a16:creationId xmlns:a16="http://schemas.microsoft.com/office/drawing/2014/main" xmlns="" id="{168F5490-7855-4E48-ADC5-84B543CD18F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556749" y="1005065"/>
              <a:ext cx="64628" cy="252132"/>
            </a:xfrm>
            <a:custGeom>
              <a:avLst/>
              <a:gdLst/>
              <a:ahLst/>
              <a:cxnLst/>
              <a:rect l="0" t="0" r="0" b="0"/>
              <a:pathLst>
                <a:path w="64628" h="252132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706" y="117"/>
                  </a:lnTo>
                  <a:lnTo>
                    <a:pt x="3371" y="2129"/>
                  </a:lnTo>
                  <a:lnTo>
                    <a:pt x="7840" y="37536"/>
                  </a:lnTo>
                  <a:lnTo>
                    <a:pt x="9129" y="64385"/>
                  </a:lnTo>
                  <a:lnTo>
                    <a:pt x="4998" y="97485"/>
                  </a:lnTo>
                  <a:lnTo>
                    <a:pt x="4102" y="131481"/>
                  </a:lnTo>
                  <a:lnTo>
                    <a:pt x="6056" y="165406"/>
                  </a:lnTo>
                  <a:lnTo>
                    <a:pt x="9278" y="199298"/>
                  </a:lnTo>
                  <a:lnTo>
                    <a:pt x="15057" y="236628"/>
                  </a:lnTo>
                  <a:lnTo>
                    <a:pt x="19211" y="243947"/>
                  </a:lnTo>
                  <a:lnTo>
                    <a:pt x="24801" y="248826"/>
                  </a:lnTo>
                  <a:lnTo>
                    <a:pt x="31351" y="252079"/>
                  </a:lnTo>
                  <a:lnTo>
                    <a:pt x="37834" y="252131"/>
                  </a:lnTo>
                  <a:lnTo>
                    <a:pt x="50682" y="246544"/>
                  </a:lnTo>
                  <a:lnTo>
                    <a:pt x="59685" y="233243"/>
                  </a:lnTo>
                  <a:lnTo>
                    <a:pt x="64627" y="216277"/>
                  </a:lnTo>
                  <a:lnTo>
                    <a:pt x="63501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12">
              <a:extLst>
                <a:ext uri="{FF2B5EF4-FFF2-40B4-BE49-F238E27FC236}">
                  <a16:creationId xmlns:a16="http://schemas.microsoft.com/office/drawing/2014/main" xmlns="" id="{FA3CA198-948A-40B9-964D-DAE4B2914BC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505950" y="1019484"/>
              <a:ext cx="266701" cy="206067"/>
            </a:xfrm>
            <a:custGeom>
              <a:avLst/>
              <a:gdLst/>
              <a:ahLst/>
              <a:cxnLst/>
              <a:rect l="0" t="0" r="0" b="0"/>
              <a:pathLst>
                <a:path w="266701" h="206067">
                  <a:moveTo>
                    <a:pt x="0" y="110816"/>
                  </a:moveTo>
                  <a:lnTo>
                    <a:pt x="0" y="110816"/>
                  </a:lnTo>
                  <a:lnTo>
                    <a:pt x="3370" y="107445"/>
                  </a:lnTo>
                  <a:lnTo>
                    <a:pt x="50911" y="91692"/>
                  </a:lnTo>
                  <a:lnTo>
                    <a:pt x="82348" y="72302"/>
                  </a:lnTo>
                  <a:lnTo>
                    <a:pt x="123158" y="28795"/>
                  </a:lnTo>
                  <a:lnTo>
                    <a:pt x="138247" y="0"/>
                  </a:lnTo>
                  <a:lnTo>
                    <a:pt x="139437" y="250"/>
                  </a:lnTo>
                  <a:lnTo>
                    <a:pt x="142640" y="4290"/>
                  </a:lnTo>
                  <a:lnTo>
                    <a:pt x="145376" y="43730"/>
                  </a:lnTo>
                  <a:lnTo>
                    <a:pt x="145850" y="85451"/>
                  </a:lnTo>
                  <a:lnTo>
                    <a:pt x="145286" y="130425"/>
                  </a:lnTo>
                  <a:lnTo>
                    <a:pt x="140575" y="171350"/>
                  </a:lnTo>
                  <a:lnTo>
                    <a:pt x="140989" y="173044"/>
                  </a:lnTo>
                  <a:lnTo>
                    <a:pt x="141970" y="172762"/>
                  </a:lnTo>
                  <a:lnTo>
                    <a:pt x="170178" y="142639"/>
                  </a:lnTo>
                  <a:lnTo>
                    <a:pt x="188523" y="131309"/>
                  </a:lnTo>
                  <a:lnTo>
                    <a:pt x="208436" y="123922"/>
                  </a:lnTo>
                  <a:lnTo>
                    <a:pt x="217274" y="124492"/>
                  </a:lnTo>
                  <a:lnTo>
                    <a:pt x="232739" y="132652"/>
                  </a:lnTo>
                  <a:lnTo>
                    <a:pt x="244786" y="147567"/>
                  </a:lnTo>
                  <a:lnTo>
                    <a:pt x="257619" y="175798"/>
                  </a:lnTo>
                  <a:lnTo>
                    <a:pt x="266700" y="20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714">
            <a:extLst>
              <a:ext uri="{FF2B5EF4-FFF2-40B4-BE49-F238E27FC236}">
                <a16:creationId xmlns:a16="http://schemas.microsoft.com/office/drawing/2014/main" xmlns="" id="{3F8D0A5E-BC88-473E-A431-78C1F270956C}"/>
              </a:ext>
            </a:extLst>
          </p:cNvPr>
          <p:cNvGrpSpPr/>
          <p:nvPr/>
        </p:nvGrpSpPr>
        <p:grpSpPr>
          <a:xfrm>
            <a:off x="10110083" y="955025"/>
            <a:ext cx="634118" cy="431266"/>
            <a:chOff x="10110083" y="955025"/>
            <a:chExt cx="634118" cy="431266"/>
          </a:xfrm>
        </p:grpSpPr>
        <p:sp>
          <p:nvSpPr>
            <p:cNvPr id="82" name="SMARTInkShape-3313">
              <a:extLst>
                <a:ext uri="{FF2B5EF4-FFF2-40B4-BE49-F238E27FC236}">
                  <a16:creationId xmlns:a16="http://schemas.microsoft.com/office/drawing/2014/main" xmlns="" id="{D964DA86-8D79-4001-B6E6-1F9B32B570E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110083" y="1129047"/>
              <a:ext cx="107068" cy="130913"/>
            </a:xfrm>
            <a:custGeom>
              <a:avLst/>
              <a:gdLst/>
              <a:ahLst/>
              <a:cxnLst/>
              <a:rect l="0" t="0" r="0" b="0"/>
              <a:pathLst>
                <a:path w="107068" h="130913">
                  <a:moveTo>
                    <a:pt x="5467" y="52053"/>
                  </a:moveTo>
                  <a:lnTo>
                    <a:pt x="5467" y="52053"/>
                  </a:lnTo>
                  <a:lnTo>
                    <a:pt x="0" y="52053"/>
                  </a:lnTo>
                  <a:lnTo>
                    <a:pt x="6120" y="55424"/>
                  </a:lnTo>
                  <a:lnTo>
                    <a:pt x="20243" y="57520"/>
                  </a:lnTo>
                  <a:lnTo>
                    <a:pt x="37831" y="54770"/>
                  </a:lnTo>
                  <a:lnTo>
                    <a:pt x="53078" y="46116"/>
                  </a:lnTo>
                  <a:lnTo>
                    <a:pt x="56258" y="41745"/>
                  </a:lnTo>
                  <a:lnTo>
                    <a:pt x="59790" y="31244"/>
                  </a:lnTo>
                  <a:lnTo>
                    <a:pt x="57599" y="19521"/>
                  </a:lnTo>
                  <a:lnTo>
                    <a:pt x="51920" y="8667"/>
                  </a:lnTo>
                  <a:lnTo>
                    <a:pt x="44693" y="1490"/>
                  </a:lnTo>
                  <a:lnTo>
                    <a:pt x="40789" y="0"/>
                  </a:lnTo>
                  <a:lnTo>
                    <a:pt x="32689" y="226"/>
                  </a:lnTo>
                  <a:lnTo>
                    <a:pt x="24385" y="8322"/>
                  </a:lnTo>
                  <a:lnTo>
                    <a:pt x="7558" y="39887"/>
                  </a:lnTo>
                  <a:lnTo>
                    <a:pt x="1618" y="73143"/>
                  </a:lnTo>
                  <a:lnTo>
                    <a:pt x="6599" y="103065"/>
                  </a:lnTo>
                  <a:lnTo>
                    <a:pt x="17024" y="117294"/>
                  </a:lnTo>
                  <a:lnTo>
                    <a:pt x="23755" y="123063"/>
                  </a:lnTo>
                  <a:lnTo>
                    <a:pt x="40642" y="129474"/>
                  </a:lnTo>
                  <a:lnTo>
                    <a:pt x="60610" y="130912"/>
                  </a:lnTo>
                  <a:lnTo>
                    <a:pt x="107067" y="121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14">
              <a:extLst>
                <a:ext uri="{FF2B5EF4-FFF2-40B4-BE49-F238E27FC236}">
                  <a16:creationId xmlns:a16="http://schemas.microsoft.com/office/drawing/2014/main" xmlns="" id="{5506EC76-56C0-4519-9D76-DC9690495D9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234850" y="955025"/>
              <a:ext cx="509351" cy="431266"/>
            </a:xfrm>
            <a:custGeom>
              <a:avLst/>
              <a:gdLst/>
              <a:ahLst/>
              <a:cxnLst/>
              <a:rect l="0" t="0" r="0" b="0"/>
              <a:pathLst>
                <a:path w="509351" h="431266">
                  <a:moveTo>
                    <a:pt x="96600" y="232425"/>
                  </a:moveTo>
                  <a:lnTo>
                    <a:pt x="96600" y="232425"/>
                  </a:lnTo>
                  <a:lnTo>
                    <a:pt x="95895" y="206399"/>
                  </a:lnTo>
                  <a:lnTo>
                    <a:pt x="93229" y="197104"/>
                  </a:lnTo>
                  <a:lnTo>
                    <a:pt x="84391" y="183938"/>
                  </a:lnTo>
                  <a:lnTo>
                    <a:pt x="73065" y="179125"/>
                  </a:lnTo>
                  <a:lnTo>
                    <a:pt x="66093" y="177842"/>
                  </a:lnTo>
                  <a:lnTo>
                    <a:pt x="52703" y="180179"/>
                  </a:lnTo>
                  <a:lnTo>
                    <a:pt x="37580" y="188038"/>
                  </a:lnTo>
                  <a:lnTo>
                    <a:pt x="16746" y="203290"/>
                  </a:lnTo>
                  <a:lnTo>
                    <a:pt x="4665" y="219946"/>
                  </a:lnTo>
                  <a:lnTo>
                    <a:pt x="0" y="236051"/>
                  </a:lnTo>
                  <a:lnTo>
                    <a:pt x="280" y="250264"/>
                  </a:lnTo>
                  <a:lnTo>
                    <a:pt x="2754" y="255607"/>
                  </a:lnTo>
                  <a:lnTo>
                    <a:pt x="11146" y="263424"/>
                  </a:lnTo>
                  <a:lnTo>
                    <a:pt x="20050" y="267369"/>
                  </a:lnTo>
                  <a:lnTo>
                    <a:pt x="24399" y="268421"/>
                  </a:lnTo>
                  <a:lnTo>
                    <a:pt x="38640" y="262064"/>
                  </a:lnTo>
                  <a:lnTo>
                    <a:pt x="62728" y="242618"/>
                  </a:lnTo>
                  <a:lnTo>
                    <a:pt x="88128" y="210130"/>
                  </a:lnTo>
                  <a:lnTo>
                    <a:pt x="88835" y="210506"/>
                  </a:lnTo>
                  <a:lnTo>
                    <a:pt x="89621" y="214687"/>
                  </a:lnTo>
                  <a:lnTo>
                    <a:pt x="86692" y="235087"/>
                  </a:lnTo>
                  <a:lnTo>
                    <a:pt x="71243" y="270216"/>
                  </a:lnTo>
                  <a:lnTo>
                    <a:pt x="62276" y="308533"/>
                  </a:lnTo>
                  <a:lnTo>
                    <a:pt x="56247" y="350069"/>
                  </a:lnTo>
                  <a:lnTo>
                    <a:pt x="47890" y="397506"/>
                  </a:lnTo>
                  <a:lnTo>
                    <a:pt x="42970" y="423076"/>
                  </a:lnTo>
                  <a:lnTo>
                    <a:pt x="43207" y="427259"/>
                  </a:lnTo>
                  <a:lnTo>
                    <a:pt x="44071" y="430048"/>
                  </a:lnTo>
                  <a:lnTo>
                    <a:pt x="45354" y="431201"/>
                  </a:lnTo>
                  <a:lnTo>
                    <a:pt x="46913" y="431265"/>
                  </a:lnTo>
                  <a:lnTo>
                    <a:pt x="48658" y="430601"/>
                  </a:lnTo>
                  <a:lnTo>
                    <a:pt x="78358" y="390667"/>
                  </a:lnTo>
                  <a:lnTo>
                    <a:pt x="101568" y="347618"/>
                  </a:lnTo>
                  <a:lnTo>
                    <a:pt x="123737" y="316077"/>
                  </a:lnTo>
                  <a:lnTo>
                    <a:pt x="140645" y="282774"/>
                  </a:lnTo>
                  <a:lnTo>
                    <a:pt x="151453" y="249864"/>
                  </a:lnTo>
                  <a:lnTo>
                    <a:pt x="157539" y="207096"/>
                  </a:lnTo>
                  <a:lnTo>
                    <a:pt x="159595" y="185742"/>
                  </a:lnTo>
                  <a:lnTo>
                    <a:pt x="159763" y="186486"/>
                  </a:lnTo>
                  <a:lnTo>
                    <a:pt x="154604" y="221101"/>
                  </a:lnTo>
                  <a:lnTo>
                    <a:pt x="158283" y="264290"/>
                  </a:lnTo>
                  <a:lnTo>
                    <a:pt x="160972" y="290471"/>
                  </a:lnTo>
                  <a:lnTo>
                    <a:pt x="166603" y="300086"/>
                  </a:lnTo>
                  <a:lnTo>
                    <a:pt x="170080" y="301521"/>
                  </a:lnTo>
                  <a:lnTo>
                    <a:pt x="173810" y="301067"/>
                  </a:lnTo>
                  <a:lnTo>
                    <a:pt x="177706" y="299353"/>
                  </a:lnTo>
                  <a:lnTo>
                    <a:pt x="209233" y="260873"/>
                  </a:lnTo>
                  <a:lnTo>
                    <a:pt x="217215" y="244598"/>
                  </a:lnTo>
                  <a:lnTo>
                    <a:pt x="227124" y="214978"/>
                  </a:lnTo>
                  <a:lnTo>
                    <a:pt x="228066" y="213738"/>
                  </a:lnTo>
                  <a:lnTo>
                    <a:pt x="228693" y="213617"/>
                  </a:lnTo>
                  <a:lnTo>
                    <a:pt x="220456" y="260372"/>
                  </a:lnTo>
                  <a:lnTo>
                    <a:pt x="226417" y="295424"/>
                  </a:lnTo>
                  <a:lnTo>
                    <a:pt x="229711" y="299119"/>
                  </a:lnTo>
                  <a:lnTo>
                    <a:pt x="234023" y="300877"/>
                  </a:lnTo>
                  <a:lnTo>
                    <a:pt x="239016" y="301343"/>
                  </a:lnTo>
                  <a:lnTo>
                    <a:pt x="262896" y="291886"/>
                  </a:lnTo>
                  <a:lnTo>
                    <a:pt x="309792" y="259880"/>
                  </a:lnTo>
                  <a:lnTo>
                    <a:pt x="353511" y="220832"/>
                  </a:lnTo>
                  <a:lnTo>
                    <a:pt x="364555" y="201708"/>
                  </a:lnTo>
                  <a:lnTo>
                    <a:pt x="367385" y="191492"/>
                  </a:lnTo>
                  <a:lnTo>
                    <a:pt x="366728" y="188203"/>
                  </a:lnTo>
                  <a:lnTo>
                    <a:pt x="364880" y="186010"/>
                  </a:lnTo>
                  <a:lnTo>
                    <a:pt x="362236" y="184548"/>
                  </a:lnTo>
                  <a:lnTo>
                    <a:pt x="351774" y="186687"/>
                  </a:lnTo>
                  <a:lnTo>
                    <a:pt x="338422" y="193047"/>
                  </a:lnTo>
                  <a:lnTo>
                    <a:pt x="325432" y="202929"/>
                  </a:lnTo>
                  <a:lnTo>
                    <a:pt x="309590" y="227135"/>
                  </a:lnTo>
                  <a:lnTo>
                    <a:pt x="299329" y="249908"/>
                  </a:lnTo>
                  <a:lnTo>
                    <a:pt x="297944" y="263478"/>
                  </a:lnTo>
                  <a:lnTo>
                    <a:pt x="298563" y="270060"/>
                  </a:lnTo>
                  <a:lnTo>
                    <a:pt x="301091" y="274449"/>
                  </a:lnTo>
                  <a:lnTo>
                    <a:pt x="304893" y="277374"/>
                  </a:lnTo>
                  <a:lnTo>
                    <a:pt x="309546" y="279324"/>
                  </a:lnTo>
                  <a:lnTo>
                    <a:pt x="320359" y="279610"/>
                  </a:lnTo>
                  <a:lnTo>
                    <a:pt x="326206" y="278698"/>
                  </a:lnTo>
                  <a:lnTo>
                    <a:pt x="338347" y="272041"/>
                  </a:lnTo>
                  <a:lnTo>
                    <a:pt x="355201" y="256393"/>
                  </a:lnTo>
                  <a:lnTo>
                    <a:pt x="363229" y="245194"/>
                  </a:lnTo>
                  <a:lnTo>
                    <a:pt x="366796" y="235513"/>
                  </a:lnTo>
                  <a:lnTo>
                    <a:pt x="366499" y="226507"/>
                  </a:lnTo>
                  <a:lnTo>
                    <a:pt x="364017" y="219211"/>
                  </a:lnTo>
                  <a:lnTo>
                    <a:pt x="362367" y="217266"/>
                  </a:lnTo>
                  <a:lnTo>
                    <a:pt x="360561" y="215969"/>
                  </a:lnTo>
                  <a:lnTo>
                    <a:pt x="358651" y="216515"/>
                  </a:lnTo>
                  <a:lnTo>
                    <a:pt x="354649" y="220885"/>
                  </a:lnTo>
                  <a:lnTo>
                    <a:pt x="348428" y="234650"/>
                  </a:lnTo>
                  <a:lnTo>
                    <a:pt x="347988" y="244233"/>
                  </a:lnTo>
                  <a:lnTo>
                    <a:pt x="355325" y="269833"/>
                  </a:lnTo>
                  <a:lnTo>
                    <a:pt x="359286" y="276802"/>
                  </a:lnTo>
                  <a:lnTo>
                    <a:pt x="362740" y="277532"/>
                  </a:lnTo>
                  <a:lnTo>
                    <a:pt x="372224" y="274580"/>
                  </a:lnTo>
                  <a:lnTo>
                    <a:pt x="410528" y="246574"/>
                  </a:lnTo>
                  <a:lnTo>
                    <a:pt x="429446" y="226013"/>
                  </a:lnTo>
                  <a:lnTo>
                    <a:pt x="455963" y="182704"/>
                  </a:lnTo>
                  <a:lnTo>
                    <a:pt x="473158" y="150590"/>
                  </a:lnTo>
                  <a:lnTo>
                    <a:pt x="490207" y="113739"/>
                  </a:lnTo>
                  <a:lnTo>
                    <a:pt x="503664" y="75959"/>
                  </a:lnTo>
                  <a:lnTo>
                    <a:pt x="506569" y="29745"/>
                  </a:lnTo>
                  <a:lnTo>
                    <a:pt x="501999" y="9701"/>
                  </a:lnTo>
                  <a:lnTo>
                    <a:pt x="498805" y="4214"/>
                  </a:lnTo>
                  <a:lnTo>
                    <a:pt x="495265" y="1262"/>
                  </a:lnTo>
                  <a:lnTo>
                    <a:pt x="491493" y="0"/>
                  </a:lnTo>
                  <a:lnTo>
                    <a:pt x="487568" y="3391"/>
                  </a:lnTo>
                  <a:lnTo>
                    <a:pt x="479443" y="18449"/>
                  </a:lnTo>
                  <a:lnTo>
                    <a:pt x="474892" y="48660"/>
                  </a:lnTo>
                  <a:lnTo>
                    <a:pt x="471458" y="88663"/>
                  </a:lnTo>
                  <a:lnTo>
                    <a:pt x="465227" y="134664"/>
                  </a:lnTo>
                  <a:lnTo>
                    <a:pt x="459637" y="177687"/>
                  </a:lnTo>
                  <a:lnTo>
                    <a:pt x="456211" y="215858"/>
                  </a:lnTo>
                  <a:lnTo>
                    <a:pt x="459660" y="258325"/>
                  </a:lnTo>
                  <a:lnTo>
                    <a:pt x="468215" y="274746"/>
                  </a:lnTo>
                  <a:lnTo>
                    <a:pt x="474871" y="278983"/>
                  </a:lnTo>
                  <a:lnTo>
                    <a:pt x="509350" y="28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15">
            <a:extLst>
              <a:ext uri="{FF2B5EF4-FFF2-40B4-BE49-F238E27FC236}">
                <a16:creationId xmlns:a16="http://schemas.microsoft.com/office/drawing/2014/main" xmlns="" id="{B0BBC037-80AD-4F53-87A5-78DBE4891B25}"/>
              </a:ext>
            </a:extLst>
          </p:cNvPr>
          <p:cNvGrpSpPr/>
          <p:nvPr/>
        </p:nvGrpSpPr>
        <p:grpSpPr>
          <a:xfrm>
            <a:off x="11011882" y="1021271"/>
            <a:ext cx="513369" cy="444856"/>
            <a:chOff x="11011882" y="1021271"/>
            <a:chExt cx="513369" cy="444856"/>
          </a:xfrm>
        </p:grpSpPr>
        <p:sp>
          <p:nvSpPr>
            <p:cNvPr id="85" name="SMARTInkShape-3315">
              <a:extLst>
                <a:ext uri="{FF2B5EF4-FFF2-40B4-BE49-F238E27FC236}">
                  <a16:creationId xmlns:a16="http://schemas.microsoft.com/office/drawing/2014/main" xmlns="" id="{EB0F59F2-571B-463F-9A47-ACE6447BCDF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372850" y="1021271"/>
              <a:ext cx="77871" cy="243435"/>
            </a:xfrm>
            <a:custGeom>
              <a:avLst/>
              <a:gdLst/>
              <a:ahLst/>
              <a:cxnLst/>
              <a:rect l="0" t="0" r="0" b="0"/>
              <a:pathLst>
                <a:path w="77871" h="243435">
                  <a:moveTo>
                    <a:pt x="12700" y="39179"/>
                  </a:moveTo>
                  <a:lnTo>
                    <a:pt x="12700" y="39179"/>
                  </a:lnTo>
                  <a:lnTo>
                    <a:pt x="24257" y="520"/>
                  </a:lnTo>
                  <a:lnTo>
                    <a:pt x="24638" y="0"/>
                  </a:lnTo>
                  <a:lnTo>
                    <a:pt x="25061" y="3187"/>
                  </a:lnTo>
                  <a:lnTo>
                    <a:pt x="18448" y="47052"/>
                  </a:lnTo>
                  <a:lnTo>
                    <a:pt x="15253" y="77956"/>
                  </a:lnTo>
                  <a:lnTo>
                    <a:pt x="13835" y="115209"/>
                  </a:lnTo>
                  <a:lnTo>
                    <a:pt x="11323" y="149641"/>
                  </a:lnTo>
                  <a:lnTo>
                    <a:pt x="5941" y="191147"/>
                  </a:lnTo>
                  <a:lnTo>
                    <a:pt x="1173" y="220343"/>
                  </a:lnTo>
                  <a:lnTo>
                    <a:pt x="1488" y="222044"/>
                  </a:lnTo>
                  <a:lnTo>
                    <a:pt x="2403" y="221767"/>
                  </a:lnTo>
                  <a:lnTo>
                    <a:pt x="3718" y="220171"/>
                  </a:lnTo>
                  <a:lnTo>
                    <a:pt x="14792" y="177836"/>
                  </a:lnTo>
                  <a:lnTo>
                    <a:pt x="30047" y="136340"/>
                  </a:lnTo>
                  <a:lnTo>
                    <a:pt x="40165" y="122813"/>
                  </a:lnTo>
                  <a:lnTo>
                    <a:pt x="45826" y="118218"/>
                  </a:lnTo>
                  <a:lnTo>
                    <a:pt x="51012" y="117272"/>
                  </a:lnTo>
                  <a:lnTo>
                    <a:pt x="55880" y="118758"/>
                  </a:lnTo>
                  <a:lnTo>
                    <a:pt x="60537" y="121865"/>
                  </a:lnTo>
                  <a:lnTo>
                    <a:pt x="67592" y="132843"/>
                  </a:lnTo>
                  <a:lnTo>
                    <a:pt x="77870" y="169629"/>
                  </a:lnTo>
                  <a:lnTo>
                    <a:pt x="74422" y="205301"/>
                  </a:lnTo>
                  <a:lnTo>
                    <a:pt x="64462" y="229198"/>
                  </a:lnTo>
                  <a:lnTo>
                    <a:pt x="52574" y="241844"/>
                  </a:lnTo>
                  <a:lnTo>
                    <a:pt x="47749" y="243434"/>
                  </a:lnTo>
                  <a:lnTo>
                    <a:pt x="36744" y="243318"/>
                  </a:lnTo>
                  <a:lnTo>
                    <a:pt x="18648" y="239286"/>
                  </a:lnTo>
                  <a:lnTo>
                    <a:pt x="9934" y="233714"/>
                  </a:lnTo>
                  <a:lnTo>
                    <a:pt x="0" y="22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316">
              <a:extLst>
                <a:ext uri="{FF2B5EF4-FFF2-40B4-BE49-F238E27FC236}">
                  <a16:creationId xmlns:a16="http://schemas.microsoft.com/office/drawing/2014/main" xmlns="" id="{A5A6FF96-9A38-4811-B176-756A3232E26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518900" y="1225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17">
              <a:extLst>
                <a:ext uri="{FF2B5EF4-FFF2-40B4-BE49-F238E27FC236}">
                  <a16:creationId xmlns:a16="http://schemas.microsoft.com/office/drawing/2014/main" xmlns="" id="{716657D7-E2D9-4F27-BE75-CD0B0515451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254935" y="1127230"/>
              <a:ext cx="81188" cy="113988"/>
            </a:xfrm>
            <a:custGeom>
              <a:avLst/>
              <a:gdLst/>
              <a:ahLst/>
              <a:cxnLst/>
              <a:rect l="0" t="0" r="0" b="0"/>
              <a:pathLst>
                <a:path w="81188" h="113988">
                  <a:moveTo>
                    <a:pt x="54415" y="9420"/>
                  </a:moveTo>
                  <a:lnTo>
                    <a:pt x="54415" y="9420"/>
                  </a:lnTo>
                  <a:lnTo>
                    <a:pt x="45576" y="582"/>
                  </a:lnTo>
                  <a:lnTo>
                    <a:pt x="42878" y="0"/>
                  </a:lnTo>
                  <a:lnTo>
                    <a:pt x="36118" y="1235"/>
                  </a:lnTo>
                  <a:lnTo>
                    <a:pt x="21007" y="9268"/>
                  </a:lnTo>
                  <a:lnTo>
                    <a:pt x="6494" y="27327"/>
                  </a:lnTo>
                  <a:lnTo>
                    <a:pt x="0" y="57295"/>
                  </a:lnTo>
                  <a:lnTo>
                    <a:pt x="4124" y="77029"/>
                  </a:lnTo>
                  <a:lnTo>
                    <a:pt x="13013" y="93796"/>
                  </a:lnTo>
                  <a:lnTo>
                    <a:pt x="24019" y="105952"/>
                  </a:lnTo>
                  <a:lnTo>
                    <a:pt x="37850" y="112295"/>
                  </a:lnTo>
                  <a:lnTo>
                    <a:pt x="45488" y="113987"/>
                  </a:lnTo>
                  <a:lnTo>
                    <a:pt x="52697" y="112292"/>
                  </a:lnTo>
                  <a:lnTo>
                    <a:pt x="66351" y="102884"/>
                  </a:lnTo>
                  <a:lnTo>
                    <a:pt x="75713" y="89295"/>
                  </a:lnTo>
                  <a:lnTo>
                    <a:pt x="79196" y="81720"/>
                  </a:lnTo>
                  <a:lnTo>
                    <a:pt x="81187" y="63896"/>
                  </a:lnTo>
                  <a:lnTo>
                    <a:pt x="79013" y="46331"/>
                  </a:lnTo>
                  <a:lnTo>
                    <a:pt x="70562" y="29215"/>
                  </a:lnTo>
                  <a:lnTo>
                    <a:pt x="64686" y="20067"/>
                  </a:lnTo>
                  <a:lnTo>
                    <a:pt x="64790" y="18635"/>
                  </a:lnTo>
                  <a:lnTo>
                    <a:pt x="67115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318">
              <a:extLst>
                <a:ext uri="{FF2B5EF4-FFF2-40B4-BE49-F238E27FC236}">
                  <a16:creationId xmlns:a16="http://schemas.microsoft.com/office/drawing/2014/main" xmlns="" id="{701F1833-85C4-4D6A-A45D-86BBCBB3349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011882" y="1116427"/>
              <a:ext cx="94692" cy="349700"/>
            </a:xfrm>
            <a:custGeom>
              <a:avLst/>
              <a:gdLst/>
              <a:ahLst/>
              <a:cxnLst/>
              <a:rect l="0" t="0" r="0" b="0"/>
              <a:pathLst>
                <a:path w="94692" h="349700">
                  <a:moveTo>
                    <a:pt x="18068" y="102773"/>
                  </a:moveTo>
                  <a:lnTo>
                    <a:pt x="18068" y="102773"/>
                  </a:lnTo>
                  <a:lnTo>
                    <a:pt x="14697" y="102773"/>
                  </a:lnTo>
                  <a:lnTo>
                    <a:pt x="13704" y="104890"/>
                  </a:lnTo>
                  <a:lnTo>
                    <a:pt x="12601" y="112886"/>
                  </a:lnTo>
                  <a:lnTo>
                    <a:pt x="16256" y="151886"/>
                  </a:lnTo>
                  <a:lnTo>
                    <a:pt x="17532" y="197131"/>
                  </a:lnTo>
                  <a:lnTo>
                    <a:pt x="17829" y="232199"/>
                  </a:lnTo>
                  <a:lnTo>
                    <a:pt x="17962" y="270833"/>
                  </a:lnTo>
                  <a:lnTo>
                    <a:pt x="16610" y="307288"/>
                  </a:lnTo>
                  <a:lnTo>
                    <a:pt x="8620" y="340857"/>
                  </a:lnTo>
                  <a:lnTo>
                    <a:pt x="3756" y="349699"/>
                  </a:lnTo>
                  <a:lnTo>
                    <a:pt x="2176" y="349235"/>
                  </a:lnTo>
                  <a:lnTo>
                    <a:pt x="421" y="341193"/>
                  </a:lnTo>
                  <a:lnTo>
                    <a:pt x="0" y="301484"/>
                  </a:lnTo>
                  <a:lnTo>
                    <a:pt x="2512" y="272463"/>
                  </a:lnTo>
                  <a:lnTo>
                    <a:pt x="7862" y="231343"/>
                  </a:lnTo>
                  <a:lnTo>
                    <a:pt x="11264" y="207536"/>
                  </a:lnTo>
                  <a:lnTo>
                    <a:pt x="14943" y="181082"/>
                  </a:lnTo>
                  <a:lnTo>
                    <a:pt x="18807" y="152862"/>
                  </a:lnTo>
                  <a:lnTo>
                    <a:pt x="22794" y="123466"/>
                  </a:lnTo>
                  <a:lnTo>
                    <a:pt x="26864" y="97518"/>
                  </a:lnTo>
                  <a:lnTo>
                    <a:pt x="35147" y="51754"/>
                  </a:lnTo>
                  <a:lnTo>
                    <a:pt x="46894" y="7532"/>
                  </a:lnTo>
                  <a:lnTo>
                    <a:pt x="51575" y="471"/>
                  </a:lnTo>
                  <a:lnTo>
                    <a:pt x="55224" y="0"/>
                  </a:lnTo>
                  <a:lnTo>
                    <a:pt x="64921" y="3239"/>
                  </a:lnTo>
                  <a:lnTo>
                    <a:pt x="74404" y="13145"/>
                  </a:lnTo>
                  <a:lnTo>
                    <a:pt x="91990" y="49242"/>
                  </a:lnTo>
                  <a:lnTo>
                    <a:pt x="94691" y="88166"/>
                  </a:lnTo>
                  <a:lnTo>
                    <a:pt x="86931" y="110863"/>
                  </a:lnTo>
                  <a:lnTo>
                    <a:pt x="73368" y="128946"/>
                  </a:lnTo>
                  <a:lnTo>
                    <a:pt x="55580" y="141687"/>
                  </a:lnTo>
                  <a:lnTo>
                    <a:pt x="32475" y="150051"/>
                  </a:lnTo>
                  <a:lnTo>
                    <a:pt x="28379" y="149109"/>
                  </a:lnTo>
                  <a:lnTo>
                    <a:pt x="26354" y="146363"/>
                  </a:lnTo>
                  <a:lnTo>
                    <a:pt x="24418" y="134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19">
              <a:extLst>
                <a:ext uri="{FF2B5EF4-FFF2-40B4-BE49-F238E27FC236}">
                  <a16:creationId xmlns:a16="http://schemas.microsoft.com/office/drawing/2014/main" xmlns="" id="{9E93F8C2-814D-4BEC-BC91-693A33020BF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145132" y="1117600"/>
              <a:ext cx="119769" cy="126819"/>
            </a:xfrm>
            <a:custGeom>
              <a:avLst/>
              <a:gdLst/>
              <a:ahLst/>
              <a:cxnLst/>
              <a:rect l="0" t="0" r="0" b="0"/>
              <a:pathLst>
                <a:path w="119769" h="126819">
                  <a:moveTo>
                    <a:pt x="5468" y="31750"/>
                  </a:moveTo>
                  <a:lnTo>
                    <a:pt x="5468" y="31750"/>
                  </a:lnTo>
                  <a:lnTo>
                    <a:pt x="1104" y="21611"/>
                  </a:lnTo>
                  <a:lnTo>
                    <a:pt x="0" y="14073"/>
                  </a:lnTo>
                  <a:lnTo>
                    <a:pt x="1116" y="11499"/>
                  </a:lnTo>
                  <a:lnTo>
                    <a:pt x="3272" y="9782"/>
                  </a:lnTo>
                  <a:lnTo>
                    <a:pt x="6121" y="8638"/>
                  </a:lnTo>
                  <a:lnTo>
                    <a:pt x="14931" y="9248"/>
                  </a:lnTo>
                  <a:lnTo>
                    <a:pt x="20243" y="10399"/>
                  </a:lnTo>
                  <a:lnTo>
                    <a:pt x="31790" y="19203"/>
                  </a:lnTo>
                  <a:lnTo>
                    <a:pt x="56449" y="51222"/>
                  </a:lnTo>
                  <a:lnTo>
                    <a:pt x="65259" y="84557"/>
                  </a:lnTo>
                  <a:lnTo>
                    <a:pt x="64498" y="111131"/>
                  </a:lnTo>
                  <a:lnTo>
                    <a:pt x="61754" y="117126"/>
                  </a:lnTo>
                  <a:lnTo>
                    <a:pt x="53062" y="125669"/>
                  </a:lnTo>
                  <a:lnTo>
                    <a:pt x="49192" y="126818"/>
                  </a:lnTo>
                  <a:lnTo>
                    <a:pt x="45907" y="126173"/>
                  </a:lnTo>
                  <a:lnTo>
                    <a:pt x="43011" y="124332"/>
                  </a:lnTo>
                  <a:lnTo>
                    <a:pt x="37911" y="114761"/>
                  </a:lnTo>
                  <a:lnTo>
                    <a:pt x="35563" y="108257"/>
                  </a:lnTo>
                  <a:lnTo>
                    <a:pt x="35631" y="78878"/>
                  </a:lnTo>
                  <a:lnTo>
                    <a:pt x="46860" y="46733"/>
                  </a:lnTo>
                  <a:lnTo>
                    <a:pt x="66965" y="21608"/>
                  </a:lnTo>
                  <a:lnTo>
                    <a:pt x="90795" y="7500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716">
            <a:extLst>
              <a:ext uri="{FF2B5EF4-FFF2-40B4-BE49-F238E27FC236}">
                <a16:creationId xmlns:a16="http://schemas.microsoft.com/office/drawing/2014/main" xmlns="" id="{63546DAF-48C3-4B4F-A3C7-D3841E8A1BC7}"/>
              </a:ext>
            </a:extLst>
          </p:cNvPr>
          <p:cNvGrpSpPr/>
          <p:nvPr/>
        </p:nvGrpSpPr>
        <p:grpSpPr>
          <a:xfrm>
            <a:off x="2106828" y="2547763"/>
            <a:ext cx="591923" cy="338370"/>
            <a:chOff x="2106828" y="2547763"/>
            <a:chExt cx="591923" cy="338370"/>
          </a:xfrm>
        </p:grpSpPr>
        <p:sp>
          <p:nvSpPr>
            <p:cNvPr id="91" name="SMARTInkShape-3320">
              <a:extLst>
                <a:ext uri="{FF2B5EF4-FFF2-40B4-BE49-F238E27FC236}">
                  <a16:creationId xmlns:a16="http://schemas.microsoft.com/office/drawing/2014/main" xmlns="" id="{11A55D71-9DF3-4E4E-A475-CEABF2062FC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06828" y="2547763"/>
              <a:ext cx="147423" cy="338370"/>
            </a:xfrm>
            <a:custGeom>
              <a:avLst/>
              <a:gdLst/>
              <a:ahLst/>
              <a:cxnLst/>
              <a:rect l="0" t="0" r="0" b="0"/>
              <a:pathLst>
                <a:path w="147423" h="338370">
                  <a:moveTo>
                    <a:pt x="115672" y="195437"/>
                  </a:moveTo>
                  <a:lnTo>
                    <a:pt x="115672" y="195437"/>
                  </a:lnTo>
                  <a:lnTo>
                    <a:pt x="115672" y="192066"/>
                  </a:lnTo>
                  <a:lnTo>
                    <a:pt x="112301" y="183228"/>
                  </a:lnTo>
                  <a:lnTo>
                    <a:pt x="94702" y="167599"/>
                  </a:lnTo>
                  <a:lnTo>
                    <a:pt x="83069" y="159311"/>
                  </a:lnTo>
                  <a:lnTo>
                    <a:pt x="76297" y="157947"/>
                  </a:lnTo>
                  <a:lnTo>
                    <a:pt x="61248" y="160195"/>
                  </a:lnTo>
                  <a:lnTo>
                    <a:pt x="45152" y="175305"/>
                  </a:lnTo>
                  <a:lnTo>
                    <a:pt x="20224" y="215342"/>
                  </a:lnTo>
                  <a:lnTo>
                    <a:pt x="6223" y="248734"/>
                  </a:lnTo>
                  <a:lnTo>
                    <a:pt x="0" y="282389"/>
                  </a:lnTo>
                  <a:lnTo>
                    <a:pt x="2879" y="308636"/>
                  </a:lnTo>
                  <a:lnTo>
                    <a:pt x="6610" y="319586"/>
                  </a:lnTo>
                  <a:lnTo>
                    <a:pt x="12625" y="327592"/>
                  </a:lnTo>
                  <a:lnTo>
                    <a:pt x="28716" y="338369"/>
                  </a:lnTo>
                  <a:lnTo>
                    <a:pt x="38651" y="337997"/>
                  </a:lnTo>
                  <a:lnTo>
                    <a:pt x="60979" y="328177"/>
                  </a:lnTo>
                  <a:lnTo>
                    <a:pt x="93979" y="289330"/>
                  </a:lnTo>
                  <a:lnTo>
                    <a:pt x="109793" y="249867"/>
                  </a:lnTo>
                  <a:lnTo>
                    <a:pt x="115986" y="227490"/>
                  </a:lnTo>
                  <a:lnTo>
                    <a:pt x="120115" y="201284"/>
                  </a:lnTo>
                  <a:lnTo>
                    <a:pt x="122867" y="172523"/>
                  </a:lnTo>
                  <a:lnTo>
                    <a:pt x="124702" y="142061"/>
                  </a:lnTo>
                  <a:lnTo>
                    <a:pt x="125220" y="113286"/>
                  </a:lnTo>
                  <a:lnTo>
                    <a:pt x="124860" y="85637"/>
                  </a:lnTo>
                  <a:lnTo>
                    <a:pt x="122578" y="38687"/>
                  </a:lnTo>
                  <a:lnTo>
                    <a:pt x="119212" y="10765"/>
                  </a:lnTo>
                  <a:lnTo>
                    <a:pt x="115915" y="3883"/>
                  </a:lnTo>
                  <a:lnTo>
                    <a:pt x="111601" y="707"/>
                  </a:lnTo>
                  <a:lnTo>
                    <a:pt x="106608" y="0"/>
                  </a:lnTo>
                  <a:lnTo>
                    <a:pt x="101163" y="3762"/>
                  </a:lnTo>
                  <a:lnTo>
                    <a:pt x="89468" y="19231"/>
                  </a:lnTo>
                  <a:lnTo>
                    <a:pt x="82859" y="49625"/>
                  </a:lnTo>
                  <a:lnTo>
                    <a:pt x="81333" y="89709"/>
                  </a:lnTo>
                  <a:lnTo>
                    <a:pt x="85358" y="135747"/>
                  </a:lnTo>
                  <a:lnTo>
                    <a:pt x="95614" y="182549"/>
                  </a:lnTo>
                  <a:lnTo>
                    <a:pt x="110285" y="227103"/>
                  </a:lnTo>
                  <a:lnTo>
                    <a:pt x="128565" y="265720"/>
                  </a:lnTo>
                  <a:lnTo>
                    <a:pt x="147422" y="303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21">
              <a:extLst>
                <a:ext uri="{FF2B5EF4-FFF2-40B4-BE49-F238E27FC236}">
                  <a16:creationId xmlns:a16="http://schemas.microsoft.com/office/drawing/2014/main" xmlns="" id="{CE2F43D2-E27D-412C-9BDC-C1CDBF02D02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297094" y="2698750"/>
              <a:ext cx="33357" cy="164848"/>
            </a:xfrm>
            <a:custGeom>
              <a:avLst/>
              <a:gdLst/>
              <a:ahLst/>
              <a:cxnLst/>
              <a:rect l="0" t="0" r="0" b="0"/>
              <a:pathLst>
                <a:path w="33357" h="164848">
                  <a:moveTo>
                    <a:pt x="14306" y="95250"/>
                  </a:moveTo>
                  <a:lnTo>
                    <a:pt x="14306" y="95250"/>
                  </a:lnTo>
                  <a:lnTo>
                    <a:pt x="4872" y="111164"/>
                  </a:lnTo>
                  <a:lnTo>
                    <a:pt x="0" y="125136"/>
                  </a:lnTo>
                  <a:lnTo>
                    <a:pt x="33" y="148869"/>
                  </a:lnTo>
                  <a:lnTo>
                    <a:pt x="4511" y="163662"/>
                  </a:lnTo>
                  <a:lnTo>
                    <a:pt x="7070" y="164847"/>
                  </a:lnTo>
                  <a:lnTo>
                    <a:pt x="10188" y="164225"/>
                  </a:lnTo>
                  <a:lnTo>
                    <a:pt x="13677" y="162400"/>
                  </a:lnTo>
                  <a:lnTo>
                    <a:pt x="19436" y="149083"/>
                  </a:lnTo>
                  <a:lnTo>
                    <a:pt x="24763" y="114023"/>
                  </a:lnTo>
                  <a:lnTo>
                    <a:pt x="26342" y="67887"/>
                  </a:lnTo>
                  <a:lnTo>
                    <a:pt x="28691" y="27875"/>
                  </a:lnTo>
                  <a:lnTo>
                    <a:pt x="33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22">
              <a:extLst>
                <a:ext uri="{FF2B5EF4-FFF2-40B4-BE49-F238E27FC236}">
                  <a16:creationId xmlns:a16="http://schemas.microsoft.com/office/drawing/2014/main" xmlns="" id="{FC9F7DFE-A8AB-477E-AFA5-40E93F8FC0D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361251" y="2673076"/>
              <a:ext cx="64450" cy="171725"/>
            </a:xfrm>
            <a:custGeom>
              <a:avLst/>
              <a:gdLst/>
              <a:ahLst/>
              <a:cxnLst/>
              <a:rect l="0" t="0" r="0" b="0"/>
              <a:pathLst>
                <a:path w="64450" h="171725">
                  <a:moveTo>
                    <a:pt x="64449" y="38374"/>
                  </a:moveTo>
                  <a:lnTo>
                    <a:pt x="64449" y="38374"/>
                  </a:lnTo>
                  <a:lnTo>
                    <a:pt x="63743" y="27529"/>
                  </a:lnTo>
                  <a:lnTo>
                    <a:pt x="58674" y="12348"/>
                  </a:lnTo>
                  <a:lnTo>
                    <a:pt x="52240" y="3053"/>
                  </a:lnTo>
                  <a:lnTo>
                    <a:pt x="47137" y="716"/>
                  </a:lnTo>
                  <a:lnTo>
                    <a:pt x="33942" y="0"/>
                  </a:lnTo>
                  <a:lnTo>
                    <a:pt x="27178" y="4325"/>
                  </a:lnTo>
                  <a:lnTo>
                    <a:pt x="14017" y="20419"/>
                  </a:lnTo>
                  <a:lnTo>
                    <a:pt x="1450" y="60022"/>
                  </a:lnTo>
                  <a:lnTo>
                    <a:pt x="0" y="104133"/>
                  </a:lnTo>
                  <a:lnTo>
                    <a:pt x="10781" y="141741"/>
                  </a:lnTo>
                  <a:lnTo>
                    <a:pt x="23428" y="158633"/>
                  </a:lnTo>
                  <a:lnTo>
                    <a:pt x="30752" y="165114"/>
                  </a:lnTo>
                  <a:lnTo>
                    <a:pt x="37751" y="168728"/>
                  </a:lnTo>
                  <a:lnTo>
                    <a:pt x="64449" y="171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23">
              <a:extLst>
                <a:ext uri="{FF2B5EF4-FFF2-40B4-BE49-F238E27FC236}">
                  <a16:creationId xmlns:a16="http://schemas.microsoft.com/office/drawing/2014/main" xmlns="" id="{1C103F5A-8CDE-4C66-908A-3876CAB5F0F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512111" y="2673632"/>
              <a:ext cx="84013" cy="156114"/>
            </a:xfrm>
            <a:custGeom>
              <a:avLst/>
              <a:gdLst/>
              <a:ahLst/>
              <a:cxnLst/>
              <a:rect l="0" t="0" r="0" b="0"/>
              <a:pathLst>
                <a:path w="84013" h="156114">
                  <a:moveTo>
                    <a:pt x="8839" y="63218"/>
                  </a:moveTo>
                  <a:lnTo>
                    <a:pt x="8839" y="63218"/>
                  </a:lnTo>
                  <a:lnTo>
                    <a:pt x="0" y="72056"/>
                  </a:lnTo>
                  <a:lnTo>
                    <a:pt x="125" y="74049"/>
                  </a:lnTo>
                  <a:lnTo>
                    <a:pt x="1618" y="76083"/>
                  </a:lnTo>
                  <a:lnTo>
                    <a:pt x="4025" y="78145"/>
                  </a:lnTo>
                  <a:lnTo>
                    <a:pt x="12344" y="80436"/>
                  </a:lnTo>
                  <a:lnTo>
                    <a:pt x="17525" y="81046"/>
                  </a:lnTo>
                  <a:lnTo>
                    <a:pt x="28928" y="77962"/>
                  </a:lnTo>
                  <a:lnTo>
                    <a:pt x="56865" y="61113"/>
                  </a:lnTo>
                  <a:lnTo>
                    <a:pt x="77867" y="40173"/>
                  </a:lnTo>
                  <a:lnTo>
                    <a:pt x="81669" y="32332"/>
                  </a:lnTo>
                  <a:lnTo>
                    <a:pt x="84012" y="16095"/>
                  </a:lnTo>
                  <a:lnTo>
                    <a:pt x="82237" y="9930"/>
                  </a:lnTo>
                  <a:lnTo>
                    <a:pt x="78938" y="5115"/>
                  </a:lnTo>
                  <a:lnTo>
                    <a:pt x="74622" y="1199"/>
                  </a:lnTo>
                  <a:lnTo>
                    <a:pt x="68922" y="0"/>
                  </a:lnTo>
                  <a:lnTo>
                    <a:pt x="55063" y="2430"/>
                  </a:lnTo>
                  <a:lnTo>
                    <a:pt x="28023" y="25216"/>
                  </a:lnTo>
                  <a:lnTo>
                    <a:pt x="7781" y="65521"/>
                  </a:lnTo>
                  <a:lnTo>
                    <a:pt x="2959" y="106469"/>
                  </a:lnTo>
                  <a:lnTo>
                    <a:pt x="9370" y="135300"/>
                  </a:lnTo>
                  <a:lnTo>
                    <a:pt x="20129" y="148406"/>
                  </a:lnTo>
                  <a:lnTo>
                    <a:pt x="26949" y="153877"/>
                  </a:lnTo>
                  <a:lnTo>
                    <a:pt x="34318" y="156113"/>
                  </a:lnTo>
                  <a:lnTo>
                    <a:pt x="65989" y="152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24">
              <a:extLst>
                <a:ext uri="{FF2B5EF4-FFF2-40B4-BE49-F238E27FC236}">
                  <a16:creationId xmlns:a16="http://schemas.microsoft.com/office/drawing/2014/main" xmlns="" id="{FFF8DD76-9060-4C79-B90C-89063AFAFB7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98750" y="2806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3325">
            <a:extLst>
              <a:ext uri="{FF2B5EF4-FFF2-40B4-BE49-F238E27FC236}">
                <a16:creationId xmlns:a16="http://schemas.microsoft.com/office/drawing/2014/main" xmlns="" id="{B3FCA77D-DE1D-4B71-8230-9621AFA7A7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00250" y="2710313"/>
            <a:ext cx="901701" cy="90038"/>
          </a:xfrm>
          <a:custGeom>
            <a:avLst/>
            <a:gdLst/>
            <a:ahLst/>
            <a:cxnLst/>
            <a:rect l="0" t="0" r="0" b="0"/>
            <a:pathLst>
              <a:path w="901701" h="90038">
                <a:moveTo>
                  <a:pt x="0" y="90037"/>
                </a:moveTo>
                <a:lnTo>
                  <a:pt x="0" y="90037"/>
                </a:lnTo>
                <a:lnTo>
                  <a:pt x="0" y="83295"/>
                </a:lnTo>
                <a:lnTo>
                  <a:pt x="5644" y="76222"/>
                </a:lnTo>
                <a:lnTo>
                  <a:pt x="10113" y="72360"/>
                </a:lnTo>
                <a:lnTo>
                  <a:pt x="36628" y="63554"/>
                </a:lnTo>
                <a:lnTo>
                  <a:pt x="72488" y="58747"/>
                </a:lnTo>
                <a:lnTo>
                  <a:pt x="94892" y="56477"/>
                </a:lnTo>
                <a:lnTo>
                  <a:pt x="123939" y="54964"/>
                </a:lnTo>
                <a:lnTo>
                  <a:pt x="157415" y="53955"/>
                </a:lnTo>
                <a:lnTo>
                  <a:pt x="193843" y="53282"/>
                </a:lnTo>
                <a:lnTo>
                  <a:pt x="235768" y="52128"/>
                </a:lnTo>
                <a:lnTo>
                  <a:pt x="281356" y="50653"/>
                </a:lnTo>
                <a:lnTo>
                  <a:pt x="329387" y="48965"/>
                </a:lnTo>
                <a:lnTo>
                  <a:pt x="382575" y="45016"/>
                </a:lnTo>
                <a:lnTo>
                  <a:pt x="439200" y="39562"/>
                </a:lnTo>
                <a:lnTo>
                  <a:pt x="498117" y="33104"/>
                </a:lnTo>
                <a:lnTo>
                  <a:pt x="555739" y="26682"/>
                </a:lnTo>
                <a:lnTo>
                  <a:pt x="612498" y="20283"/>
                </a:lnTo>
                <a:lnTo>
                  <a:pt x="668682" y="13901"/>
                </a:lnTo>
                <a:lnTo>
                  <a:pt x="716721" y="8941"/>
                </a:lnTo>
                <a:lnTo>
                  <a:pt x="759331" y="4928"/>
                </a:lnTo>
                <a:lnTo>
                  <a:pt x="798321" y="1548"/>
                </a:lnTo>
                <a:lnTo>
                  <a:pt x="827842" y="0"/>
                </a:lnTo>
                <a:lnTo>
                  <a:pt x="870050" y="161"/>
                </a:lnTo>
                <a:lnTo>
                  <a:pt x="882011" y="2603"/>
                </a:lnTo>
                <a:lnTo>
                  <a:pt x="889279" y="6348"/>
                </a:lnTo>
                <a:lnTo>
                  <a:pt x="901700" y="201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718">
            <a:extLst>
              <a:ext uri="{FF2B5EF4-FFF2-40B4-BE49-F238E27FC236}">
                <a16:creationId xmlns:a16="http://schemas.microsoft.com/office/drawing/2014/main" xmlns="" id="{968827BA-7B94-4CFF-AB5C-B487568937E8}"/>
              </a:ext>
            </a:extLst>
          </p:cNvPr>
          <p:cNvGrpSpPr/>
          <p:nvPr/>
        </p:nvGrpSpPr>
        <p:grpSpPr>
          <a:xfrm>
            <a:off x="3214277" y="2499122"/>
            <a:ext cx="443324" cy="361604"/>
            <a:chOff x="3214277" y="2499122"/>
            <a:chExt cx="443324" cy="361604"/>
          </a:xfrm>
        </p:grpSpPr>
        <p:sp>
          <p:nvSpPr>
            <p:cNvPr id="98" name="SMARTInkShape-3326">
              <a:extLst>
                <a:ext uri="{FF2B5EF4-FFF2-40B4-BE49-F238E27FC236}">
                  <a16:creationId xmlns:a16="http://schemas.microsoft.com/office/drawing/2014/main" xmlns="" id="{85FB31BA-0975-4FA7-8A57-E9BFAA72E9D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14277" y="2499122"/>
              <a:ext cx="129600" cy="361604"/>
            </a:xfrm>
            <a:custGeom>
              <a:avLst/>
              <a:gdLst/>
              <a:ahLst/>
              <a:cxnLst/>
              <a:rect l="0" t="0" r="0" b="0"/>
              <a:pathLst>
                <a:path w="129600" h="361604">
                  <a:moveTo>
                    <a:pt x="75023" y="263128"/>
                  </a:moveTo>
                  <a:lnTo>
                    <a:pt x="75023" y="263128"/>
                  </a:lnTo>
                  <a:lnTo>
                    <a:pt x="87232" y="250919"/>
                  </a:lnTo>
                  <a:lnTo>
                    <a:pt x="91032" y="243355"/>
                  </a:lnTo>
                  <a:lnTo>
                    <a:pt x="92046" y="239363"/>
                  </a:lnTo>
                  <a:lnTo>
                    <a:pt x="91290" y="231164"/>
                  </a:lnTo>
                  <a:lnTo>
                    <a:pt x="90102" y="227002"/>
                  </a:lnTo>
                  <a:lnTo>
                    <a:pt x="83136" y="218615"/>
                  </a:lnTo>
                  <a:lnTo>
                    <a:pt x="78315" y="214402"/>
                  </a:lnTo>
                  <a:lnTo>
                    <a:pt x="71573" y="213005"/>
                  </a:lnTo>
                  <a:lnTo>
                    <a:pt x="54675" y="215216"/>
                  </a:lnTo>
                  <a:lnTo>
                    <a:pt x="37287" y="226547"/>
                  </a:lnTo>
                  <a:lnTo>
                    <a:pt x="20857" y="245459"/>
                  </a:lnTo>
                  <a:lnTo>
                    <a:pt x="6499" y="272679"/>
                  </a:lnTo>
                  <a:lnTo>
                    <a:pt x="588" y="301710"/>
                  </a:lnTo>
                  <a:lnTo>
                    <a:pt x="0" y="316366"/>
                  </a:lnTo>
                  <a:lnTo>
                    <a:pt x="6872" y="340176"/>
                  </a:lnTo>
                  <a:lnTo>
                    <a:pt x="12656" y="350477"/>
                  </a:lnTo>
                  <a:lnTo>
                    <a:pt x="20745" y="356639"/>
                  </a:lnTo>
                  <a:lnTo>
                    <a:pt x="41022" y="361603"/>
                  </a:lnTo>
                  <a:lnTo>
                    <a:pt x="64144" y="352050"/>
                  </a:lnTo>
                  <a:lnTo>
                    <a:pt x="76237" y="343576"/>
                  </a:lnTo>
                  <a:lnTo>
                    <a:pt x="106740" y="297939"/>
                  </a:lnTo>
                  <a:lnTo>
                    <a:pt x="121105" y="254141"/>
                  </a:lnTo>
                  <a:lnTo>
                    <a:pt x="126911" y="229620"/>
                  </a:lnTo>
                  <a:lnTo>
                    <a:pt x="129370" y="201278"/>
                  </a:lnTo>
                  <a:lnTo>
                    <a:pt x="129599" y="170389"/>
                  </a:lnTo>
                  <a:lnTo>
                    <a:pt x="128341" y="137802"/>
                  </a:lnTo>
                  <a:lnTo>
                    <a:pt x="126090" y="106905"/>
                  </a:lnTo>
                  <a:lnTo>
                    <a:pt x="123179" y="77135"/>
                  </a:lnTo>
                  <a:lnTo>
                    <a:pt x="119827" y="48116"/>
                  </a:lnTo>
                  <a:lnTo>
                    <a:pt x="111738" y="3903"/>
                  </a:lnTo>
                  <a:lnTo>
                    <a:pt x="107967" y="0"/>
                  </a:lnTo>
                  <a:lnTo>
                    <a:pt x="103335" y="221"/>
                  </a:lnTo>
                  <a:lnTo>
                    <a:pt x="98131" y="3190"/>
                  </a:lnTo>
                  <a:lnTo>
                    <a:pt x="84065" y="44449"/>
                  </a:lnTo>
                  <a:lnTo>
                    <a:pt x="79042" y="88091"/>
                  </a:lnTo>
                  <a:lnTo>
                    <a:pt x="77702" y="112570"/>
                  </a:lnTo>
                  <a:lnTo>
                    <a:pt x="78925" y="137356"/>
                  </a:lnTo>
                  <a:lnTo>
                    <a:pt x="81858" y="162347"/>
                  </a:lnTo>
                  <a:lnTo>
                    <a:pt x="85929" y="187474"/>
                  </a:lnTo>
                  <a:lnTo>
                    <a:pt x="99861" y="234208"/>
                  </a:lnTo>
                  <a:lnTo>
                    <a:pt x="125823" y="301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27">
              <a:extLst>
                <a:ext uri="{FF2B5EF4-FFF2-40B4-BE49-F238E27FC236}">
                  <a16:creationId xmlns:a16="http://schemas.microsoft.com/office/drawing/2014/main" xmlns="" id="{6158232A-B494-4533-8D41-161C6FB3E3B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16300" y="2774950"/>
              <a:ext cx="31751" cy="27105"/>
            </a:xfrm>
            <a:custGeom>
              <a:avLst/>
              <a:gdLst/>
              <a:ahLst/>
              <a:cxnLst/>
              <a:rect l="0" t="0" r="0" b="0"/>
              <a:pathLst>
                <a:path w="31751" h="27105">
                  <a:moveTo>
                    <a:pt x="31750" y="0"/>
                  </a:moveTo>
                  <a:lnTo>
                    <a:pt x="31750" y="0"/>
                  </a:lnTo>
                  <a:lnTo>
                    <a:pt x="25008" y="0"/>
                  </a:lnTo>
                  <a:lnTo>
                    <a:pt x="17935" y="5644"/>
                  </a:lnTo>
                  <a:lnTo>
                    <a:pt x="3511" y="22354"/>
                  </a:lnTo>
                  <a:lnTo>
                    <a:pt x="1560" y="27104"/>
                  </a:lnTo>
                  <a:lnTo>
                    <a:pt x="1040" y="26536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28">
              <a:extLst>
                <a:ext uri="{FF2B5EF4-FFF2-40B4-BE49-F238E27FC236}">
                  <a16:creationId xmlns:a16="http://schemas.microsoft.com/office/drawing/2014/main" xmlns="" id="{D9D1A728-DC41-42BD-A392-65A75AC529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400306" y="2744083"/>
              <a:ext cx="22345" cy="107068"/>
            </a:xfrm>
            <a:custGeom>
              <a:avLst/>
              <a:gdLst/>
              <a:ahLst/>
              <a:cxnLst/>
              <a:rect l="0" t="0" r="0" b="0"/>
              <a:pathLst>
                <a:path w="22345" h="107068">
                  <a:moveTo>
                    <a:pt x="9644" y="5467"/>
                  </a:moveTo>
                  <a:lnTo>
                    <a:pt x="9644" y="5467"/>
                  </a:lnTo>
                  <a:lnTo>
                    <a:pt x="6273" y="5467"/>
                  </a:lnTo>
                  <a:lnTo>
                    <a:pt x="5280" y="4761"/>
                  </a:lnTo>
                  <a:lnTo>
                    <a:pt x="4618" y="3585"/>
                  </a:lnTo>
                  <a:lnTo>
                    <a:pt x="3555" y="0"/>
                  </a:lnTo>
                  <a:lnTo>
                    <a:pt x="0" y="6121"/>
                  </a:lnTo>
                  <a:lnTo>
                    <a:pt x="1220" y="23613"/>
                  </a:lnTo>
                  <a:lnTo>
                    <a:pt x="8660" y="60583"/>
                  </a:lnTo>
                  <a:lnTo>
                    <a:pt x="22344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29">
              <a:extLst>
                <a:ext uri="{FF2B5EF4-FFF2-40B4-BE49-F238E27FC236}">
                  <a16:creationId xmlns:a16="http://schemas.microsoft.com/office/drawing/2014/main" xmlns="" id="{0E310AF5-3B30-4C39-A9AA-25EE0BCEA05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84182" y="2654284"/>
              <a:ext cx="173419" cy="135159"/>
            </a:xfrm>
            <a:custGeom>
              <a:avLst/>
              <a:gdLst/>
              <a:ahLst/>
              <a:cxnLst/>
              <a:rect l="0" t="0" r="0" b="0"/>
              <a:pathLst>
                <a:path w="173419" h="135159">
                  <a:moveTo>
                    <a:pt x="21018" y="50816"/>
                  </a:moveTo>
                  <a:lnTo>
                    <a:pt x="21018" y="50816"/>
                  </a:lnTo>
                  <a:lnTo>
                    <a:pt x="7220" y="60955"/>
                  </a:lnTo>
                  <a:lnTo>
                    <a:pt x="1245" y="68492"/>
                  </a:lnTo>
                  <a:lnTo>
                    <a:pt x="75" y="71773"/>
                  </a:lnTo>
                  <a:lnTo>
                    <a:pt x="0" y="74665"/>
                  </a:lnTo>
                  <a:lnTo>
                    <a:pt x="656" y="77299"/>
                  </a:lnTo>
                  <a:lnTo>
                    <a:pt x="3210" y="78349"/>
                  </a:lnTo>
                  <a:lnTo>
                    <a:pt x="11692" y="77634"/>
                  </a:lnTo>
                  <a:lnTo>
                    <a:pt x="58924" y="55293"/>
                  </a:lnTo>
                  <a:lnTo>
                    <a:pt x="73378" y="39871"/>
                  </a:lnTo>
                  <a:lnTo>
                    <a:pt x="82389" y="23374"/>
                  </a:lnTo>
                  <a:lnTo>
                    <a:pt x="84042" y="11338"/>
                  </a:lnTo>
                  <a:lnTo>
                    <a:pt x="82789" y="6858"/>
                  </a:lnTo>
                  <a:lnTo>
                    <a:pt x="77634" y="0"/>
                  </a:lnTo>
                  <a:lnTo>
                    <a:pt x="71463" y="711"/>
                  </a:lnTo>
                  <a:lnTo>
                    <a:pt x="53316" y="9026"/>
                  </a:lnTo>
                  <a:lnTo>
                    <a:pt x="29412" y="32946"/>
                  </a:lnTo>
                  <a:lnTo>
                    <a:pt x="21221" y="54163"/>
                  </a:lnTo>
                  <a:lnTo>
                    <a:pt x="19036" y="65747"/>
                  </a:lnTo>
                  <a:lnTo>
                    <a:pt x="22254" y="88026"/>
                  </a:lnTo>
                  <a:lnTo>
                    <a:pt x="26075" y="98906"/>
                  </a:lnTo>
                  <a:lnTo>
                    <a:pt x="39728" y="116639"/>
                  </a:lnTo>
                  <a:lnTo>
                    <a:pt x="48309" y="124331"/>
                  </a:lnTo>
                  <a:lnTo>
                    <a:pt x="69130" y="132878"/>
                  </a:lnTo>
                  <a:lnTo>
                    <a:pt x="80610" y="135158"/>
                  </a:lnTo>
                  <a:lnTo>
                    <a:pt x="114060" y="132045"/>
                  </a:lnTo>
                  <a:lnTo>
                    <a:pt x="173418" y="120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30">
              <a:extLst>
                <a:ext uri="{FF2B5EF4-FFF2-40B4-BE49-F238E27FC236}">
                  <a16:creationId xmlns:a16="http://schemas.microsoft.com/office/drawing/2014/main" xmlns="" id="{E99CB6E7-7D78-4ECC-B7D9-151DAF3D137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416300" y="2634754"/>
              <a:ext cx="25401" cy="13197"/>
            </a:xfrm>
            <a:custGeom>
              <a:avLst/>
              <a:gdLst/>
              <a:ahLst/>
              <a:cxnLst/>
              <a:rect l="0" t="0" r="0" b="0"/>
              <a:pathLst>
                <a:path w="25401" h="13197">
                  <a:moveTo>
                    <a:pt x="25400" y="13196"/>
                  </a:moveTo>
                  <a:lnTo>
                    <a:pt x="25400" y="13196"/>
                  </a:lnTo>
                  <a:lnTo>
                    <a:pt x="18658" y="3083"/>
                  </a:lnTo>
                  <a:lnTo>
                    <a:pt x="15966" y="810"/>
                  </a:lnTo>
                  <a:lnTo>
                    <a:pt x="13466" y="0"/>
                  </a:lnTo>
                  <a:lnTo>
                    <a:pt x="11094" y="165"/>
                  </a:lnTo>
                  <a:lnTo>
                    <a:pt x="6577" y="2230"/>
                  </a:lnTo>
                  <a:lnTo>
                    <a:pt x="0" y="6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719">
            <a:extLst>
              <a:ext uri="{FF2B5EF4-FFF2-40B4-BE49-F238E27FC236}">
                <a16:creationId xmlns:a16="http://schemas.microsoft.com/office/drawing/2014/main" xmlns="" id="{0A963C1F-4C20-45E9-92F2-229DB3DB27D5}"/>
              </a:ext>
            </a:extLst>
          </p:cNvPr>
          <p:cNvGrpSpPr/>
          <p:nvPr/>
        </p:nvGrpSpPr>
        <p:grpSpPr>
          <a:xfrm>
            <a:off x="4191000" y="2641600"/>
            <a:ext cx="266701" cy="233186"/>
            <a:chOff x="4191000" y="2641600"/>
            <a:chExt cx="266701" cy="233186"/>
          </a:xfrm>
        </p:grpSpPr>
        <p:sp>
          <p:nvSpPr>
            <p:cNvPr id="104" name="SMARTInkShape-3331">
              <a:extLst>
                <a:ext uri="{FF2B5EF4-FFF2-40B4-BE49-F238E27FC236}">
                  <a16:creationId xmlns:a16="http://schemas.microsoft.com/office/drawing/2014/main" xmlns="" id="{57CC9BB6-225C-496F-97B0-00C7462B17E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15433" y="2819400"/>
              <a:ext cx="242268" cy="55386"/>
            </a:xfrm>
            <a:custGeom>
              <a:avLst/>
              <a:gdLst/>
              <a:ahLst/>
              <a:cxnLst/>
              <a:rect l="0" t="0" r="0" b="0"/>
              <a:pathLst>
                <a:path w="242268" h="55386">
                  <a:moveTo>
                    <a:pt x="7317" y="44450"/>
                  </a:moveTo>
                  <a:lnTo>
                    <a:pt x="7317" y="44450"/>
                  </a:lnTo>
                  <a:lnTo>
                    <a:pt x="575" y="51192"/>
                  </a:lnTo>
                  <a:lnTo>
                    <a:pt x="0" y="53178"/>
                  </a:lnTo>
                  <a:lnTo>
                    <a:pt x="1028" y="54502"/>
                  </a:lnTo>
                  <a:lnTo>
                    <a:pt x="3124" y="55385"/>
                  </a:lnTo>
                  <a:lnTo>
                    <a:pt x="33043" y="49885"/>
                  </a:lnTo>
                  <a:lnTo>
                    <a:pt x="73313" y="39340"/>
                  </a:lnTo>
                  <a:lnTo>
                    <a:pt x="97881" y="32576"/>
                  </a:lnTo>
                  <a:lnTo>
                    <a:pt x="124843" y="25951"/>
                  </a:lnTo>
                  <a:lnTo>
                    <a:pt x="153401" y="19417"/>
                  </a:lnTo>
                  <a:lnTo>
                    <a:pt x="183023" y="12945"/>
                  </a:lnTo>
                  <a:lnTo>
                    <a:pt x="242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32">
              <a:extLst>
                <a:ext uri="{FF2B5EF4-FFF2-40B4-BE49-F238E27FC236}">
                  <a16:creationId xmlns:a16="http://schemas.microsoft.com/office/drawing/2014/main" xmlns="" id="{368BA2CE-A01E-4244-BCED-2CCAC633E18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19379" y="2730500"/>
              <a:ext cx="168472" cy="37218"/>
            </a:xfrm>
            <a:custGeom>
              <a:avLst/>
              <a:gdLst/>
              <a:ahLst/>
              <a:cxnLst/>
              <a:rect l="0" t="0" r="0" b="0"/>
              <a:pathLst>
                <a:path w="16847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6114"/>
                  </a:lnTo>
                  <a:lnTo>
                    <a:pt x="4646" y="37217"/>
                  </a:lnTo>
                  <a:lnTo>
                    <a:pt x="49980" y="27786"/>
                  </a:lnTo>
                  <a:lnTo>
                    <a:pt x="83353" y="20346"/>
                  </a:lnTo>
                  <a:lnTo>
                    <a:pt x="117470" y="12335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33">
              <a:extLst>
                <a:ext uri="{FF2B5EF4-FFF2-40B4-BE49-F238E27FC236}">
                  <a16:creationId xmlns:a16="http://schemas.microsoft.com/office/drawing/2014/main" xmlns="" id="{6EE160A9-81A9-4E45-8194-FA2D3F18FC6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191000" y="264160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48953" y="13467"/>
                  </a:lnTo>
                  <a:lnTo>
                    <a:pt x="81023" y="8807"/>
                  </a:lnTo>
                  <a:lnTo>
                    <a:pt x="116444" y="4385"/>
                  </a:lnTo>
                  <a:lnTo>
                    <a:pt x="149590" y="194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20">
            <a:extLst>
              <a:ext uri="{FF2B5EF4-FFF2-40B4-BE49-F238E27FC236}">
                <a16:creationId xmlns:a16="http://schemas.microsoft.com/office/drawing/2014/main" xmlns="" id="{1F531AC5-A5BF-46DC-8E51-716986851F57}"/>
              </a:ext>
            </a:extLst>
          </p:cNvPr>
          <p:cNvGrpSpPr/>
          <p:nvPr/>
        </p:nvGrpSpPr>
        <p:grpSpPr>
          <a:xfrm>
            <a:off x="4813300" y="2521754"/>
            <a:ext cx="977901" cy="376400"/>
            <a:chOff x="4813300" y="2521754"/>
            <a:chExt cx="977901" cy="376400"/>
          </a:xfrm>
        </p:grpSpPr>
        <p:sp>
          <p:nvSpPr>
            <p:cNvPr id="108" name="SMARTInkShape-3334">
              <a:extLst>
                <a:ext uri="{FF2B5EF4-FFF2-40B4-BE49-F238E27FC236}">
                  <a16:creationId xmlns:a16="http://schemas.microsoft.com/office/drawing/2014/main" xmlns="" id="{C6EF7F75-27E4-47A4-9BCF-504E53E81B8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679706" y="2521754"/>
              <a:ext cx="111495" cy="342097"/>
            </a:xfrm>
            <a:custGeom>
              <a:avLst/>
              <a:gdLst/>
              <a:ahLst/>
              <a:cxnLst/>
              <a:rect l="0" t="0" r="0" b="0"/>
              <a:pathLst>
                <a:path w="111495" h="342097">
                  <a:moveTo>
                    <a:pt x="111494" y="49996"/>
                  </a:moveTo>
                  <a:lnTo>
                    <a:pt x="111494" y="49996"/>
                  </a:lnTo>
                  <a:lnTo>
                    <a:pt x="110083" y="29718"/>
                  </a:lnTo>
                  <a:lnTo>
                    <a:pt x="104752" y="14643"/>
                  </a:lnTo>
                  <a:lnTo>
                    <a:pt x="95798" y="4180"/>
                  </a:lnTo>
                  <a:lnTo>
                    <a:pt x="90446" y="402"/>
                  </a:lnTo>
                  <a:lnTo>
                    <a:pt x="83352" y="0"/>
                  </a:lnTo>
                  <a:lnTo>
                    <a:pt x="66060" y="5198"/>
                  </a:lnTo>
                  <a:lnTo>
                    <a:pt x="46616" y="25852"/>
                  </a:lnTo>
                  <a:lnTo>
                    <a:pt x="28331" y="59021"/>
                  </a:lnTo>
                  <a:lnTo>
                    <a:pt x="15501" y="104337"/>
                  </a:lnTo>
                  <a:lnTo>
                    <a:pt x="10104" y="129262"/>
                  </a:lnTo>
                  <a:lnTo>
                    <a:pt x="5095" y="155051"/>
                  </a:lnTo>
                  <a:lnTo>
                    <a:pt x="345" y="181416"/>
                  </a:lnTo>
                  <a:lnTo>
                    <a:pt x="0" y="206754"/>
                  </a:lnTo>
                  <a:lnTo>
                    <a:pt x="2592" y="231407"/>
                  </a:lnTo>
                  <a:lnTo>
                    <a:pt x="12999" y="275968"/>
                  </a:lnTo>
                  <a:lnTo>
                    <a:pt x="31902" y="320621"/>
                  </a:lnTo>
                  <a:lnTo>
                    <a:pt x="41644" y="342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35">
              <a:extLst>
                <a:ext uri="{FF2B5EF4-FFF2-40B4-BE49-F238E27FC236}">
                  <a16:creationId xmlns:a16="http://schemas.microsoft.com/office/drawing/2014/main" xmlns="" id="{84FA5182-1C8F-44D8-9390-98AD995DB63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97500" y="2544400"/>
              <a:ext cx="109381" cy="318470"/>
            </a:xfrm>
            <a:custGeom>
              <a:avLst/>
              <a:gdLst/>
              <a:ahLst/>
              <a:cxnLst/>
              <a:rect l="0" t="0" r="0" b="0"/>
              <a:pathLst>
                <a:path w="109381" h="318470">
                  <a:moveTo>
                    <a:pt x="0" y="116250"/>
                  </a:moveTo>
                  <a:lnTo>
                    <a:pt x="0" y="116250"/>
                  </a:lnTo>
                  <a:lnTo>
                    <a:pt x="0" y="105315"/>
                  </a:lnTo>
                  <a:lnTo>
                    <a:pt x="12209" y="140333"/>
                  </a:lnTo>
                  <a:lnTo>
                    <a:pt x="13652" y="185004"/>
                  </a:lnTo>
                  <a:lnTo>
                    <a:pt x="9611" y="228344"/>
                  </a:lnTo>
                  <a:lnTo>
                    <a:pt x="6994" y="252744"/>
                  </a:lnTo>
                  <a:lnTo>
                    <a:pt x="6636" y="248881"/>
                  </a:lnTo>
                  <a:lnTo>
                    <a:pt x="13177" y="211209"/>
                  </a:lnTo>
                  <a:lnTo>
                    <a:pt x="18321" y="167391"/>
                  </a:lnTo>
                  <a:lnTo>
                    <a:pt x="20681" y="141877"/>
                  </a:lnTo>
                  <a:lnTo>
                    <a:pt x="22959" y="114991"/>
                  </a:lnTo>
                  <a:lnTo>
                    <a:pt x="25185" y="87188"/>
                  </a:lnTo>
                  <a:lnTo>
                    <a:pt x="27373" y="58775"/>
                  </a:lnTo>
                  <a:lnTo>
                    <a:pt x="31686" y="21561"/>
                  </a:lnTo>
                  <a:lnTo>
                    <a:pt x="33824" y="8674"/>
                  </a:lnTo>
                  <a:lnTo>
                    <a:pt x="38072" y="2199"/>
                  </a:lnTo>
                  <a:lnTo>
                    <a:pt x="43725" y="0"/>
                  </a:lnTo>
                  <a:lnTo>
                    <a:pt x="50317" y="650"/>
                  </a:lnTo>
                  <a:lnTo>
                    <a:pt x="65167" y="14543"/>
                  </a:lnTo>
                  <a:lnTo>
                    <a:pt x="81174" y="40708"/>
                  </a:lnTo>
                  <a:lnTo>
                    <a:pt x="97695" y="80559"/>
                  </a:lnTo>
                  <a:lnTo>
                    <a:pt x="103231" y="103745"/>
                  </a:lnTo>
                  <a:lnTo>
                    <a:pt x="106920" y="128374"/>
                  </a:lnTo>
                  <a:lnTo>
                    <a:pt x="109380" y="153966"/>
                  </a:lnTo>
                  <a:lnTo>
                    <a:pt x="108903" y="178789"/>
                  </a:lnTo>
                  <a:lnTo>
                    <a:pt x="106469" y="203098"/>
                  </a:lnTo>
                  <a:lnTo>
                    <a:pt x="96708" y="247982"/>
                  </a:lnTo>
                  <a:lnTo>
                    <a:pt x="80611" y="284394"/>
                  </a:lnTo>
                  <a:lnTo>
                    <a:pt x="59816" y="305751"/>
                  </a:lnTo>
                  <a:lnTo>
                    <a:pt x="37874" y="316184"/>
                  </a:lnTo>
                  <a:lnTo>
                    <a:pt x="18714" y="318469"/>
                  </a:lnTo>
                  <a:lnTo>
                    <a:pt x="12476" y="315974"/>
                  </a:lnTo>
                  <a:lnTo>
                    <a:pt x="8317" y="311488"/>
                  </a:lnTo>
                  <a:lnTo>
                    <a:pt x="0" y="29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36">
              <a:extLst>
                <a:ext uri="{FF2B5EF4-FFF2-40B4-BE49-F238E27FC236}">
                  <a16:creationId xmlns:a16="http://schemas.microsoft.com/office/drawing/2014/main" xmlns="" id="{ECE3B989-3702-40D6-BA51-B60E0FB6C96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05938" y="2628900"/>
              <a:ext cx="202663" cy="230283"/>
            </a:xfrm>
            <a:custGeom>
              <a:avLst/>
              <a:gdLst/>
              <a:ahLst/>
              <a:cxnLst/>
              <a:rect l="0" t="0" r="0" b="0"/>
              <a:pathLst>
                <a:path w="202663" h="230283">
                  <a:moveTo>
                    <a:pt x="5812" y="88900"/>
                  </a:moveTo>
                  <a:lnTo>
                    <a:pt x="5812" y="88900"/>
                  </a:lnTo>
                  <a:lnTo>
                    <a:pt x="1448" y="80878"/>
                  </a:lnTo>
                  <a:lnTo>
                    <a:pt x="786" y="80729"/>
                  </a:lnTo>
                  <a:lnTo>
                    <a:pt x="345" y="81336"/>
                  </a:lnTo>
                  <a:lnTo>
                    <a:pt x="13845" y="127910"/>
                  </a:lnTo>
                  <a:lnTo>
                    <a:pt x="17129" y="165369"/>
                  </a:lnTo>
                  <a:lnTo>
                    <a:pt x="13169" y="206650"/>
                  </a:lnTo>
                  <a:lnTo>
                    <a:pt x="11422" y="210439"/>
                  </a:lnTo>
                  <a:lnTo>
                    <a:pt x="9552" y="212259"/>
                  </a:lnTo>
                  <a:lnTo>
                    <a:pt x="7600" y="209240"/>
                  </a:lnTo>
                  <a:lnTo>
                    <a:pt x="2187" y="181941"/>
                  </a:lnTo>
                  <a:lnTo>
                    <a:pt x="673" y="149066"/>
                  </a:lnTo>
                  <a:lnTo>
                    <a:pt x="0" y="105292"/>
                  </a:lnTo>
                  <a:lnTo>
                    <a:pt x="2523" y="60202"/>
                  </a:lnTo>
                  <a:lnTo>
                    <a:pt x="13052" y="26051"/>
                  </a:lnTo>
                  <a:lnTo>
                    <a:pt x="18400" y="17368"/>
                  </a:lnTo>
                  <a:lnTo>
                    <a:pt x="23376" y="13695"/>
                  </a:lnTo>
                  <a:lnTo>
                    <a:pt x="28105" y="13363"/>
                  </a:lnTo>
                  <a:lnTo>
                    <a:pt x="32668" y="18787"/>
                  </a:lnTo>
                  <a:lnTo>
                    <a:pt x="47950" y="54799"/>
                  </a:lnTo>
                  <a:lnTo>
                    <a:pt x="64521" y="90207"/>
                  </a:lnTo>
                  <a:lnTo>
                    <a:pt x="81764" y="127581"/>
                  </a:lnTo>
                  <a:lnTo>
                    <a:pt x="98835" y="164653"/>
                  </a:lnTo>
                  <a:lnTo>
                    <a:pt x="115830" y="199944"/>
                  </a:lnTo>
                  <a:lnTo>
                    <a:pt x="130908" y="221273"/>
                  </a:lnTo>
                  <a:lnTo>
                    <a:pt x="137893" y="227948"/>
                  </a:lnTo>
                  <a:lnTo>
                    <a:pt x="145372" y="230282"/>
                  </a:lnTo>
                  <a:lnTo>
                    <a:pt x="153179" y="229722"/>
                  </a:lnTo>
                  <a:lnTo>
                    <a:pt x="161207" y="227231"/>
                  </a:lnTo>
                  <a:lnTo>
                    <a:pt x="167969" y="219926"/>
                  </a:lnTo>
                  <a:lnTo>
                    <a:pt x="184935" y="180561"/>
                  </a:lnTo>
                  <a:lnTo>
                    <a:pt x="196900" y="141868"/>
                  </a:lnTo>
                  <a:lnTo>
                    <a:pt x="201748" y="100682"/>
                  </a:lnTo>
                  <a:lnTo>
                    <a:pt x="201550" y="62387"/>
                  </a:lnTo>
                  <a:lnTo>
                    <a:pt x="199437" y="16583"/>
                  </a:lnTo>
                  <a:lnTo>
                    <a:pt x="202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37">
              <a:extLst>
                <a:ext uri="{FF2B5EF4-FFF2-40B4-BE49-F238E27FC236}">
                  <a16:creationId xmlns:a16="http://schemas.microsoft.com/office/drawing/2014/main" xmlns="" id="{B9E2AD54-793F-4124-B78E-6AD832EB536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813300" y="2581258"/>
              <a:ext cx="209551" cy="316896"/>
            </a:xfrm>
            <a:custGeom>
              <a:avLst/>
              <a:gdLst/>
              <a:ahLst/>
              <a:cxnLst/>
              <a:rect l="0" t="0" r="0" b="0"/>
              <a:pathLst>
                <a:path w="209551" h="316896">
                  <a:moveTo>
                    <a:pt x="0" y="142892"/>
                  </a:moveTo>
                  <a:lnTo>
                    <a:pt x="0" y="142892"/>
                  </a:lnTo>
                  <a:lnTo>
                    <a:pt x="0" y="136150"/>
                  </a:lnTo>
                  <a:lnTo>
                    <a:pt x="1882" y="130959"/>
                  </a:lnTo>
                  <a:lnTo>
                    <a:pt x="3371" y="128586"/>
                  </a:lnTo>
                  <a:lnTo>
                    <a:pt x="5069" y="128416"/>
                  </a:lnTo>
                  <a:lnTo>
                    <a:pt x="6907" y="129714"/>
                  </a:lnTo>
                  <a:lnTo>
                    <a:pt x="8838" y="131990"/>
                  </a:lnTo>
                  <a:lnTo>
                    <a:pt x="21370" y="176905"/>
                  </a:lnTo>
                  <a:lnTo>
                    <a:pt x="26666" y="210220"/>
                  </a:lnTo>
                  <a:lnTo>
                    <a:pt x="27609" y="246193"/>
                  </a:lnTo>
                  <a:lnTo>
                    <a:pt x="24173" y="292739"/>
                  </a:lnTo>
                  <a:lnTo>
                    <a:pt x="20621" y="311090"/>
                  </a:lnTo>
                  <a:lnTo>
                    <a:pt x="18686" y="314997"/>
                  </a:lnTo>
                  <a:lnTo>
                    <a:pt x="16691" y="316895"/>
                  </a:lnTo>
                  <a:lnTo>
                    <a:pt x="14655" y="313927"/>
                  </a:lnTo>
                  <a:lnTo>
                    <a:pt x="9124" y="286703"/>
                  </a:lnTo>
                  <a:lnTo>
                    <a:pt x="7583" y="253845"/>
                  </a:lnTo>
                  <a:lnTo>
                    <a:pt x="8583" y="229561"/>
                  </a:lnTo>
                  <a:lnTo>
                    <a:pt x="10661" y="200671"/>
                  </a:lnTo>
                  <a:lnTo>
                    <a:pt x="13458" y="168711"/>
                  </a:lnTo>
                  <a:lnTo>
                    <a:pt x="19555" y="136821"/>
                  </a:lnTo>
                  <a:lnTo>
                    <a:pt x="27853" y="104978"/>
                  </a:lnTo>
                  <a:lnTo>
                    <a:pt x="37619" y="73166"/>
                  </a:lnTo>
                  <a:lnTo>
                    <a:pt x="63521" y="30293"/>
                  </a:lnTo>
                  <a:lnTo>
                    <a:pt x="78331" y="14910"/>
                  </a:lnTo>
                  <a:lnTo>
                    <a:pt x="92437" y="6065"/>
                  </a:lnTo>
                  <a:lnTo>
                    <a:pt x="119399" y="0"/>
                  </a:lnTo>
                  <a:lnTo>
                    <a:pt x="131106" y="3887"/>
                  </a:lnTo>
                  <a:lnTo>
                    <a:pt x="151638" y="21375"/>
                  </a:lnTo>
                  <a:lnTo>
                    <a:pt x="164526" y="47492"/>
                  </a:lnTo>
                  <a:lnTo>
                    <a:pt x="168951" y="62359"/>
                  </a:lnTo>
                  <a:lnTo>
                    <a:pt x="164459" y="95810"/>
                  </a:lnTo>
                  <a:lnTo>
                    <a:pt x="149293" y="129022"/>
                  </a:lnTo>
                  <a:lnTo>
                    <a:pt x="126089" y="155543"/>
                  </a:lnTo>
                  <a:lnTo>
                    <a:pt x="81888" y="183564"/>
                  </a:lnTo>
                  <a:lnTo>
                    <a:pt x="51447" y="190837"/>
                  </a:lnTo>
                  <a:lnTo>
                    <a:pt x="15949" y="190965"/>
                  </a:lnTo>
                  <a:lnTo>
                    <a:pt x="4266" y="189657"/>
                  </a:lnTo>
                  <a:lnTo>
                    <a:pt x="2139" y="190297"/>
                  </a:lnTo>
                  <a:lnTo>
                    <a:pt x="1426" y="191429"/>
                  </a:lnTo>
                  <a:lnTo>
                    <a:pt x="45395" y="204064"/>
                  </a:lnTo>
                  <a:lnTo>
                    <a:pt x="91061" y="220284"/>
                  </a:lnTo>
                  <a:lnTo>
                    <a:pt x="138459" y="238495"/>
                  </a:lnTo>
                  <a:lnTo>
                    <a:pt x="178138" y="259178"/>
                  </a:lnTo>
                  <a:lnTo>
                    <a:pt x="209550" y="28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721">
            <a:extLst>
              <a:ext uri="{FF2B5EF4-FFF2-40B4-BE49-F238E27FC236}">
                <a16:creationId xmlns:a16="http://schemas.microsoft.com/office/drawing/2014/main" xmlns="" id="{1369428F-268C-4EEB-8F85-6EAA39BAAAFD}"/>
              </a:ext>
            </a:extLst>
          </p:cNvPr>
          <p:cNvGrpSpPr/>
          <p:nvPr/>
        </p:nvGrpSpPr>
        <p:grpSpPr>
          <a:xfrm>
            <a:off x="5924550" y="2489306"/>
            <a:ext cx="775958" cy="387245"/>
            <a:chOff x="5924550" y="2489306"/>
            <a:chExt cx="775958" cy="387245"/>
          </a:xfrm>
        </p:grpSpPr>
        <p:sp>
          <p:nvSpPr>
            <p:cNvPr id="113" name="SMARTInkShape-3338">
              <a:extLst>
                <a:ext uri="{FF2B5EF4-FFF2-40B4-BE49-F238E27FC236}">
                  <a16:creationId xmlns:a16="http://schemas.microsoft.com/office/drawing/2014/main" xmlns="" id="{1AC2A20E-C8B8-482C-8556-84FDB90DEDE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515100" y="2489306"/>
              <a:ext cx="185408" cy="387245"/>
            </a:xfrm>
            <a:custGeom>
              <a:avLst/>
              <a:gdLst/>
              <a:ahLst/>
              <a:cxnLst/>
              <a:rect l="0" t="0" r="0" b="0"/>
              <a:pathLst>
                <a:path w="185408" h="387245">
                  <a:moveTo>
                    <a:pt x="107950" y="25294"/>
                  </a:moveTo>
                  <a:lnTo>
                    <a:pt x="107950" y="25294"/>
                  </a:lnTo>
                  <a:lnTo>
                    <a:pt x="111320" y="11810"/>
                  </a:lnTo>
                  <a:lnTo>
                    <a:pt x="114430" y="7132"/>
                  </a:lnTo>
                  <a:lnTo>
                    <a:pt x="123530" y="54"/>
                  </a:lnTo>
                  <a:lnTo>
                    <a:pt x="130331" y="0"/>
                  </a:lnTo>
                  <a:lnTo>
                    <a:pt x="147296" y="5586"/>
                  </a:lnTo>
                  <a:lnTo>
                    <a:pt x="164713" y="24531"/>
                  </a:lnTo>
                  <a:lnTo>
                    <a:pt x="173309" y="37485"/>
                  </a:lnTo>
                  <a:lnTo>
                    <a:pt x="182859" y="78220"/>
                  </a:lnTo>
                  <a:lnTo>
                    <a:pt x="185407" y="102911"/>
                  </a:lnTo>
                  <a:lnTo>
                    <a:pt x="181459" y="130661"/>
                  </a:lnTo>
                  <a:lnTo>
                    <a:pt x="173184" y="160450"/>
                  </a:lnTo>
                  <a:lnTo>
                    <a:pt x="162023" y="191598"/>
                  </a:lnTo>
                  <a:lnTo>
                    <a:pt x="146820" y="221536"/>
                  </a:lnTo>
                  <a:lnTo>
                    <a:pt x="128925" y="250666"/>
                  </a:lnTo>
                  <a:lnTo>
                    <a:pt x="109233" y="279259"/>
                  </a:lnTo>
                  <a:lnTo>
                    <a:pt x="66657" y="326080"/>
                  </a:lnTo>
                  <a:lnTo>
                    <a:pt x="0" y="38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39">
              <a:extLst>
                <a:ext uri="{FF2B5EF4-FFF2-40B4-BE49-F238E27FC236}">
                  <a16:creationId xmlns:a16="http://schemas.microsoft.com/office/drawing/2014/main" xmlns="" id="{A4DC2D1E-764A-4F5C-AC92-AAEBC5C0B92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337300" y="2511323"/>
              <a:ext cx="156059" cy="302636"/>
            </a:xfrm>
            <a:custGeom>
              <a:avLst/>
              <a:gdLst/>
              <a:ahLst/>
              <a:cxnLst/>
              <a:rect l="0" t="0" r="0" b="0"/>
              <a:pathLst>
                <a:path w="156059" h="302636">
                  <a:moveTo>
                    <a:pt x="152400" y="41377"/>
                  </a:moveTo>
                  <a:lnTo>
                    <a:pt x="152400" y="41377"/>
                  </a:lnTo>
                  <a:lnTo>
                    <a:pt x="156058" y="18146"/>
                  </a:lnTo>
                  <a:lnTo>
                    <a:pt x="154496" y="7298"/>
                  </a:lnTo>
                  <a:lnTo>
                    <a:pt x="152386" y="3841"/>
                  </a:lnTo>
                  <a:lnTo>
                    <a:pt x="149568" y="1536"/>
                  </a:lnTo>
                  <a:lnTo>
                    <a:pt x="146279" y="0"/>
                  </a:lnTo>
                  <a:lnTo>
                    <a:pt x="131335" y="5819"/>
                  </a:lnTo>
                  <a:lnTo>
                    <a:pt x="121423" y="11321"/>
                  </a:lnTo>
                  <a:lnTo>
                    <a:pt x="90618" y="46034"/>
                  </a:lnTo>
                  <a:lnTo>
                    <a:pt x="71554" y="81782"/>
                  </a:lnTo>
                  <a:lnTo>
                    <a:pt x="52968" y="123540"/>
                  </a:lnTo>
                  <a:lnTo>
                    <a:pt x="32949" y="167970"/>
                  </a:lnTo>
                  <a:lnTo>
                    <a:pt x="21699" y="207942"/>
                  </a:lnTo>
                  <a:lnTo>
                    <a:pt x="16700" y="243112"/>
                  </a:lnTo>
                  <a:lnTo>
                    <a:pt x="14478" y="272854"/>
                  </a:lnTo>
                  <a:lnTo>
                    <a:pt x="19135" y="292657"/>
                  </a:lnTo>
                  <a:lnTo>
                    <a:pt x="23340" y="299914"/>
                  </a:lnTo>
                  <a:lnTo>
                    <a:pt x="28260" y="302635"/>
                  </a:lnTo>
                  <a:lnTo>
                    <a:pt x="33656" y="302332"/>
                  </a:lnTo>
                  <a:lnTo>
                    <a:pt x="46708" y="294940"/>
                  </a:lnTo>
                  <a:lnTo>
                    <a:pt x="71774" y="271651"/>
                  </a:lnTo>
                  <a:lnTo>
                    <a:pt x="83876" y="254963"/>
                  </a:lnTo>
                  <a:lnTo>
                    <a:pt x="86431" y="234376"/>
                  </a:lnTo>
                  <a:lnTo>
                    <a:pt x="85138" y="222960"/>
                  </a:lnTo>
                  <a:lnTo>
                    <a:pt x="72411" y="202749"/>
                  </a:lnTo>
                  <a:lnTo>
                    <a:pt x="63091" y="193408"/>
                  </a:lnTo>
                  <a:lnTo>
                    <a:pt x="41446" y="183030"/>
                  </a:lnTo>
                  <a:lnTo>
                    <a:pt x="0" y="174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40">
              <a:extLst>
                <a:ext uri="{FF2B5EF4-FFF2-40B4-BE49-F238E27FC236}">
                  <a16:creationId xmlns:a16="http://schemas.microsoft.com/office/drawing/2014/main" xmlns="" id="{F7A1E3FF-9AEA-4963-ADBB-BD5D7DD3C73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34100" y="2787650"/>
              <a:ext cx="18168" cy="63501"/>
            </a:xfrm>
            <a:custGeom>
              <a:avLst/>
              <a:gdLst/>
              <a:ahLst/>
              <a:cxnLst/>
              <a:rect l="0" t="0" r="0" b="0"/>
              <a:pathLst>
                <a:path w="18168" h="635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4" y="1411"/>
                  </a:lnTo>
                  <a:lnTo>
                    <a:pt x="18167" y="6742"/>
                  </a:lnTo>
                  <a:lnTo>
                    <a:pt x="10134" y="386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41">
              <a:extLst>
                <a:ext uri="{FF2B5EF4-FFF2-40B4-BE49-F238E27FC236}">
                  <a16:creationId xmlns:a16="http://schemas.microsoft.com/office/drawing/2014/main" xmlns="" id="{D48F39D7-9C7A-4E01-8908-081440EE39B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924550" y="2552700"/>
              <a:ext cx="39302" cy="241301"/>
            </a:xfrm>
            <a:custGeom>
              <a:avLst/>
              <a:gdLst/>
              <a:ahLst/>
              <a:cxnLst/>
              <a:rect l="0" t="0" r="0" b="0"/>
              <a:pathLst>
                <a:path w="39302" h="241301">
                  <a:moveTo>
                    <a:pt x="0" y="0"/>
                  </a:moveTo>
                  <a:lnTo>
                    <a:pt x="0" y="0"/>
                  </a:lnTo>
                  <a:lnTo>
                    <a:pt x="15579" y="18951"/>
                  </a:lnTo>
                  <a:lnTo>
                    <a:pt x="32894" y="65414"/>
                  </a:lnTo>
                  <a:lnTo>
                    <a:pt x="39301" y="112594"/>
                  </a:lnTo>
                  <a:lnTo>
                    <a:pt x="36047" y="148114"/>
                  </a:lnTo>
                  <a:lnTo>
                    <a:pt x="29652" y="193699"/>
                  </a:lnTo>
                  <a:lnTo>
                    <a:pt x="254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722">
            <a:extLst>
              <a:ext uri="{FF2B5EF4-FFF2-40B4-BE49-F238E27FC236}">
                <a16:creationId xmlns:a16="http://schemas.microsoft.com/office/drawing/2014/main" xmlns="" id="{9BD054BF-C887-49A7-9350-4C810BC8707B}"/>
              </a:ext>
            </a:extLst>
          </p:cNvPr>
          <p:cNvGrpSpPr/>
          <p:nvPr/>
        </p:nvGrpSpPr>
        <p:grpSpPr>
          <a:xfrm>
            <a:off x="3138809" y="3403600"/>
            <a:ext cx="529424" cy="250947"/>
            <a:chOff x="3138809" y="3403600"/>
            <a:chExt cx="529424" cy="250947"/>
          </a:xfrm>
        </p:grpSpPr>
        <p:sp>
          <p:nvSpPr>
            <p:cNvPr id="118" name="SMARTInkShape-3342">
              <a:extLst>
                <a:ext uri="{FF2B5EF4-FFF2-40B4-BE49-F238E27FC236}">
                  <a16:creationId xmlns:a16="http://schemas.microsoft.com/office/drawing/2014/main" xmlns="" id="{AA201892-3621-4E39-ABF9-23A6BAE3E3F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38809" y="3442533"/>
              <a:ext cx="169542" cy="212014"/>
            </a:xfrm>
            <a:custGeom>
              <a:avLst/>
              <a:gdLst/>
              <a:ahLst/>
              <a:cxnLst/>
              <a:rect l="0" t="0" r="0" b="0"/>
              <a:pathLst>
                <a:path w="169542" h="212014">
                  <a:moveTo>
                    <a:pt x="106041" y="37267"/>
                  </a:moveTo>
                  <a:lnTo>
                    <a:pt x="106041" y="37267"/>
                  </a:lnTo>
                  <a:lnTo>
                    <a:pt x="105335" y="5493"/>
                  </a:lnTo>
                  <a:lnTo>
                    <a:pt x="104159" y="3384"/>
                  </a:lnTo>
                  <a:lnTo>
                    <a:pt x="102670" y="1978"/>
                  </a:lnTo>
                  <a:lnTo>
                    <a:pt x="90461" y="0"/>
                  </a:lnTo>
                  <a:lnTo>
                    <a:pt x="66696" y="12898"/>
                  </a:lnTo>
                  <a:lnTo>
                    <a:pt x="40682" y="41335"/>
                  </a:lnTo>
                  <a:lnTo>
                    <a:pt x="18472" y="86685"/>
                  </a:lnTo>
                  <a:lnTo>
                    <a:pt x="1856" y="133597"/>
                  </a:lnTo>
                  <a:lnTo>
                    <a:pt x="0" y="161925"/>
                  </a:lnTo>
                  <a:lnTo>
                    <a:pt x="1480" y="175405"/>
                  </a:lnTo>
                  <a:lnTo>
                    <a:pt x="6700" y="186509"/>
                  </a:lnTo>
                  <a:lnTo>
                    <a:pt x="23789" y="204491"/>
                  </a:lnTo>
                  <a:lnTo>
                    <a:pt x="47377" y="212013"/>
                  </a:lnTo>
                  <a:lnTo>
                    <a:pt x="88424" y="210399"/>
                  </a:lnTo>
                  <a:lnTo>
                    <a:pt x="116556" y="203114"/>
                  </a:lnTo>
                  <a:lnTo>
                    <a:pt x="169541" y="17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43">
              <a:extLst>
                <a:ext uri="{FF2B5EF4-FFF2-40B4-BE49-F238E27FC236}">
                  <a16:creationId xmlns:a16="http://schemas.microsoft.com/office/drawing/2014/main" xmlns="" id="{889B6C31-FB44-4D1D-8228-A5AF0E351DB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349292" y="3471434"/>
              <a:ext cx="95734" cy="178844"/>
            </a:xfrm>
            <a:custGeom>
              <a:avLst/>
              <a:gdLst/>
              <a:ahLst/>
              <a:cxnLst/>
              <a:rect l="0" t="0" r="0" b="0"/>
              <a:pathLst>
                <a:path w="95734" h="178844">
                  <a:moveTo>
                    <a:pt x="73358" y="21066"/>
                  </a:moveTo>
                  <a:lnTo>
                    <a:pt x="73358" y="21066"/>
                  </a:lnTo>
                  <a:lnTo>
                    <a:pt x="73358" y="14324"/>
                  </a:lnTo>
                  <a:lnTo>
                    <a:pt x="71947" y="11632"/>
                  </a:lnTo>
                  <a:lnTo>
                    <a:pt x="63219" y="4474"/>
                  </a:lnTo>
                  <a:lnTo>
                    <a:pt x="55681" y="51"/>
                  </a:lnTo>
                  <a:lnTo>
                    <a:pt x="50990" y="0"/>
                  </a:lnTo>
                  <a:lnTo>
                    <a:pt x="40133" y="3707"/>
                  </a:lnTo>
                  <a:lnTo>
                    <a:pt x="28253" y="17584"/>
                  </a:lnTo>
                  <a:lnTo>
                    <a:pt x="6749" y="60987"/>
                  </a:lnTo>
                  <a:lnTo>
                    <a:pt x="0" y="107918"/>
                  </a:lnTo>
                  <a:lnTo>
                    <a:pt x="4065" y="136102"/>
                  </a:lnTo>
                  <a:lnTo>
                    <a:pt x="12928" y="158271"/>
                  </a:lnTo>
                  <a:lnTo>
                    <a:pt x="23922" y="172827"/>
                  </a:lnTo>
                  <a:lnTo>
                    <a:pt x="31228" y="176568"/>
                  </a:lnTo>
                  <a:lnTo>
                    <a:pt x="48754" y="178843"/>
                  </a:lnTo>
                  <a:lnTo>
                    <a:pt x="56955" y="175639"/>
                  </a:lnTo>
                  <a:lnTo>
                    <a:pt x="71712" y="162673"/>
                  </a:lnTo>
                  <a:lnTo>
                    <a:pt x="88549" y="132168"/>
                  </a:lnTo>
                  <a:lnTo>
                    <a:pt x="95733" y="92947"/>
                  </a:lnTo>
                  <a:lnTo>
                    <a:pt x="91119" y="53418"/>
                  </a:lnTo>
                  <a:lnTo>
                    <a:pt x="80816" y="25007"/>
                  </a:lnTo>
                  <a:lnTo>
                    <a:pt x="72910" y="15762"/>
                  </a:lnTo>
                  <a:lnTo>
                    <a:pt x="68825" y="13296"/>
                  </a:lnTo>
                  <a:lnTo>
                    <a:pt x="66809" y="13064"/>
                  </a:lnTo>
                  <a:lnTo>
                    <a:pt x="66169" y="14320"/>
                  </a:lnTo>
                  <a:lnTo>
                    <a:pt x="67008" y="21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44">
              <a:extLst>
                <a:ext uri="{FF2B5EF4-FFF2-40B4-BE49-F238E27FC236}">
                  <a16:creationId xmlns:a16="http://schemas.microsoft.com/office/drawing/2014/main" xmlns="" id="{F2AB6AC4-33C2-4087-AA9B-6184A534694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524250" y="35179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865" y="49855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45">
              <a:extLst>
                <a:ext uri="{FF2B5EF4-FFF2-40B4-BE49-F238E27FC236}">
                  <a16:creationId xmlns:a16="http://schemas.microsoft.com/office/drawing/2014/main" xmlns="" id="{3665181D-AECD-447E-BAC5-87F71623C07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533291" y="34036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8937"/>
                  </a:lnTo>
                  <a:lnTo>
                    <a:pt x="0" y="5958"/>
                  </a:lnTo>
                  <a:lnTo>
                    <a:pt x="515" y="3972"/>
                  </a:lnTo>
                  <a:lnTo>
                    <a:pt x="1563" y="2648"/>
                  </a:lnTo>
                  <a:lnTo>
                    <a:pt x="6490" y="1177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46">
              <a:extLst>
                <a:ext uri="{FF2B5EF4-FFF2-40B4-BE49-F238E27FC236}">
                  <a16:creationId xmlns:a16="http://schemas.microsoft.com/office/drawing/2014/main" xmlns="" id="{B841B1CC-D766-4278-9C56-ED9AE918FE5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75050" y="3460891"/>
              <a:ext cx="93183" cy="126860"/>
            </a:xfrm>
            <a:custGeom>
              <a:avLst/>
              <a:gdLst/>
              <a:ahLst/>
              <a:cxnLst/>
              <a:rect l="0" t="0" r="0" b="0"/>
              <a:pathLst>
                <a:path w="93183" h="126860">
                  <a:moveTo>
                    <a:pt x="0" y="12559"/>
                  </a:moveTo>
                  <a:lnTo>
                    <a:pt x="0" y="12559"/>
                  </a:lnTo>
                  <a:lnTo>
                    <a:pt x="3658" y="54194"/>
                  </a:lnTo>
                  <a:lnTo>
                    <a:pt x="184" y="97586"/>
                  </a:lnTo>
                  <a:lnTo>
                    <a:pt x="122" y="97466"/>
                  </a:lnTo>
                  <a:lnTo>
                    <a:pt x="3387" y="73329"/>
                  </a:lnTo>
                  <a:lnTo>
                    <a:pt x="20973" y="31932"/>
                  </a:lnTo>
                  <a:lnTo>
                    <a:pt x="32605" y="15525"/>
                  </a:lnTo>
                  <a:lnTo>
                    <a:pt x="46711" y="4940"/>
                  </a:lnTo>
                  <a:lnTo>
                    <a:pt x="54424" y="1129"/>
                  </a:lnTo>
                  <a:lnTo>
                    <a:pt x="61683" y="0"/>
                  </a:lnTo>
                  <a:lnTo>
                    <a:pt x="75392" y="2509"/>
                  </a:lnTo>
                  <a:lnTo>
                    <a:pt x="80600" y="6564"/>
                  </a:lnTo>
                  <a:lnTo>
                    <a:pt x="88269" y="18597"/>
                  </a:lnTo>
                  <a:lnTo>
                    <a:pt x="93182" y="47979"/>
                  </a:lnTo>
                  <a:lnTo>
                    <a:pt x="90477" y="90059"/>
                  </a:lnTo>
                  <a:lnTo>
                    <a:pt x="88900" y="12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723">
            <a:extLst>
              <a:ext uri="{FF2B5EF4-FFF2-40B4-BE49-F238E27FC236}">
                <a16:creationId xmlns:a16="http://schemas.microsoft.com/office/drawing/2014/main" xmlns="" id="{FE60574B-018D-4A22-96F5-D701C02AB355}"/>
              </a:ext>
            </a:extLst>
          </p:cNvPr>
          <p:cNvGrpSpPr/>
          <p:nvPr/>
        </p:nvGrpSpPr>
        <p:grpSpPr>
          <a:xfrm>
            <a:off x="4102100" y="3492500"/>
            <a:ext cx="203201" cy="152401"/>
            <a:chOff x="4102100" y="3492500"/>
            <a:chExt cx="203201" cy="152401"/>
          </a:xfrm>
        </p:grpSpPr>
        <p:sp>
          <p:nvSpPr>
            <p:cNvPr id="124" name="SMARTInkShape-3347">
              <a:extLst>
                <a:ext uri="{FF2B5EF4-FFF2-40B4-BE49-F238E27FC236}">
                  <a16:creationId xmlns:a16="http://schemas.microsoft.com/office/drawing/2014/main" xmlns="" id="{A5567BF9-6D4F-4F56-AD33-ECF5C3B36D7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02100" y="34925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8296" y="10212"/>
                  </a:lnTo>
                  <a:lnTo>
                    <a:pt x="90350" y="6185"/>
                  </a:lnTo>
                  <a:lnTo>
                    <a:pt x="134485" y="183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48">
              <a:extLst>
                <a:ext uri="{FF2B5EF4-FFF2-40B4-BE49-F238E27FC236}">
                  <a16:creationId xmlns:a16="http://schemas.microsoft.com/office/drawing/2014/main" xmlns="" id="{C0CEC6EB-98D6-499D-B71B-82582B6D02A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40200" y="35433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25104" y="15287"/>
                  </a:lnTo>
                  <a:lnTo>
                    <a:pt x="69057" y="7117"/>
                  </a:lnTo>
                  <a:lnTo>
                    <a:pt x="116652" y="210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49">
              <a:extLst>
                <a:ext uri="{FF2B5EF4-FFF2-40B4-BE49-F238E27FC236}">
                  <a16:creationId xmlns:a16="http://schemas.microsoft.com/office/drawing/2014/main" xmlns="" id="{E5C41560-7826-423A-AD58-F21AC7F89A4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40200" y="36258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7037" y="17168"/>
                  </a:lnTo>
                  <a:lnTo>
                    <a:pt x="80354" y="12143"/>
                  </a:lnTo>
                  <a:lnTo>
                    <a:pt x="121881" y="618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724">
            <a:extLst>
              <a:ext uri="{FF2B5EF4-FFF2-40B4-BE49-F238E27FC236}">
                <a16:creationId xmlns:a16="http://schemas.microsoft.com/office/drawing/2014/main" xmlns="" id="{D21EC4C0-F4E9-45ED-B394-785FEA3A3133}"/>
              </a:ext>
            </a:extLst>
          </p:cNvPr>
          <p:cNvGrpSpPr/>
          <p:nvPr/>
        </p:nvGrpSpPr>
        <p:grpSpPr>
          <a:xfrm>
            <a:off x="4820533" y="3400968"/>
            <a:ext cx="1621354" cy="415383"/>
            <a:chOff x="4820533" y="3400968"/>
            <a:chExt cx="1621354" cy="415383"/>
          </a:xfrm>
        </p:grpSpPr>
        <p:sp>
          <p:nvSpPr>
            <p:cNvPr id="128" name="SMARTInkShape-3350">
              <a:extLst>
                <a:ext uri="{FF2B5EF4-FFF2-40B4-BE49-F238E27FC236}">
                  <a16:creationId xmlns:a16="http://schemas.microsoft.com/office/drawing/2014/main" xmlns="" id="{8AD80D82-1B83-4F4B-8BEE-F6B3172838E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20533" y="3400968"/>
              <a:ext cx="157868" cy="351883"/>
            </a:xfrm>
            <a:custGeom>
              <a:avLst/>
              <a:gdLst/>
              <a:ahLst/>
              <a:cxnLst/>
              <a:rect l="0" t="0" r="0" b="0"/>
              <a:pathLst>
                <a:path w="157868" h="351883">
                  <a:moveTo>
                    <a:pt x="5467" y="123282"/>
                  </a:moveTo>
                  <a:lnTo>
                    <a:pt x="5467" y="123282"/>
                  </a:lnTo>
                  <a:lnTo>
                    <a:pt x="0" y="112347"/>
                  </a:lnTo>
                  <a:lnTo>
                    <a:pt x="411" y="112464"/>
                  </a:lnTo>
                  <a:lnTo>
                    <a:pt x="2749" y="114476"/>
                  </a:lnTo>
                  <a:lnTo>
                    <a:pt x="15069" y="139547"/>
                  </a:lnTo>
                  <a:lnTo>
                    <a:pt x="25558" y="180391"/>
                  </a:lnTo>
                  <a:lnTo>
                    <a:pt x="28508" y="211928"/>
                  </a:lnTo>
                  <a:lnTo>
                    <a:pt x="27937" y="244760"/>
                  </a:lnTo>
                  <a:lnTo>
                    <a:pt x="25531" y="287451"/>
                  </a:lnTo>
                  <a:lnTo>
                    <a:pt x="24262" y="305607"/>
                  </a:lnTo>
                  <a:lnTo>
                    <a:pt x="21346" y="313676"/>
                  </a:lnTo>
                  <a:lnTo>
                    <a:pt x="20286" y="312301"/>
                  </a:lnTo>
                  <a:lnTo>
                    <a:pt x="18586" y="273455"/>
                  </a:lnTo>
                  <a:lnTo>
                    <a:pt x="18353" y="233065"/>
                  </a:lnTo>
                  <a:lnTo>
                    <a:pt x="18291" y="208465"/>
                  </a:lnTo>
                  <a:lnTo>
                    <a:pt x="18250" y="182187"/>
                  </a:lnTo>
                  <a:lnTo>
                    <a:pt x="19633" y="154791"/>
                  </a:lnTo>
                  <a:lnTo>
                    <a:pt x="21967" y="126649"/>
                  </a:lnTo>
                  <a:lnTo>
                    <a:pt x="24933" y="98010"/>
                  </a:lnTo>
                  <a:lnTo>
                    <a:pt x="37637" y="53018"/>
                  </a:lnTo>
                  <a:lnTo>
                    <a:pt x="53631" y="20793"/>
                  </a:lnTo>
                  <a:lnTo>
                    <a:pt x="67796" y="4118"/>
                  </a:lnTo>
                  <a:lnTo>
                    <a:pt x="74536" y="800"/>
                  </a:lnTo>
                  <a:lnTo>
                    <a:pt x="81147" y="0"/>
                  </a:lnTo>
                  <a:lnTo>
                    <a:pt x="87670" y="877"/>
                  </a:lnTo>
                  <a:lnTo>
                    <a:pt x="102444" y="13141"/>
                  </a:lnTo>
                  <a:lnTo>
                    <a:pt x="110335" y="22338"/>
                  </a:lnTo>
                  <a:lnTo>
                    <a:pt x="119103" y="51371"/>
                  </a:lnTo>
                  <a:lnTo>
                    <a:pt x="122294" y="86383"/>
                  </a:lnTo>
                  <a:lnTo>
                    <a:pt x="121361" y="120758"/>
                  </a:lnTo>
                  <a:lnTo>
                    <a:pt x="112950" y="149206"/>
                  </a:lnTo>
                  <a:lnTo>
                    <a:pt x="91295" y="186102"/>
                  </a:lnTo>
                  <a:lnTo>
                    <a:pt x="85263" y="189151"/>
                  </a:lnTo>
                  <a:lnTo>
                    <a:pt x="78420" y="189772"/>
                  </a:lnTo>
                  <a:lnTo>
                    <a:pt x="46629" y="181490"/>
                  </a:lnTo>
                  <a:lnTo>
                    <a:pt x="48691" y="182783"/>
                  </a:lnTo>
                  <a:lnTo>
                    <a:pt x="51216" y="184116"/>
                  </a:lnTo>
                  <a:lnTo>
                    <a:pt x="85710" y="228643"/>
                  </a:lnTo>
                  <a:lnTo>
                    <a:pt x="106384" y="264096"/>
                  </a:lnTo>
                  <a:lnTo>
                    <a:pt x="125914" y="301412"/>
                  </a:lnTo>
                  <a:lnTo>
                    <a:pt x="149051" y="343284"/>
                  </a:lnTo>
                  <a:lnTo>
                    <a:pt x="157867" y="35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51">
              <a:extLst>
                <a:ext uri="{FF2B5EF4-FFF2-40B4-BE49-F238E27FC236}">
                  <a16:creationId xmlns:a16="http://schemas.microsoft.com/office/drawing/2014/main" xmlns="" id="{54F0D546-BB26-469C-B89C-72031FFDEFD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050942" y="3472278"/>
              <a:ext cx="176586" cy="250395"/>
            </a:xfrm>
            <a:custGeom>
              <a:avLst/>
              <a:gdLst/>
              <a:ahLst/>
              <a:cxnLst/>
              <a:rect l="0" t="0" r="0" b="0"/>
              <a:pathLst>
                <a:path w="176586" h="250395">
                  <a:moveTo>
                    <a:pt x="3658" y="71022"/>
                  </a:moveTo>
                  <a:lnTo>
                    <a:pt x="3658" y="71022"/>
                  </a:lnTo>
                  <a:lnTo>
                    <a:pt x="287" y="67651"/>
                  </a:lnTo>
                  <a:lnTo>
                    <a:pt x="0" y="68069"/>
                  </a:lnTo>
                  <a:lnTo>
                    <a:pt x="2260" y="78222"/>
                  </a:lnTo>
                  <a:lnTo>
                    <a:pt x="5263" y="121911"/>
                  </a:lnTo>
                  <a:lnTo>
                    <a:pt x="10483" y="164417"/>
                  </a:lnTo>
                  <a:lnTo>
                    <a:pt x="12736" y="203822"/>
                  </a:lnTo>
                  <a:lnTo>
                    <a:pt x="9662" y="249063"/>
                  </a:lnTo>
                  <a:lnTo>
                    <a:pt x="8366" y="250394"/>
                  </a:lnTo>
                  <a:lnTo>
                    <a:pt x="6797" y="249870"/>
                  </a:lnTo>
                  <a:lnTo>
                    <a:pt x="8642" y="210720"/>
                  </a:lnTo>
                  <a:lnTo>
                    <a:pt x="9401" y="173562"/>
                  </a:lnTo>
                  <a:lnTo>
                    <a:pt x="10309" y="149965"/>
                  </a:lnTo>
                  <a:lnTo>
                    <a:pt x="11620" y="123651"/>
                  </a:lnTo>
                  <a:lnTo>
                    <a:pt x="13199" y="95524"/>
                  </a:lnTo>
                  <a:lnTo>
                    <a:pt x="14955" y="49221"/>
                  </a:lnTo>
                  <a:lnTo>
                    <a:pt x="17823" y="6472"/>
                  </a:lnTo>
                  <a:lnTo>
                    <a:pt x="19451" y="472"/>
                  </a:lnTo>
                  <a:lnTo>
                    <a:pt x="22653" y="0"/>
                  </a:lnTo>
                  <a:lnTo>
                    <a:pt x="31856" y="8882"/>
                  </a:lnTo>
                  <a:lnTo>
                    <a:pt x="48937" y="43829"/>
                  </a:lnTo>
                  <a:lnTo>
                    <a:pt x="61176" y="79633"/>
                  </a:lnTo>
                  <a:lnTo>
                    <a:pt x="72260" y="121415"/>
                  </a:lnTo>
                  <a:lnTo>
                    <a:pt x="79538" y="165857"/>
                  </a:lnTo>
                  <a:lnTo>
                    <a:pt x="87006" y="202071"/>
                  </a:lnTo>
                  <a:lnTo>
                    <a:pt x="95735" y="228749"/>
                  </a:lnTo>
                  <a:lnTo>
                    <a:pt x="106670" y="242958"/>
                  </a:lnTo>
                  <a:lnTo>
                    <a:pt x="112549" y="245618"/>
                  </a:lnTo>
                  <a:lnTo>
                    <a:pt x="118585" y="245981"/>
                  </a:lnTo>
                  <a:lnTo>
                    <a:pt x="124726" y="244811"/>
                  </a:lnTo>
                  <a:lnTo>
                    <a:pt x="137194" y="232223"/>
                  </a:lnTo>
                  <a:lnTo>
                    <a:pt x="156113" y="197572"/>
                  </a:lnTo>
                  <a:lnTo>
                    <a:pt x="167371" y="166778"/>
                  </a:lnTo>
                  <a:lnTo>
                    <a:pt x="174727" y="131924"/>
                  </a:lnTo>
                  <a:lnTo>
                    <a:pt x="176585" y="93386"/>
                  </a:lnTo>
                  <a:lnTo>
                    <a:pt x="175546" y="47074"/>
                  </a:lnTo>
                  <a:lnTo>
                    <a:pt x="174597" y="32862"/>
                  </a:lnTo>
                  <a:lnTo>
                    <a:pt x="173356" y="30059"/>
                  </a:lnTo>
                  <a:lnTo>
                    <a:pt x="168758" y="26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52">
              <a:extLst>
                <a:ext uri="{FF2B5EF4-FFF2-40B4-BE49-F238E27FC236}">
                  <a16:creationId xmlns:a16="http://schemas.microsoft.com/office/drawing/2014/main" xmlns="" id="{79D15EBC-5ABB-4839-94B8-A840E30AF80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95900" y="3411206"/>
              <a:ext cx="106057" cy="346981"/>
            </a:xfrm>
            <a:custGeom>
              <a:avLst/>
              <a:gdLst/>
              <a:ahLst/>
              <a:cxnLst/>
              <a:rect l="0" t="0" r="0" b="0"/>
              <a:pathLst>
                <a:path w="106057" h="346981">
                  <a:moveTo>
                    <a:pt x="6350" y="113044"/>
                  </a:moveTo>
                  <a:lnTo>
                    <a:pt x="6350" y="113044"/>
                  </a:lnTo>
                  <a:lnTo>
                    <a:pt x="20655" y="93271"/>
                  </a:lnTo>
                  <a:lnTo>
                    <a:pt x="22943" y="93512"/>
                  </a:lnTo>
                  <a:lnTo>
                    <a:pt x="25173" y="95789"/>
                  </a:lnTo>
                  <a:lnTo>
                    <a:pt x="27365" y="99424"/>
                  </a:lnTo>
                  <a:lnTo>
                    <a:pt x="26520" y="145814"/>
                  </a:lnTo>
                  <a:lnTo>
                    <a:pt x="25898" y="176762"/>
                  </a:lnTo>
                  <a:lnTo>
                    <a:pt x="21858" y="213095"/>
                  </a:lnTo>
                  <a:lnTo>
                    <a:pt x="15359" y="250644"/>
                  </a:lnTo>
                  <a:lnTo>
                    <a:pt x="5178" y="295317"/>
                  </a:lnTo>
                  <a:lnTo>
                    <a:pt x="2240" y="310671"/>
                  </a:lnTo>
                  <a:lnTo>
                    <a:pt x="10974" y="275109"/>
                  </a:lnTo>
                  <a:lnTo>
                    <a:pt x="20399" y="233051"/>
                  </a:lnTo>
                  <a:lnTo>
                    <a:pt x="24888" y="205043"/>
                  </a:lnTo>
                  <a:lnTo>
                    <a:pt x="29292" y="174376"/>
                  </a:lnTo>
                  <a:lnTo>
                    <a:pt x="34345" y="142643"/>
                  </a:lnTo>
                  <a:lnTo>
                    <a:pt x="39829" y="110199"/>
                  </a:lnTo>
                  <a:lnTo>
                    <a:pt x="45603" y="77281"/>
                  </a:lnTo>
                  <a:lnTo>
                    <a:pt x="55781" y="31297"/>
                  </a:lnTo>
                  <a:lnTo>
                    <a:pt x="65008" y="4746"/>
                  </a:lnTo>
                  <a:lnTo>
                    <a:pt x="69445" y="629"/>
                  </a:lnTo>
                  <a:lnTo>
                    <a:pt x="73813" y="0"/>
                  </a:lnTo>
                  <a:lnTo>
                    <a:pt x="78842" y="5226"/>
                  </a:lnTo>
                  <a:lnTo>
                    <a:pt x="90074" y="26084"/>
                  </a:lnTo>
                  <a:lnTo>
                    <a:pt x="98359" y="59814"/>
                  </a:lnTo>
                  <a:lnTo>
                    <a:pt x="103687" y="100675"/>
                  </a:lnTo>
                  <a:lnTo>
                    <a:pt x="106056" y="144706"/>
                  </a:lnTo>
                  <a:lnTo>
                    <a:pt x="103345" y="192027"/>
                  </a:lnTo>
                  <a:lnTo>
                    <a:pt x="96731" y="237753"/>
                  </a:lnTo>
                  <a:lnTo>
                    <a:pt x="86736" y="274539"/>
                  </a:lnTo>
                  <a:lnTo>
                    <a:pt x="69209" y="316273"/>
                  </a:lnTo>
                  <a:lnTo>
                    <a:pt x="54984" y="334131"/>
                  </a:lnTo>
                  <a:lnTo>
                    <a:pt x="47239" y="340868"/>
                  </a:lnTo>
                  <a:lnTo>
                    <a:pt x="31108" y="346474"/>
                  </a:lnTo>
                  <a:lnTo>
                    <a:pt x="22856" y="346980"/>
                  </a:lnTo>
                  <a:lnTo>
                    <a:pt x="16648" y="344496"/>
                  </a:lnTo>
                  <a:lnTo>
                    <a:pt x="11804" y="340017"/>
                  </a:lnTo>
                  <a:lnTo>
                    <a:pt x="0" y="32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53">
              <a:extLst>
                <a:ext uri="{FF2B5EF4-FFF2-40B4-BE49-F238E27FC236}">
                  <a16:creationId xmlns:a16="http://schemas.microsoft.com/office/drawing/2014/main" xmlns="" id="{FC185742-28DF-4D05-9334-BA1A8D14D77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05852" y="3423481"/>
              <a:ext cx="109149" cy="348420"/>
            </a:xfrm>
            <a:custGeom>
              <a:avLst/>
              <a:gdLst/>
              <a:ahLst/>
              <a:cxnLst/>
              <a:rect l="0" t="0" r="0" b="0"/>
              <a:pathLst>
                <a:path w="109149" h="348420">
                  <a:moveTo>
                    <a:pt x="109148" y="43619"/>
                  </a:moveTo>
                  <a:lnTo>
                    <a:pt x="109148" y="43619"/>
                  </a:lnTo>
                  <a:lnTo>
                    <a:pt x="109148" y="415"/>
                  </a:lnTo>
                  <a:lnTo>
                    <a:pt x="105620" y="0"/>
                  </a:lnTo>
                  <a:lnTo>
                    <a:pt x="92293" y="5183"/>
                  </a:lnTo>
                  <a:lnTo>
                    <a:pt x="68327" y="30114"/>
                  </a:lnTo>
                  <a:lnTo>
                    <a:pt x="39981" y="74425"/>
                  </a:lnTo>
                  <a:lnTo>
                    <a:pt x="23374" y="113285"/>
                  </a:lnTo>
                  <a:lnTo>
                    <a:pt x="10348" y="156426"/>
                  </a:lnTo>
                  <a:lnTo>
                    <a:pt x="2207" y="201470"/>
                  </a:lnTo>
                  <a:lnTo>
                    <a:pt x="0" y="243597"/>
                  </a:lnTo>
                  <a:lnTo>
                    <a:pt x="2077" y="281370"/>
                  </a:lnTo>
                  <a:lnTo>
                    <a:pt x="7703" y="312270"/>
                  </a:lnTo>
                  <a:lnTo>
                    <a:pt x="22434" y="334469"/>
                  </a:lnTo>
                  <a:lnTo>
                    <a:pt x="32288" y="343353"/>
                  </a:lnTo>
                  <a:lnTo>
                    <a:pt x="44502" y="347863"/>
                  </a:lnTo>
                  <a:lnTo>
                    <a:pt x="102798" y="348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54">
              <a:extLst>
                <a:ext uri="{FF2B5EF4-FFF2-40B4-BE49-F238E27FC236}">
                  <a16:creationId xmlns:a16="http://schemas.microsoft.com/office/drawing/2014/main" xmlns="" id="{D97E0852-2730-4AAB-877B-61036C5692C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77795" y="3532556"/>
              <a:ext cx="104962" cy="215457"/>
            </a:xfrm>
            <a:custGeom>
              <a:avLst/>
              <a:gdLst/>
              <a:ahLst/>
              <a:cxnLst/>
              <a:rect l="0" t="0" r="0" b="0"/>
              <a:pathLst>
                <a:path w="104962" h="215457">
                  <a:moveTo>
                    <a:pt x="76905" y="42494"/>
                  </a:moveTo>
                  <a:lnTo>
                    <a:pt x="76905" y="42494"/>
                  </a:lnTo>
                  <a:lnTo>
                    <a:pt x="53761" y="22721"/>
                  </a:lnTo>
                  <a:lnTo>
                    <a:pt x="40963" y="15390"/>
                  </a:lnTo>
                  <a:lnTo>
                    <a:pt x="36716" y="15958"/>
                  </a:lnTo>
                  <a:lnTo>
                    <a:pt x="28234" y="22234"/>
                  </a:lnTo>
                  <a:lnTo>
                    <a:pt x="15526" y="47780"/>
                  </a:lnTo>
                  <a:lnTo>
                    <a:pt x="2823" y="88902"/>
                  </a:lnTo>
                  <a:lnTo>
                    <a:pt x="0" y="120505"/>
                  </a:lnTo>
                  <a:lnTo>
                    <a:pt x="1803" y="152660"/>
                  </a:lnTo>
                  <a:lnTo>
                    <a:pt x="7308" y="183414"/>
                  </a:lnTo>
                  <a:lnTo>
                    <a:pt x="18221" y="204138"/>
                  </a:lnTo>
                  <a:lnTo>
                    <a:pt x="25083" y="211640"/>
                  </a:lnTo>
                  <a:lnTo>
                    <a:pt x="33185" y="215230"/>
                  </a:lnTo>
                  <a:lnTo>
                    <a:pt x="51594" y="215456"/>
                  </a:lnTo>
                  <a:lnTo>
                    <a:pt x="69653" y="203327"/>
                  </a:lnTo>
                  <a:lnTo>
                    <a:pt x="86382" y="182415"/>
                  </a:lnTo>
                  <a:lnTo>
                    <a:pt x="100872" y="154305"/>
                  </a:lnTo>
                  <a:lnTo>
                    <a:pt x="104961" y="117353"/>
                  </a:lnTo>
                  <a:lnTo>
                    <a:pt x="100663" y="77175"/>
                  </a:lnTo>
                  <a:lnTo>
                    <a:pt x="89346" y="40504"/>
                  </a:lnTo>
                  <a:lnTo>
                    <a:pt x="73027" y="16680"/>
                  </a:lnTo>
                  <a:lnTo>
                    <a:pt x="55426" y="3505"/>
                  </a:lnTo>
                  <a:lnTo>
                    <a:pt x="40548" y="0"/>
                  </a:lnTo>
                  <a:lnTo>
                    <a:pt x="35733" y="2876"/>
                  </a:lnTo>
                  <a:lnTo>
                    <a:pt x="32524" y="8321"/>
                  </a:lnTo>
                  <a:lnTo>
                    <a:pt x="30383" y="15479"/>
                  </a:lnTo>
                  <a:lnTo>
                    <a:pt x="32485" y="23778"/>
                  </a:lnTo>
                  <a:lnTo>
                    <a:pt x="57855" y="6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55">
              <a:extLst>
                <a:ext uri="{FF2B5EF4-FFF2-40B4-BE49-F238E27FC236}">
                  <a16:creationId xmlns:a16="http://schemas.microsoft.com/office/drawing/2014/main" xmlns="" id="{66B284AA-75FD-4118-80D3-CFC3BB9CA89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43600" y="375285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37047" y="30756"/>
                  </a:lnTo>
                  <a:lnTo>
                    <a:pt x="22109" y="404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56">
              <a:extLst>
                <a:ext uri="{FF2B5EF4-FFF2-40B4-BE49-F238E27FC236}">
                  <a16:creationId xmlns:a16="http://schemas.microsoft.com/office/drawing/2014/main" xmlns="" id="{0990902B-45EA-44DD-9738-B83CBC5FB39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248400" y="353060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839" y="52829"/>
                  </a:lnTo>
                  <a:lnTo>
                    <a:pt x="12865" y="86274"/>
                  </a:lnTo>
                  <a:lnTo>
                    <a:pt x="17007" y="120894"/>
                  </a:lnTo>
                  <a:lnTo>
                    <a:pt x="22600" y="166035"/>
                  </a:lnTo>
                  <a:lnTo>
                    <a:pt x="26729" y="201999"/>
                  </a:lnTo>
                  <a:lnTo>
                    <a:pt x="317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57">
              <a:extLst>
                <a:ext uri="{FF2B5EF4-FFF2-40B4-BE49-F238E27FC236}">
                  <a16:creationId xmlns:a16="http://schemas.microsoft.com/office/drawing/2014/main" xmlns="" id="{CA12C375-CFD4-454A-AD7B-A41B1A00326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43650" y="3444391"/>
              <a:ext cx="98237" cy="371960"/>
            </a:xfrm>
            <a:custGeom>
              <a:avLst/>
              <a:gdLst/>
              <a:ahLst/>
              <a:cxnLst/>
              <a:rect l="0" t="0" r="0" b="0"/>
              <a:pathLst>
                <a:path w="98237" h="3719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2117" y="0"/>
                  </a:lnTo>
                  <a:lnTo>
                    <a:pt x="10113" y="1563"/>
                  </a:lnTo>
                  <a:lnTo>
                    <a:pt x="39999" y="26635"/>
                  </a:lnTo>
                  <a:lnTo>
                    <a:pt x="64344" y="61143"/>
                  </a:lnTo>
                  <a:lnTo>
                    <a:pt x="85747" y="105407"/>
                  </a:lnTo>
                  <a:lnTo>
                    <a:pt x="92442" y="130052"/>
                  </a:lnTo>
                  <a:lnTo>
                    <a:pt x="97612" y="155654"/>
                  </a:lnTo>
                  <a:lnTo>
                    <a:pt x="98236" y="180483"/>
                  </a:lnTo>
                  <a:lnTo>
                    <a:pt x="95829" y="204798"/>
                  </a:lnTo>
                  <a:lnTo>
                    <a:pt x="84218" y="251099"/>
                  </a:lnTo>
                  <a:lnTo>
                    <a:pt x="64947" y="292843"/>
                  </a:lnTo>
                  <a:lnTo>
                    <a:pt x="42271" y="326918"/>
                  </a:lnTo>
                  <a:lnTo>
                    <a:pt x="6350" y="37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725">
            <a:extLst>
              <a:ext uri="{FF2B5EF4-FFF2-40B4-BE49-F238E27FC236}">
                <a16:creationId xmlns:a16="http://schemas.microsoft.com/office/drawing/2014/main" xmlns="" id="{19F94C81-6791-4747-93C2-B445C7A16583}"/>
              </a:ext>
            </a:extLst>
          </p:cNvPr>
          <p:cNvGrpSpPr/>
          <p:nvPr/>
        </p:nvGrpSpPr>
        <p:grpSpPr>
          <a:xfrm>
            <a:off x="3565437" y="4610100"/>
            <a:ext cx="1714994" cy="412751"/>
            <a:chOff x="3565437" y="4610100"/>
            <a:chExt cx="1714994" cy="412751"/>
          </a:xfrm>
        </p:grpSpPr>
        <p:sp>
          <p:nvSpPr>
            <p:cNvPr id="137" name="SMARTInkShape-3358">
              <a:extLst>
                <a:ext uri="{FF2B5EF4-FFF2-40B4-BE49-F238E27FC236}">
                  <a16:creationId xmlns:a16="http://schemas.microsoft.com/office/drawing/2014/main" xmlns="" id="{BF237581-F6C9-43FF-89BD-8EC8440ED2D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565437" y="4628405"/>
              <a:ext cx="206464" cy="366431"/>
            </a:xfrm>
            <a:custGeom>
              <a:avLst/>
              <a:gdLst/>
              <a:ahLst/>
              <a:cxnLst/>
              <a:rect l="0" t="0" r="0" b="0"/>
              <a:pathLst>
                <a:path w="206464" h="366431">
                  <a:moveTo>
                    <a:pt x="15963" y="115045"/>
                  </a:moveTo>
                  <a:lnTo>
                    <a:pt x="15963" y="115045"/>
                  </a:lnTo>
                  <a:lnTo>
                    <a:pt x="12304" y="115045"/>
                  </a:lnTo>
                  <a:lnTo>
                    <a:pt x="13867" y="115045"/>
                  </a:lnTo>
                  <a:lnTo>
                    <a:pt x="19150" y="160511"/>
                  </a:lnTo>
                  <a:lnTo>
                    <a:pt x="24747" y="208009"/>
                  </a:lnTo>
                  <a:lnTo>
                    <a:pt x="25041" y="247614"/>
                  </a:lnTo>
                  <a:lnTo>
                    <a:pt x="22820" y="288265"/>
                  </a:lnTo>
                  <a:lnTo>
                    <a:pt x="19481" y="322794"/>
                  </a:lnTo>
                  <a:lnTo>
                    <a:pt x="11588" y="362104"/>
                  </a:lnTo>
                  <a:lnTo>
                    <a:pt x="9518" y="365123"/>
                  </a:lnTo>
                  <a:lnTo>
                    <a:pt x="7433" y="366430"/>
                  </a:lnTo>
                  <a:lnTo>
                    <a:pt x="5116" y="354712"/>
                  </a:lnTo>
                  <a:lnTo>
                    <a:pt x="3812" y="307178"/>
                  </a:lnTo>
                  <a:lnTo>
                    <a:pt x="3629" y="283350"/>
                  </a:lnTo>
                  <a:lnTo>
                    <a:pt x="2801" y="254765"/>
                  </a:lnTo>
                  <a:lnTo>
                    <a:pt x="1544" y="223008"/>
                  </a:lnTo>
                  <a:lnTo>
                    <a:pt x="0" y="189137"/>
                  </a:lnTo>
                  <a:lnTo>
                    <a:pt x="1088" y="156679"/>
                  </a:lnTo>
                  <a:lnTo>
                    <a:pt x="3930" y="125162"/>
                  </a:lnTo>
                  <a:lnTo>
                    <a:pt x="7941" y="94273"/>
                  </a:lnTo>
                  <a:lnTo>
                    <a:pt x="23687" y="48663"/>
                  </a:lnTo>
                  <a:lnTo>
                    <a:pt x="44796" y="17809"/>
                  </a:lnTo>
                  <a:lnTo>
                    <a:pt x="68288" y="1744"/>
                  </a:lnTo>
                  <a:lnTo>
                    <a:pt x="81185" y="0"/>
                  </a:lnTo>
                  <a:lnTo>
                    <a:pt x="108686" y="5588"/>
                  </a:lnTo>
                  <a:lnTo>
                    <a:pt x="133608" y="26886"/>
                  </a:lnTo>
                  <a:lnTo>
                    <a:pt x="145193" y="41455"/>
                  </a:lnTo>
                  <a:lnTo>
                    <a:pt x="158065" y="76459"/>
                  </a:lnTo>
                  <a:lnTo>
                    <a:pt x="160964" y="114123"/>
                  </a:lnTo>
                  <a:lnTo>
                    <a:pt x="152845" y="149678"/>
                  </a:lnTo>
                  <a:lnTo>
                    <a:pt x="136066" y="176769"/>
                  </a:lnTo>
                  <a:lnTo>
                    <a:pt x="125665" y="187944"/>
                  </a:lnTo>
                  <a:lnTo>
                    <a:pt x="115203" y="194689"/>
                  </a:lnTo>
                  <a:lnTo>
                    <a:pt x="94171" y="200301"/>
                  </a:lnTo>
                  <a:lnTo>
                    <a:pt x="74947" y="198563"/>
                  </a:lnTo>
                  <a:lnTo>
                    <a:pt x="53901" y="191532"/>
                  </a:lnTo>
                  <a:lnTo>
                    <a:pt x="48346" y="188550"/>
                  </a:lnTo>
                  <a:lnTo>
                    <a:pt x="91905" y="215511"/>
                  </a:lnTo>
                  <a:lnTo>
                    <a:pt x="128305" y="243590"/>
                  </a:lnTo>
                  <a:lnTo>
                    <a:pt x="168839" y="288055"/>
                  </a:lnTo>
                  <a:lnTo>
                    <a:pt x="189519" y="330417"/>
                  </a:lnTo>
                  <a:lnTo>
                    <a:pt x="206463" y="356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59">
              <a:extLst>
                <a:ext uri="{FF2B5EF4-FFF2-40B4-BE49-F238E27FC236}">
                  <a16:creationId xmlns:a16="http://schemas.microsoft.com/office/drawing/2014/main" xmlns="" id="{28D99C7A-3671-4B47-B05A-17D493426D2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38379" y="4673600"/>
              <a:ext cx="168472" cy="284818"/>
            </a:xfrm>
            <a:custGeom>
              <a:avLst/>
              <a:gdLst/>
              <a:ahLst/>
              <a:cxnLst/>
              <a:rect l="0" t="0" r="0" b="0"/>
              <a:pathLst>
                <a:path w="168472" h="284818">
                  <a:moveTo>
                    <a:pt x="3371" y="88900"/>
                  </a:moveTo>
                  <a:lnTo>
                    <a:pt x="3371" y="88900"/>
                  </a:lnTo>
                  <a:lnTo>
                    <a:pt x="0" y="92271"/>
                  </a:lnTo>
                  <a:lnTo>
                    <a:pt x="7043" y="126490"/>
                  </a:lnTo>
                  <a:lnTo>
                    <a:pt x="13788" y="170201"/>
                  </a:lnTo>
                  <a:lnTo>
                    <a:pt x="18114" y="202410"/>
                  </a:lnTo>
                  <a:lnTo>
                    <a:pt x="24515" y="248905"/>
                  </a:lnTo>
                  <a:lnTo>
                    <a:pt x="23567" y="284352"/>
                  </a:lnTo>
                  <a:lnTo>
                    <a:pt x="23185" y="284817"/>
                  </a:lnTo>
                  <a:lnTo>
                    <a:pt x="19201" y="253502"/>
                  </a:lnTo>
                  <a:lnTo>
                    <a:pt x="17462" y="215209"/>
                  </a:lnTo>
                  <a:lnTo>
                    <a:pt x="16998" y="192155"/>
                  </a:lnTo>
                  <a:lnTo>
                    <a:pt x="17395" y="166909"/>
                  </a:lnTo>
                  <a:lnTo>
                    <a:pt x="18365" y="140200"/>
                  </a:lnTo>
                  <a:lnTo>
                    <a:pt x="19717" y="112517"/>
                  </a:lnTo>
                  <a:lnTo>
                    <a:pt x="23100" y="76113"/>
                  </a:lnTo>
                  <a:lnTo>
                    <a:pt x="26956" y="57111"/>
                  </a:lnTo>
                  <a:lnTo>
                    <a:pt x="28972" y="55007"/>
                  </a:lnTo>
                  <a:lnTo>
                    <a:pt x="31022" y="55722"/>
                  </a:lnTo>
                  <a:lnTo>
                    <a:pt x="48814" y="98835"/>
                  </a:lnTo>
                  <a:lnTo>
                    <a:pt x="57905" y="134473"/>
                  </a:lnTo>
                  <a:lnTo>
                    <a:pt x="68531" y="171949"/>
                  </a:lnTo>
                  <a:lnTo>
                    <a:pt x="79603" y="209066"/>
                  </a:lnTo>
                  <a:lnTo>
                    <a:pt x="89228" y="244378"/>
                  </a:lnTo>
                  <a:lnTo>
                    <a:pt x="102580" y="275765"/>
                  </a:lnTo>
                  <a:lnTo>
                    <a:pt x="106905" y="280504"/>
                  </a:lnTo>
                  <a:lnTo>
                    <a:pt x="111199" y="282958"/>
                  </a:lnTo>
                  <a:lnTo>
                    <a:pt x="115473" y="283888"/>
                  </a:lnTo>
                  <a:lnTo>
                    <a:pt x="120439" y="280981"/>
                  </a:lnTo>
                  <a:lnTo>
                    <a:pt x="131601" y="268344"/>
                  </a:lnTo>
                  <a:lnTo>
                    <a:pt x="149785" y="224541"/>
                  </a:lnTo>
                  <a:lnTo>
                    <a:pt x="156639" y="183051"/>
                  </a:lnTo>
                  <a:lnTo>
                    <a:pt x="159684" y="136389"/>
                  </a:lnTo>
                  <a:lnTo>
                    <a:pt x="160497" y="112093"/>
                  </a:lnTo>
                  <a:lnTo>
                    <a:pt x="161399" y="66752"/>
                  </a:lnTo>
                  <a:lnTo>
                    <a:pt x="162612" y="21660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60">
              <a:extLst>
                <a:ext uri="{FF2B5EF4-FFF2-40B4-BE49-F238E27FC236}">
                  <a16:creationId xmlns:a16="http://schemas.microsoft.com/office/drawing/2014/main" xmlns="" id="{EBA2C42C-8CFE-4DF9-A384-06B53D528ED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40200" y="4663535"/>
              <a:ext cx="144084" cy="301554"/>
            </a:xfrm>
            <a:custGeom>
              <a:avLst/>
              <a:gdLst/>
              <a:ahLst/>
              <a:cxnLst/>
              <a:rect l="0" t="0" r="0" b="0"/>
              <a:pathLst>
                <a:path w="144084" h="301554">
                  <a:moveTo>
                    <a:pt x="6350" y="54515"/>
                  </a:moveTo>
                  <a:lnTo>
                    <a:pt x="6350" y="54515"/>
                  </a:lnTo>
                  <a:lnTo>
                    <a:pt x="9721" y="47773"/>
                  </a:lnTo>
                  <a:lnTo>
                    <a:pt x="10714" y="47198"/>
                  </a:lnTo>
                  <a:lnTo>
                    <a:pt x="11376" y="48226"/>
                  </a:lnTo>
                  <a:lnTo>
                    <a:pt x="17595" y="90585"/>
                  </a:lnTo>
                  <a:lnTo>
                    <a:pt x="21461" y="122757"/>
                  </a:lnTo>
                  <a:lnTo>
                    <a:pt x="23649" y="158222"/>
                  </a:lnTo>
                  <a:lnTo>
                    <a:pt x="23916" y="194446"/>
                  </a:lnTo>
                  <a:lnTo>
                    <a:pt x="21683" y="229360"/>
                  </a:lnTo>
                  <a:lnTo>
                    <a:pt x="18864" y="263821"/>
                  </a:lnTo>
                  <a:lnTo>
                    <a:pt x="17515" y="263902"/>
                  </a:lnTo>
                  <a:lnTo>
                    <a:pt x="15910" y="261840"/>
                  </a:lnTo>
                  <a:lnTo>
                    <a:pt x="13651" y="225227"/>
                  </a:lnTo>
                  <a:lnTo>
                    <a:pt x="13122" y="179776"/>
                  </a:lnTo>
                  <a:lnTo>
                    <a:pt x="12981" y="152839"/>
                  </a:lnTo>
                  <a:lnTo>
                    <a:pt x="15005" y="125003"/>
                  </a:lnTo>
                  <a:lnTo>
                    <a:pt x="18469" y="96568"/>
                  </a:lnTo>
                  <a:lnTo>
                    <a:pt x="22896" y="67734"/>
                  </a:lnTo>
                  <a:lnTo>
                    <a:pt x="35340" y="28170"/>
                  </a:lnTo>
                  <a:lnTo>
                    <a:pt x="42610" y="13668"/>
                  </a:lnTo>
                  <a:lnTo>
                    <a:pt x="50984" y="5411"/>
                  </a:lnTo>
                  <a:lnTo>
                    <a:pt x="60095" y="1318"/>
                  </a:lnTo>
                  <a:lnTo>
                    <a:pt x="69697" y="0"/>
                  </a:lnTo>
                  <a:lnTo>
                    <a:pt x="79626" y="4766"/>
                  </a:lnTo>
                  <a:lnTo>
                    <a:pt x="100065" y="25114"/>
                  </a:lnTo>
                  <a:lnTo>
                    <a:pt x="119027" y="58616"/>
                  </a:lnTo>
                  <a:lnTo>
                    <a:pt x="134745" y="99377"/>
                  </a:lnTo>
                  <a:lnTo>
                    <a:pt x="144083" y="143362"/>
                  </a:lnTo>
                  <a:lnTo>
                    <a:pt x="139296" y="186901"/>
                  </a:lnTo>
                  <a:lnTo>
                    <a:pt x="123999" y="228359"/>
                  </a:lnTo>
                  <a:lnTo>
                    <a:pt x="100736" y="265599"/>
                  </a:lnTo>
                  <a:lnTo>
                    <a:pt x="72053" y="289677"/>
                  </a:lnTo>
                  <a:lnTo>
                    <a:pt x="56502" y="298073"/>
                  </a:lnTo>
                  <a:lnTo>
                    <a:pt x="43312" y="301553"/>
                  </a:lnTo>
                  <a:lnTo>
                    <a:pt x="0" y="29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61">
              <a:extLst>
                <a:ext uri="{FF2B5EF4-FFF2-40B4-BE49-F238E27FC236}">
                  <a16:creationId xmlns:a16="http://schemas.microsoft.com/office/drawing/2014/main" xmlns="" id="{9852C2BC-3EAD-4EC2-AE32-43FA277F888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435719" y="4615262"/>
              <a:ext cx="117232" cy="356789"/>
            </a:xfrm>
            <a:custGeom>
              <a:avLst/>
              <a:gdLst/>
              <a:ahLst/>
              <a:cxnLst/>
              <a:rect l="0" t="0" r="0" b="0"/>
              <a:pathLst>
                <a:path w="117232" h="356789">
                  <a:moveTo>
                    <a:pt x="85481" y="20238"/>
                  </a:moveTo>
                  <a:lnTo>
                    <a:pt x="85481" y="20238"/>
                  </a:lnTo>
                  <a:lnTo>
                    <a:pt x="78573" y="3278"/>
                  </a:lnTo>
                  <a:lnTo>
                    <a:pt x="76642" y="465"/>
                  </a:lnTo>
                  <a:lnTo>
                    <a:pt x="73238" y="0"/>
                  </a:lnTo>
                  <a:lnTo>
                    <a:pt x="63812" y="3247"/>
                  </a:lnTo>
                  <a:lnTo>
                    <a:pt x="46605" y="26492"/>
                  </a:lnTo>
                  <a:lnTo>
                    <a:pt x="32455" y="59707"/>
                  </a:lnTo>
                  <a:lnTo>
                    <a:pt x="17464" y="104807"/>
                  </a:lnTo>
                  <a:lnTo>
                    <a:pt x="10503" y="131651"/>
                  </a:lnTo>
                  <a:lnTo>
                    <a:pt x="3745" y="160130"/>
                  </a:lnTo>
                  <a:lnTo>
                    <a:pt x="652" y="186877"/>
                  </a:lnTo>
                  <a:lnTo>
                    <a:pt x="0" y="212470"/>
                  </a:lnTo>
                  <a:lnTo>
                    <a:pt x="5156" y="259485"/>
                  </a:lnTo>
                  <a:lnTo>
                    <a:pt x="19207" y="299196"/>
                  </a:lnTo>
                  <a:lnTo>
                    <a:pt x="39093" y="326253"/>
                  </a:lnTo>
                  <a:lnTo>
                    <a:pt x="50322" y="336431"/>
                  </a:lnTo>
                  <a:lnTo>
                    <a:pt x="75970" y="347740"/>
                  </a:lnTo>
                  <a:lnTo>
                    <a:pt x="117231" y="35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62">
              <a:extLst>
                <a:ext uri="{FF2B5EF4-FFF2-40B4-BE49-F238E27FC236}">
                  <a16:creationId xmlns:a16="http://schemas.microsoft.com/office/drawing/2014/main" xmlns="" id="{0874B6E6-59B3-4866-B00C-17A2D4684C0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60900" y="4677130"/>
              <a:ext cx="38101" cy="231421"/>
            </a:xfrm>
            <a:custGeom>
              <a:avLst/>
              <a:gdLst/>
              <a:ahLst/>
              <a:cxnLst/>
              <a:rect l="0" t="0" r="0" b="0"/>
              <a:pathLst>
                <a:path w="38101" h="231421">
                  <a:moveTo>
                    <a:pt x="0" y="21870"/>
                  </a:moveTo>
                  <a:lnTo>
                    <a:pt x="0" y="21870"/>
                  </a:lnTo>
                  <a:lnTo>
                    <a:pt x="705" y="4414"/>
                  </a:lnTo>
                  <a:lnTo>
                    <a:pt x="1882" y="1766"/>
                  </a:lnTo>
                  <a:lnTo>
                    <a:pt x="3371" y="0"/>
                  </a:lnTo>
                  <a:lnTo>
                    <a:pt x="5069" y="1646"/>
                  </a:lnTo>
                  <a:lnTo>
                    <a:pt x="10831" y="19562"/>
                  </a:lnTo>
                  <a:lnTo>
                    <a:pt x="17007" y="57326"/>
                  </a:lnTo>
                  <a:lnTo>
                    <a:pt x="21199" y="92897"/>
                  </a:lnTo>
                  <a:lnTo>
                    <a:pt x="25414" y="130343"/>
                  </a:lnTo>
                  <a:lnTo>
                    <a:pt x="29640" y="166741"/>
                  </a:lnTo>
                  <a:lnTo>
                    <a:pt x="35280" y="210060"/>
                  </a:lnTo>
                  <a:lnTo>
                    <a:pt x="38100" y="23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63">
              <a:extLst>
                <a:ext uri="{FF2B5EF4-FFF2-40B4-BE49-F238E27FC236}">
                  <a16:creationId xmlns:a16="http://schemas.microsoft.com/office/drawing/2014/main" xmlns="" id="{45680819-0857-414F-B2F1-8575D785126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11700" y="49339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24776" y="475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64">
              <a:extLst>
                <a:ext uri="{FF2B5EF4-FFF2-40B4-BE49-F238E27FC236}">
                  <a16:creationId xmlns:a16="http://schemas.microsoft.com/office/drawing/2014/main" xmlns="" id="{F4DDF0FE-310C-4FB0-B4BE-C41AE8B4312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59350" y="4662800"/>
              <a:ext cx="128423" cy="263471"/>
            </a:xfrm>
            <a:custGeom>
              <a:avLst/>
              <a:gdLst/>
              <a:ahLst/>
              <a:cxnLst/>
              <a:rect l="0" t="0" r="0" b="0"/>
              <a:pathLst>
                <a:path w="128423" h="263471">
                  <a:moveTo>
                    <a:pt x="0" y="42550"/>
                  </a:moveTo>
                  <a:lnTo>
                    <a:pt x="0" y="42550"/>
                  </a:lnTo>
                  <a:lnTo>
                    <a:pt x="0" y="32437"/>
                  </a:lnTo>
                  <a:lnTo>
                    <a:pt x="5645" y="21827"/>
                  </a:lnTo>
                  <a:lnTo>
                    <a:pt x="15209" y="11468"/>
                  </a:lnTo>
                  <a:lnTo>
                    <a:pt x="26515" y="4512"/>
                  </a:lnTo>
                  <a:lnTo>
                    <a:pt x="51522" y="0"/>
                  </a:lnTo>
                  <a:lnTo>
                    <a:pt x="67349" y="2707"/>
                  </a:lnTo>
                  <a:lnTo>
                    <a:pt x="74533" y="5405"/>
                  </a:lnTo>
                  <a:lnTo>
                    <a:pt x="79322" y="10025"/>
                  </a:lnTo>
                  <a:lnTo>
                    <a:pt x="84643" y="22685"/>
                  </a:lnTo>
                  <a:lnTo>
                    <a:pt x="83946" y="30012"/>
                  </a:lnTo>
                  <a:lnTo>
                    <a:pt x="77526" y="45679"/>
                  </a:lnTo>
                  <a:lnTo>
                    <a:pt x="47250" y="87641"/>
                  </a:lnTo>
                  <a:lnTo>
                    <a:pt x="46317" y="91661"/>
                  </a:lnTo>
                  <a:lnTo>
                    <a:pt x="47106" y="95751"/>
                  </a:lnTo>
                  <a:lnTo>
                    <a:pt x="51745" y="104060"/>
                  </a:lnTo>
                  <a:lnTo>
                    <a:pt x="92029" y="141554"/>
                  </a:lnTo>
                  <a:lnTo>
                    <a:pt x="116717" y="169173"/>
                  </a:lnTo>
                  <a:lnTo>
                    <a:pt x="125957" y="191254"/>
                  </a:lnTo>
                  <a:lnTo>
                    <a:pt x="128422" y="203070"/>
                  </a:lnTo>
                  <a:lnTo>
                    <a:pt x="127242" y="213769"/>
                  </a:lnTo>
                  <a:lnTo>
                    <a:pt x="118406" y="233183"/>
                  </a:lnTo>
                  <a:lnTo>
                    <a:pt x="94193" y="256607"/>
                  </a:lnTo>
                  <a:lnTo>
                    <a:pt x="72908" y="262805"/>
                  </a:lnTo>
                  <a:lnTo>
                    <a:pt x="61306" y="263470"/>
                  </a:lnTo>
                  <a:lnTo>
                    <a:pt x="53570" y="261797"/>
                  </a:lnTo>
                  <a:lnTo>
                    <a:pt x="48413" y="258565"/>
                  </a:lnTo>
                  <a:lnTo>
                    <a:pt x="38100" y="24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65">
              <a:extLst>
                <a:ext uri="{FF2B5EF4-FFF2-40B4-BE49-F238E27FC236}">
                  <a16:creationId xmlns:a16="http://schemas.microsoft.com/office/drawing/2014/main" xmlns="" id="{5A86F2D5-1A84-49DE-8BFC-B91E0EEB111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181600" y="4610100"/>
              <a:ext cx="98831" cy="355601"/>
            </a:xfrm>
            <a:custGeom>
              <a:avLst/>
              <a:gdLst/>
              <a:ahLst/>
              <a:cxnLst/>
              <a:rect l="0" t="0" r="0" b="0"/>
              <a:pathLst>
                <a:path w="98831" h="355601">
                  <a:moveTo>
                    <a:pt x="6350" y="0"/>
                  </a:moveTo>
                  <a:lnTo>
                    <a:pt x="6350" y="0"/>
                  </a:lnTo>
                  <a:lnTo>
                    <a:pt x="23205" y="0"/>
                  </a:lnTo>
                  <a:lnTo>
                    <a:pt x="57284" y="13484"/>
                  </a:lnTo>
                  <a:lnTo>
                    <a:pt x="78846" y="38919"/>
                  </a:lnTo>
                  <a:lnTo>
                    <a:pt x="88547" y="55579"/>
                  </a:lnTo>
                  <a:lnTo>
                    <a:pt x="97445" y="100431"/>
                  </a:lnTo>
                  <a:lnTo>
                    <a:pt x="98830" y="126221"/>
                  </a:lnTo>
                  <a:lnTo>
                    <a:pt x="97636" y="151881"/>
                  </a:lnTo>
                  <a:lnTo>
                    <a:pt x="94724" y="177454"/>
                  </a:lnTo>
                  <a:lnTo>
                    <a:pt x="90667" y="202969"/>
                  </a:lnTo>
                  <a:lnTo>
                    <a:pt x="76750" y="248253"/>
                  </a:lnTo>
                  <a:lnTo>
                    <a:pt x="56689" y="288135"/>
                  </a:lnTo>
                  <a:lnTo>
                    <a:pt x="19305" y="333416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726">
            <a:extLst>
              <a:ext uri="{FF2B5EF4-FFF2-40B4-BE49-F238E27FC236}">
                <a16:creationId xmlns:a16="http://schemas.microsoft.com/office/drawing/2014/main" xmlns="" id="{2DF9E469-9C3A-428C-9086-8088FD2A66D7}"/>
              </a:ext>
            </a:extLst>
          </p:cNvPr>
          <p:cNvGrpSpPr/>
          <p:nvPr/>
        </p:nvGrpSpPr>
        <p:grpSpPr>
          <a:xfrm>
            <a:off x="5849369" y="4819650"/>
            <a:ext cx="202182" cy="139868"/>
            <a:chOff x="5849369" y="4819650"/>
            <a:chExt cx="202182" cy="139868"/>
          </a:xfrm>
        </p:grpSpPr>
        <p:sp>
          <p:nvSpPr>
            <p:cNvPr id="146" name="SMARTInkShape-3366">
              <a:extLst>
                <a:ext uri="{FF2B5EF4-FFF2-40B4-BE49-F238E27FC236}">
                  <a16:creationId xmlns:a16="http://schemas.microsoft.com/office/drawing/2014/main" xmlns="" id="{737A00E4-628E-47EB-9443-127A5FAB4D1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54700" y="48196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7902" y="2979"/>
                  </a:lnTo>
                  <a:lnTo>
                    <a:pt x="70937" y="1324"/>
                  </a:lnTo>
                  <a:lnTo>
                    <a:pt x="107728" y="588"/>
                  </a:lnTo>
                  <a:lnTo>
                    <a:pt x="154530" y="17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67">
              <a:extLst>
                <a:ext uri="{FF2B5EF4-FFF2-40B4-BE49-F238E27FC236}">
                  <a16:creationId xmlns:a16="http://schemas.microsoft.com/office/drawing/2014/main" xmlns="" id="{726D57F6-F880-44E9-81A2-BFA2144E183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49369" y="4921250"/>
              <a:ext cx="202182" cy="38268"/>
            </a:xfrm>
            <a:custGeom>
              <a:avLst/>
              <a:gdLst/>
              <a:ahLst/>
              <a:cxnLst/>
              <a:rect l="0" t="0" r="0" b="0"/>
              <a:pathLst>
                <a:path w="202182" h="38268">
                  <a:moveTo>
                    <a:pt x="11681" y="6350"/>
                  </a:moveTo>
                  <a:lnTo>
                    <a:pt x="11681" y="6350"/>
                  </a:lnTo>
                  <a:lnTo>
                    <a:pt x="1568" y="19834"/>
                  </a:lnTo>
                  <a:lnTo>
                    <a:pt x="0" y="25217"/>
                  </a:lnTo>
                  <a:lnTo>
                    <a:pt x="366" y="30217"/>
                  </a:lnTo>
                  <a:lnTo>
                    <a:pt x="2021" y="34961"/>
                  </a:lnTo>
                  <a:lnTo>
                    <a:pt x="7357" y="37418"/>
                  </a:lnTo>
                  <a:lnTo>
                    <a:pt x="24577" y="38267"/>
                  </a:lnTo>
                  <a:lnTo>
                    <a:pt x="57629" y="32529"/>
                  </a:lnTo>
                  <a:lnTo>
                    <a:pt x="101246" y="22924"/>
                  </a:lnTo>
                  <a:lnTo>
                    <a:pt x="125720" y="17400"/>
                  </a:lnTo>
                  <a:lnTo>
                    <a:pt x="168198" y="7733"/>
                  </a:lnTo>
                  <a:lnTo>
                    <a:pt x="202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3368">
            <a:extLst>
              <a:ext uri="{FF2B5EF4-FFF2-40B4-BE49-F238E27FC236}">
                <a16:creationId xmlns:a16="http://schemas.microsoft.com/office/drawing/2014/main" xmlns="" id="{8E94AB85-ED23-4C1A-9FEA-C899D355C6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44341" y="4311192"/>
            <a:ext cx="320010" cy="1049536"/>
          </a:xfrm>
          <a:custGeom>
            <a:avLst/>
            <a:gdLst/>
            <a:ahLst/>
            <a:cxnLst/>
            <a:rect l="0" t="0" r="0" b="0"/>
            <a:pathLst>
              <a:path w="320010" h="1049536">
                <a:moveTo>
                  <a:pt x="205709" y="38558"/>
                </a:moveTo>
                <a:lnTo>
                  <a:pt x="205709" y="38558"/>
                </a:lnTo>
                <a:lnTo>
                  <a:pt x="161678" y="11134"/>
                </a:lnTo>
                <a:lnTo>
                  <a:pt x="132612" y="486"/>
                </a:lnTo>
                <a:lnTo>
                  <a:pt x="112074" y="0"/>
                </a:lnTo>
                <a:lnTo>
                  <a:pt x="73935" y="10435"/>
                </a:lnTo>
                <a:lnTo>
                  <a:pt x="38097" y="37045"/>
                </a:lnTo>
                <a:lnTo>
                  <a:pt x="8506" y="81854"/>
                </a:lnTo>
                <a:lnTo>
                  <a:pt x="0" y="117067"/>
                </a:lnTo>
                <a:lnTo>
                  <a:pt x="687" y="153179"/>
                </a:lnTo>
                <a:lnTo>
                  <a:pt x="10402" y="188043"/>
                </a:lnTo>
                <a:lnTo>
                  <a:pt x="27889" y="224235"/>
                </a:lnTo>
                <a:lnTo>
                  <a:pt x="49773" y="261487"/>
                </a:lnTo>
                <a:lnTo>
                  <a:pt x="73609" y="299210"/>
                </a:lnTo>
                <a:lnTo>
                  <a:pt x="96433" y="337142"/>
                </a:lnTo>
                <a:lnTo>
                  <a:pt x="114103" y="375167"/>
                </a:lnTo>
                <a:lnTo>
                  <a:pt x="119604" y="413234"/>
                </a:lnTo>
                <a:lnTo>
                  <a:pt x="110290" y="447557"/>
                </a:lnTo>
                <a:lnTo>
                  <a:pt x="91333" y="476452"/>
                </a:lnTo>
                <a:lnTo>
                  <a:pt x="55011" y="503208"/>
                </a:lnTo>
                <a:lnTo>
                  <a:pt x="34780" y="512709"/>
                </a:lnTo>
                <a:lnTo>
                  <a:pt x="27551" y="512703"/>
                </a:lnTo>
                <a:lnTo>
                  <a:pt x="22026" y="509877"/>
                </a:lnTo>
                <a:lnTo>
                  <a:pt x="17637" y="505171"/>
                </a:lnTo>
                <a:lnTo>
                  <a:pt x="16828" y="499211"/>
                </a:lnTo>
                <a:lnTo>
                  <a:pt x="21572" y="485063"/>
                </a:lnTo>
                <a:lnTo>
                  <a:pt x="36381" y="471249"/>
                </a:lnTo>
                <a:lnTo>
                  <a:pt x="46257" y="464602"/>
                </a:lnTo>
                <a:lnTo>
                  <a:pt x="83754" y="455247"/>
                </a:lnTo>
                <a:lnTo>
                  <a:pt x="119401" y="459217"/>
                </a:lnTo>
                <a:lnTo>
                  <a:pt x="128414" y="465047"/>
                </a:lnTo>
                <a:lnTo>
                  <a:pt x="142193" y="482814"/>
                </a:lnTo>
                <a:lnTo>
                  <a:pt x="145494" y="506703"/>
                </a:lnTo>
                <a:lnTo>
                  <a:pt x="137537" y="547920"/>
                </a:lnTo>
                <a:lnTo>
                  <a:pt x="118012" y="593293"/>
                </a:lnTo>
                <a:lnTo>
                  <a:pt x="100410" y="626595"/>
                </a:lnTo>
                <a:lnTo>
                  <a:pt x="83180" y="662564"/>
                </a:lnTo>
                <a:lnTo>
                  <a:pt x="64232" y="699716"/>
                </a:lnTo>
                <a:lnTo>
                  <a:pt x="46170" y="738101"/>
                </a:lnTo>
                <a:lnTo>
                  <a:pt x="33437" y="778679"/>
                </a:lnTo>
                <a:lnTo>
                  <a:pt x="26838" y="818351"/>
                </a:lnTo>
                <a:lnTo>
                  <a:pt x="24611" y="857855"/>
                </a:lnTo>
                <a:lnTo>
                  <a:pt x="25973" y="898931"/>
                </a:lnTo>
                <a:lnTo>
                  <a:pt x="34574" y="936942"/>
                </a:lnTo>
                <a:lnTo>
                  <a:pt x="48510" y="971945"/>
                </a:lnTo>
                <a:lnTo>
                  <a:pt x="76894" y="1016596"/>
                </a:lnTo>
                <a:lnTo>
                  <a:pt x="99774" y="1036275"/>
                </a:lnTo>
                <a:lnTo>
                  <a:pt x="125936" y="1046432"/>
                </a:lnTo>
                <a:lnTo>
                  <a:pt x="154732" y="1049535"/>
                </a:lnTo>
                <a:lnTo>
                  <a:pt x="186345" y="1046210"/>
                </a:lnTo>
                <a:lnTo>
                  <a:pt x="219210" y="1040029"/>
                </a:lnTo>
                <a:lnTo>
                  <a:pt x="252632" y="1031873"/>
                </a:lnTo>
                <a:lnTo>
                  <a:pt x="297537" y="1017498"/>
                </a:lnTo>
                <a:lnTo>
                  <a:pt x="320009" y="10101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Shape-3369">
            <a:extLst>
              <a:ext uri="{FF2B5EF4-FFF2-40B4-BE49-F238E27FC236}">
                <a16:creationId xmlns:a16="http://schemas.microsoft.com/office/drawing/2014/main" xmlns="" id="{AB3B2309-1199-440F-BBB9-782ACC57A66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75499" y="4199115"/>
            <a:ext cx="25402" cy="283986"/>
          </a:xfrm>
          <a:custGeom>
            <a:avLst/>
            <a:gdLst/>
            <a:ahLst/>
            <a:cxnLst/>
            <a:rect l="0" t="0" r="0" b="0"/>
            <a:pathLst>
              <a:path w="25402" h="283986">
                <a:moveTo>
                  <a:pt x="1" y="10935"/>
                </a:moveTo>
                <a:lnTo>
                  <a:pt x="1" y="10935"/>
                </a:lnTo>
                <a:lnTo>
                  <a:pt x="0" y="0"/>
                </a:lnTo>
                <a:lnTo>
                  <a:pt x="3371" y="5500"/>
                </a:lnTo>
                <a:lnTo>
                  <a:pt x="6467" y="41690"/>
                </a:lnTo>
                <a:lnTo>
                  <a:pt x="10541" y="87154"/>
                </a:lnTo>
                <a:lnTo>
                  <a:pt x="11741" y="124773"/>
                </a:lnTo>
                <a:lnTo>
                  <a:pt x="10393" y="165011"/>
                </a:lnTo>
                <a:lnTo>
                  <a:pt x="8146" y="203591"/>
                </a:lnTo>
                <a:lnTo>
                  <a:pt x="9000" y="246994"/>
                </a:lnTo>
                <a:lnTo>
                  <a:pt x="25401" y="2839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729">
            <a:extLst>
              <a:ext uri="{FF2B5EF4-FFF2-40B4-BE49-F238E27FC236}">
                <a16:creationId xmlns:a16="http://schemas.microsoft.com/office/drawing/2014/main" xmlns="" id="{54227A05-F023-4053-9A76-940C97134B7D}"/>
              </a:ext>
            </a:extLst>
          </p:cNvPr>
          <p:cNvGrpSpPr/>
          <p:nvPr/>
        </p:nvGrpSpPr>
        <p:grpSpPr>
          <a:xfrm>
            <a:off x="7956549" y="4285332"/>
            <a:ext cx="508002" cy="299445"/>
            <a:chOff x="7956549" y="4285332"/>
            <a:chExt cx="508002" cy="299445"/>
          </a:xfrm>
        </p:grpSpPr>
        <p:sp>
          <p:nvSpPr>
            <p:cNvPr id="151" name="SMARTInkShape-3370">
              <a:extLst>
                <a:ext uri="{FF2B5EF4-FFF2-40B4-BE49-F238E27FC236}">
                  <a16:creationId xmlns:a16="http://schemas.microsoft.com/office/drawing/2014/main" xmlns="" id="{C0E39782-7B09-4E50-852E-9C0BF400448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17782" y="4387850"/>
              <a:ext cx="11819" cy="19051"/>
            </a:xfrm>
            <a:custGeom>
              <a:avLst/>
              <a:gdLst/>
              <a:ahLst/>
              <a:cxnLst/>
              <a:rect l="0" t="0" r="0" b="0"/>
              <a:pathLst>
                <a:path w="11819" h="19051">
                  <a:moveTo>
                    <a:pt x="5468" y="19050"/>
                  </a:moveTo>
                  <a:lnTo>
                    <a:pt x="5468" y="19050"/>
                  </a:lnTo>
                  <a:lnTo>
                    <a:pt x="5467" y="15679"/>
                  </a:lnTo>
                  <a:lnTo>
                    <a:pt x="4763" y="14686"/>
                  </a:lnTo>
                  <a:lnTo>
                    <a:pt x="3586" y="14024"/>
                  </a:lnTo>
                  <a:lnTo>
                    <a:pt x="2097" y="13583"/>
                  </a:lnTo>
                  <a:lnTo>
                    <a:pt x="1104" y="12583"/>
                  </a:lnTo>
                  <a:lnTo>
                    <a:pt x="0" y="9590"/>
                  </a:lnTo>
                  <a:lnTo>
                    <a:pt x="1116" y="7805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71">
              <a:extLst>
                <a:ext uri="{FF2B5EF4-FFF2-40B4-BE49-F238E27FC236}">
                  <a16:creationId xmlns:a16="http://schemas.microsoft.com/office/drawing/2014/main" xmlns="" id="{B3914D31-56E3-4706-8A2C-D71F0822470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281915" y="4285332"/>
              <a:ext cx="100658" cy="299445"/>
            </a:xfrm>
            <a:custGeom>
              <a:avLst/>
              <a:gdLst/>
              <a:ahLst/>
              <a:cxnLst/>
              <a:rect l="0" t="0" r="0" b="0"/>
              <a:pathLst>
                <a:path w="100658" h="299445">
                  <a:moveTo>
                    <a:pt x="23885" y="89818"/>
                  </a:moveTo>
                  <a:lnTo>
                    <a:pt x="23885" y="89818"/>
                  </a:lnTo>
                  <a:lnTo>
                    <a:pt x="17143" y="89818"/>
                  </a:lnTo>
                  <a:lnTo>
                    <a:pt x="15158" y="91229"/>
                  </a:lnTo>
                  <a:lnTo>
                    <a:pt x="13833" y="93581"/>
                  </a:lnTo>
                  <a:lnTo>
                    <a:pt x="11969" y="107396"/>
                  </a:lnTo>
                  <a:lnTo>
                    <a:pt x="14711" y="150832"/>
                  </a:lnTo>
                  <a:lnTo>
                    <a:pt x="16280" y="183258"/>
                  </a:lnTo>
                  <a:lnTo>
                    <a:pt x="16272" y="217424"/>
                  </a:lnTo>
                  <a:lnTo>
                    <a:pt x="12300" y="262310"/>
                  </a:lnTo>
                  <a:lnTo>
                    <a:pt x="6654" y="291602"/>
                  </a:lnTo>
                  <a:lnTo>
                    <a:pt x="2586" y="299444"/>
                  </a:lnTo>
                  <a:lnTo>
                    <a:pt x="1219" y="299419"/>
                  </a:lnTo>
                  <a:lnTo>
                    <a:pt x="307" y="297285"/>
                  </a:lnTo>
                  <a:lnTo>
                    <a:pt x="0" y="285742"/>
                  </a:lnTo>
                  <a:lnTo>
                    <a:pt x="4500" y="244687"/>
                  </a:lnTo>
                  <a:lnTo>
                    <a:pt x="10801" y="203099"/>
                  </a:lnTo>
                  <a:lnTo>
                    <a:pt x="15162" y="177333"/>
                  </a:lnTo>
                  <a:lnTo>
                    <a:pt x="20187" y="148867"/>
                  </a:lnTo>
                  <a:lnTo>
                    <a:pt x="25652" y="118600"/>
                  </a:lnTo>
                  <a:lnTo>
                    <a:pt x="31413" y="92779"/>
                  </a:lnTo>
                  <a:lnTo>
                    <a:pt x="43458" y="49036"/>
                  </a:lnTo>
                  <a:lnTo>
                    <a:pt x="58769" y="12902"/>
                  </a:lnTo>
                  <a:lnTo>
                    <a:pt x="64073" y="6790"/>
                  </a:lnTo>
                  <a:lnTo>
                    <a:pt x="75614" y="0"/>
                  </a:lnTo>
                  <a:lnTo>
                    <a:pt x="80948" y="306"/>
                  </a:lnTo>
                  <a:lnTo>
                    <a:pt x="90639" y="6290"/>
                  </a:lnTo>
                  <a:lnTo>
                    <a:pt x="97769" y="21650"/>
                  </a:lnTo>
                  <a:lnTo>
                    <a:pt x="100657" y="31673"/>
                  </a:lnTo>
                  <a:lnTo>
                    <a:pt x="96341" y="55980"/>
                  </a:lnTo>
                  <a:lnTo>
                    <a:pt x="83605" y="81834"/>
                  </a:lnTo>
                  <a:lnTo>
                    <a:pt x="42816" y="125296"/>
                  </a:lnTo>
                  <a:lnTo>
                    <a:pt x="11185" y="153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72">
              <a:extLst>
                <a:ext uri="{FF2B5EF4-FFF2-40B4-BE49-F238E27FC236}">
                  <a16:creationId xmlns:a16="http://schemas.microsoft.com/office/drawing/2014/main" xmlns="" id="{A8CCEAEA-A1C2-4909-8A5E-2777B281790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32800" y="43942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20905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73">
              <a:extLst>
                <a:ext uri="{FF2B5EF4-FFF2-40B4-BE49-F238E27FC236}">
                  <a16:creationId xmlns:a16="http://schemas.microsoft.com/office/drawing/2014/main" xmlns="" id="{A871D362-C36C-420C-9D48-CCA69C0088B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956549" y="4311650"/>
              <a:ext cx="153081" cy="123335"/>
            </a:xfrm>
            <a:custGeom>
              <a:avLst/>
              <a:gdLst/>
              <a:ahLst/>
              <a:cxnLst/>
              <a:rect l="0" t="0" r="0" b="0"/>
              <a:pathLst>
                <a:path w="153081" h="123335">
                  <a:moveTo>
                    <a:pt x="1" y="0"/>
                  </a:moveTo>
                  <a:lnTo>
                    <a:pt x="1" y="0"/>
                  </a:lnTo>
                  <a:lnTo>
                    <a:pt x="0" y="37576"/>
                  </a:lnTo>
                  <a:lnTo>
                    <a:pt x="1882" y="81819"/>
                  </a:lnTo>
                  <a:lnTo>
                    <a:pt x="8839" y="114626"/>
                  </a:lnTo>
                  <a:lnTo>
                    <a:pt x="12866" y="121500"/>
                  </a:lnTo>
                  <a:lnTo>
                    <a:pt x="14927" y="123334"/>
                  </a:lnTo>
                  <a:lnTo>
                    <a:pt x="17713" y="122439"/>
                  </a:lnTo>
                  <a:lnTo>
                    <a:pt x="24571" y="115801"/>
                  </a:lnTo>
                  <a:lnTo>
                    <a:pt x="49209" y="72866"/>
                  </a:lnTo>
                  <a:lnTo>
                    <a:pt x="51150" y="74683"/>
                  </a:lnTo>
                  <a:lnTo>
                    <a:pt x="71708" y="102097"/>
                  </a:lnTo>
                  <a:lnTo>
                    <a:pt x="89451" y="114055"/>
                  </a:lnTo>
                  <a:lnTo>
                    <a:pt x="111486" y="122067"/>
                  </a:lnTo>
                  <a:lnTo>
                    <a:pt x="123868" y="122926"/>
                  </a:lnTo>
                  <a:lnTo>
                    <a:pt x="129146" y="122167"/>
                  </a:lnTo>
                  <a:lnTo>
                    <a:pt x="138772" y="117561"/>
                  </a:lnTo>
                  <a:lnTo>
                    <a:pt x="143315" y="114357"/>
                  </a:lnTo>
                  <a:lnTo>
                    <a:pt x="150245" y="103272"/>
                  </a:lnTo>
                  <a:lnTo>
                    <a:pt x="153080" y="96365"/>
                  </a:lnTo>
                  <a:lnTo>
                    <a:pt x="152468" y="81164"/>
                  </a:lnTo>
                  <a:lnTo>
                    <a:pt x="144189" y="58620"/>
                  </a:lnTo>
                  <a:lnTo>
                    <a:pt x="136756" y="46515"/>
                  </a:lnTo>
                  <a:lnTo>
                    <a:pt x="12065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730">
            <a:extLst>
              <a:ext uri="{FF2B5EF4-FFF2-40B4-BE49-F238E27FC236}">
                <a16:creationId xmlns:a16="http://schemas.microsoft.com/office/drawing/2014/main" xmlns="" id="{3E5D97C2-4EB5-4B7E-B857-184B95E62D66}"/>
              </a:ext>
            </a:extLst>
          </p:cNvPr>
          <p:cNvGrpSpPr/>
          <p:nvPr/>
        </p:nvGrpSpPr>
        <p:grpSpPr>
          <a:xfrm>
            <a:off x="9093200" y="4157429"/>
            <a:ext cx="305544" cy="395522"/>
            <a:chOff x="9093200" y="4157429"/>
            <a:chExt cx="305544" cy="395522"/>
          </a:xfrm>
        </p:grpSpPr>
        <p:sp>
          <p:nvSpPr>
            <p:cNvPr id="156" name="SMARTInkShape-3374">
              <a:extLst>
                <a:ext uri="{FF2B5EF4-FFF2-40B4-BE49-F238E27FC236}">
                  <a16:creationId xmlns:a16="http://schemas.microsoft.com/office/drawing/2014/main" xmlns="" id="{2A4F0074-7D92-4B65-8DF7-8ACE7EFA20E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290050" y="4339832"/>
              <a:ext cx="108694" cy="213119"/>
            </a:xfrm>
            <a:custGeom>
              <a:avLst/>
              <a:gdLst/>
              <a:ahLst/>
              <a:cxnLst/>
              <a:rect l="0" t="0" r="0" b="0"/>
              <a:pathLst>
                <a:path w="108694" h="213119">
                  <a:moveTo>
                    <a:pt x="19050" y="48018"/>
                  </a:moveTo>
                  <a:lnTo>
                    <a:pt x="19050" y="48018"/>
                  </a:lnTo>
                  <a:lnTo>
                    <a:pt x="15679" y="37905"/>
                  </a:lnTo>
                  <a:lnTo>
                    <a:pt x="17787" y="27295"/>
                  </a:lnTo>
                  <a:lnTo>
                    <a:pt x="20324" y="21503"/>
                  </a:lnTo>
                  <a:lnTo>
                    <a:pt x="30669" y="11304"/>
                  </a:lnTo>
                  <a:lnTo>
                    <a:pt x="37380" y="6609"/>
                  </a:lnTo>
                  <a:lnTo>
                    <a:pt x="67049" y="0"/>
                  </a:lnTo>
                  <a:lnTo>
                    <a:pt x="92539" y="1413"/>
                  </a:lnTo>
                  <a:lnTo>
                    <a:pt x="106754" y="6300"/>
                  </a:lnTo>
                  <a:lnTo>
                    <a:pt x="108563" y="9623"/>
                  </a:lnTo>
                  <a:lnTo>
                    <a:pt x="108693" y="18959"/>
                  </a:lnTo>
                  <a:lnTo>
                    <a:pt x="70365" y="60305"/>
                  </a:lnTo>
                  <a:lnTo>
                    <a:pt x="35476" y="92152"/>
                  </a:lnTo>
                  <a:lnTo>
                    <a:pt x="33528" y="95786"/>
                  </a:lnTo>
                  <a:lnTo>
                    <a:pt x="32935" y="98913"/>
                  </a:lnTo>
                  <a:lnTo>
                    <a:pt x="33951" y="100998"/>
                  </a:lnTo>
                  <a:lnTo>
                    <a:pt x="36040" y="102388"/>
                  </a:lnTo>
                  <a:lnTo>
                    <a:pt x="43535" y="103932"/>
                  </a:lnTo>
                  <a:lnTo>
                    <a:pt x="67579" y="106805"/>
                  </a:lnTo>
                  <a:lnTo>
                    <a:pt x="86334" y="113958"/>
                  </a:lnTo>
                  <a:lnTo>
                    <a:pt x="89305" y="117378"/>
                  </a:lnTo>
                  <a:lnTo>
                    <a:pt x="92608" y="126822"/>
                  </a:lnTo>
                  <a:lnTo>
                    <a:pt x="91096" y="147410"/>
                  </a:lnTo>
                  <a:lnTo>
                    <a:pt x="84231" y="161336"/>
                  </a:lnTo>
                  <a:lnTo>
                    <a:pt x="66585" y="181077"/>
                  </a:lnTo>
                  <a:lnTo>
                    <a:pt x="41601" y="198450"/>
                  </a:lnTo>
                  <a:lnTo>
                    <a:pt x="17500" y="208772"/>
                  </a:lnTo>
                  <a:lnTo>
                    <a:pt x="0" y="213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75">
              <a:extLst>
                <a:ext uri="{FF2B5EF4-FFF2-40B4-BE49-F238E27FC236}">
                  <a16:creationId xmlns:a16="http://schemas.microsoft.com/office/drawing/2014/main" xmlns="" id="{B006C109-FE75-4D23-8922-50437CEC6BD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188450" y="4157429"/>
              <a:ext cx="117959" cy="357422"/>
            </a:xfrm>
            <a:custGeom>
              <a:avLst/>
              <a:gdLst/>
              <a:ahLst/>
              <a:cxnLst/>
              <a:rect l="0" t="0" r="0" b="0"/>
              <a:pathLst>
                <a:path w="117959" h="357422">
                  <a:moveTo>
                    <a:pt x="114300" y="8171"/>
                  </a:moveTo>
                  <a:lnTo>
                    <a:pt x="114300" y="8171"/>
                  </a:lnTo>
                  <a:lnTo>
                    <a:pt x="117670" y="1429"/>
                  </a:lnTo>
                  <a:lnTo>
                    <a:pt x="117958" y="149"/>
                  </a:lnTo>
                  <a:lnTo>
                    <a:pt x="117444" y="0"/>
                  </a:lnTo>
                  <a:lnTo>
                    <a:pt x="116396" y="607"/>
                  </a:lnTo>
                  <a:lnTo>
                    <a:pt x="104808" y="14945"/>
                  </a:lnTo>
                  <a:lnTo>
                    <a:pt x="91339" y="50552"/>
                  </a:lnTo>
                  <a:lnTo>
                    <a:pt x="78931" y="86508"/>
                  </a:lnTo>
                  <a:lnTo>
                    <a:pt x="64008" y="129065"/>
                  </a:lnTo>
                  <a:lnTo>
                    <a:pt x="47968" y="176202"/>
                  </a:lnTo>
                  <a:lnTo>
                    <a:pt x="40445" y="200625"/>
                  </a:lnTo>
                  <a:lnTo>
                    <a:pt x="33313" y="225374"/>
                  </a:lnTo>
                  <a:lnTo>
                    <a:pt x="26443" y="250339"/>
                  </a:lnTo>
                  <a:lnTo>
                    <a:pt x="15044" y="295012"/>
                  </a:lnTo>
                  <a:lnTo>
                    <a:pt x="0" y="35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76">
              <a:extLst>
                <a:ext uri="{FF2B5EF4-FFF2-40B4-BE49-F238E27FC236}">
                  <a16:creationId xmlns:a16="http://schemas.microsoft.com/office/drawing/2014/main" xmlns="" id="{56DF6980-931A-4335-B849-D9527B7F03E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93200" y="4158214"/>
              <a:ext cx="95251" cy="191537"/>
            </a:xfrm>
            <a:custGeom>
              <a:avLst/>
              <a:gdLst/>
              <a:ahLst/>
              <a:cxnLst/>
              <a:rect l="0" t="0" r="0" b="0"/>
              <a:pathLst>
                <a:path w="95251" h="191537">
                  <a:moveTo>
                    <a:pt x="0" y="20086"/>
                  </a:moveTo>
                  <a:lnTo>
                    <a:pt x="0" y="20086"/>
                  </a:lnTo>
                  <a:lnTo>
                    <a:pt x="3370" y="13344"/>
                  </a:lnTo>
                  <a:lnTo>
                    <a:pt x="15580" y="2409"/>
                  </a:lnTo>
                  <a:lnTo>
                    <a:pt x="28562" y="0"/>
                  </a:lnTo>
                  <a:lnTo>
                    <a:pt x="35974" y="345"/>
                  </a:lnTo>
                  <a:lnTo>
                    <a:pt x="49855" y="6374"/>
                  </a:lnTo>
                  <a:lnTo>
                    <a:pt x="56520" y="10944"/>
                  </a:lnTo>
                  <a:lnTo>
                    <a:pt x="76012" y="37603"/>
                  </a:lnTo>
                  <a:lnTo>
                    <a:pt x="85082" y="79055"/>
                  </a:lnTo>
                  <a:lnTo>
                    <a:pt x="87768" y="120343"/>
                  </a:lnTo>
                  <a:lnTo>
                    <a:pt x="89381" y="165035"/>
                  </a:lnTo>
                  <a:lnTo>
                    <a:pt x="95250" y="19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3377">
            <a:extLst>
              <a:ext uri="{FF2B5EF4-FFF2-40B4-BE49-F238E27FC236}">
                <a16:creationId xmlns:a16="http://schemas.microsoft.com/office/drawing/2014/main" xmlns="" id="{EC17FBCC-0ABD-4050-A3A3-60DB067989D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86600" y="4810092"/>
            <a:ext cx="254001" cy="242500"/>
          </a:xfrm>
          <a:custGeom>
            <a:avLst/>
            <a:gdLst/>
            <a:ahLst/>
            <a:cxnLst/>
            <a:rect l="0" t="0" r="0" b="0"/>
            <a:pathLst>
              <a:path w="254001" h="242500">
                <a:moveTo>
                  <a:pt x="0" y="41308"/>
                </a:moveTo>
                <a:lnTo>
                  <a:pt x="0" y="41308"/>
                </a:lnTo>
                <a:lnTo>
                  <a:pt x="5467" y="21535"/>
                </a:lnTo>
                <a:lnTo>
                  <a:pt x="22943" y="7462"/>
                </a:lnTo>
                <a:lnTo>
                  <a:pt x="57206" y="0"/>
                </a:lnTo>
                <a:lnTo>
                  <a:pt x="98637" y="4531"/>
                </a:lnTo>
                <a:lnTo>
                  <a:pt x="121920" y="16731"/>
                </a:lnTo>
                <a:lnTo>
                  <a:pt x="132080" y="24923"/>
                </a:lnTo>
                <a:lnTo>
                  <a:pt x="136737" y="37440"/>
                </a:lnTo>
                <a:lnTo>
                  <a:pt x="136266" y="70163"/>
                </a:lnTo>
                <a:lnTo>
                  <a:pt x="123358" y="104462"/>
                </a:lnTo>
                <a:lnTo>
                  <a:pt x="92290" y="151742"/>
                </a:lnTo>
                <a:lnTo>
                  <a:pt x="56273" y="190681"/>
                </a:lnTo>
                <a:lnTo>
                  <a:pt x="19660" y="225330"/>
                </a:lnTo>
                <a:lnTo>
                  <a:pt x="16635" y="230312"/>
                </a:lnTo>
                <a:lnTo>
                  <a:pt x="16028" y="234338"/>
                </a:lnTo>
                <a:lnTo>
                  <a:pt x="17035" y="237728"/>
                </a:lnTo>
                <a:lnTo>
                  <a:pt x="21940" y="239988"/>
                </a:lnTo>
                <a:lnTo>
                  <a:pt x="38679" y="242499"/>
                </a:lnTo>
                <a:lnTo>
                  <a:pt x="85387" y="237171"/>
                </a:lnTo>
                <a:lnTo>
                  <a:pt x="129436" y="228547"/>
                </a:lnTo>
                <a:lnTo>
                  <a:pt x="176061" y="219070"/>
                </a:lnTo>
                <a:lnTo>
                  <a:pt x="215597" y="212506"/>
                </a:lnTo>
                <a:lnTo>
                  <a:pt x="254000" y="206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732">
            <a:extLst>
              <a:ext uri="{FF2B5EF4-FFF2-40B4-BE49-F238E27FC236}">
                <a16:creationId xmlns:a16="http://schemas.microsoft.com/office/drawing/2014/main" xmlns="" id="{32C01769-4C8B-4454-8D31-0472B43BD32A}"/>
              </a:ext>
            </a:extLst>
          </p:cNvPr>
          <p:cNvGrpSpPr/>
          <p:nvPr/>
        </p:nvGrpSpPr>
        <p:grpSpPr>
          <a:xfrm>
            <a:off x="7906513" y="4849262"/>
            <a:ext cx="450088" cy="272205"/>
            <a:chOff x="7906513" y="4849262"/>
            <a:chExt cx="450088" cy="272205"/>
          </a:xfrm>
        </p:grpSpPr>
        <p:sp>
          <p:nvSpPr>
            <p:cNvPr id="161" name="SMARTInkShape-3378">
              <a:extLst>
                <a:ext uri="{FF2B5EF4-FFF2-40B4-BE49-F238E27FC236}">
                  <a16:creationId xmlns:a16="http://schemas.microsoft.com/office/drawing/2014/main" xmlns="" id="{66AE777E-10FE-440F-88EB-ED0AB868544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24850" y="49593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0"/>
                  </a:moveTo>
                  <a:lnTo>
                    <a:pt x="317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79">
              <a:extLst>
                <a:ext uri="{FF2B5EF4-FFF2-40B4-BE49-F238E27FC236}">
                  <a16:creationId xmlns:a16="http://schemas.microsoft.com/office/drawing/2014/main" xmlns="" id="{E55E1151-9CE0-4F93-9414-FF612025916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16900" y="4849262"/>
              <a:ext cx="96636" cy="272205"/>
            </a:xfrm>
            <a:custGeom>
              <a:avLst/>
              <a:gdLst/>
              <a:ahLst/>
              <a:cxnLst/>
              <a:rect l="0" t="0" r="0" b="0"/>
              <a:pathLst>
                <a:path w="96636" h="272205">
                  <a:moveTo>
                    <a:pt x="19050" y="116438"/>
                  </a:moveTo>
                  <a:lnTo>
                    <a:pt x="19050" y="116438"/>
                  </a:lnTo>
                  <a:lnTo>
                    <a:pt x="15679" y="116438"/>
                  </a:lnTo>
                  <a:lnTo>
                    <a:pt x="14686" y="117849"/>
                  </a:lnTo>
                  <a:lnTo>
                    <a:pt x="13582" y="123180"/>
                  </a:lnTo>
                  <a:lnTo>
                    <a:pt x="19724" y="164772"/>
                  </a:lnTo>
                  <a:lnTo>
                    <a:pt x="25599" y="200139"/>
                  </a:lnTo>
                  <a:lnTo>
                    <a:pt x="28046" y="235547"/>
                  </a:lnTo>
                  <a:lnTo>
                    <a:pt x="25164" y="255454"/>
                  </a:lnTo>
                  <a:lnTo>
                    <a:pt x="19181" y="269004"/>
                  </a:lnTo>
                  <a:lnTo>
                    <a:pt x="17021" y="271771"/>
                  </a:lnTo>
                  <a:lnTo>
                    <a:pt x="15580" y="272204"/>
                  </a:lnTo>
                  <a:lnTo>
                    <a:pt x="14620" y="271082"/>
                  </a:lnTo>
                  <a:lnTo>
                    <a:pt x="14834" y="227070"/>
                  </a:lnTo>
                  <a:lnTo>
                    <a:pt x="18586" y="190302"/>
                  </a:lnTo>
                  <a:lnTo>
                    <a:pt x="21563" y="165681"/>
                  </a:lnTo>
                  <a:lnTo>
                    <a:pt x="24959" y="138684"/>
                  </a:lnTo>
                  <a:lnTo>
                    <a:pt x="29339" y="112218"/>
                  </a:lnTo>
                  <a:lnTo>
                    <a:pt x="34375" y="86108"/>
                  </a:lnTo>
                  <a:lnTo>
                    <a:pt x="44911" y="40869"/>
                  </a:lnTo>
                  <a:lnTo>
                    <a:pt x="54297" y="13707"/>
                  </a:lnTo>
                  <a:lnTo>
                    <a:pt x="58776" y="6323"/>
                  </a:lnTo>
                  <a:lnTo>
                    <a:pt x="63173" y="2106"/>
                  </a:lnTo>
                  <a:lnTo>
                    <a:pt x="67515" y="0"/>
                  </a:lnTo>
                  <a:lnTo>
                    <a:pt x="72527" y="1418"/>
                  </a:lnTo>
                  <a:lnTo>
                    <a:pt x="83740" y="10520"/>
                  </a:lnTo>
                  <a:lnTo>
                    <a:pt x="92016" y="25854"/>
                  </a:lnTo>
                  <a:lnTo>
                    <a:pt x="96635" y="45133"/>
                  </a:lnTo>
                  <a:lnTo>
                    <a:pt x="96336" y="67814"/>
                  </a:lnTo>
                  <a:lnTo>
                    <a:pt x="86325" y="88242"/>
                  </a:lnTo>
                  <a:lnTo>
                    <a:pt x="69410" y="106023"/>
                  </a:lnTo>
                  <a:lnTo>
                    <a:pt x="37498" y="125817"/>
                  </a:lnTo>
                  <a:lnTo>
                    <a:pt x="0" y="13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80">
              <a:extLst>
                <a:ext uri="{FF2B5EF4-FFF2-40B4-BE49-F238E27FC236}">
                  <a16:creationId xmlns:a16="http://schemas.microsoft.com/office/drawing/2014/main" xmlns="" id="{6CF7DADA-57EA-48E4-8C5D-73C2C7BC89D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108950" y="4978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5"/>
                  </a:lnTo>
                  <a:lnTo>
                    <a:pt x="13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381">
              <a:extLst>
                <a:ext uri="{FF2B5EF4-FFF2-40B4-BE49-F238E27FC236}">
                  <a16:creationId xmlns:a16="http://schemas.microsoft.com/office/drawing/2014/main" xmlns="" id="{5B815053-57AD-42CB-87E5-7C6F197C117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06513" y="4913650"/>
              <a:ext cx="149913" cy="104216"/>
            </a:xfrm>
            <a:custGeom>
              <a:avLst/>
              <a:gdLst/>
              <a:ahLst/>
              <a:cxnLst/>
              <a:rect l="0" t="0" r="0" b="0"/>
              <a:pathLst>
                <a:path w="149913" h="104216">
                  <a:moveTo>
                    <a:pt x="11937" y="26650"/>
                  </a:moveTo>
                  <a:lnTo>
                    <a:pt x="11937" y="26650"/>
                  </a:lnTo>
                  <a:lnTo>
                    <a:pt x="953" y="2801"/>
                  </a:lnTo>
                  <a:lnTo>
                    <a:pt x="380" y="167"/>
                  </a:lnTo>
                  <a:lnTo>
                    <a:pt x="0" y="528"/>
                  </a:lnTo>
                  <a:lnTo>
                    <a:pt x="168" y="13266"/>
                  </a:lnTo>
                  <a:lnTo>
                    <a:pt x="6189" y="52542"/>
                  </a:lnTo>
                  <a:lnTo>
                    <a:pt x="17543" y="91110"/>
                  </a:lnTo>
                  <a:lnTo>
                    <a:pt x="23366" y="101159"/>
                  </a:lnTo>
                  <a:lnTo>
                    <a:pt x="25906" y="103839"/>
                  </a:lnTo>
                  <a:lnTo>
                    <a:pt x="29717" y="104215"/>
                  </a:lnTo>
                  <a:lnTo>
                    <a:pt x="39594" y="100870"/>
                  </a:lnTo>
                  <a:lnTo>
                    <a:pt x="47277" y="92798"/>
                  </a:lnTo>
                  <a:lnTo>
                    <a:pt x="60257" y="70743"/>
                  </a:lnTo>
                  <a:lnTo>
                    <a:pt x="64692" y="67414"/>
                  </a:lnTo>
                  <a:lnTo>
                    <a:pt x="67568" y="67937"/>
                  </a:lnTo>
                  <a:lnTo>
                    <a:pt x="78358" y="75415"/>
                  </a:lnTo>
                  <a:lnTo>
                    <a:pt x="91198" y="85862"/>
                  </a:lnTo>
                  <a:lnTo>
                    <a:pt x="108093" y="93034"/>
                  </a:lnTo>
                  <a:lnTo>
                    <a:pt x="125799" y="94768"/>
                  </a:lnTo>
                  <a:lnTo>
                    <a:pt x="135684" y="92672"/>
                  </a:lnTo>
                  <a:lnTo>
                    <a:pt x="139591" y="89715"/>
                  </a:lnTo>
                  <a:lnTo>
                    <a:pt x="145813" y="80785"/>
                  </a:lnTo>
                  <a:lnTo>
                    <a:pt x="149912" y="63857"/>
                  </a:lnTo>
                  <a:lnTo>
                    <a:pt x="147755" y="38693"/>
                  </a:lnTo>
                  <a:lnTo>
                    <a:pt x="138858" y="22830"/>
                  </a:lnTo>
                  <a:lnTo>
                    <a:pt x="118408" y="0"/>
                  </a:lnTo>
                  <a:lnTo>
                    <a:pt x="119887" y="1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733">
            <a:extLst>
              <a:ext uri="{FF2B5EF4-FFF2-40B4-BE49-F238E27FC236}">
                <a16:creationId xmlns:a16="http://schemas.microsoft.com/office/drawing/2014/main" xmlns="" id="{58C5570C-464F-499A-ABDF-E8FA80805236}"/>
              </a:ext>
            </a:extLst>
          </p:cNvPr>
          <p:cNvGrpSpPr/>
          <p:nvPr/>
        </p:nvGrpSpPr>
        <p:grpSpPr>
          <a:xfrm>
            <a:off x="8998832" y="4837977"/>
            <a:ext cx="247681" cy="318224"/>
            <a:chOff x="8998832" y="4837977"/>
            <a:chExt cx="247681" cy="318224"/>
          </a:xfrm>
        </p:grpSpPr>
        <p:sp>
          <p:nvSpPr>
            <p:cNvPr id="166" name="SMARTInkShape-3382">
              <a:extLst>
                <a:ext uri="{FF2B5EF4-FFF2-40B4-BE49-F238E27FC236}">
                  <a16:creationId xmlns:a16="http://schemas.microsoft.com/office/drawing/2014/main" xmlns="" id="{57362EAB-FCD5-4B1F-B148-E816779FE77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37650" y="4958155"/>
              <a:ext cx="108863" cy="198046"/>
            </a:xfrm>
            <a:custGeom>
              <a:avLst/>
              <a:gdLst/>
              <a:ahLst/>
              <a:cxnLst/>
              <a:rect l="0" t="0" r="0" b="0"/>
              <a:pathLst>
                <a:path w="108863" h="198046">
                  <a:moveTo>
                    <a:pt x="50800" y="26595"/>
                  </a:moveTo>
                  <a:lnTo>
                    <a:pt x="50800" y="26595"/>
                  </a:lnTo>
                  <a:lnTo>
                    <a:pt x="47429" y="19853"/>
                  </a:lnTo>
                  <a:lnTo>
                    <a:pt x="47141" y="17161"/>
                  </a:lnTo>
                  <a:lnTo>
                    <a:pt x="48703" y="12289"/>
                  </a:lnTo>
                  <a:lnTo>
                    <a:pt x="60292" y="2209"/>
                  </a:lnTo>
                  <a:lnTo>
                    <a:pt x="73128" y="0"/>
                  </a:lnTo>
                  <a:lnTo>
                    <a:pt x="92459" y="2722"/>
                  </a:lnTo>
                  <a:lnTo>
                    <a:pt x="97622" y="4330"/>
                  </a:lnTo>
                  <a:lnTo>
                    <a:pt x="105242" y="9879"/>
                  </a:lnTo>
                  <a:lnTo>
                    <a:pt x="108261" y="13335"/>
                  </a:lnTo>
                  <a:lnTo>
                    <a:pt x="108862" y="17049"/>
                  </a:lnTo>
                  <a:lnTo>
                    <a:pt x="107853" y="20936"/>
                  </a:lnTo>
                  <a:lnTo>
                    <a:pt x="97807" y="35031"/>
                  </a:lnTo>
                  <a:lnTo>
                    <a:pt x="70055" y="59195"/>
                  </a:lnTo>
                  <a:lnTo>
                    <a:pt x="60299" y="65308"/>
                  </a:lnTo>
                  <a:lnTo>
                    <a:pt x="57838" y="67926"/>
                  </a:lnTo>
                  <a:lnTo>
                    <a:pt x="56903" y="70377"/>
                  </a:lnTo>
                  <a:lnTo>
                    <a:pt x="56985" y="72716"/>
                  </a:lnTo>
                  <a:lnTo>
                    <a:pt x="59861" y="74981"/>
                  </a:lnTo>
                  <a:lnTo>
                    <a:pt x="93278" y="88658"/>
                  </a:lnTo>
                  <a:lnTo>
                    <a:pt x="96052" y="91959"/>
                  </a:lnTo>
                  <a:lnTo>
                    <a:pt x="97901" y="95571"/>
                  </a:lnTo>
                  <a:lnTo>
                    <a:pt x="97133" y="117510"/>
                  </a:lnTo>
                  <a:lnTo>
                    <a:pt x="89066" y="142981"/>
                  </a:lnTo>
                  <a:lnTo>
                    <a:pt x="70996" y="168402"/>
                  </a:lnTo>
                  <a:lnTo>
                    <a:pt x="44397" y="187067"/>
                  </a:lnTo>
                  <a:lnTo>
                    <a:pt x="0" y="19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83">
              <a:extLst>
                <a:ext uri="{FF2B5EF4-FFF2-40B4-BE49-F238E27FC236}">
                  <a16:creationId xmlns:a16="http://schemas.microsoft.com/office/drawing/2014/main" xmlns="" id="{4A8B436A-AEF2-4B6E-B2DD-B3BCE02C5D9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080500" y="4837977"/>
              <a:ext cx="81668" cy="280124"/>
            </a:xfrm>
            <a:custGeom>
              <a:avLst/>
              <a:gdLst/>
              <a:ahLst/>
              <a:cxnLst/>
              <a:rect l="0" t="0" r="0" b="0"/>
              <a:pathLst>
                <a:path w="81668" h="280124">
                  <a:moveTo>
                    <a:pt x="76200" y="19773"/>
                  </a:moveTo>
                  <a:lnTo>
                    <a:pt x="76200" y="19773"/>
                  </a:lnTo>
                  <a:lnTo>
                    <a:pt x="81667" y="0"/>
                  </a:lnTo>
                  <a:lnTo>
                    <a:pt x="81256" y="240"/>
                  </a:lnTo>
                  <a:lnTo>
                    <a:pt x="70263" y="34866"/>
                  </a:lnTo>
                  <a:lnTo>
                    <a:pt x="58980" y="66462"/>
                  </a:lnTo>
                  <a:lnTo>
                    <a:pt x="44558" y="104729"/>
                  </a:lnTo>
                  <a:lnTo>
                    <a:pt x="28741" y="147607"/>
                  </a:lnTo>
                  <a:lnTo>
                    <a:pt x="17947" y="188771"/>
                  </a:lnTo>
                  <a:lnTo>
                    <a:pt x="10799" y="225411"/>
                  </a:lnTo>
                  <a:lnTo>
                    <a:pt x="0" y="28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84">
              <a:extLst>
                <a:ext uri="{FF2B5EF4-FFF2-40B4-BE49-F238E27FC236}">
                  <a16:creationId xmlns:a16="http://schemas.microsoft.com/office/drawing/2014/main" xmlns="" id="{E79776CF-981B-45D7-946A-2E476981AF8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998832" y="4838700"/>
              <a:ext cx="68969" cy="190501"/>
            </a:xfrm>
            <a:custGeom>
              <a:avLst/>
              <a:gdLst/>
              <a:ahLst/>
              <a:cxnLst/>
              <a:rect l="0" t="0" r="0" b="0"/>
              <a:pathLst>
                <a:path w="68969" h="1905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4931" y="38300"/>
                  </a:lnTo>
                  <a:lnTo>
                    <a:pt x="31790" y="80022"/>
                  </a:lnTo>
                  <a:lnTo>
                    <a:pt x="48310" y="124370"/>
                  </a:lnTo>
                  <a:lnTo>
                    <a:pt x="63163" y="170538"/>
                  </a:lnTo>
                  <a:lnTo>
                    <a:pt x="6896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3385">
            <a:extLst>
              <a:ext uri="{FF2B5EF4-FFF2-40B4-BE49-F238E27FC236}">
                <a16:creationId xmlns:a16="http://schemas.microsoft.com/office/drawing/2014/main" xmlns="" id="{56F162EE-5DD4-49AB-93A0-03BA8184EEA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05650" y="5381232"/>
            <a:ext cx="188682" cy="239866"/>
          </a:xfrm>
          <a:custGeom>
            <a:avLst/>
            <a:gdLst/>
            <a:ahLst/>
            <a:cxnLst/>
            <a:rect l="0" t="0" r="0" b="0"/>
            <a:pathLst>
              <a:path w="188682" h="239866">
                <a:moveTo>
                  <a:pt x="0" y="16268"/>
                </a:moveTo>
                <a:lnTo>
                  <a:pt x="0" y="16268"/>
                </a:lnTo>
                <a:lnTo>
                  <a:pt x="12209" y="4059"/>
                </a:lnTo>
                <a:lnTo>
                  <a:pt x="25417" y="258"/>
                </a:lnTo>
                <a:lnTo>
                  <a:pt x="52686" y="0"/>
                </a:lnTo>
                <a:lnTo>
                  <a:pt x="73510" y="4804"/>
                </a:lnTo>
                <a:lnTo>
                  <a:pt x="106212" y="23376"/>
                </a:lnTo>
                <a:lnTo>
                  <a:pt x="120348" y="38713"/>
                </a:lnTo>
                <a:lnTo>
                  <a:pt x="125690" y="54936"/>
                </a:lnTo>
                <a:lnTo>
                  <a:pt x="124730" y="76173"/>
                </a:lnTo>
                <a:lnTo>
                  <a:pt x="123370" y="81605"/>
                </a:lnTo>
                <a:lnTo>
                  <a:pt x="120346" y="85931"/>
                </a:lnTo>
                <a:lnTo>
                  <a:pt x="99160" y="102663"/>
                </a:lnTo>
                <a:lnTo>
                  <a:pt x="96987" y="107112"/>
                </a:lnTo>
                <a:lnTo>
                  <a:pt x="97820" y="109286"/>
                </a:lnTo>
                <a:lnTo>
                  <a:pt x="102506" y="113584"/>
                </a:lnTo>
                <a:lnTo>
                  <a:pt x="146196" y="138539"/>
                </a:lnTo>
                <a:lnTo>
                  <a:pt x="179527" y="167003"/>
                </a:lnTo>
                <a:lnTo>
                  <a:pt x="188681" y="180628"/>
                </a:lnTo>
                <a:lnTo>
                  <a:pt x="188582" y="187930"/>
                </a:lnTo>
                <a:lnTo>
                  <a:pt x="180946" y="203569"/>
                </a:lnTo>
                <a:lnTo>
                  <a:pt x="160618" y="218046"/>
                </a:lnTo>
                <a:lnTo>
                  <a:pt x="131358" y="230125"/>
                </a:lnTo>
                <a:lnTo>
                  <a:pt x="94835" y="237845"/>
                </a:lnTo>
                <a:lnTo>
                  <a:pt x="60729" y="239865"/>
                </a:lnTo>
                <a:lnTo>
                  <a:pt x="15445" y="235414"/>
                </a:lnTo>
                <a:lnTo>
                  <a:pt x="0" y="2321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735">
            <a:extLst>
              <a:ext uri="{FF2B5EF4-FFF2-40B4-BE49-F238E27FC236}">
                <a16:creationId xmlns:a16="http://schemas.microsoft.com/office/drawing/2014/main" xmlns="" id="{B49DE827-1C83-41B1-A638-1BE8F59504A3}"/>
              </a:ext>
            </a:extLst>
          </p:cNvPr>
          <p:cNvGrpSpPr/>
          <p:nvPr/>
        </p:nvGrpSpPr>
        <p:grpSpPr>
          <a:xfrm>
            <a:off x="7827845" y="5511415"/>
            <a:ext cx="484306" cy="318839"/>
            <a:chOff x="7827845" y="5511415"/>
            <a:chExt cx="484306" cy="318839"/>
          </a:xfrm>
        </p:grpSpPr>
        <p:sp>
          <p:nvSpPr>
            <p:cNvPr id="171" name="SMARTInkShape-3386">
              <a:extLst>
                <a:ext uri="{FF2B5EF4-FFF2-40B4-BE49-F238E27FC236}">
                  <a16:creationId xmlns:a16="http://schemas.microsoft.com/office/drawing/2014/main" xmlns="" id="{FAB99D3E-B254-448D-8F14-8996A3D6821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93100" y="56451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387">
              <a:extLst>
                <a:ext uri="{FF2B5EF4-FFF2-40B4-BE49-F238E27FC236}">
                  <a16:creationId xmlns:a16="http://schemas.microsoft.com/office/drawing/2014/main" xmlns="" id="{F2F35442-12E0-4B7D-8B96-C5DFF3A402C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108950" y="5511415"/>
              <a:ext cx="124886" cy="318839"/>
            </a:xfrm>
            <a:custGeom>
              <a:avLst/>
              <a:gdLst/>
              <a:ahLst/>
              <a:cxnLst/>
              <a:rect l="0" t="0" r="0" b="0"/>
              <a:pathLst>
                <a:path w="124886" h="318839">
                  <a:moveTo>
                    <a:pt x="31750" y="114685"/>
                  </a:moveTo>
                  <a:lnTo>
                    <a:pt x="31750" y="114685"/>
                  </a:lnTo>
                  <a:lnTo>
                    <a:pt x="32455" y="159434"/>
                  </a:lnTo>
                  <a:lnTo>
                    <a:pt x="37525" y="202576"/>
                  </a:lnTo>
                  <a:lnTo>
                    <a:pt x="43959" y="234652"/>
                  </a:lnTo>
                  <a:lnTo>
                    <a:pt x="52144" y="281072"/>
                  </a:lnTo>
                  <a:lnTo>
                    <a:pt x="56491" y="318838"/>
                  </a:lnTo>
                  <a:lnTo>
                    <a:pt x="56710" y="318520"/>
                  </a:lnTo>
                  <a:lnTo>
                    <a:pt x="48303" y="274024"/>
                  </a:lnTo>
                  <a:lnTo>
                    <a:pt x="41929" y="235597"/>
                  </a:lnTo>
                  <a:lnTo>
                    <a:pt x="39241" y="211521"/>
                  </a:lnTo>
                  <a:lnTo>
                    <a:pt x="36743" y="185592"/>
                  </a:lnTo>
                  <a:lnTo>
                    <a:pt x="36490" y="158428"/>
                  </a:lnTo>
                  <a:lnTo>
                    <a:pt x="37732" y="130442"/>
                  </a:lnTo>
                  <a:lnTo>
                    <a:pt x="39971" y="101906"/>
                  </a:lnTo>
                  <a:lnTo>
                    <a:pt x="46222" y="58911"/>
                  </a:lnTo>
                  <a:lnTo>
                    <a:pt x="59557" y="16550"/>
                  </a:lnTo>
                  <a:lnTo>
                    <a:pt x="65105" y="6928"/>
                  </a:lnTo>
                  <a:lnTo>
                    <a:pt x="70919" y="1925"/>
                  </a:lnTo>
                  <a:lnTo>
                    <a:pt x="76913" y="0"/>
                  </a:lnTo>
                  <a:lnTo>
                    <a:pt x="83025" y="129"/>
                  </a:lnTo>
                  <a:lnTo>
                    <a:pt x="99224" y="11560"/>
                  </a:lnTo>
                  <a:lnTo>
                    <a:pt x="108483" y="20535"/>
                  </a:lnTo>
                  <a:lnTo>
                    <a:pt x="120652" y="43677"/>
                  </a:lnTo>
                  <a:lnTo>
                    <a:pt x="124885" y="56763"/>
                  </a:lnTo>
                  <a:lnTo>
                    <a:pt x="124178" y="70426"/>
                  </a:lnTo>
                  <a:lnTo>
                    <a:pt x="113987" y="98777"/>
                  </a:lnTo>
                  <a:lnTo>
                    <a:pt x="90172" y="122196"/>
                  </a:lnTo>
                  <a:lnTo>
                    <a:pt x="59833" y="139896"/>
                  </a:lnTo>
                  <a:lnTo>
                    <a:pt x="0" y="159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388">
              <a:extLst>
                <a:ext uri="{FF2B5EF4-FFF2-40B4-BE49-F238E27FC236}">
                  <a16:creationId xmlns:a16="http://schemas.microsoft.com/office/drawing/2014/main" xmlns="" id="{6CB81ADE-791E-4DC3-90F2-0C7CDD62F46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79891" y="56388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7631"/>
                  </a:lnTo>
                  <a:lnTo>
                    <a:pt x="514" y="5793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89">
              <a:extLst>
                <a:ext uri="{FF2B5EF4-FFF2-40B4-BE49-F238E27FC236}">
                  <a16:creationId xmlns:a16="http://schemas.microsoft.com/office/drawing/2014/main" xmlns="" id="{944C7EFE-1562-4628-9BBB-5D09DFE5A4F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27845" y="5556250"/>
              <a:ext cx="177453" cy="111530"/>
            </a:xfrm>
            <a:custGeom>
              <a:avLst/>
              <a:gdLst/>
              <a:ahLst/>
              <a:cxnLst/>
              <a:rect l="0" t="0" r="0" b="0"/>
              <a:pathLst>
                <a:path w="177453" h="111530">
                  <a:moveTo>
                    <a:pt x="27105" y="0"/>
                  </a:moveTo>
                  <a:lnTo>
                    <a:pt x="27105" y="0"/>
                  </a:lnTo>
                  <a:lnTo>
                    <a:pt x="7331" y="0"/>
                  </a:lnTo>
                  <a:lnTo>
                    <a:pt x="4751" y="2117"/>
                  </a:lnTo>
                  <a:lnTo>
                    <a:pt x="0" y="10113"/>
                  </a:lnTo>
                  <a:lnTo>
                    <a:pt x="1183" y="22604"/>
                  </a:lnTo>
                  <a:lnTo>
                    <a:pt x="11663" y="45503"/>
                  </a:lnTo>
                  <a:lnTo>
                    <a:pt x="34167" y="75154"/>
                  </a:lnTo>
                  <a:lnTo>
                    <a:pt x="48353" y="84672"/>
                  </a:lnTo>
                  <a:lnTo>
                    <a:pt x="56087" y="88198"/>
                  </a:lnTo>
                  <a:lnTo>
                    <a:pt x="62655" y="89138"/>
                  </a:lnTo>
                  <a:lnTo>
                    <a:pt x="73715" y="86419"/>
                  </a:lnTo>
                  <a:lnTo>
                    <a:pt x="95264" y="73881"/>
                  </a:lnTo>
                  <a:lnTo>
                    <a:pt x="102246" y="65006"/>
                  </a:lnTo>
                  <a:lnTo>
                    <a:pt x="106583" y="90147"/>
                  </a:lnTo>
                  <a:lnTo>
                    <a:pt x="113934" y="100273"/>
                  </a:lnTo>
                  <a:lnTo>
                    <a:pt x="118858" y="104949"/>
                  </a:lnTo>
                  <a:lnTo>
                    <a:pt x="131854" y="110144"/>
                  </a:lnTo>
                  <a:lnTo>
                    <a:pt x="139271" y="111529"/>
                  </a:lnTo>
                  <a:lnTo>
                    <a:pt x="153156" y="109305"/>
                  </a:lnTo>
                  <a:lnTo>
                    <a:pt x="159822" y="106737"/>
                  </a:lnTo>
                  <a:lnTo>
                    <a:pt x="169111" y="98239"/>
                  </a:lnTo>
                  <a:lnTo>
                    <a:pt x="172575" y="93009"/>
                  </a:lnTo>
                  <a:lnTo>
                    <a:pt x="177452" y="72165"/>
                  </a:lnTo>
                  <a:lnTo>
                    <a:pt x="174829" y="58179"/>
                  </a:lnTo>
                  <a:lnTo>
                    <a:pt x="165018" y="38695"/>
                  </a:lnTo>
                  <a:lnTo>
                    <a:pt x="160602" y="34837"/>
                  </a:lnTo>
                  <a:lnTo>
                    <a:pt x="15410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736">
            <a:extLst>
              <a:ext uri="{FF2B5EF4-FFF2-40B4-BE49-F238E27FC236}">
                <a16:creationId xmlns:a16="http://schemas.microsoft.com/office/drawing/2014/main" xmlns="" id="{CEBE738F-E30E-4207-8EFF-E638BD3A1979}"/>
              </a:ext>
            </a:extLst>
          </p:cNvPr>
          <p:cNvGrpSpPr/>
          <p:nvPr/>
        </p:nvGrpSpPr>
        <p:grpSpPr>
          <a:xfrm>
            <a:off x="8898115" y="5491783"/>
            <a:ext cx="331774" cy="451818"/>
            <a:chOff x="8898115" y="5491783"/>
            <a:chExt cx="331774" cy="451818"/>
          </a:xfrm>
        </p:grpSpPr>
        <p:sp>
          <p:nvSpPr>
            <p:cNvPr id="176" name="SMARTInkShape-3390">
              <a:extLst>
                <a:ext uri="{FF2B5EF4-FFF2-40B4-BE49-F238E27FC236}">
                  <a16:creationId xmlns:a16="http://schemas.microsoft.com/office/drawing/2014/main" xmlns="" id="{0773F3BD-DA82-4F52-AB19-C138BAB079B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036050" y="5668846"/>
              <a:ext cx="193839" cy="274755"/>
            </a:xfrm>
            <a:custGeom>
              <a:avLst/>
              <a:gdLst/>
              <a:ahLst/>
              <a:cxnLst/>
              <a:rect l="0" t="0" r="0" b="0"/>
              <a:pathLst>
                <a:path w="193839" h="274755">
                  <a:moveTo>
                    <a:pt x="57150" y="27104"/>
                  </a:moveTo>
                  <a:lnTo>
                    <a:pt x="57150" y="27104"/>
                  </a:lnTo>
                  <a:lnTo>
                    <a:pt x="50408" y="16991"/>
                  </a:lnTo>
                  <a:lnTo>
                    <a:pt x="49128" y="13306"/>
                  </a:lnTo>
                  <a:lnTo>
                    <a:pt x="48979" y="10145"/>
                  </a:lnTo>
                  <a:lnTo>
                    <a:pt x="49586" y="7331"/>
                  </a:lnTo>
                  <a:lnTo>
                    <a:pt x="57786" y="2323"/>
                  </a:lnTo>
                  <a:lnTo>
                    <a:pt x="63924" y="0"/>
                  </a:lnTo>
                  <a:lnTo>
                    <a:pt x="82033" y="1182"/>
                  </a:lnTo>
                  <a:lnTo>
                    <a:pt x="124782" y="13439"/>
                  </a:lnTo>
                  <a:lnTo>
                    <a:pt x="146490" y="25329"/>
                  </a:lnTo>
                  <a:lnTo>
                    <a:pt x="150577" y="30860"/>
                  </a:lnTo>
                  <a:lnTo>
                    <a:pt x="155117" y="44531"/>
                  </a:lnTo>
                  <a:lnTo>
                    <a:pt x="152095" y="51422"/>
                  </a:lnTo>
                  <a:lnTo>
                    <a:pt x="137447" y="64723"/>
                  </a:lnTo>
                  <a:lnTo>
                    <a:pt x="91303" y="89098"/>
                  </a:lnTo>
                  <a:lnTo>
                    <a:pt x="66405" y="100288"/>
                  </a:lnTo>
                  <a:lnTo>
                    <a:pt x="65436" y="101294"/>
                  </a:lnTo>
                  <a:lnTo>
                    <a:pt x="71887" y="104292"/>
                  </a:lnTo>
                  <a:lnTo>
                    <a:pt x="109136" y="118708"/>
                  </a:lnTo>
                  <a:lnTo>
                    <a:pt x="149773" y="135855"/>
                  </a:lnTo>
                  <a:lnTo>
                    <a:pt x="182980" y="161083"/>
                  </a:lnTo>
                  <a:lnTo>
                    <a:pt x="189014" y="170751"/>
                  </a:lnTo>
                  <a:lnTo>
                    <a:pt x="193838" y="190900"/>
                  </a:lnTo>
                  <a:lnTo>
                    <a:pt x="191314" y="201212"/>
                  </a:lnTo>
                  <a:lnTo>
                    <a:pt x="179101" y="222079"/>
                  </a:lnTo>
                  <a:lnTo>
                    <a:pt x="154389" y="239348"/>
                  </a:lnTo>
                  <a:lnTo>
                    <a:pt x="121534" y="253374"/>
                  </a:lnTo>
                  <a:lnTo>
                    <a:pt x="83413" y="264310"/>
                  </a:lnTo>
                  <a:lnTo>
                    <a:pt x="48596" y="270113"/>
                  </a:lnTo>
                  <a:lnTo>
                    <a:pt x="0" y="27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391">
              <a:extLst>
                <a:ext uri="{FF2B5EF4-FFF2-40B4-BE49-F238E27FC236}">
                  <a16:creationId xmlns:a16="http://schemas.microsoft.com/office/drawing/2014/main" xmlns="" id="{BE977F29-6E84-45CD-A4C8-21558A7820B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953500" y="5492750"/>
              <a:ext cx="107951" cy="381001"/>
            </a:xfrm>
            <a:custGeom>
              <a:avLst/>
              <a:gdLst/>
              <a:ahLst/>
              <a:cxnLst/>
              <a:rect l="0" t="0" r="0" b="0"/>
              <a:pathLst>
                <a:path w="107951" h="381001">
                  <a:moveTo>
                    <a:pt x="107950" y="0"/>
                  </a:moveTo>
                  <a:lnTo>
                    <a:pt x="107950" y="0"/>
                  </a:lnTo>
                  <a:lnTo>
                    <a:pt x="101208" y="3371"/>
                  </a:lnTo>
                  <a:lnTo>
                    <a:pt x="85581" y="44071"/>
                  </a:lnTo>
                  <a:lnTo>
                    <a:pt x="74726" y="81440"/>
                  </a:lnTo>
                  <a:lnTo>
                    <a:pt x="62845" y="127683"/>
                  </a:lnTo>
                  <a:lnTo>
                    <a:pt x="56713" y="152855"/>
                  </a:lnTo>
                  <a:lnTo>
                    <a:pt x="50509" y="178103"/>
                  </a:lnTo>
                  <a:lnTo>
                    <a:pt x="44255" y="203402"/>
                  </a:lnTo>
                  <a:lnTo>
                    <a:pt x="37970" y="228734"/>
                  </a:lnTo>
                  <a:lnTo>
                    <a:pt x="25342" y="275697"/>
                  </a:lnTo>
                  <a:lnTo>
                    <a:pt x="14085" y="317265"/>
                  </a:lnTo>
                  <a:lnTo>
                    <a:pt x="4487" y="36023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92">
              <a:extLst>
                <a:ext uri="{FF2B5EF4-FFF2-40B4-BE49-F238E27FC236}">
                  <a16:creationId xmlns:a16="http://schemas.microsoft.com/office/drawing/2014/main" xmlns="" id="{A21D40FD-BB67-416A-AC15-A22798B721E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98115" y="5491783"/>
              <a:ext cx="29986" cy="267668"/>
            </a:xfrm>
            <a:custGeom>
              <a:avLst/>
              <a:gdLst/>
              <a:ahLst/>
              <a:cxnLst/>
              <a:rect l="0" t="0" r="0" b="0"/>
              <a:pathLst>
                <a:path w="29986" h="267668">
                  <a:moveTo>
                    <a:pt x="10935" y="7317"/>
                  </a:moveTo>
                  <a:lnTo>
                    <a:pt x="10935" y="7317"/>
                  </a:lnTo>
                  <a:lnTo>
                    <a:pt x="4193" y="575"/>
                  </a:lnTo>
                  <a:lnTo>
                    <a:pt x="2207" y="0"/>
                  </a:lnTo>
                  <a:lnTo>
                    <a:pt x="883" y="1028"/>
                  </a:lnTo>
                  <a:lnTo>
                    <a:pt x="0" y="3125"/>
                  </a:lnTo>
                  <a:lnTo>
                    <a:pt x="3653" y="41140"/>
                  </a:lnTo>
                  <a:lnTo>
                    <a:pt x="7227" y="80205"/>
                  </a:lnTo>
                  <a:lnTo>
                    <a:pt x="11168" y="122026"/>
                  </a:lnTo>
                  <a:lnTo>
                    <a:pt x="15272" y="162721"/>
                  </a:lnTo>
                  <a:lnTo>
                    <a:pt x="19448" y="199622"/>
                  </a:lnTo>
                  <a:lnTo>
                    <a:pt x="25765" y="242018"/>
                  </a:lnTo>
                  <a:lnTo>
                    <a:pt x="29985" y="26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2595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737">
            <a:extLst>
              <a:ext uri="{FF2B5EF4-FFF2-40B4-BE49-F238E27FC236}">
                <a16:creationId xmlns:a16="http://schemas.microsoft.com/office/drawing/2014/main" xmlns="" id="{FF481B64-9133-4BFE-ACBB-CD0171E7BA91}"/>
              </a:ext>
            </a:extLst>
          </p:cNvPr>
          <p:cNvGrpSpPr/>
          <p:nvPr/>
        </p:nvGrpSpPr>
        <p:grpSpPr>
          <a:xfrm>
            <a:off x="748577" y="438150"/>
            <a:ext cx="2286724" cy="622301"/>
            <a:chOff x="748577" y="438150"/>
            <a:chExt cx="2286724" cy="622301"/>
          </a:xfrm>
        </p:grpSpPr>
        <p:sp>
          <p:nvSpPr>
            <p:cNvPr id="2" name="SMARTInkShape-3393">
              <a:extLst>
                <a:ext uri="{FF2B5EF4-FFF2-40B4-BE49-F238E27FC236}">
                  <a16:creationId xmlns:a16="http://schemas.microsoft.com/office/drawing/2014/main" xmlns="" id="{58ECD755-A8E0-42F1-A115-A92E07805B43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952500" y="572383"/>
              <a:ext cx="56926" cy="376668"/>
            </a:xfrm>
            <a:custGeom>
              <a:avLst/>
              <a:gdLst/>
              <a:ahLst/>
              <a:cxnLst/>
              <a:rect l="0" t="0" r="0" b="0"/>
              <a:pathLst>
                <a:path w="56926" h="376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9491"/>
                  </a:lnTo>
                  <a:lnTo>
                    <a:pt x="26515" y="39193"/>
                  </a:lnTo>
                  <a:lnTo>
                    <a:pt x="36714" y="74784"/>
                  </a:lnTo>
                  <a:lnTo>
                    <a:pt x="45245" y="119530"/>
                  </a:lnTo>
                  <a:lnTo>
                    <a:pt x="48508" y="144304"/>
                  </a:lnTo>
                  <a:lnTo>
                    <a:pt x="51389" y="169991"/>
                  </a:lnTo>
                  <a:lnTo>
                    <a:pt x="53309" y="196289"/>
                  </a:lnTo>
                  <a:lnTo>
                    <a:pt x="54589" y="222993"/>
                  </a:lnTo>
                  <a:lnTo>
                    <a:pt x="55443" y="249967"/>
                  </a:lnTo>
                  <a:lnTo>
                    <a:pt x="56012" y="275006"/>
                  </a:lnTo>
                  <a:lnTo>
                    <a:pt x="56644" y="321642"/>
                  </a:lnTo>
                  <a:lnTo>
                    <a:pt x="56925" y="356480"/>
                  </a:lnTo>
                  <a:lnTo>
                    <a:pt x="56345" y="376667"/>
                  </a:lnTo>
                  <a:lnTo>
                    <a:pt x="5080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94">
              <a:extLst>
                <a:ext uri="{FF2B5EF4-FFF2-40B4-BE49-F238E27FC236}">
                  <a16:creationId xmlns:a16="http://schemas.microsoft.com/office/drawing/2014/main" xmlns="" id="{F669E7EB-C6DE-4A6B-AA2B-2F524F535D55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748577" y="438150"/>
              <a:ext cx="515074" cy="228601"/>
            </a:xfrm>
            <a:custGeom>
              <a:avLst/>
              <a:gdLst/>
              <a:ahLst/>
              <a:cxnLst/>
              <a:rect l="0" t="0" r="0" b="0"/>
              <a:pathLst>
                <a:path w="515074" h="228601">
                  <a:moveTo>
                    <a:pt x="19773" y="228600"/>
                  </a:moveTo>
                  <a:lnTo>
                    <a:pt x="19773" y="228600"/>
                  </a:lnTo>
                  <a:lnTo>
                    <a:pt x="0" y="214294"/>
                  </a:lnTo>
                  <a:lnTo>
                    <a:pt x="241" y="210596"/>
                  </a:lnTo>
                  <a:lnTo>
                    <a:pt x="6153" y="200843"/>
                  </a:lnTo>
                  <a:lnTo>
                    <a:pt x="51707" y="165784"/>
                  </a:lnTo>
                  <a:lnTo>
                    <a:pt x="94879" y="140474"/>
                  </a:lnTo>
                  <a:lnTo>
                    <a:pt x="124877" y="126105"/>
                  </a:lnTo>
                  <a:lnTo>
                    <a:pt x="159692" y="110881"/>
                  </a:lnTo>
                  <a:lnTo>
                    <a:pt x="197719" y="95087"/>
                  </a:lnTo>
                  <a:lnTo>
                    <a:pt x="237181" y="79619"/>
                  </a:lnTo>
                  <a:lnTo>
                    <a:pt x="277601" y="64369"/>
                  </a:lnTo>
                  <a:lnTo>
                    <a:pt x="318658" y="49262"/>
                  </a:lnTo>
                  <a:lnTo>
                    <a:pt x="356613" y="36369"/>
                  </a:lnTo>
                  <a:lnTo>
                    <a:pt x="392500" y="24952"/>
                  </a:lnTo>
                  <a:lnTo>
                    <a:pt x="427007" y="14518"/>
                  </a:lnTo>
                  <a:lnTo>
                    <a:pt x="470994" y="4806"/>
                  </a:lnTo>
                  <a:lnTo>
                    <a:pt x="515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395">
              <a:extLst>
                <a:ext uri="{FF2B5EF4-FFF2-40B4-BE49-F238E27FC236}">
                  <a16:creationId xmlns:a16="http://schemas.microsoft.com/office/drawing/2014/main" xmlns="" id="{775501BB-700A-417E-BE82-EC2B0ED6BEED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1162743" y="741607"/>
              <a:ext cx="189808" cy="125937"/>
            </a:xfrm>
            <a:custGeom>
              <a:avLst/>
              <a:gdLst/>
              <a:ahLst/>
              <a:cxnLst/>
              <a:rect l="0" t="0" r="0" b="0"/>
              <a:pathLst>
                <a:path w="189808" h="125937">
                  <a:moveTo>
                    <a:pt x="18357" y="39443"/>
                  </a:moveTo>
                  <a:lnTo>
                    <a:pt x="18357" y="39443"/>
                  </a:lnTo>
                  <a:lnTo>
                    <a:pt x="12890" y="39443"/>
                  </a:lnTo>
                  <a:lnTo>
                    <a:pt x="19010" y="42814"/>
                  </a:lnTo>
                  <a:lnTo>
                    <a:pt x="33132" y="44910"/>
                  </a:lnTo>
                  <a:lnTo>
                    <a:pt x="61937" y="39844"/>
                  </a:lnTo>
                  <a:lnTo>
                    <a:pt x="78178" y="33506"/>
                  </a:lnTo>
                  <a:lnTo>
                    <a:pt x="91040" y="20342"/>
                  </a:lnTo>
                  <a:lnTo>
                    <a:pt x="96446" y="11892"/>
                  </a:lnTo>
                  <a:lnTo>
                    <a:pt x="97227" y="6259"/>
                  </a:lnTo>
                  <a:lnTo>
                    <a:pt x="94926" y="2504"/>
                  </a:lnTo>
                  <a:lnTo>
                    <a:pt x="90570" y="0"/>
                  </a:lnTo>
                  <a:lnTo>
                    <a:pt x="76322" y="981"/>
                  </a:lnTo>
                  <a:lnTo>
                    <a:pt x="58230" y="7532"/>
                  </a:lnTo>
                  <a:lnTo>
                    <a:pt x="38430" y="19851"/>
                  </a:lnTo>
                  <a:lnTo>
                    <a:pt x="14192" y="49395"/>
                  </a:lnTo>
                  <a:lnTo>
                    <a:pt x="346" y="78218"/>
                  </a:lnTo>
                  <a:lnTo>
                    <a:pt x="0" y="87165"/>
                  </a:lnTo>
                  <a:lnTo>
                    <a:pt x="5259" y="104633"/>
                  </a:lnTo>
                  <a:lnTo>
                    <a:pt x="11036" y="111125"/>
                  </a:lnTo>
                  <a:lnTo>
                    <a:pt x="26863" y="120220"/>
                  </a:lnTo>
                  <a:lnTo>
                    <a:pt x="62348" y="125936"/>
                  </a:lnTo>
                  <a:lnTo>
                    <a:pt x="107513" y="117517"/>
                  </a:lnTo>
                  <a:lnTo>
                    <a:pt x="140061" y="109185"/>
                  </a:lnTo>
                  <a:lnTo>
                    <a:pt x="189807" y="96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96">
              <a:extLst>
                <a:ext uri="{FF2B5EF4-FFF2-40B4-BE49-F238E27FC236}">
                  <a16:creationId xmlns:a16="http://schemas.microsoft.com/office/drawing/2014/main" xmlns="" id="{68DA940D-4AF0-4230-97CC-386008B8F795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1380822" y="696012"/>
              <a:ext cx="117779" cy="144840"/>
            </a:xfrm>
            <a:custGeom>
              <a:avLst/>
              <a:gdLst/>
              <a:ahLst/>
              <a:cxnLst/>
              <a:rect l="0" t="0" r="0" b="0"/>
              <a:pathLst>
                <a:path w="117779" h="144840">
                  <a:moveTo>
                    <a:pt x="86028" y="8838"/>
                  </a:moveTo>
                  <a:lnTo>
                    <a:pt x="86028" y="8838"/>
                  </a:lnTo>
                  <a:lnTo>
                    <a:pt x="59513" y="0"/>
                  </a:lnTo>
                  <a:lnTo>
                    <a:pt x="47432" y="1617"/>
                  </a:lnTo>
                  <a:lnTo>
                    <a:pt x="35008" y="7745"/>
                  </a:lnTo>
                  <a:lnTo>
                    <a:pt x="22430" y="17525"/>
                  </a:lnTo>
                  <a:lnTo>
                    <a:pt x="6820" y="45043"/>
                  </a:lnTo>
                  <a:lnTo>
                    <a:pt x="0" y="80008"/>
                  </a:lnTo>
                  <a:lnTo>
                    <a:pt x="4049" y="102793"/>
                  </a:lnTo>
                  <a:lnTo>
                    <a:pt x="8092" y="113808"/>
                  </a:lnTo>
                  <a:lnTo>
                    <a:pt x="21992" y="129810"/>
                  </a:lnTo>
                  <a:lnTo>
                    <a:pt x="39928" y="140214"/>
                  </a:lnTo>
                  <a:lnTo>
                    <a:pt x="59660" y="144839"/>
                  </a:lnTo>
                  <a:lnTo>
                    <a:pt x="82070" y="141249"/>
                  </a:lnTo>
                  <a:lnTo>
                    <a:pt x="117778" y="12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97">
              <a:extLst>
                <a:ext uri="{FF2B5EF4-FFF2-40B4-BE49-F238E27FC236}">
                  <a16:creationId xmlns:a16="http://schemas.microsoft.com/office/drawing/2014/main" xmlns="" id="{84257D32-C3C4-4901-894B-4F6B3E405155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1532115" y="503415"/>
              <a:ext cx="99836" cy="277636"/>
            </a:xfrm>
            <a:custGeom>
              <a:avLst/>
              <a:gdLst/>
              <a:ahLst/>
              <a:cxnLst/>
              <a:rect l="0" t="0" r="0" b="0"/>
              <a:pathLst>
                <a:path w="99836" h="2776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5375" y="42412"/>
                  </a:lnTo>
                  <a:lnTo>
                    <a:pt x="9169" y="77842"/>
                  </a:lnTo>
                  <a:lnTo>
                    <a:pt x="13208" y="117106"/>
                  </a:lnTo>
                  <a:lnTo>
                    <a:pt x="17354" y="158076"/>
                  </a:lnTo>
                  <a:lnTo>
                    <a:pt x="20843" y="197687"/>
                  </a:lnTo>
                  <a:lnTo>
                    <a:pt x="22808" y="244226"/>
                  </a:lnTo>
                  <a:lnTo>
                    <a:pt x="23526" y="272957"/>
                  </a:lnTo>
                  <a:lnTo>
                    <a:pt x="26996" y="235129"/>
                  </a:lnTo>
                  <a:lnTo>
                    <a:pt x="35170" y="190687"/>
                  </a:lnTo>
                  <a:lnTo>
                    <a:pt x="41932" y="176432"/>
                  </a:lnTo>
                  <a:lnTo>
                    <a:pt x="49641" y="169156"/>
                  </a:lnTo>
                  <a:lnTo>
                    <a:pt x="53672" y="167216"/>
                  </a:lnTo>
                  <a:lnTo>
                    <a:pt x="57771" y="168744"/>
                  </a:lnTo>
                  <a:lnTo>
                    <a:pt x="66088" y="177969"/>
                  </a:lnTo>
                  <a:lnTo>
                    <a:pt x="82220" y="216320"/>
                  </a:lnTo>
                  <a:lnTo>
                    <a:pt x="95233" y="262435"/>
                  </a:lnTo>
                  <a:lnTo>
                    <a:pt x="99835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98">
              <a:extLst>
                <a:ext uri="{FF2B5EF4-FFF2-40B4-BE49-F238E27FC236}">
                  <a16:creationId xmlns:a16="http://schemas.microsoft.com/office/drawing/2014/main" xmlns="" id="{91BFC9A7-E12A-4D35-8F3E-21C152D020A8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1689100" y="6604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853" y="37734"/>
                  </a:lnTo>
                  <a:lnTo>
                    <a:pt x="24538" y="80690"/>
                  </a:lnTo>
                  <a:lnTo>
                    <a:pt x="23135" y="88779"/>
                  </a:lnTo>
                  <a:lnTo>
                    <a:pt x="21773" y="90936"/>
                  </a:lnTo>
                  <a:lnTo>
                    <a:pt x="21571" y="90963"/>
                  </a:lnTo>
                  <a:lnTo>
                    <a:pt x="32021" y="48629"/>
                  </a:lnTo>
                  <a:lnTo>
                    <a:pt x="40062" y="22170"/>
                  </a:lnTo>
                  <a:lnTo>
                    <a:pt x="47439" y="9853"/>
                  </a:lnTo>
                  <a:lnTo>
                    <a:pt x="55421" y="4379"/>
                  </a:lnTo>
                  <a:lnTo>
                    <a:pt x="58819" y="3625"/>
                  </a:lnTo>
                  <a:lnTo>
                    <a:pt x="61791" y="3828"/>
                  </a:lnTo>
                  <a:lnTo>
                    <a:pt x="64477" y="4669"/>
                  </a:lnTo>
                  <a:lnTo>
                    <a:pt x="75000" y="15965"/>
                  </a:lnTo>
                  <a:lnTo>
                    <a:pt x="90725" y="59925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99">
              <a:extLst>
                <a:ext uri="{FF2B5EF4-FFF2-40B4-BE49-F238E27FC236}">
                  <a16:creationId xmlns:a16="http://schemas.microsoft.com/office/drawing/2014/main" xmlns="" id="{71294023-70CA-459B-ABAF-36469DDF4505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1841500" y="660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4364" y="473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400">
              <a:extLst>
                <a:ext uri="{FF2B5EF4-FFF2-40B4-BE49-F238E27FC236}">
                  <a16:creationId xmlns:a16="http://schemas.microsoft.com/office/drawing/2014/main" xmlns="" id="{159150F7-9C5B-4057-93CE-10AB937FD12E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1857405" y="539750"/>
              <a:ext cx="3146" cy="63501"/>
            </a:xfrm>
            <a:custGeom>
              <a:avLst/>
              <a:gdLst/>
              <a:ahLst/>
              <a:cxnLst/>
              <a:rect l="0" t="0" r="0" b="0"/>
              <a:pathLst>
                <a:path w="3146" h="63501">
                  <a:moveTo>
                    <a:pt x="3145" y="63500"/>
                  </a:moveTo>
                  <a:lnTo>
                    <a:pt x="3145" y="63500"/>
                  </a:lnTo>
                  <a:lnTo>
                    <a:pt x="0" y="22674"/>
                  </a:lnTo>
                  <a:lnTo>
                    <a:pt x="31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01">
              <a:extLst>
                <a:ext uri="{FF2B5EF4-FFF2-40B4-BE49-F238E27FC236}">
                  <a16:creationId xmlns:a16="http://schemas.microsoft.com/office/drawing/2014/main" xmlns="" id="{BF20E945-565C-43CE-ACB6-577F240A1F91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1911634" y="578457"/>
              <a:ext cx="488667" cy="347323"/>
            </a:xfrm>
            <a:custGeom>
              <a:avLst/>
              <a:gdLst/>
              <a:ahLst/>
              <a:cxnLst/>
              <a:rect l="0" t="0" r="0" b="0"/>
              <a:pathLst>
                <a:path w="488667" h="347323">
                  <a:moveTo>
                    <a:pt x="82266" y="56543"/>
                  </a:moveTo>
                  <a:lnTo>
                    <a:pt x="82266" y="56543"/>
                  </a:lnTo>
                  <a:lnTo>
                    <a:pt x="82266" y="46430"/>
                  </a:lnTo>
                  <a:lnTo>
                    <a:pt x="75524" y="30028"/>
                  </a:lnTo>
                  <a:lnTo>
                    <a:pt x="61218" y="15134"/>
                  </a:lnTo>
                  <a:lnTo>
                    <a:pt x="54829" y="13415"/>
                  </a:lnTo>
                  <a:lnTo>
                    <a:pt x="40203" y="15267"/>
                  </a:lnTo>
                  <a:lnTo>
                    <a:pt x="24296" y="26439"/>
                  </a:lnTo>
                  <a:lnTo>
                    <a:pt x="16102" y="34357"/>
                  </a:lnTo>
                  <a:lnTo>
                    <a:pt x="5117" y="56325"/>
                  </a:lnTo>
                  <a:lnTo>
                    <a:pt x="0" y="81141"/>
                  </a:lnTo>
                  <a:lnTo>
                    <a:pt x="2429" y="103929"/>
                  </a:lnTo>
                  <a:lnTo>
                    <a:pt x="10094" y="122053"/>
                  </a:lnTo>
                  <a:lnTo>
                    <a:pt x="15101" y="129850"/>
                  </a:lnTo>
                  <a:lnTo>
                    <a:pt x="20556" y="134342"/>
                  </a:lnTo>
                  <a:lnTo>
                    <a:pt x="26310" y="136631"/>
                  </a:lnTo>
                  <a:lnTo>
                    <a:pt x="32262" y="137452"/>
                  </a:lnTo>
                  <a:lnTo>
                    <a:pt x="38346" y="135177"/>
                  </a:lnTo>
                  <a:lnTo>
                    <a:pt x="50752" y="125123"/>
                  </a:lnTo>
                  <a:lnTo>
                    <a:pt x="59558" y="109365"/>
                  </a:lnTo>
                  <a:lnTo>
                    <a:pt x="74937" y="62775"/>
                  </a:lnTo>
                  <a:lnTo>
                    <a:pt x="75263" y="63520"/>
                  </a:lnTo>
                  <a:lnTo>
                    <a:pt x="74920" y="70933"/>
                  </a:lnTo>
                  <a:lnTo>
                    <a:pt x="68951" y="113948"/>
                  </a:lnTo>
                  <a:lnTo>
                    <a:pt x="63648" y="144851"/>
                  </a:lnTo>
                  <a:lnTo>
                    <a:pt x="54236" y="179752"/>
                  </a:lnTo>
                  <a:lnTo>
                    <a:pt x="46760" y="218312"/>
                  </a:lnTo>
                  <a:lnTo>
                    <a:pt x="41086" y="256851"/>
                  </a:lnTo>
                  <a:lnTo>
                    <a:pt x="33924" y="304199"/>
                  </a:lnTo>
                  <a:lnTo>
                    <a:pt x="28946" y="340909"/>
                  </a:lnTo>
                  <a:lnTo>
                    <a:pt x="29786" y="345604"/>
                  </a:lnTo>
                  <a:lnTo>
                    <a:pt x="31757" y="347322"/>
                  </a:lnTo>
                  <a:lnTo>
                    <a:pt x="34482" y="347057"/>
                  </a:lnTo>
                  <a:lnTo>
                    <a:pt x="37710" y="345469"/>
                  </a:lnTo>
                  <a:lnTo>
                    <a:pt x="59108" y="319637"/>
                  </a:lnTo>
                  <a:lnTo>
                    <a:pt x="75972" y="288714"/>
                  </a:lnTo>
                  <a:lnTo>
                    <a:pt x="93580" y="250041"/>
                  </a:lnTo>
                  <a:lnTo>
                    <a:pt x="113165" y="204631"/>
                  </a:lnTo>
                  <a:lnTo>
                    <a:pt x="123326" y="180668"/>
                  </a:lnTo>
                  <a:lnTo>
                    <a:pt x="133628" y="156227"/>
                  </a:lnTo>
                  <a:lnTo>
                    <a:pt x="152366" y="109313"/>
                  </a:lnTo>
                  <a:lnTo>
                    <a:pt x="165397" y="69648"/>
                  </a:lnTo>
                  <a:lnTo>
                    <a:pt x="174417" y="25657"/>
                  </a:lnTo>
                  <a:lnTo>
                    <a:pt x="174039" y="21136"/>
                  </a:lnTo>
                  <a:lnTo>
                    <a:pt x="173081" y="18121"/>
                  </a:lnTo>
                  <a:lnTo>
                    <a:pt x="170326" y="19640"/>
                  </a:lnTo>
                  <a:lnTo>
                    <a:pt x="161620" y="30734"/>
                  </a:lnTo>
                  <a:lnTo>
                    <a:pt x="154932" y="63556"/>
                  </a:lnTo>
                  <a:lnTo>
                    <a:pt x="152950" y="104560"/>
                  </a:lnTo>
                  <a:lnTo>
                    <a:pt x="159105" y="137877"/>
                  </a:lnTo>
                  <a:lnTo>
                    <a:pt x="166041" y="151017"/>
                  </a:lnTo>
                  <a:lnTo>
                    <a:pt x="169866" y="155509"/>
                  </a:lnTo>
                  <a:lnTo>
                    <a:pt x="174532" y="157093"/>
                  </a:lnTo>
                  <a:lnTo>
                    <a:pt x="185362" y="155089"/>
                  </a:lnTo>
                  <a:lnTo>
                    <a:pt x="203359" y="139286"/>
                  </a:lnTo>
                  <a:lnTo>
                    <a:pt x="227698" y="94864"/>
                  </a:lnTo>
                  <a:lnTo>
                    <a:pt x="247868" y="50031"/>
                  </a:lnTo>
                  <a:lnTo>
                    <a:pt x="251983" y="41208"/>
                  </a:lnTo>
                  <a:lnTo>
                    <a:pt x="249832" y="45336"/>
                  </a:lnTo>
                  <a:lnTo>
                    <a:pt x="250343" y="53679"/>
                  </a:lnTo>
                  <a:lnTo>
                    <a:pt x="254334" y="65148"/>
                  </a:lnTo>
                  <a:lnTo>
                    <a:pt x="280033" y="100314"/>
                  </a:lnTo>
                  <a:lnTo>
                    <a:pt x="295987" y="107747"/>
                  </a:lnTo>
                  <a:lnTo>
                    <a:pt x="314836" y="109639"/>
                  </a:lnTo>
                  <a:lnTo>
                    <a:pt x="334973" y="105776"/>
                  </a:lnTo>
                  <a:lnTo>
                    <a:pt x="353801" y="93712"/>
                  </a:lnTo>
                  <a:lnTo>
                    <a:pt x="370165" y="76590"/>
                  </a:lnTo>
                  <a:lnTo>
                    <a:pt x="386605" y="47117"/>
                  </a:lnTo>
                  <a:lnTo>
                    <a:pt x="394847" y="18159"/>
                  </a:lnTo>
                  <a:lnTo>
                    <a:pt x="394523" y="5146"/>
                  </a:lnTo>
                  <a:lnTo>
                    <a:pt x="392037" y="1817"/>
                  </a:lnTo>
                  <a:lnTo>
                    <a:pt x="388263" y="304"/>
                  </a:lnTo>
                  <a:lnTo>
                    <a:pt x="383631" y="0"/>
                  </a:lnTo>
                  <a:lnTo>
                    <a:pt x="379131" y="3326"/>
                  </a:lnTo>
                  <a:lnTo>
                    <a:pt x="370369" y="16428"/>
                  </a:lnTo>
                  <a:lnTo>
                    <a:pt x="360874" y="47009"/>
                  </a:lnTo>
                  <a:lnTo>
                    <a:pt x="360334" y="76139"/>
                  </a:lnTo>
                  <a:lnTo>
                    <a:pt x="368013" y="102644"/>
                  </a:lnTo>
                  <a:lnTo>
                    <a:pt x="372953" y="109149"/>
                  </a:lnTo>
                  <a:lnTo>
                    <a:pt x="385968" y="118259"/>
                  </a:lnTo>
                  <a:lnTo>
                    <a:pt x="415904" y="123983"/>
                  </a:lnTo>
                  <a:lnTo>
                    <a:pt x="458326" y="118937"/>
                  </a:lnTo>
                  <a:lnTo>
                    <a:pt x="488666" y="113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02">
              <a:extLst>
                <a:ext uri="{FF2B5EF4-FFF2-40B4-BE49-F238E27FC236}">
                  <a16:creationId xmlns:a16="http://schemas.microsoft.com/office/drawing/2014/main" xmlns="" id="{6BCADEF8-5A59-41DE-B75B-865E8077E100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1028700" y="821817"/>
              <a:ext cx="1778001" cy="238634"/>
            </a:xfrm>
            <a:custGeom>
              <a:avLst/>
              <a:gdLst/>
              <a:ahLst/>
              <a:cxnLst/>
              <a:rect l="0" t="0" r="0" b="0"/>
              <a:pathLst>
                <a:path w="1778001" h="238634">
                  <a:moveTo>
                    <a:pt x="0" y="238633"/>
                  </a:moveTo>
                  <a:lnTo>
                    <a:pt x="0" y="238633"/>
                  </a:lnTo>
                  <a:lnTo>
                    <a:pt x="0" y="235262"/>
                  </a:lnTo>
                  <a:lnTo>
                    <a:pt x="36062" y="226391"/>
                  </a:lnTo>
                  <a:lnTo>
                    <a:pt x="79998" y="216964"/>
                  </a:lnTo>
                  <a:lnTo>
                    <a:pt x="112599" y="209370"/>
                  </a:lnTo>
                  <a:lnTo>
                    <a:pt x="151266" y="200075"/>
                  </a:lnTo>
                  <a:lnTo>
                    <a:pt x="193977" y="189644"/>
                  </a:lnTo>
                  <a:lnTo>
                    <a:pt x="247851" y="177046"/>
                  </a:lnTo>
                  <a:lnTo>
                    <a:pt x="309168" y="163003"/>
                  </a:lnTo>
                  <a:lnTo>
                    <a:pt x="375445" y="147996"/>
                  </a:lnTo>
                  <a:lnTo>
                    <a:pt x="451380" y="133053"/>
                  </a:lnTo>
                  <a:lnTo>
                    <a:pt x="533753" y="118152"/>
                  </a:lnTo>
                  <a:lnTo>
                    <a:pt x="620419" y="103279"/>
                  </a:lnTo>
                  <a:lnTo>
                    <a:pt x="709240" y="90541"/>
                  </a:lnTo>
                  <a:lnTo>
                    <a:pt x="799499" y="79227"/>
                  </a:lnTo>
                  <a:lnTo>
                    <a:pt x="890716" y="68863"/>
                  </a:lnTo>
                  <a:lnTo>
                    <a:pt x="976927" y="59836"/>
                  </a:lnTo>
                  <a:lnTo>
                    <a:pt x="1059802" y="51702"/>
                  </a:lnTo>
                  <a:lnTo>
                    <a:pt x="1140451" y="44162"/>
                  </a:lnTo>
                  <a:lnTo>
                    <a:pt x="1211856" y="37019"/>
                  </a:lnTo>
                  <a:lnTo>
                    <a:pt x="1277098" y="30140"/>
                  </a:lnTo>
                  <a:lnTo>
                    <a:pt x="1338232" y="23438"/>
                  </a:lnTo>
                  <a:lnTo>
                    <a:pt x="1393099" y="17559"/>
                  </a:lnTo>
                  <a:lnTo>
                    <a:pt x="1443788" y="12228"/>
                  </a:lnTo>
                  <a:lnTo>
                    <a:pt x="1491692" y="7263"/>
                  </a:lnTo>
                  <a:lnTo>
                    <a:pt x="1536328" y="3953"/>
                  </a:lnTo>
                  <a:lnTo>
                    <a:pt x="1578785" y="1746"/>
                  </a:lnTo>
                  <a:lnTo>
                    <a:pt x="1619790" y="275"/>
                  </a:lnTo>
                  <a:lnTo>
                    <a:pt x="1654182" y="0"/>
                  </a:lnTo>
                  <a:lnTo>
                    <a:pt x="1684166" y="522"/>
                  </a:lnTo>
                  <a:lnTo>
                    <a:pt x="1731357" y="2984"/>
                  </a:lnTo>
                  <a:lnTo>
                    <a:pt x="1767002" y="8336"/>
                  </a:lnTo>
                  <a:lnTo>
                    <a:pt x="1771374" y="10313"/>
                  </a:lnTo>
                  <a:lnTo>
                    <a:pt x="1778000" y="16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03">
              <a:extLst>
                <a:ext uri="{FF2B5EF4-FFF2-40B4-BE49-F238E27FC236}">
                  <a16:creationId xmlns:a16="http://schemas.microsoft.com/office/drawing/2014/main" xmlns="" id="{BAA918AC-8CEF-403F-B135-04408EE1785B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3003550" y="4635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12209" y="8838"/>
                  </a:lnTo>
                  <a:lnTo>
                    <a:pt x="317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04">
              <a:extLst>
                <a:ext uri="{FF2B5EF4-FFF2-40B4-BE49-F238E27FC236}">
                  <a16:creationId xmlns:a16="http://schemas.microsoft.com/office/drawing/2014/main" xmlns="" id="{3EA86ED9-EAA6-4AB5-85FC-E014B31608B9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3012371" y="622300"/>
              <a:ext cx="16580" cy="6351"/>
            </a:xfrm>
            <a:custGeom>
              <a:avLst/>
              <a:gdLst/>
              <a:ahLst/>
              <a:cxnLst/>
              <a:rect l="0" t="0" r="0" b="0"/>
              <a:pathLst>
                <a:path w="16580" h="6351">
                  <a:moveTo>
                    <a:pt x="16579" y="6350"/>
                  </a:moveTo>
                  <a:lnTo>
                    <a:pt x="16579" y="6350"/>
                  </a:lnTo>
                  <a:lnTo>
                    <a:pt x="177" y="883"/>
                  </a:lnTo>
                  <a:lnTo>
                    <a:pt x="0" y="588"/>
                  </a:lnTo>
                  <a:lnTo>
                    <a:pt x="38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3405">
            <a:extLst>
              <a:ext uri="{FF2B5EF4-FFF2-40B4-BE49-F238E27FC236}">
                <a16:creationId xmlns:a16="http://schemas.microsoft.com/office/drawing/2014/main" xmlns="" id="{73FDD90D-15E5-47BE-A96E-57DC5583807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35250" y="409833"/>
            <a:ext cx="186352" cy="269618"/>
          </a:xfrm>
          <a:custGeom>
            <a:avLst/>
            <a:gdLst/>
            <a:ahLst/>
            <a:cxnLst/>
            <a:rect l="0" t="0" r="0" b="0"/>
            <a:pathLst>
              <a:path w="186352" h="269618">
                <a:moveTo>
                  <a:pt x="25400" y="34667"/>
                </a:moveTo>
                <a:lnTo>
                  <a:pt x="25400" y="34667"/>
                </a:lnTo>
                <a:lnTo>
                  <a:pt x="37609" y="8152"/>
                </a:lnTo>
                <a:lnTo>
                  <a:pt x="43417" y="4290"/>
                </a:lnTo>
                <a:lnTo>
                  <a:pt x="59278" y="0"/>
                </a:lnTo>
                <a:lnTo>
                  <a:pt x="94783" y="955"/>
                </a:lnTo>
                <a:lnTo>
                  <a:pt x="118561" y="9571"/>
                </a:lnTo>
                <a:lnTo>
                  <a:pt x="129841" y="15820"/>
                </a:lnTo>
                <a:lnTo>
                  <a:pt x="136655" y="24219"/>
                </a:lnTo>
                <a:lnTo>
                  <a:pt x="142345" y="44840"/>
                </a:lnTo>
                <a:lnTo>
                  <a:pt x="138759" y="66235"/>
                </a:lnTo>
                <a:lnTo>
                  <a:pt x="129404" y="86091"/>
                </a:lnTo>
                <a:lnTo>
                  <a:pt x="102284" y="114204"/>
                </a:lnTo>
                <a:lnTo>
                  <a:pt x="80785" y="132917"/>
                </a:lnTo>
                <a:lnTo>
                  <a:pt x="78237" y="137836"/>
                </a:lnTo>
                <a:lnTo>
                  <a:pt x="81086" y="140135"/>
                </a:lnTo>
                <a:lnTo>
                  <a:pt x="127312" y="154407"/>
                </a:lnTo>
                <a:lnTo>
                  <a:pt x="161821" y="166258"/>
                </a:lnTo>
                <a:lnTo>
                  <a:pt x="177989" y="178289"/>
                </a:lnTo>
                <a:lnTo>
                  <a:pt x="184276" y="185448"/>
                </a:lnTo>
                <a:lnTo>
                  <a:pt x="186351" y="193043"/>
                </a:lnTo>
                <a:lnTo>
                  <a:pt x="183011" y="209008"/>
                </a:lnTo>
                <a:lnTo>
                  <a:pt x="166946" y="223630"/>
                </a:lnTo>
                <a:lnTo>
                  <a:pt x="126371" y="243762"/>
                </a:lnTo>
                <a:lnTo>
                  <a:pt x="92854" y="255303"/>
                </a:lnTo>
                <a:lnTo>
                  <a:pt x="59143" y="262785"/>
                </a:lnTo>
                <a:lnTo>
                  <a:pt x="14609" y="268267"/>
                </a:lnTo>
                <a:lnTo>
                  <a:pt x="0" y="2696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739">
            <a:extLst>
              <a:ext uri="{FF2B5EF4-FFF2-40B4-BE49-F238E27FC236}">
                <a16:creationId xmlns:a16="http://schemas.microsoft.com/office/drawing/2014/main" xmlns="" id="{5CE630B6-D2E4-4123-8F6F-EE302EDF9CD9}"/>
              </a:ext>
            </a:extLst>
          </p:cNvPr>
          <p:cNvGrpSpPr/>
          <p:nvPr/>
        </p:nvGrpSpPr>
        <p:grpSpPr>
          <a:xfrm>
            <a:off x="3609491" y="409003"/>
            <a:ext cx="1038710" cy="395335"/>
            <a:chOff x="3609491" y="409003"/>
            <a:chExt cx="1038710" cy="395335"/>
          </a:xfrm>
        </p:grpSpPr>
        <p:sp>
          <p:nvSpPr>
            <p:cNvPr id="16" name="SMARTInkShape-3406">
              <a:extLst>
                <a:ext uri="{FF2B5EF4-FFF2-40B4-BE49-F238E27FC236}">
                  <a16:creationId xmlns:a16="http://schemas.microsoft.com/office/drawing/2014/main" xmlns="" id="{94E7EADD-1FC8-423B-9FCD-65FA67593F57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3829050" y="501650"/>
              <a:ext cx="37448" cy="302688"/>
            </a:xfrm>
            <a:custGeom>
              <a:avLst/>
              <a:gdLst/>
              <a:ahLst/>
              <a:cxnLst/>
              <a:rect l="0" t="0" r="0" b="0"/>
              <a:pathLst>
                <a:path w="37448" h="30268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195" y="33226"/>
                  </a:lnTo>
                  <a:lnTo>
                    <a:pt x="23474" y="77656"/>
                  </a:lnTo>
                  <a:lnTo>
                    <a:pt x="30659" y="117534"/>
                  </a:lnTo>
                  <a:lnTo>
                    <a:pt x="34792" y="159247"/>
                  </a:lnTo>
                  <a:lnTo>
                    <a:pt x="36630" y="199893"/>
                  </a:lnTo>
                  <a:lnTo>
                    <a:pt x="37447" y="236773"/>
                  </a:lnTo>
                  <a:lnTo>
                    <a:pt x="34535" y="279156"/>
                  </a:lnTo>
                  <a:lnTo>
                    <a:pt x="29204" y="300573"/>
                  </a:lnTo>
                  <a:lnTo>
                    <a:pt x="27231" y="302687"/>
                  </a:lnTo>
                  <a:lnTo>
                    <a:pt x="25209" y="302686"/>
                  </a:lnTo>
                  <a:lnTo>
                    <a:pt x="190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07">
              <a:extLst>
                <a:ext uri="{FF2B5EF4-FFF2-40B4-BE49-F238E27FC236}">
                  <a16:creationId xmlns:a16="http://schemas.microsoft.com/office/drawing/2014/main" xmlns="" id="{5D825E33-7DB0-4812-A61E-4C0B6C0040C6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3609491" y="409003"/>
              <a:ext cx="460860" cy="156148"/>
            </a:xfrm>
            <a:custGeom>
              <a:avLst/>
              <a:gdLst/>
              <a:ahLst/>
              <a:cxnLst/>
              <a:rect l="0" t="0" r="0" b="0"/>
              <a:pathLst>
                <a:path w="460860" h="156148">
                  <a:moveTo>
                    <a:pt x="3659" y="156147"/>
                  </a:moveTo>
                  <a:lnTo>
                    <a:pt x="3659" y="156147"/>
                  </a:lnTo>
                  <a:lnTo>
                    <a:pt x="288" y="152776"/>
                  </a:lnTo>
                  <a:lnTo>
                    <a:pt x="0" y="151077"/>
                  </a:lnTo>
                  <a:lnTo>
                    <a:pt x="515" y="149239"/>
                  </a:lnTo>
                  <a:lnTo>
                    <a:pt x="1563" y="147309"/>
                  </a:lnTo>
                  <a:lnTo>
                    <a:pt x="33377" y="131107"/>
                  </a:lnTo>
                  <a:lnTo>
                    <a:pt x="55221" y="121815"/>
                  </a:lnTo>
                  <a:lnTo>
                    <a:pt x="82484" y="110681"/>
                  </a:lnTo>
                  <a:lnTo>
                    <a:pt x="113359" y="98320"/>
                  </a:lnTo>
                  <a:lnTo>
                    <a:pt x="148053" y="85846"/>
                  </a:lnTo>
                  <a:lnTo>
                    <a:pt x="185294" y="73296"/>
                  </a:lnTo>
                  <a:lnTo>
                    <a:pt x="224232" y="60696"/>
                  </a:lnTo>
                  <a:lnTo>
                    <a:pt x="262185" y="48769"/>
                  </a:lnTo>
                  <a:lnTo>
                    <a:pt x="299482" y="37289"/>
                  </a:lnTo>
                  <a:lnTo>
                    <a:pt x="336341" y="26109"/>
                  </a:lnTo>
                  <a:lnTo>
                    <a:pt x="365853" y="17949"/>
                  </a:lnTo>
                  <a:lnTo>
                    <a:pt x="411814" y="7002"/>
                  </a:lnTo>
                  <a:lnTo>
                    <a:pt x="454098" y="0"/>
                  </a:lnTo>
                  <a:lnTo>
                    <a:pt x="457057" y="543"/>
                  </a:lnTo>
                  <a:lnTo>
                    <a:pt x="460859" y="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08">
              <a:extLst>
                <a:ext uri="{FF2B5EF4-FFF2-40B4-BE49-F238E27FC236}">
                  <a16:creationId xmlns:a16="http://schemas.microsoft.com/office/drawing/2014/main" xmlns="" id="{F4F53BAA-65E8-444F-8A0A-D335EC39C36F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4013801" y="571500"/>
              <a:ext cx="189900" cy="207240"/>
            </a:xfrm>
            <a:custGeom>
              <a:avLst/>
              <a:gdLst/>
              <a:ahLst/>
              <a:cxnLst/>
              <a:rect l="0" t="0" r="0" b="0"/>
              <a:pathLst>
                <a:path w="189900" h="207240">
                  <a:moveTo>
                    <a:pt x="18449" y="76200"/>
                  </a:moveTo>
                  <a:lnTo>
                    <a:pt x="18449" y="76200"/>
                  </a:lnTo>
                  <a:lnTo>
                    <a:pt x="15078" y="69458"/>
                  </a:lnTo>
                  <a:lnTo>
                    <a:pt x="9660" y="64267"/>
                  </a:lnTo>
                  <a:lnTo>
                    <a:pt x="1426" y="58556"/>
                  </a:lnTo>
                  <a:lnTo>
                    <a:pt x="750" y="57382"/>
                  </a:lnTo>
                  <a:lnTo>
                    <a:pt x="0" y="54196"/>
                  </a:lnTo>
                  <a:lnTo>
                    <a:pt x="505" y="53064"/>
                  </a:lnTo>
                  <a:lnTo>
                    <a:pt x="1547" y="52309"/>
                  </a:lnTo>
                  <a:lnTo>
                    <a:pt x="2948" y="51806"/>
                  </a:lnTo>
                  <a:lnTo>
                    <a:pt x="18403" y="51098"/>
                  </a:lnTo>
                  <a:lnTo>
                    <a:pt x="47598" y="57630"/>
                  </a:lnTo>
                  <a:lnTo>
                    <a:pt x="79689" y="78616"/>
                  </a:lnTo>
                  <a:lnTo>
                    <a:pt x="108169" y="110547"/>
                  </a:lnTo>
                  <a:lnTo>
                    <a:pt x="112834" y="123087"/>
                  </a:lnTo>
                  <a:lnTo>
                    <a:pt x="114256" y="150191"/>
                  </a:lnTo>
                  <a:lnTo>
                    <a:pt x="103751" y="186474"/>
                  </a:lnTo>
                  <a:lnTo>
                    <a:pt x="93049" y="201176"/>
                  </a:lnTo>
                  <a:lnTo>
                    <a:pt x="87233" y="206084"/>
                  </a:lnTo>
                  <a:lnTo>
                    <a:pt x="81238" y="207239"/>
                  </a:lnTo>
                  <a:lnTo>
                    <a:pt x="75125" y="205893"/>
                  </a:lnTo>
                  <a:lnTo>
                    <a:pt x="68934" y="202879"/>
                  </a:lnTo>
                  <a:lnTo>
                    <a:pt x="58290" y="190122"/>
                  </a:lnTo>
                  <a:lnTo>
                    <a:pt x="53476" y="181781"/>
                  </a:lnTo>
                  <a:lnTo>
                    <a:pt x="50072" y="139704"/>
                  </a:lnTo>
                  <a:lnTo>
                    <a:pt x="57668" y="107011"/>
                  </a:lnTo>
                  <a:lnTo>
                    <a:pt x="71863" y="75783"/>
                  </a:lnTo>
                  <a:lnTo>
                    <a:pt x="103655" y="39074"/>
                  </a:lnTo>
                  <a:lnTo>
                    <a:pt x="127579" y="19248"/>
                  </a:lnTo>
                  <a:lnTo>
                    <a:pt x="152323" y="8555"/>
                  </a:lnTo>
                  <a:lnTo>
                    <a:pt x="189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09">
              <a:extLst>
                <a:ext uri="{FF2B5EF4-FFF2-40B4-BE49-F238E27FC236}">
                  <a16:creationId xmlns:a16="http://schemas.microsoft.com/office/drawing/2014/main" xmlns="" id="{B796206F-884E-499D-8D9A-57C7BACD971D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4232308" y="581328"/>
              <a:ext cx="168243" cy="151109"/>
            </a:xfrm>
            <a:custGeom>
              <a:avLst/>
              <a:gdLst/>
              <a:ahLst/>
              <a:cxnLst/>
              <a:rect l="0" t="0" r="0" b="0"/>
              <a:pathLst>
                <a:path w="168243" h="151109">
                  <a:moveTo>
                    <a:pt x="28542" y="60022"/>
                  </a:moveTo>
                  <a:lnTo>
                    <a:pt x="28542" y="60022"/>
                  </a:lnTo>
                  <a:lnTo>
                    <a:pt x="10897" y="71578"/>
                  </a:lnTo>
                  <a:lnTo>
                    <a:pt x="20022" y="69012"/>
                  </a:lnTo>
                  <a:lnTo>
                    <a:pt x="58194" y="45997"/>
                  </a:lnTo>
                  <a:lnTo>
                    <a:pt x="74957" y="29761"/>
                  </a:lnTo>
                  <a:lnTo>
                    <a:pt x="80921" y="19762"/>
                  </a:lnTo>
                  <a:lnTo>
                    <a:pt x="83572" y="8262"/>
                  </a:lnTo>
                  <a:lnTo>
                    <a:pt x="81456" y="4349"/>
                  </a:lnTo>
                  <a:lnTo>
                    <a:pt x="77224" y="1740"/>
                  </a:lnTo>
                  <a:lnTo>
                    <a:pt x="71580" y="0"/>
                  </a:lnTo>
                  <a:lnTo>
                    <a:pt x="57782" y="1831"/>
                  </a:lnTo>
                  <a:lnTo>
                    <a:pt x="42243" y="8759"/>
                  </a:lnTo>
                  <a:lnTo>
                    <a:pt x="25929" y="21246"/>
                  </a:lnTo>
                  <a:lnTo>
                    <a:pt x="7620" y="47514"/>
                  </a:lnTo>
                  <a:lnTo>
                    <a:pt x="0" y="81010"/>
                  </a:lnTo>
                  <a:lnTo>
                    <a:pt x="5744" y="101570"/>
                  </a:lnTo>
                  <a:lnTo>
                    <a:pt x="18409" y="120116"/>
                  </a:lnTo>
                  <a:lnTo>
                    <a:pt x="35798" y="137765"/>
                  </a:lnTo>
                  <a:lnTo>
                    <a:pt x="53404" y="147491"/>
                  </a:lnTo>
                  <a:lnTo>
                    <a:pt x="72753" y="151108"/>
                  </a:lnTo>
                  <a:lnTo>
                    <a:pt x="97815" y="150364"/>
                  </a:lnTo>
                  <a:lnTo>
                    <a:pt x="139692" y="135865"/>
                  </a:lnTo>
                  <a:lnTo>
                    <a:pt x="168242" y="123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10">
              <a:extLst>
                <a:ext uri="{FF2B5EF4-FFF2-40B4-BE49-F238E27FC236}">
                  <a16:creationId xmlns:a16="http://schemas.microsoft.com/office/drawing/2014/main" xmlns="" id="{A669B7C3-28A9-46CF-8FE0-2FD5CA43BA9F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4424471" y="558682"/>
              <a:ext cx="223730" cy="170819"/>
            </a:xfrm>
            <a:custGeom>
              <a:avLst/>
              <a:gdLst/>
              <a:ahLst/>
              <a:cxnLst/>
              <a:rect l="0" t="0" r="0" b="0"/>
              <a:pathLst>
                <a:path w="223730" h="170819">
                  <a:moveTo>
                    <a:pt x="33229" y="50918"/>
                  </a:moveTo>
                  <a:lnTo>
                    <a:pt x="33229" y="50918"/>
                  </a:lnTo>
                  <a:lnTo>
                    <a:pt x="23116" y="50918"/>
                  </a:lnTo>
                  <a:lnTo>
                    <a:pt x="19431" y="53035"/>
                  </a:lnTo>
                  <a:lnTo>
                    <a:pt x="13456" y="61031"/>
                  </a:lnTo>
                  <a:lnTo>
                    <a:pt x="15813" y="64715"/>
                  </a:lnTo>
                  <a:lnTo>
                    <a:pt x="29722" y="70691"/>
                  </a:lnTo>
                  <a:lnTo>
                    <a:pt x="46252" y="70054"/>
                  </a:lnTo>
                  <a:lnTo>
                    <a:pt x="63005" y="64362"/>
                  </a:lnTo>
                  <a:lnTo>
                    <a:pt x="101843" y="37480"/>
                  </a:lnTo>
                  <a:lnTo>
                    <a:pt x="109586" y="25190"/>
                  </a:lnTo>
                  <a:lnTo>
                    <a:pt x="111650" y="18949"/>
                  </a:lnTo>
                  <a:lnTo>
                    <a:pt x="111615" y="13378"/>
                  </a:lnTo>
                  <a:lnTo>
                    <a:pt x="107814" y="3424"/>
                  </a:lnTo>
                  <a:lnTo>
                    <a:pt x="103413" y="911"/>
                  </a:lnTo>
                  <a:lnTo>
                    <a:pt x="90998" y="0"/>
                  </a:lnTo>
                  <a:lnTo>
                    <a:pt x="58029" y="13567"/>
                  </a:lnTo>
                  <a:lnTo>
                    <a:pt x="23722" y="38832"/>
                  </a:lnTo>
                  <a:lnTo>
                    <a:pt x="7601" y="62245"/>
                  </a:lnTo>
                  <a:lnTo>
                    <a:pt x="1327" y="75402"/>
                  </a:lnTo>
                  <a:lnTo>
                    <a:pt x="0" y="101311"/>
                  </a:lnTo>
                  <a:lnTo>
                    <a:pt x="2610" y="114147"/>
                  </a:lnTo>
                  <a:lnTo>
                    <a:pt x="14917" y="135934"/>
                  </a:lnTo>
                  <a:lnTo>
                    <a:pt x="32851" y="153614"/>
                  </a:lnTo>
                  <a:lnTo>
                    <a:pt x="54933" y="166176"/>
                  </a:lnTo>
                  <a:lnTo>
                    <a:pt x="80740" y="170818"/>
                  </a:lnTo>
                  <a:lnTo>
                    <a:pt x="110789" y="169823"/>
                  </a:lnTo>
                  <a:lnTo>
                    <a:pt x="147663" y="164678"/>
                  </a:lnTo>
                  <a:lnTo>
                    <a:pt x="194606" y="153847"/>
                  </a:lnTo>
                  <a:lnTo>
                    <a:pt x="223729" y="146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40">
            <a:extLst>
              <a:ext uri="{FF2B5EF4-FFF2-40B4-BE49-F238E27FC236}">
                <a16:creationId xmlns:a16="http://schemas.microsoft.com/office/drawing/2014/main" xmlns="" id="{30ADE90F-8D48-405C-9861-4E88AEBCB577}"/>
              </a:ext>
            </a:extLst>
          </p:cNvPr>
          <p:cNvGrpSpPr/>
          <p:nvPr/>
        </p:nvGrpSpPr>
        <p:grpSpPr>
          <a:xfrm>
            <a:off x="1226005" y="1529452"/>
            <a:ext cx="539296" cy="404651"/>
            <a:chOff x="1226005" y="1529452"/>
            <a:chExt cx="539296" cy="404651"/>
          </a:xfrm>
        </p:grpSpPr>
        <p:sp>
          <p:nvSpPr>
            <p:cNvPr id="22" name="SMARTInkShape-3411">
              <a:extLst>
                <a:ext uri="{FF2B5EF4-FFF2-40B4-BE49-F238E27FC236}">
                  <a16:creationId xmlns:a16="http://schemas.microsoft.com/office/drawing/2014/main" xmlns="" id="{2CEF5AD9-7F6B-4341-90B4-7687A67C1A29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1392084" y="1803400"/>
              <a:ext cx="316067" cy="130703"/>
            </a:xfrm>
            <a:custGeom>
              <a:avLst/>
              <a:gdLst/>
              <a:ahLst/>
              <a:cxnLst/>
              <a:rect l="0" t="0" r="0" b="0"/>
              <a:pathLst>
                <a:path w="316067" h="130703">
                  <a:moveTo>
                    <a:pt x="23966" y="114300"/>
                  </a:moveTo>
                  <a:lnTo>
                    <a:pt x="23966" y="114300"/>
                  </a:lnTo>
                  <a:lnTo>
                    <a:pt x="718" y="129378"/>
                  </a:lnTo>
                  <a:lnTo>
                    <a:pt x="0" y="130702"/>
                  </a:lnTo>
                  <a:lnTo>
                    <a:pt x="25959" y="125824"/>
                  </a:lnTo>
                  <a:lnTo>
                    <a:pt x="63422" y="111660"/>
                  </a:lnTo>
                  <a:lnTo>
                    <a:pt x="86253" y="101957"/>
                  </a:lnTo>
                  <a:lnTo>
                    <a:pt x="113469" y="90549"/>
                  </a:lnTo>
                  <a:lnTo>
                    <a:pt x="143607" y="78005"/>
                  </a:lnTo>
                  <a:lnTo>
                    <a:pt x="175693" y="64703"/>
                  </a:lnTo>
                  <a:lnTo>
                    <a:pt x="205551" y="51602"/>
                  </a:lnTo>
                  <a:lnTo>
                    <a:pt x="233923" y="38635"/>
                  </a:lnTo>
                  <a:lnTo>
                    <a:pt x="279558" y="17171"/>
                  </a:lnTo>
                  <a:lnTo>
                    <a:pt x="316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12">
              <a:extLst>
                <a:ext uri="{FF2B5EF4-FFF2-40B4-BE49-F238E27FC236}">
                  <a16:creationId xmlns:a16="http://schemas.microsoft.com/office/drawing/2014/main" xmlns="" id="{8428B247-5841-4CF3-A99E-EF63F841A867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1238250" y="1816100"/>
              <a:ext cx="374651" cy="85922"/>
            </a:xfrm>
            <a:custGeom>
              <a:avLst/>
              <a:gdLst/>
              <a:ahLst/>
              <a:cxnLst/>
              <a:rect l="0" t="0" r="0" b="0"/>
              <a:pathLst>
                <a:path w="374651" h="85922">
                  <a:moveTo>
                    <a:pt x="0" y="82550"/>
                  </a:moveTo>
                  <a:lnTo>
                    <a:pt x="0" y="82550"/>
                  </a:lnTo>
                  <a:lnTo>
                    <a:pt x="6742" y="85921"/>
                  </a:lnTo>
                  <a:lnTo>
                    <a:pt x="44644" y="81275"/>
                  </a:lnTo>
                  <a:lnTo>
                    <a:pt x="66452" y="76056"/>
                  </a:lnTo>
                  <a:lnTo>
                    <a:pt x="92279" y="69048"/>
                  </a:lnTo>
                  <a:lnTo>
                    <a:pt x="120786" y="60849"/>
                  </a:lnTo>
                  <a:lnTo>
                    <a:pt x="151785" y="51855"/>
                  </a:lnTo>
                  <a:lnTo>
                    <a:pt x="184446" y="42331"/>
                  </a:lnTo>
                  <a:lnTo>
                    <a:pt x="218214" y="32454"/>
                  </a:lnTo>
                  <a:lnTo>
                    <a:pt x="250604" y="24458"/>
                  </a:lnTo>
                  <a:lnTo>
                    <a:pt x="282075" y="17717"/>
                  </a:lnTo>
                  <a:lnTo>
                    <a:pt x="312933" y="11811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13">
              <a:extLst>
                <a:ext uri="{FF2B5EF4-FFF2-40B4-BE49-F238E27FC236}">
                  <a16:creationId xmlns:a16="http://schemas.microsoft.com/office/drawing/2014/main" xmlns="" id="{4BEE40DC-BE80-40A0-ACC0-E43C77E2F295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1226005" y="1529452"/>
              <a:ext cx="221796" cy="337909"/>
            </a:xfrm>
            <a:custGeom>
              <a:avLst/>
              <a:gdLst/>
              <a:ahLst/>
              <a:cxnLst/>
              <a:rect l="0" t="0" r="0" b="0"/>
              <a:pathLst>
                <a:path w="221796" h="337909">
                  <a:moveTo>
                    <a:pt x="18595" y="38998"/>
                  </a:moveTo>
                  <a:lnTo>
                    <a:pt x="18595" y="38998"/>
                  </a:lnTo>
                  <a:lnTo>
                    <a:pt x="12322" y="38998"/>
                  </a:lnTo>
                  <a:lnTo>
                    <a:pt x="31715" y="45905"/>
                  </a:lnTo>
                  <a:lnTo>
                    <a:pt x="71987" y="50554"/>
                  </a:lnTo>
                  <a:lnTo>
                    <a:pt x="119296" y="46402"/>
                  </a:lnTo>
                  <a:lnTo>
                    <a:pt x="155400" y="36907"/>
                  </a:lnTo>
                  <a:lnTo>
                    <a:pt x="168297" y="29602"/>
                  </a:lnTo>
                  <a:lnTo>
                    <a:pt x="176381" y="21652"/>
                  </a:lnTo>
                  <a:lnTo>
                    <a:pt x="180444" y="13414"/>
                  </a:lnTo>
                  <a:lnTo>
                    <a:pt x="181528" y="9242"/>
                  </a:lnTo>
                  <a:lnTo>
                    <a:pt x="180134" y="5755"/>
                  </a:lnTo>
                  <a:lnTo>
                    <a:pt x="172940" y="0"/>
                  </a:lnTo>
                  <a:lnTo>
                    <a:pt x="157043" y="734"/>
                  </a:lnTo>
                  <a:lnTo>
                    <a:pt x="135866" y="7175"/>
                  </a:lnTo>
                  <a:lnTo>
                    <a:pt x="89659" y="36188"/>
                  </a:lnTo>
                  <a:lnTo>
                    <a:pt x="53093" y="75680"/>
                  </a:lnTo>
                  <a:lnTo>
                    <a:pt x="46392" y="92696"/>
                  </a:lnTo>
                  <a:lnTo>
                    <a:pt x="45593" y="100196"/>
                  </a:lnTo>
                  <a:lnTo>
                    <a:pt x="47883" y="107314"/>
                  </a:lnTo>
                  <a:lnTo>
                    <a:pt x="57952" y="120866"/>
                  </a:lnTo>
                  <a:lnTo>
                    <a:pt x="98662" y="146301"/>
                  </a:lnTo>
                  <a:lnTo>
                    <a:pt x="125382" y="162960"/>
                  </a:lnTo>
                  <a:lnTo>
                    <a:pt x="126475" y="165384"/>
                  </a:lnTo>
                  <a:lnTo>
                    <a:pt x="126498" y="167705"/>
                  </a:lnTo>
                  <a:lnTo>
                    <a:pt x="116418" y="181085"/>
                  </a:lnTo>
                  <a:lnTo>
                    <a:pt x="78840" y="208934"/>
                  </a:lnTo>
                  <a:lnTo>
                    <a:pt x="34415" y="237430"/>
                  </a:lnTo>
                  <a:lnTo>
                    <a:pt x="10582" y="261717"/>
                  </a:lnTo>
                  <a:lnTo>
                    <a:pt x="1628" y="277684"/>
                  </a:lnTo>
                  <a:lnTo>
                    <a:pt x="0" y="291836"/>
                  </a:lnTo>
                  <a:lnTo>
                    <a:pt x="3510" y="305182"/>
                  </a:lnTo>
                  <a:lnTo>
                    <a:pt x="6422" y="311704"/>
                  </a:lnTo>
                  <a:lnTo>
                    <a:pt x="20946" y="322713"/>
                  </a:lnTo>
                  <a:lnTo>
                    <a:pt x="61393" y="337908"/>
                  </a:lnTo>
                  <a:lnTo>
                    <a:pt x="107717" y="337565"/>
                  </a:lnTo>
                  <a:lnTo>
                    <a:pt x="153452" y="328821"/>
                  </a:lnTo>
                  <a:lnTo>
                    <a:pt x="199672" y="313715"/>
                  </a:lnTo>
                  <a:lnTo>
                    <a:pt x="221795" y="305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14">
              <a:extLst>
                <a:ext uri="{FF2B5EF4-FFF2-40B4-BE49-F238E27FC236}">
                  <a16:creationId xmlns:a16="http://schemas.microsoft.com/office/drawing/2014/main" xmlns="" id="{FE1E58BD-31AF-4318-B2BB-D648B947A557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1458018" y="1663101"/>
              <a:ext cx="224733" cy="148044"/>
            </a:xfrm>
            <a:custGeom>
              <a:avLst/>
              <a:gdLst/>
              <a:ahLst/>
              <a:cxnLst/>
              <a:rect l="0" t="0" r="0" b="0"/>
              <a:pathLst>
                <a:path w="224733" h="148044">
                  <a:moveTo>
                    <a:pt x="15182" y="25999"/>
                  </a:moveTo>
                  <a:lnTo>
                    <a:pt x="15182" y="25999"/>
                  </a:lnTo>
                  <a:lnTo>
                    <a:pt x="5748" y="12907"/>
                  </a:lnTo>
                  <a:lnTo>
                    <a:pt x="876" y="9597"/>
                  </a:lnTo>
                  <a:lnTo>
                    <a:pt x="0" y="8009"/>
                  </a:lnTo>
                  <a:lnTo>
                    <a:pt x="122" y="6244"/>
                  </a:lnTo>
                  <a:lnTo>
                    <a:pt x="909" y="4363"/>
                  </a:lnTo>
                  <a:lnTo>
                    <a:pt x="2844" y="3108"/>
                  </a:lnTo>
                  <a:lnTo>
                    <a:pt x="8758" y="1714"/>
                  </a:lnTo>
                  <a:lnTo>
                    <a:pt x="19853" y="8621"/>
                  </a:lnTo>
                  <a:lnTo>
                    <a:pt x="56014" y="39625"/>
                  </a:lnTo>
                  <a:lnTo>
                    <a:pt x="64609" y="54868"/>
                  </a:lnTo>
                  <a:lnTo>
                    <a:pt x="67018" y="74813"/>
                  </a:lnTo>
                  <a:lnTo>
                    <a:pt x="62816" y="115369"/>
                  </a:lnTo>
                  <a:lnTo>
                    <a:pt x="53521" y="129454"/>
                  </a:lnTo>
                  <a:lnTo>
                    <a:pt x="34303" y="143436"/>
                  </a:lnTo>
                  <a:lnTo>
                    <a:pt x="22974" y="148043"/>
                  </a:lnTo>
                  <a:lnTo>
                    <a:pt x="15588" y="147739"/>
                  </a:lnTo>
                  <a:lnTo>
                    <a:pt x="14041" y="145259"/>
                  </a:lnTo>
                  <a:lnTo>
                    <a:pt x="14205" y="136859"/>
                  </a:lnTo>
                  <a:lnTo>
                    <a:pt x="25005" y="116859"/>
                  </a:lnTo>
                  <a:lnTo>
                    <a:pt x="69436" y="71474"/>
                  </a:lnTo>
                  <a:lnTo>
                    <a:pt x="114093" y="33414"/>
                  </a:lnTo>
                  <a:lnTo>
                    <a:pt x="135902" y="7839"/>
                  </a:lnTo>
                  <a:lnTo>
                    <a:pt x="139391" y="759"/>
                  </a:lnTo>
                  <a:lnTo>
                    <a:pt x="137499" y="0"/>
                  </a:lnTo>
                  <a:lnTo>
                    <a:pt x="127871" y="2920"/>
                  </a:lnTo>
                  <a:lnTo>
                    <a:pt x="109955" y="22610"/>
                  </a:lnTo>
                  <a:lnTo>
                    <a:pt x="103164" y="39074"/>
                  </a:lnTo>
                  <a:lnTo>
                    <a:pt x="101353" y="47416"/>
                  </a:lnTo>
                  <a:lnTo>
                    <a:pt x="103105" y="64210"/>
                  </a:lnTo>
                  <a:lnTo>
                    <a:pt x="105547" y="72640"/>
                  </a:lnTo>
                  <a:lnTo>
                    <a:pt x="119550" y="87650"/>
                  </a:lnTo>
                  <a:lnTo>
                    <a:pt x="129211" y="94617"/>
                  </a:lnTo>
                  <a:lnTo>
                    <a:pt x="153115" y="102357"/>
                  </a:lnTo>
                  <a:lnTo>
                    <a:pt x="190577" y="104833"/>
                  </a:lnTo>
                  <a:lnTo>
                    <a:pt x="224732" y="102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15">
              <a:extLst>
                <a:ext uri="{FF2B5EF4-FFF2-40B4-BE49-F238E27FC236}">
                  <a16:creationId xmlns:a16="http://schemas.microsoft.com/office/drawing/2014/main" xmlns="" id="{F01C1191-C40A-48E5-991B-5DD2B3FFA18E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1765300" y="1733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16">
              <a:extLst>
                <a:ext uri="{FF2B5EF4-FFF2-40B4-BE49-F238E27FC236}">
                  <a16:creationId xmlns:a16="http://schemas.microsoft.com/office/drawing/2014/main" xmlns="" id="{E46EC5D2-C461-414A-8868-0A519633A61F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1723829" y="1634642"/>
              <a:ext cx="16072" cy="3659"/>
            </a:xfrm>
            <a:custGeom>
              <a:avLst/>
              <a:gdLst/>
              <a:ahLst/>
              <a:cxnLst/>
              <a:rect l="0" t="0" r="0" b="0"/>
              <a:pathLst>
                <a:path w="16072" h="3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1124" y="0"/>
                  </a:lnTo>
                  <a:lnTo>
                    <a:pt x="1607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41">
            <a:extLst>
              <a:ext uri="{FF2B5EF4-FFF2-40B4-BE49-F238E27FC236}">
                <a16:creationId xmlns:a16="http://schemas.microsoft.com/office/drawing/2014/main" xmlns="" id="{88A0DEC4-8C6A-40A1-8BCB-8662F7CE10E8}"/>
              </a:ext>
            </a:extLst>
          </p:cNvPr>
          <p:cNvGrpSpPr/>
          <p:nvPr/>
        </p:nvGrpSpPr>
        <p:grpSpPr>
          <a:xfrm>
            <a:off x="2152911" y="1473200"/>
            <a:ext cx="380740" cy="387351"/>
            <a:chOff x="2152911" y="1473200"/>
            <a:chExt cx="380740" cy="387351"/>
          </a:xfrm>
        </p:grpSpPr>
        <p:sp>
          <p:nvSpPr>
            <p:cNvPr id="29" name="SMARTInkShape-3417">
              <a:extLst>
                <a:ext uri="{FF2B5EF4-FFF2-40B4-BE49-F238E27FC236}">
                  <a16:creationId xmlns:a16="http://schemas.microsoft.com/office/drawing/2014/main" xmlns="" id="{F36292A6-A1A4-433D-B21E-AE41A37F1D9F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2421998" y="1625600"/>
              <a:ext cx="111653" cy="31489"/>
            </a:xfrm>
            <a:custGeom>
              <a:avLst/>
              <a:gdLst/>
              <a:ahLst/>
              <a:cxnLst/>
              <a:rect l="0" t="0" r="0" b="0"/>
              <a:pathLst>
                <a:path w="111653" h="31489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528" y="31161"/>
                  </a:lnTo>
                  <a:lnTo>
                    <a:pt x="4878" y="31488"/>
                  </a:lnTo>
                  <a:lnTo>
                    <a:pt x="45928" y="20854"/>
                  </a:lnTo>
                  <a:lnTo>
                    <a:pt x="89356" y="7120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18">
              <a:extLst>
                <a:ext uri="{FF2B5EF4-FFF2-40B4-BE49-F238E27FC236}">
                  <a16:creationId xmlns:a16="http://schemas.microsoft.com/office/drawing/2014/main" xmlns="" id="{9D1AB81B-5A92-4612-9104-146D5FF8834D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2430969" y="1473200"/>
              <a:ext cx="70932" cy="330806"/>
            </a:xfrm>
            <a:custGeom>
              <a:avLst/>
              <a:gdLst/>
              <a:ahLst/>
              <a:cxnLst/>
              <a:rect l="0" t="0" r="0" b="0"/>
              <a:pathLst>
                <a:path w="70932" h="330806">
                  <a:moveTo>
                    <a:pt x="32831" y="0"/>
                  </a:moveTo>
                  <a:lnTo>
                    <a:pt x="32831" y="0"/>
                  </a:lnTo>
                  <a:lnTo>
                    <a:pt x="29460" y="0"/>
                  </a:lnTo>
                  <a:lnTo>
                    <a:pt x="28467" y="2117"/>
                  </a:lnTo>
                  <a:lnTo>
                    <a:pt x="26743" y="39999"/>
                  </a:lnTo>
                  <a:lnTo>
                    <a:pt x="26597" y="71870"/>
                  </a:lnTo>
                  <a:lnTo>
                    <a:pt x="25121" y="110259"/>
                  </a:lnTo>
                  <a:lnTo>
                    <a:pt x="19762" y="153191"/>
                  </a:lnTo>
                  <a:lnTo>
                    <a:pt x="12676" y="200024"/>
                  </a:lnTo>
                  <a:lnTo>
                    <a:pt x="5529" y="245533"/>
                  </a:lnTo>
                  <a:lnTo>
                    <a:pt x="0" y="282222"/>
                  </a:lnTo>
                  <a:lnTo>
                    <a:pt x="836" y="307465"/>
                  </a:lnTo>
                  <a:lnTo>
                    <a:pt x="3034" y="317160"/>
                  </a:lnTo>
                  <a:lnTo>
                    <a:pt x="6617" y="323623"/>
                  </a:lnTo>
                  <a:lnTo>
                    <a:pt x="11121" y="327932"/>
                  </a:lnTo>
                  <a:lnTo>
                    <a:pt x="16241" y="330805"/>
                  </a:lnTo>
                  <a:lnTo>
                    <a:pt x="22477" y="329898"/>
                  </a:lnTo>
                  <a:lnTo>
                    <a:pt x="36931" y="321364"/>
                  </a:lnTo>
                  <a:lnTo>
                    <a:pt x="7093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419">
              <a:extLst>
                <a:ext uri="{FF2B5EF4-FFF2-40B4-BE49-F238E27FC236}">
                  <a16:creationId xmlns:a16="http://schemas.microsoft.com/office/drawing/2014/main" xmlns="" id="{DC2582A5-8D87-476C-BB4A-86BB74F74EED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2274968" y="1623589"/>
              <a:ext cx="68468" cy="190800"/>
            </a:xfrm>
            <a:custGeom>
              <a:avLst/>
              <a:gdLst/>
              <a:ahLst/>
              <a:cxnLst/>
              <a:rect l="0" t="0" r="0" b="0"/>
              <a:pathLst>
                <a:path w="68468" h="190800">
                  <a:moveTo>
                    <a:pt x="49132" y="33761"/>
                  </a:moveTo>
                  <a:lnTo>
                    <a:pt x="49132" y="33761"/>
                  </a:lnTo>
                  <a:lnTo>
                    <a:pt x="40294" y="10617"/>
                  </a:lnTo>
                  <a:lnTo>
                    <a:pt x="32504" y="3954"/>
                  </a:lnTo>
                  <a:lnTo>
                    <a:pt x="27463" y="1190"/>
                  </a:lnTo>
                  <a:lnTo>
                    <a:pt x="18100" y="0"/>
                  </a:lnTo>
                  <a:lnTo>
                    <a:pt x="13627" y="670"/>
                  </a:lnTo>
                  <a:lnTo>
                    <a:pt x="9940" y="3234"/>
                  </a:lnTo>
                  <a:lnTo>
                    <a:pt x="3961" y="11727"/>
                  </a:lnTo>
                  <a:lnTo>
                    <a:pt x="0" y="31779"/>
                  </a:lnTo>
                  <a:lnTo>
                    <a:pt x="5568" y="55595"/>
                  </a:lnTo>
                  <a:lnTo>
                    <a:pt x="19526" y="77154"/>
                  </a:lnTo>
                  <a:lnTo>
                    <a:pt x="61944" y="116838"/>
                  </a:lnTo>
                  <a:lnTo>
                    <a:pt x="68467" y="129245"/>
                  </a:lnTo>
                  <a:lnTo>
                    <a:pt x="68073" y="143697"/>
                  </a:lnTo>
                  <a:lnTo>
                    <a:pt x="62489" y="158821"/>
                  </a:lnTo>
                  <a:lnTo>
                    <a:pt x="47445" y="178531"/>
                  </a:lnTo>
                  <a:lnTo>
                    <a:pt x="35682" y="188885"/>
                  </a:lnTo>
                  <a:lnTo>
                    <a:pt x="30993" y="190799"/>
                  </a:lnTo>
                  <a:lnTo>
                    <a:pt x="27162" y="190664"/>
                  </a:lnTo>
                  <a:lnTo>
                    <a:pt x="17382" y="18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420">
              <a:extLst>
                <a:ext uri="{FF2B5EF4-FFF2-40B4-BE49-F238E27FC236}">
                  <a16:creationId xmlns:a16="http://schemas.microsoft.com/office/drawing/2014/main" xmlns="" id="{AB09902F-FE8E-4063-86CD-691E2FDE6529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2152911" y="1487800"/>
              <a:ext cx="44190" cy="372751"/>
            </a:xfrm>
            <a:custGeom>
              <a:avLst/>
              <a:gdLst/>
              <a:ahLst/>
              <a:cxnLst/>
              <a:rect l="0" t="0" r="0" b="0"/>
              <a:pathLst>
                <a:path w="44190" h="372751">
                  <a:moveTo>
                    <a:pt x="6089" y="42550"/>
                  </a:moveTo>
                  <a:lnTo>
                    <a:pt x="6089" y="42550"/>
                  </a:lnTo>
                  <a:lnTo>
                    <a:pt x="4207" y="21827"/>
                  </a:lnTo>
                  <a:lnTo>
                    <a:pt x="0" y="0"/>
                  </a:lnTo>
                  <a:lnTo>
                    <a:pt x="3187" y="5405"/>
                  </a:lnTo>
                  <a:lnTo>
                    <a:pt x="20019" y="50996"/>
                  </a:lnTo>
                  <a:lnTo>
                    <a:pt x="28978" y="84404"/>
                  </a:lnTo>
                  <a:lnTo>
                    <a:pt x="35782" y="127944"/>
                  </a:lnTo>
                  <a:lnTo>
                    <a:pt x="38584" y="152396"/>
                  </a:lnTo>
                  <a:lnTo>
                    <a:pt x="40453" y="177164"/>
                  </a:lnTo>
                  <a:lnTo>
                    <a:pt x="41698" y="202143"/>
                  </a:lnTo>
                  <a:lnTo>
                    <a:pt x="43082" y="249652"/>
                  </a:lnTo>
                  <a:lnTo>
                    <a:pt x="43697" y="289583"/>
                  </a:lnTo>
                  <a:lnTo>
                    <a:pt x="44043" y="337054"/>
                  </a:lnTo>
                  <a:lnTo>
                    <a:pt x="44189" y="37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42">
            <a:extLst>
              <a:ext uri="{FF2B5EF4-FFF2-40B4-BE49-F238E27FC236}">
                <a16:creationId xmlns:a16="http://schemas.microsoft.com/office/drawing/2014/main" xmlns="" id="{AEBB7607-8E01-4C98-B0DA-9B5C6E61DBC5}"/>
              </a:ext>
            </a:extLst>
          </p:cNvPr>
          <p:cNvGrpSpPr/>
          <p:nvPr/>
        </p:nvGrpSpPr>
        <p:grpSpPr>
          <a:xfrm>
            <a:off x="2893632" y="1424067"/>
            <a:ext cx="433972" cy="404734"/>
            <a:chOff x="2893632" y="1424067"/>
            <a:chExt cx="433972" cy="404734"/>
          </a:xfrm>
        </p:grpSpPr>
        <p:sp>
          <p:nvSpPr>
            <p:cNvPr id="34" name="SMARTInkShape-3421">
              <a:extLst>
                <a:ext uri="{FF2B5EF4-FFF2-40B4-BE49-F238E27FC236}">
                  <a16:creationId xmlns:a16="http://schemas.microsoft.com/office/drawing/2014/main" xmlns="" id="{0AC67729-3810-4802-B56D-C2C55F740E29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3229250" y="1599363"/>
              <a:ext cx="98354" cy="223362"/>
            </a:xfrm>
            <a:custGeom>
              <a:avLst/>
              <a:gdLst/>
              <a:ahLst/>
              <a:cxnLst/>
              <a:rect l="0" t="0" r="0" b="0"/>
              <a:pathLst>
                <a:path w="98354" h="223362">
                  <a:moveTo>
                    <a:pt x="9250" y="45287"/>
                  </a:moveTo>
                  <a:lnTo>
                    <a:pt x="9250" y="45287"/>
                  </a:lnTo>
                  <a:lnTo>
                    <a:pt x="14717" y="92850"/>
                  </a:lnTo>
                  <a:lnTo>
                    <a:pt x="15339" y="132130"/>
                  </a:lnTo>
                  <a:lnTo>
                    <a:pt x="12151" y="175048"/>
                  </a:lnTo>
                  <a:lnTo>
                    <a:pt x="4753" y="215767"/>
                  </a:lnTo>
                  <a:lnTo>
                    <a:pt x="666" y="223361"/>
                  </a:lnTo>
                  <a:lnTo>
                    <a:pt x="0" y="222564"/>
                  </a:lnTo>
                  <a:lnTo>
                    <a:pt x="5750" y="183437"/>
                  </a:lnTo>
                  <a:lnTo>
                    <a:pt x="9576" y="151372"/>
                  </a:lnTo>
                  <a:lnTo>
                    <a:pt x="14334" y="112897"/>
                  </a:lnTo>
                  <a:lnTo>
                    <a:pt x="21152" y="69927"/>
                  </a:lnTo>
                  <a:lnTo>
                    <a:pt x="30767" y="34366"/>
                  </a:lnTo>
                  <a:lnTo>
                    <a:pt x="41391" y="9389"/>
                  </a:lnTo>
                  <a:lnTo>
                    <a:pt x="46200" y="3716"/>
                  </a:lnTo>
                  <a:lnTo>
                    <a:pt x="50816" y="640"/>
                  </a:lnTo>
                  <a:lnTo>
                    <a:pt x="55305" y="0"/>
                  </a:lnTo>
                  <a:lnTo>
                    <a:pt x="64056" y="3052"/>
                  </a:lnTo>
                  <a:lnTo>
                    <a:pt x="80287" y="19446"/>
                  </a:lnTo>
                  <a:lnTo>
                    <a:pt x="95131" y="48919"/>
                  </a:lnTo>
                  <a:lnTo>
                    <a:pt x="98353" y="84463"/>
                  </a:lnTo>
                  <a:lnTo>
                    <a:pt x="88097" y="118435"/>
                  </a:lnTo>
                  <a:lnTo>
                    <a:pt x="53700" y="15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22">
              <a:extLst>
                <a:ext uri="{FF2B5EF4-FFF2-40B4-BE49-F238E27FC236}">
                  <a16:creationId xmlns:a16="http://schemas.microsoft.com/office/drawing/2014/main" xmlns="" id="{7334C4C7-4E75-4DEF-9B36-7C1B469D2EDE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3181350" y="15684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82550"/>
                  </a:moveTo>
                  <a:lnTo>
                    <a:pt x="0" y="82550"/>
                  </a:lnTo>
                  <a:lnTo>
                    <a:pt x="0" y="36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23">
              <a:extLst>
                <a:ext uri="{FF2B5EF4-FFF2-40B4-BE49-F238E27FC236}">
                  <a16:creationId xmlns:a16="http://schemas.microsoft.com/office/drawing/2014/main" xmlns="" id="{3EFB7B3B-14EE-41D2-8F91-59C8BB27915E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3162300" y="1670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986" y="17325"/>
                  </a:lnTo>
                  <a:lnTo>
                    <a:pt x="261" y="6455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24">
              <a:extLst>
                <a:ext uri="{FF2B5EF4-FFF2-40B4-BE49-F238E27FC236}">
                  <a16:creationId xmlns:a16="http://schemas.microsoft.com/office/drawing/2014/main" xmlns="" id="{A2C4FB80-0695-4249-86F2-328B618EFDFF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3106033" y="1452329"/>
              <a:ext cx="20422" cy="243122"/>
            </a:xfrm>
            <a:custGeom>
              <a:avLst/>
              <a:gdLst/>
              <a:ahLst/>
              <a:cxnLst/>
              <a:rect l="0" t="0" r="0" b="0"/>
              <a:pathLst>
                <a:path w="20422" h="243122">
                  <a:moveTo>
                    <a:pt x="5467" y="8171"/>
                  </a:moveTo>
                  <a:lnTo>
                    <a:pt x="5467" y="8171"/>
                  </a:lnTo>
                  <a:lnTo>
                    <a:pt x="1103" y="148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11404" y="41714"/>
                  </a:lnTo>
                  <a:lnTo>
                    <a:pt x="19534" y="88665"/>
                  </a:lnTo>
                  <a:lnTo>
                    <a:pt x="20421" y="126261"/>
                  </a:lnTo>
                  <a:lnTo>
                    <a:pt x="19169" y="165783"/>
                  </a:lnTo>
                  <a:lnTo>
                    <a:pt x="18612" y="204515"/>
                  </a:lnTo>
                  <a:lnTo>
                    <a:pt x="18167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25">
              <a:extLst>
                <a:ext uri="{FF2B5EF4-FFF2-40B4-BE49-F238E27FC236}">
                  <a16:creationId xmlns:a16="http://schemas.microsoft.com/office/drawing/2014/main" xmlns="" id="{E7AF5E94-F907-4CC5-BC44-3E04F2888CE5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2893632" y="1638300"/>
              <a:ext cx="167069" cy="146051"/>
            </a:xfrm>
            <a:custGeom>
              <a:avLst/>
              <a:gdLst/>
              <a:ahLst/>
              <a:cxnLst/>
              <a:rect l="0" t="0" r="0" b="0"/>
              <a:pathLst>
                <a:path w="167069" h="146051">
                  <a:moveTo>
                    <a:pt x="21018" y="146050"/>
                  </a:moveTo>
                  <a:lnTo>
                    <a:pt x="21018" y="146050"/>
                  </a:lnTo>
                  <a:lnTo>
                    <a:pt x="1245" y="108600"/>
                  </a:lnTo>
                  <a:lnTo>
                    <a:pt x="0" y="95539"/>
                  </a:lnTo>
                  <a:lnTo>
                    <a:pt x="656" y="89093"/>
                  </a:lnTo>
                  <a:lnTo>
                    <a:pt x="10792" y="76286"/>
                  </a:lnTo>
                  <a:lnTo>
                    <a:pt x="56157" y="47446"/>
                  </a:lnTo>
                  <a:lnTo>
                    <a:pt x="99712" y="26288"/>
                  </a:lnTo>
                  <a:lnTo>
                    <a:pt x="140526" y="9984"/>
                  </a:lnTo>
                  <a:lnTo>
                    <a:pt x="16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26">
              <a:extLst>
                <a:ext uri="{FF2B5EF4-FFF2-40B4-BE49-F238E27FC236}">
                  <a16:creationId xmlns:a16="http://schemas.microsoft.com/office/drawing/2014/main" xmlns="" id="{ADFC1323-0D9D-474F-AF7E-0F17F721AAC4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2936752" y="1424067"/>
              <a:ext cx="111249" cy="404734"/>
            </a:xfrm>
            <a:custGeom>
              <a:avLst/>
              <a:gdLst/>
              <a:ahLst/>
              <a:cxnLst/>
              <a:rect l="0" t="0" r="0" b="0"/>
              <a:pathLst>
                <a:path w="111249" h="404734">
                  <a:moveTo>
                    <a:pt x="111248" y="23733"/>
                  </a:moveTo>
                  <a:lnTo>
                    <a:pt x="111248" y="23733"/>
                  </a:lnTo>
                  <a:lnTo>
                    <a:pt x="107877" y="13620"/>
                  </a:lnTo>
                  <a:lnTo>
                    <a:pt x="100578" y="6773"/>
                  </a:lnTo>
                  <a:lnTo>
                    <a:pt x="89572" y="2084"/>
                  </a:lnTo>
                  <a:lnTo>
                    <a:pt x="75274" y="0"/>
                  </a:lnTo>
                  <a:lnTo>
                    <a:pt x="47986" y="5569"/>
                  </a:lnTo>
                  <a:lnTo>
                    <a:pt x="31626" y="18012"/>
                  </a:lnTo>
                  <a:lnTo>
                    <a:pt x="18005" y="37418"/>
                  </a:lnTo>
                  <a:lnTo>
                    <a:pt x="3814" y="81488"/>
                  </a:lnTo>
                  <a:lnTo>
                    <a:pt x="0" y="118782"/>
                  </a:lnTo>
                  <a:lnTo>
                    <a:pt x="2067" y="158875"/>
                  </a:lnTo>
                  <a:lnTo>
                    <a:pt x="7690" y="199507"/>
                  </a:lnTo>
                  <a:lnTo>
                    <a:pt x="14892" y="238733"/>
                  </a:lnTo>
                  <a:lnTo>
                    <a:pt x="22798" y="277333"/>
                  </a:lnTo>
                  <a:lnTo>
                    <a:pt x="30309" y="314244"/>
                  </a:lnTo>
                  <a:lnTo>
                    <a:pt x="37093" y="360675"/>
                  </a:lnTo>
                  <a:lnTo>
                    <a:pt x="35262" y="390424"/>
                  </a:lnTo>
                  <a:lnTo>
                    <a:pt x="28698" y="40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43">
            <a:extLst>
              <a:ext uri="{FF2B5EF4-FFF2-40B4-BE49-F238E27FC236}">
                <a16:creationId xmlns:a16="http://schemas.microsoft.com/office/drawing/2014/main" xmlns="" id="{BD5BC313-1B2B-444A-8005-F8D24DA7D7CF}"/>
              </a:ext>
            </a:extLst>
          </p:cNvPr>
          <p:cNvGrpSpPr/>
          <p:nvPr/>
        </p:nvGrpSpPr>
        <p:grpSpPr>
          <a:xfrm>
            <a:off x="3720487" y="1564805"/>
            <a:ext cx="311764" cy="151515"/>
            <a:chOff x="3720487" y="1564805"/>
            <a:chExt cx="311764" cy="151515"/>
          </a:xfrm>
        </p:grpSpPr>
        <p:sp>
          <p:nvSpPr>
            <p:cNvPr id="41" name="SMARTInkShape-3427">
              <a:extLst>
                <a:ext uri="{FF2B5EF4-FFF2-40B4-BE49-F238E27FC236}">
                  <a16:creationId xmlns:a16="http://schemas.microsoft.com/office/drawing/2014/main" xmlns="" id="{CF60E64A-7261-4046-A7B5-C99AA35B4EDA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3893695" y="1575562"/>
              <a:ext cx="138556" cy="122179"/>
            </a:xfrm>
            <a:custGeom>
              <a:avLst/>
              <a:gdLst/>
              <a:ahLst/>
              <a:cxnLst/>
              <a:rect l="0" t="0" r="0" b="0"/>
              <a:pathLst>
                <a:path w="138556" h="122179">
                  <a:moveTo>
                    <a:pt x="11555" y="62738"/>
                  </a:moveTo>
                  <a:lnTo>
                    <a:pt x="11555" y="62738"/>
                  </a:lnTo>
                  <a:lnTo>
                    <a:pt x="4647" y="45778"/>
                  </a:lnTo>
                  <a:lnTo>
                    <a:pt x="2717" y="42965"/>
                  </a:lnTo>
                  <a:lnTo>
                    <a:pt x="1430" y="43206"/>
                  </a:lnTo>
                  <a:lnTo>
                    <a:pt x="0" y="49118"/>
                  </a:lnTo>
                  <a:lnTo>
                    <a:pt x="7794" y="91103"/>
                  </a:lnTo>
                  <a:lnTo>
                    <a:pt x="16692" y="122178"/>
                  </a:lnTo>
                  <a:lnTo>
                    <a:pt x="16391" y="122120"/>
                  </a:lnTo>
                  <a:lnTo>
                    <a:pt x="14175" y="118293"/>
                  </a:lnTo>
                  <a:lnTo>
                    <a:pt x="15702" y="98092"/>
                  </a:lnTo>
                  <a:lnTo>
                    <a:pt x="29020" y="50933"/>
                  </a:lnTo>
                  <a:lnTo>
                    <a:pt x="49577" y="19180"/>
                  </a:lnTo>
                  <a:lnTo>
                    <a:pt x="65377" y="5514"/>
                  </a:lnTo>
                  <a:lnTo>
                    <a:pt x="79926" y="381"/>
                  </a:lnTo>
                  <a:lnTo>
                    <a:pt x="86769" y="0"/>
                  </a:lnTo>
                  <a:lnTo>
                    <a:pt x="92036" y="3274"/>
                  </a:lnTo>
                  <a:lnTo>
                    <a:pt x="103527" y="24736"/>
                  </a:lnTo>
                  <a:lnTo>
                    <a:pt x="119694" y="63594"/>
                  </a:lnTo>
                  <a:lnTo>
                    <a:pt x="134922" y="107876"/>
                  </a:lnTo>
                  <a:lnTo>
                    <a:pt x="138555" y="119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28">
              <a:extLst>
                <a:ext uri="{FF2B5EF4-FFF2-40B4-BE49-F238E27FC236}">
                  <a16:creationId xmlns:a16="http://schemas.microsoft.com/office/drawing/2014/main" xmlns="" id="{849A5AFB-5F23-49AD-B1D3-5DDA64B11244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3720487" y="1564805"/>
              <a:ext cx="140314" cy="151515"/>
            </a:xfrm>
            <a:custGeom>
              <a:avLst/>
              <a:gdLst/>
              <a:ahLst/>
              <a:cxnLst/>
              <a:rect l="0" t="0" r="0" b="0"/>
              <a:pathLst>
                <a:path w="140314" h="151515">
                  <a:moveTo>
                    <a:pt x="64113" y="41745"/>
                  </a:moveTo>
                  <a:lnTo>
                    <a:pt x="64113" y="41745"/>
                  </a:lnTo>
                  <a:lnTo>
                    <a:pt x="63407" y="30900"/>
                  </a:lnTo>
                  <a:lnTo>
                    <a:pt x="58338" y="15719"/>
                  </a:lnTo>
                  <a:lnTo>
                    <a:pt x="51904" y="6424"/>
                  </a:lnTo>
                  <a:lnTo>
                    <a:pt x="44340" y="1352"/>
                  </a:lnTo>
                  <a:lnTo>
                    <a:pt x="40348" y="0"/>
                  </a:lnTo>
                  <a:lnTo>
                    <a:pt x="35570" y="1215"/>
                  </a:lnTo>
                  <a:lnTo>
                    <a:pt x="24616" y="8209"/>
                  </a:lnTo>
                  <a:lnTo>
                    <a:pt x="9920" y="40902"/>
                  </a:lnTo>
                  <a:lnTo>
                    <a:pt x="0" y="86337"/>
                  </a:lnTo>
                  <a:lnTo>
                    <a:pt x="2457" y="113305"/>
                  </a:lnTo>
                  <a:lnTo>
                    <a:pt x="11310" y="134933"/>
                  </a:lnTo>
                  <a:lnTo>
                    <a:pt x="24652" y="149249"/>
                  </a:lnTo>
                  <a:lnTo>
                    <a:pt x="32161" y="151514"/>
                  </a:lnTo>
                  <a:lnTo>
                    <a:pt x="39990" y="150908"/>
                  </a:lnTo>
                  <a:lnTo>
                    <a:pt x="48031" y="148387"/>
                  </a:lnTo>
                  <a:lnTo>
                    <a:pt x="62610" y="136178"/>
                  </a:lnTo>
                  <a:lnTo>
                    <a:pt x="74734" y="118288"/>
                  </a:lnTo>
                  <a:lnTo>
                    <a:pt x="86384" y="77953"/>
                  </a:lnTo>
                  <a:lnTo>
                    <a:pt x="88895" y="59089"/>
                  </a:lnTo>
                  <a:lnTo>
                    <a:pt x="89101" y="59657"/>
                  </a:lnTo>
                  <a:lnTo>
                    <a:pt x="92830" y="88109"/>
                  </a:lnTo>
                  <a:lnTo>
                    <a:pt x="102041" y="103274"/>
                  </a:lnTo>
                  <a:lnTo>
                    <a:pt x="140313" y="136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744">
            <a:extLst>
              <a:ext uri="{FF2B5EF4-FFF2-40B4-BE49-F238E27FC236}">
                <a16:creationId xmlns:a16="http://schemas.microsoft.com/office/drawing/2014/main" xmlns="" id="{3C66F0FD-3DEA-43DE-A6B5-FC15AA4B9554}"/>
              </a:ext>
            </a:extLst>
          </p:cNvPr>
          <p:cNvGrpSpPr/>
          <p:nvPr/>
        </p:nvGrpSpPr>
        <p:grpSpPr>
          <a:xfrm>
            <a:off x="4419600" y="1320496"/>
            <a:ext cx="1117049" cy="392453"/>
            <a:chOff x="4419600" y="1320496"/>
            <a:chExt cx="1117049" cy="392453"/>
          </a:xfrm>
        </p:grpSpPr>
        <p:sp>
          <p:nvSpPr>
            <p:cNvPr id="44" name="SMARTInkShape-3429">
              <a:extLst>
                <a:ext uri="{FF2B5EF4-FFF2-40B4-BE49-F238E27FC236}">
                  <a16:creationId xmlns:a16="http://schemas.microsoft.com/office/drawing/2014/main" xmlns="" id="{A45D6072-1661-46C0-8290-1AD1A51287F0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5258862" y="1320496"/>
              <a:ext cx="277787" cy="309110"/>
            </a:xfrm>
            <a:custGeom>
              <a:avLst/>
              <a:gdLst/>
              <a:ahLst/>
              <a:cxnLst/>
              <a:rect l="0" t="0" r="0" b="0"/>
              <a:pathLst>
                <a:path w="277787" h="309110">
                  <a:moveTo>
                    <a:pt x="5288" y="235254"/>
                  </a:moveTo>
                  <a:lnTo>
                    <a:pt x="5288" y="235254"/>
                  </a:lnTo>
                  <a:lnTo>
                    <a:pt x="46510" y="218648"/>
                  </a:lnTo>
                  <a:lnTo>
                    <a:pt x="67126" y="202346"/>
                  </a:lnTo>
                  <a:lnTo>
                    <a:pt x="77692" y="190290"/>
                  </a:lnTo>
                  <a:lnTo>
                    <a:pt x="80368" y="185522"/>
                  </a:lnTo>
                  <a:lnTo>
                    <a:pt x="81447" y="181638"/>
                  </a:lnTo>
                  <a:lnTo>
                    <a:pt x="81461" y="178344"/>
                  </a:lnTo>
                  <a:lnTo>
                    <a:pt x="77942" y="176147"/>
                  </a:lnTo>
                  <a:lnTo>
                    <a:pt x="64625" y="173706"/>
                  </a:lnTo>
                  <a:lnTo>
                    <a:pt x="40665" y="179074"/>
                  </a:lnTo>
                  <a:lnTo>
                    <a:pt x="15692" y="199715"/>
                  </a:lnTo>
                  <a:lnTo>
                    <a:pt x="4503" y="218283"/>
                  </a:lnTo>
                  <a:lnTo>
                    <a:pt x="531" y="228173"/>
                  </a:lnTo>
                  <a:lnTo>
                    <a:pt x="0" y="237589"/>
                  </a:lnTo>
                  <a:lnTo>
                    <a:pt x="5054" y="255577"/>
                  </a:lnTo>
                  <a:lnTo>
                    <a:pt x="14356" y="269216"/>
                  </a:lnTo>
                  <a:lnTo>
                    <a:pt x="19800" y="274829"/>
                  </a:lnTo>
                  <a:lnTo>
                    <a:pt x="37138" y="282946"/>
                  </a:lnTo>
                  <a:lnTo>
                    <a:pt x="74462" y="289602"/>
                  </a:lnTo>
                  <a:lnTo>
                    <a:pt x="105176" y="289042"/>
                  </a:lnTo>
                  <a:lnTo>
                    <a:pt x="137642" y="281737"/>
                  </a:lnTo>
                  <a:lnTo>
                    <a:pt x="184283" y="255612"/>
                  </a:lnTo>
                  <a:lnTo>
                    <a:pt x="203139" y="234895"/>
                  </a:lnTo>
                  <a:lnTo>
                    <a:pt x="212461" y="215339"/>
                  </a:lnTo>
                  <a:lnTo>
                    <a:pt x="214252" y="199592"/>
                  </a:lnTo>
                  <a:lnTo>
                    <a:pt x="210213" y="194546"/>
                  </a:lnTo>
                  <a:lnTo>
                    <a:pt x="194438" y="188939"/>
                  </a:lnTo>
                  <a:lnTo>
                    <a:pt x="171434" y="193973"/>
                  </a:lnTo>
                  <a:lnTo>
                    <a:pt x="148275" y="206324"/>
                  </a:lnTo>
                  <a:lnTo>
                    <a:pt x="133279" y="223572"/>
                  </a:lnTo>
                  <a:lnTo>
                    <a:pt x="127555" y="246760"/>
                  </a:lnTo>
                  <a:lnTo>
                    <a:pt x="128067" y="271412"/>
                  </a:lnTo>
                  <a:lnTo>
                    <a:pt x="133000" y="291776"/>
                  </a:lnTo>
                  <a:lnTo>
                    <a:pt x="137701" y="299041"/>
                  </a:lnTo>
                  <a:lnTo>
                    <a:pt x="150451" y="308994"/>
                  </a:lnTo>
                  <a:lnTo>
                    <a:pt x="157802" y="309109"/>
                  </a:lnTo>
                  <a:lnTo>
                    <a:pt x="173496" y="301710"/>
                  </a:lnTo>
                  <a:lnTo>
                    <a:pt x="216706" y="261003"/>
                  </a:lnTo>
                  <a:lnTo>
                    <a:pt x="241069" y="226707"/>
                  </a:lnTo>
                  <a:lnTo>
                    <a:pt x="258481" y="187946"/>
                  </a:lnTo>
                  <a:lnTo>
                    <a:pt x="270218" y="145084"/>
                  </a:lnTo>
                  <a:lnTo>
                    <a:pt x="274336" y="120813"/>
                  </a:lnTo>
                  <a:lnTo>
                    <a:pt x="277786" y="95460"/>
                  </a:lnTo>
                  <a:lnTo>
                    <a:pt x="275976" y="50357"/>
                  </a:lnTo>
                  <a:lnTo>
                    <a:pt x="268116" y="15494"/>
                  </a:lnTo>
                  <a:lnTo>
                    <a:pt x="263057" y="6197"/>
                  </a:lnTo>
                  <a:lnTo>
                    <a:pt x="257568" y="0"/>
                  </a:lnTo>
                  <a:lnTo>
                    <a:pt x="252496" y="101"/>
                  </a:lnTo>
                  <a:lnTo>
                    <a:pt x="247705" y="4402"/>
                  </a:lnTo>
                  <a:lnTo>
                    <a:pt x="243099" y="11503"/>
                  </a:lnTo>
                  <a:lnTo>
                    <a:pt x="237982" y="41970"/>
                  </a:lnTo>
                  <a:lnTo>
                    <a:pt x="235707" y="85144"/>
                  </a:lnTo>
                  <a:lnTo>
                    <a:pt x="235101" y="110487"/>
                  </a:lnTo>
                  <a:lnTo>
                    <a:pt x="234696" y="137259"/>
                  </a:lnTo>
                  <a:lnTo>
                    <a:pt x="236544" y="162163"/>
                  </a:lnTo>
                  <a:lnTo>
                    <a:pt x="244240" y="208649"/>
                  </a:lnTo>
                  <a:lnTo>
                    <a:pt x="254717" y="243420"/>
                  </a:lnTo>
                  <a:lnTo>
                    <a:pt x="271988" y="28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30">
              <a:extLst>
                <a:ext uri="{FF2B5EF4-FFF2-40B4-BE49-F238E27FC236}">
                  <a16:creationId xmlns:a16="http://schemas.microsoft.com/office/drawing/2014/main" xmlns="" id="{61ECCFE6-7964-424C-9F99-6478293F40F3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5161810" y="1502462"/>
              <a:ext cx="51541" cy="144409"/>
            </a:xfrm>
            <a:custGeom>
              <a:avLst/>
              <a:gdLst/>
              <a:ahLst/>
              <a:cxnLst/>
              <a:rect l="0" t="0" r="0" b="0"/>
              <a:pathLst>
                <a:path w="51541" h="144409">
                  <a:moveTo>
                    <a:pt x="51540" y="8838"/>
                  </a:moveTo>
                  <a:lnTo>
                    <a:pt x="51540" y="8838"/>
                  </a:lnTo>
                  <a:lnTo>
                    <a:pt x="16187" y="0"/>
                  </a:lnTo>
                  <a:lnTo>
                    <a:pt x="10332" y="123"/>
                  </a:lnTo>
                  <a:lnTo>
                    <a:pt x="5723" y="1617"/>
                  </a:lnTo>
                  <a:lnTo>
                    <a:pt x="1946" y="4024"/>
                  </a:lnTo>
                  <a:lnTo>
                    <a:pt x="132" y="7745"/>
                  </a:lnTo>
                  <a:lnTo>
                    <a:pt x="0" y="17525"/>
                  </a:lnTo>
                  <a:lnTo>
                    <a:pt x="7263" y="38301"/>
                  </a:lnTo>
                  <a:lnTo>
                    <a:pt x="31467" y="78944"/>
                  </a:lnTo>
                  <a:lnTo>
                    <a:pt x="39090" y="95735"/>
                  </a:lnTo>
                  <a:lnTo>
                    <a:pt x="42479" y="112605"/>
                  </a:lnTo>
                  <a:lnTo>
                    <a:pt x="41266" y="120350"/>
                  </a:lnTo>
                  <a:lnTo>
                    <a:pt x="34274" y="134599"/>
                  </a:lnTo>
                  <a:lnTo>
                    <a:pt x="29446" y="139245"/>
                  </a:lnTo>
                  <a:lnTo>
                    <a:pt x="18437" y="144408"/>
                  </a:lnTo>
                  <a:lnTo>
                    <a:pt x="13949" y="144374"/>
                  </a:lnTo>
                  <a:lnTo>
                    <a:pt x="10251" y="142939"/>
                  </a:lnTo>
                  <a:lnTo>
                    <a:pt x="740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31">
              <a:extLst>
                <a:ext uri="{FF2B5EF4-FFF2-40B4-BE49-F238E27FC236}">
                  <a16:creationId xmlns:a16="http://schemas.microsoft.com/office/drawing/2014/main" xmlns="" id="{4F8D2802-A997-403E-ADA6-E0BF988146BC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4991662" y="1511181"/>
              <a:ext cx="120089" cy="109723"/>
            </a:xfrm>
            <a:custGeom>
              <a:avLst/>
              <a:gdLst/>
              <a:ahLst/>
              <a:cxnLst/>
              <a:rect l="0" t="0" r="0" b="0"/>
              <a:pathLst>
                <a:path w="120089" h="109723">
                  <a:moveTo>
                    <a:pt x="75638" y="50919"/>
                  </a:moveTo>
                  <a:lnTo>
                    <a:pt x="75638" y="50919"/>
                  </a:lnTo>
                  <a:lnTo>
                    <a:pt x="65917" y="8247"/>
                  </a:lnTo>
                  <a:lnTo>
                    <a:pt x="62807" y="3421"/>
                  </a:lnTo>
                  <a:lnTo>
                    <a:pt x="58617" y="909"/>
                  </a:lnTo>
                  <a:lnTo>
                    <a:pt x="48318" y="0"/>
                  </a:lnTo>
                  <a:lnTo>
                    <a:pt x="23877" y="13568"/>
                  </a:lnTo>
                  <a:lnTo>
                    <a:pt x="10064" y="29615"/>
                  </a:lnTo>
                  <a:lnTo>
                    <a:pt x="4406" y="38833"/>
                  </a:lnTo>
                  <a:lnTo>
                    <a:pt x="0" y="60364"/>
                  </a:lnTo>
                  <a:lnTo>
                    <a:pt x="1099" y="81928"/>
                  </a:lnTo>
                  <a:lnTo>
                    <a:pt x="6291" y="98567"/>
                  </a:lnTo>
                  <a:lnTo>
                    <a:pt x="11062" y="103851"/>
                  </a:lnTo>
                  <a:lnTo>
                    <a:pt x="23889" y="109722"/>
                  </a:lnTo>
                  <a:lnTo>
                    <a:pt x="30556" y="109171"/>
                  </a:lnTo>
                  <a:lnTo>
                    <a:pt x="43607" y="102914"/>
                  </a:lnTo>
                  <a:lnTo>
                    <a:pt x="67821" y="82356"/>
                  </a:lnTo>
                  <a:lnTo>
                    <a:pt x="80862" y="67738"/>
                  </a:lnTo>
                  <a:lnTo>
                    <a:pt x="83354" y="66365"/>
                  </a:lnTo>
                  <a:lnTo>
                    <a:pt x="85721" y="66155"/>
                  </a:lnTo>
                  <a:lnTo>
                    <a:pt x="90232" y="67804"/>
                  </a:lnTo>
                  <a:lnTo>
                    <a:pt x="94589" y="74651"/>
                  </a:lnTo>
                  <a:lnTo>
                    <a:pt x="96739" y="79440"/>
                  </a:lnTo>
                  <a:lnTo>
                    <a:pt x="104771" y="86643"/>
                  </a:lnTo>
                  <a:lnTo>
                    <a:pt x="120088" y="9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32">
              <a:extLst>
                <a:ext uri="{FF2B5EF4-FFF2-40B4-BE49-F238E27FC236}">
                  <a16:creationId xmlns:a16="http://schemas.microsoft.com/office/drawing/2014/main" xmlns="" id="{87330EC4-2EAF-44A8-9D83-BEFB7B7D13D9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4936642" y="1428750"/>
              <a:ext cx="16359" cy="69851"/>
            </a:xfrm>
            <a:custGeom>
              <a:avLst/>
              <a:gdLst/>
              <a:ahLst/>
              <a:cxnLst/>
              <a:rect l="0" t="0" r="0" b="0"/>
              <a:pathLst>
                <a:path w="16359" h="69851">
                  <a:moveTo>
                    <a:pt x="3658" y="69850"/>
                  </a:moveTo>
                  <a:lnTo>
                    <a:pt x="3658" y="69850"/>
                  </a:lnTo>
                  <a:lnTo>
                    <a:pt x="0" y="28457"/>
                  </a:lnTo>
                  <a:lnTo>
                    <a:pt x="1562" y="10531"/>
                  </a:lnTo>
                  <a:lnTo>
                    <a:pt x="3672" y="5610"/>
                  </a:lnTo>
                  <a:lnTo>
                    <a:pt x="6489" y="3034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33">
              <a:extLst>
                <a:ext uri="{FF2B5EF4-FFF2-40B4-BE49-F238E27FC236}">
                  <a16:creationId xmlns:a16="http://schemas.microsoft.com/office/drawing/2014/main" xmlns="" id="{D092B52A-CDDD-4CA2-B255-8DCB5B85FE9C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4930291" y="1549400"/>
              <a:ext cx="3660" cy="76201"/>
            </a:xfrm>
            <a:custGeom>
              <a:avLst/>
              <a:gdLst/>
              <a:ahLst/>
              <a:cxnLst/>
              <a:rect l="0" t="0" r="0" b="0"/>
              <a:pathLst>
                <a:path w="3660" h="76201">
                  <a:moveTo>
                    <a:pt x="3659" y="0"/>
                  </a:moveTo>
                  <a:lnTo>
                    <a:pt x="3659" y="0"/>
                  </a:lnTo>
                  <a:lnTo>
                    <a:pt x="0" y="43739"/>
                  </a:lnTo>
                  <a:lnTo>
                    <a:pt x="365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34">
              <a:extLst>
                <a:ext uri="{FF2B5EF4-FFF2-40B4-BE49-F238E27FC236}">
                  <a16:creationId xmlns:a16="http://schemas.microsoft.com/office/drawing/2014/main" xmlns="" id="{425E83C9-7411-4894-B414-6B0A703F2ADC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4737983" y="1365250"/>
              <a:ext cx="94779" cy="308944"/>
            </a:xfrm>
            <a:custGeom>
              <a:avLst/>
              <a:gdLst/>
              <a:ahLst/>
              <a:cxnLst/>
              <a:rect l="0" t="0" r="0" b="0"/>
              <a:pathLst>
                <a:path w="94779" h="308944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0" y="20226"/>
                  </a:lnTo>
                  <a:lnTo>
                    <a:pt x="2749" y="63143"/>
                  </a:lnTo>
                  <a:lnTo>
                    <a:pt x="8022" y="99795"/>
                  </a:lnTo>
                  <a:lnTo>
                    <a:pt x="13658" y="140309"/>
                  </a:lnTo>
                  <a:lnTo>
                    <a:pt x="16163" y="184185"/>
                  </a:lnTo>
                  <a:lnTo>
                    <a:pt x="15395" y="225794"/>
                  </a:lnTo>
                  <a:lnTo>
                    <a:pt x="13407" y="261219"/>
                  </a:lnTo>
                  <a:lnTo>
                    <a:pt x="12026" y="295272"/>
                  </a:lnTo>
                  <a:lnTo>
                    <a:pt x="13269" y="276133"/>
                  </a:lnTo>
                  <a:lnTo>
                    <a:pt x="29403" y="229287"/>
                  </a:lnTo>
                  <a:lnTo>
                    <a:pt x="52607" y="186324"/>
                  </a:lnTo>
                  <a:lnTo>
                    <a:pt x="56649" y="182072"/>
                  </a:lnTo>
                  <a:lnTo>
                    <a:pt x="60050" y="179942"/>
                  </a:lnTo>
                  <a:lnTo>
                    <a:pt x="63022" y="179228"/>
                  </a:lnTo>
                  <a:lnTo>
                    <a:pt x="71969" y="182198"/>
                  </a:lnTo>
                  <a:lnTo>
                    <a:pt x="77318" y="184965"/>
                  </a:lnTo>
                  <a:lnTo>
                    <a:pt x="87025" y="197447"/>
                  </a:lnTo>
                  <a:lnTo>
                    <a:pt x="91589" y="205715"/>
                  </a:lnTo>
                  <a:lnTo>
                    <a:pt x="94778" y="224308"/>
                  </a:lnTo>
                  <a:lnTo>
                    <a:pt x="92433" y="244332"/>
                  </a:lnTo>
                  <a:lnTo>
                    <a:pt x="71247" y="289712"/>
                  </a:lnTo>
                  <a:lnTo>
                    <a:pt x="60808" y="299976"/>
                  </a:lnTo>
                  <a:lnTo>
                    <a:pt x="49113" y="306183"/>
                  </a:lnTo>
                  <a:lnTo>
                    <a:pt x="36860" y="308943"/>
                  </a:lnTo>
                  <a:lnTo>
                    <a:pt x="28121" y="308287"/>
                  </a:lnTo>
                  <a:lnTo>
                    <a:pt x="1816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35">
              <a:extLst>
                <a:ext uri="{FF2B5EF4-FFF2-40B4-BE49-F238E27FC236}">
                  <a16:creationId xmlns:a16="http://schemas.microsoft.com/office/drawing/2014/main" xmlns="" id="{6A3C10E2-9D9A-42C5-AE56-B685EC44F1EB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4598281" y="1553610"/>
              <a:ext cx="68970" cy="122791"/>
            </a:xfrm>
            <a:custGeom>
              <a:avLst/>
              <a:gdLst/>
              <a:ahLst/>
              <a:cxnLst/>
              <a:rect l="0" t="0" r="0" b="0"/>
              <a:pathLst>
                <a:path w="68970" h="122791">
                  <a:moveTo>
                    <a:pt x="5469" y="40240"/>
                  </a:moveTo>
                  <a:lnTo>
                    <a:pt x="5469" y="40240"/>
                  </a:lnTo>
                  <a:lnTo>
                    <a:pt x="2098" y="36869"/>
                  </a:lnTo>
                  <a:lnTo>
                    <a:pt x="1105" y="36582"/>
                  </a:lnTo>
                  <a:lnTo>
                    <a:pt x="443" y="37096"/>
                  </a:lnTo>
                  <a:lnTo>
                    <a:pt x="2" y="38144"/>
                  </a:lnTo>
                  <a:lnTo>
                    <a:pt x="4932" y="83442"/>
                  </a:lnTo>
                  <a:lnTo>
                    <a:pt x="5448" y="120454"/>
                  </a:lnTo>
                  <a:lnTo>
                    <a:pt x="2092" y="111985"/>
                  </a:lnTo>
                  <a:lnTo>
                    <a:pt x="0" y="92699"/>
                  </a:lnTo>
                  <a:lnTo>
                    <a:pt x="9432" y="51465"/>
                  </a:lnTo>
                  <a:lnTo>
                    <a:pt x="21538" y="20674"/>
                  </a:lnTo>
                  <a:lnTo>
                    <a:pt x="32367" y="4733"/>
                  </a:lnTo>
                  <a:lnTo>
                    <a:pt x="38217" y="1047"/>
                  </a:lnTo>
                  <a:lnTo>
                    <a:pt x="44234" y="0"/>
                  </a:lnTo>
                  <a:lnTo>
                    <a:pt x="50363" y="713"/>
                  </a:lnTo>
                  <a:lnTo>
                    <a:pt x="54448" y="5422"/>
                  </a:lnTo>
                  <a:lnTo>
                    <a:pt x="62887" y="43397"/>
                  </a:lnTo>
                  <a:lnTo>
                    <a:pt x="67768" y="84921"/>
                  </a:lnTo>
                  <a:lnTo>
                    <a:pt x="68969" y="122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36">
              <a:extLst>
                <a:ext uri="{FF2B5EF4-FFF2-40B4-BE49-F238E27FC236}">
                  <a16:creationId xmlns:a16="http://schemas.microsoft.com/office/drawing/2014/main" xmlns="" id="{20C36EBD-DE31-4EF6-9436-FBEC299404E2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4419600" y="1563244"/>
              <a:ext cx="127001" cy="149705"/>
            </a:xfrm>
            <a:custGeom>
              <a:avLst/>
              <a:gdLst/>
              <a:ahLst/>
              <a:cxnLst/>
              <a:rect l="0" t="0" r="0" b="0"/>
              <a:pathLst>
                <a:path w="127001" h="149705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42261"/>
                  </a:lnTo>
                  <a:lnTo>
                    <a:pt x="1881" y="88804"/>
                  </a:lnTo>
                  <a:lnTo>
                    <a:pt x="12209" y="132021"/>
                  </a:lnTo>
                  <a:lnTo>
                    <a:pt x="21654" y="144588"/>
                  </a:lnTo>
                  <a:lnTo>
                    <a:pt x="27136" y="148928"/>
                  </a:lnTo>
                  <a:lnTo>
                    <a:pt x="33613" y="149704"/>
                  </a:lnTo>
                  <a:lnTo>
                    <a:pt x="48335" y="144922"/>
                  </a:lnTo>
                  <a:lnTo>
                    <a:pt x="72491" y="123587"/>
                  </a:lnTo>
                  <a:lnTo>
                    <a:pt x="90780" y="94923"/>
                  </a:lnTo>
                  <a:lnTo>
                    <a:pt x="99463" y="55749"/>
                  </a:lnTo>
                  <a:lnTo>
                    <a:pt x="100967" y="40800"/>
                  </a:lnTo>
                  <a:lnTo>
                    <a:pt x="101318" y="44309"/>
                  </a:lnTo>
                  <a:lnTo>
                    <a:pt x="102955" y="69583"/>
                  </a:lnTo>
                  <a:lnTo>
                    <a:pt x="115403" y="104052"/>
                  </a:lnTo>
                  <a:lnTo>
                    <a:pt x="12700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745">
            <a:extLst>
              <a:ext uri="{FF2B5EF4-FFF2-40B4-BE49-F238E27FC236}">
                <a16:creationId xmlns:a16="http://schemas.microsoft.com/office/drawing/2014/main" xmlns="" id="{0D9497C3-EBB2-4999-84FB-19E7EB701101}"/>
              </a:ext>
            </a:extLst>
          </p:cNvPr>
          <p:cNvGrpSpPr/>
          <p:nvPr/>
        </p:nvGrpSpPr>
        <p:grpSpPr>
          <a:xfrm>
            <a:off x="5981502" y="1422400"/>
            <a:ext cx="511381" cy="213654"/>
            <a:chOff x="5981502" y="1422400"/>
            <a:chExt cx="511381" cy="213654"/>
          </a:xfrm>
        </p:grpSpPr>
        <p:sp>
          <p:nvSpPr>
            <p:cNvPr id="53" name="SMARTInkShape-3437">
              <a:extLst>
                <a:ext uri="{FF2B5EF4-FFF2-40B4-BE49-F238E27FC236}">
                  <a16:creationId xmlns:a16="http://schemas.microsoft.com/office/drawing/2014/main" xmlns="" id="{30DA5228-6E5F-4204-9792-80D7B9504DAC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6392291" y="1460500"/>
              <a:ext cx="100592" cy="152401"/>
            </a:xfrm>
            <a:custGeom>
              <a:avLst/>
              <a:gdLst/>
              <a:ahLst/>
              <a:cxnLst/>
              <a:rect l="0" t="0" r="0" b="0"/>
              <a:pathLst>
                <a:path w="100592" h="152401">
                  <a:moveTo>
                    <a:pt x="8509" y="0"/>
                  </a:moveTo>
                  <a:lnTo>
                    <a:pt x="8509" y="0"/>
                  </a:lnTo>
                  <a:lnTo>
                    <a:pt x="9214" y="6481"/>
                  </a:lnTo>
                  <a:lnTo>
                    <a:pt x="18634" y="53172"/>
                  </a:lnTo>
                  <a:lnTo>
                    <a:pt x="18819" y="95300"/>
                  </a:lnTo>
                  <a:lnTo>
                    <a:pt x="10312" y="136623"/>
                  </a:lnTo>
                  <a:lnTo>
                    <a:pt x="6253" y="144918"/>
                  </a:lnTo>
                  <a:lnTo>
                    <a:pt x="4183" y="146001"/>
                  </a:lnTo>
                  <a:lnTo>
                    <a:pt x="2097" y="145312"/>
                  </a:lnTo>
                  <a:lnTo>
                    <a:pt x="0" y="143441"/>
                  </a:lnTo>
                  <a:lnTo>
                    <a:pt x="3317" y="131955"/>
                  </a:lnTo>
                  <a:lnTo>
                    <a:pt x="24890" y="84352"/>
                  </a:lnTo>
                  <a:lnTo>
                    <a:pt x="52223" y="37959"/>
                  </a:lnTo>
                  <a:lnTo>
                    <a:pt x="65332" y="23926"/>
                  </a:lnTo>
                  <a:lnTo>
                    <a:pt x="78213" y="17690"/>
                  </a:lnTo>
                  <a:lnTo>
                    <a:pt x="83907" y="18143"/>
                  </a:lnTo>
                  <a:lnTo>
                    <a:pt x="93994" y="24291"/>
                  </a:lnTo>
                  <a:lnTo>
                    <a:pt x="99419" y="39724"/>
                  </a:lnTo>
                  <a:lnTo>
                    <a:pt x="100591" y="72212"/>
                  </a:lnTo>
                  <a:lnTo>
                    <a:pt x="98037" y="114375"/>
                  </a:lnTo>
                  <a:lnTo>
                    <a:pt x="9740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38">
              <a:extLst>
                <a:ext uri="{FF2B5EF4-FFF2-40B4-BE49-F238E27FC236}">
                  <a16:creationId xmlns:a16="http://schemas.microsoft.com/office/drawing/2014/main" xmlns="" id="{CB7167A7-EC76-40AF-96CE-867491ADA9FA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6324600" y="14224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133350"/>
                  </a:moveTo>
                  <a:lnTo>
                    <a:pt x="19050" y="133350"/>
                  </a:lnTo>
                  <a:lnTo>
                    <a:pt x="12308" y="99640"/>
                  </a:lnTo>
                  <a:lnTo>
                    <a:pt x="7117" y="68038"/>
                  </a:lnTo>
                  <a:lnTo>
                    <a:pt x="2109" y="279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39">
              <a:extLst>
                <a:ext uri="{FF2B5EF4-FFF2-40B4-BE49-F238E27FC236}">
                  <a16:creationId xmlns:a16="http://schemas.microsoft.com/office/drawing/2014/main" xmlns="" id="{CD8C87E8-D219-4B8C-84F3-1E7A029A9275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6332274" y="1530350"/>
              <a:ext cx="17727" cy="95251"/>
            </a:xfrm>
            <a:custGeom>
              <a:avLst/>
              <a:gdLst/>
              <a:ahLst/>
              <a:cxnLst/>
              <a:rect l="0" t="0" r="0" b="0"/>
              <a:pathLst>
                <a:path w="17727" h="95251">
                  <a:moveTo>
                    <a:pt x="5026" y="0"/>
                  </a:moveTo>
                  <a:lnTo>
                    <a:pt x="5026" y="0"/>
                  </a:lnTo>
                  <a:lnTo>
                    <a:pt x="1655" y="3371"/>
                  </a:lnTo>
                  <a:lnTo>
                    <a:pt x="0" y="8789"/>
                  </a:lnTo>
                  <a:lnTo>
                    <a:pt x="2308" y="47362"/>
                  </a:lnTo>
                  <a:lnTo>
                    <a:pt x="1772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40">
              <a:extLst>
                <a:ext uri="{FF2B5EF4-FFF2-40B4-BE49-F238E27FC236}">
                  <a16:creationId xmlns:a16="http://schemas.microsoft.com/office/drawing/2014/main" xmlns="" id="{471C7486-14B8-4A1E-9F70-B83E9EDDF921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6130526" y="1498600"/>
              <a:ext cx="131239" cy="133049"/>
            </a:xfrm>
            <a:custGeom>
              <a:avLst/>
              <a:gdLst/>
              <a:ahLst/>
              <a:cxnLst/>
              <a:rect l="0" t="0" r="0" b="0"/>
              <a:pathLst>
                <a:path w="131239" h="133049">
                  <a:moveTo>
                    <a:pt x="98824" y="0"/>
                  </a:moveTo>
                  <a:lnTo>
                    <a:pt x="98824" y="0"/>
                  </a:lnTo>
                  <a:lnTo>
                    <a:pt x="81969" y="0"/>
                  </a:lnTo>
                  <a:lnTo>
                    <a:pt x="54633" y="10113"/>
                  </a:lnTo>
                  <a:lnTo>
                    <a:pt x="24190" y="33257"/>
                  </a:lnTo>
                  <a:lnTo>
                    <a:pt x="2940" y="65828"/>
                  </a:lnTo>
                  <a:lnTo>
                    <a:pt x="0" y="88053"/>
                  </a:lnTo>
                  <a:lnTo>
                    <a:pt x="1191" y="98918"/>
                  </a:lnTo>
                  <a:lnTo>
                    <a:pt x="5513" y="107574"/>
                  </a:lnTo>
                  <a:lnTo>
                    <a:pt x="19723" y="120953"/>
                  </a:lnTo>
                  <a:lnTo>
                    <a:pt x="50928" y="133048"/>
                  </a:lnTo>
                  <a:lnTo>
                    <a:pt x="74715" y="131099"/>
                  </a:lnTo>
                  <a:lnTo>
                    <a:pt x="97986" y="122472"/>
                  </a:lnTo>
                  <a:lnTo>
                    <a:pt x="117737" y="109230"/>
                  </a:lnTo>
                  <a:lnTo>
                    <a:pt x="128396" y="92056"/>
                  </a:lnTo>
                  <a:lnTo>
                    <a:pt x="131238" y="82537"/>
                  </a:lnTo>
                  <a:lnTo>
                    <a:pt x="130311" y="73369"/>
                  </a:lnTo>
                  <a:lnTo>
                    <a:pt x="121755" y="55657"/>
                  </a:lnTo>
                  <a:lnTo>
                    <a:pt x="97700" y="33189"/>
                  </a:lnTo>
                  <a:lnTo>
                    <a:pt x="68229" y="19868"/>
                  </a:lnTo>
                  <a:lnTo>
                    <a:pt x="57005" y="17767"/>
                  </a:lnTo>
                  <a:lnTo>
                    <a:pt x="4802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441">
              <a:extLst>
                <a:ext uri="{FF2B5EF4-FFF2-40B4-BE49-F238E27FC236}">
                  <a16:creationId xmlns:a16="http://schemas.microsoft.com/office/drawing/2014/main" xmlns="" id="{B44806B8-3E22-4EDD-A70F-602FDB697A02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5981502" y="1469829"/>
              <a:ext cx="120849" cy="166225"/>
            </a:xfrm>
            <a:custGeom>
              <a:avLst/>
              <a:gdLst/>
              <a:ahLst/>
              <a:cxnLst/>
              <a:rect l="0" t="0" r="0" b="0"/>
              <a:pathLst>
                <a:path w="120849" h="166225">
                  <a:moveTo>
                    <a:pt x="63698" y="3371"/>
                  </a:moveTo>
                  <a:lnTo>
                    <a:pt x="63698" y="3371"/>
                  </a:lnTo>
                  <a:lnTo>
                    <a:pt x="60327" y="0"/>
                  </a:lnTo>
                  <a:lnTo>
                    <a:pt x="53028" y="227"/>
                  </a:lnTo>
                  <a:lnTo>
                    <a:pt x="48118" y="1275"/>
                  </a:lnTo>
                  <a:lnTo>
                    <a:pt x="38900" y="8084"/>
                  </a:lnTo>
                  <a:lnTo>
                    <a:pt x="23895" y="29462"/>
                  </a:lnTo>
                  <a:lnTo>
                    <a:pt x="7925" y="66370"/>
                  </a:lnTo>
                  <a:lnTo>
                    <a:pt x="810" y="94871"/>
                  </a:lnTo>
                  <a:lnTo>
                    <a:pt x="0" y="119297"/>
                  </a:lnTo>
                  <a:lnTo>
                    <a:pt x="7636" y="140030"/>
                  </a:lnTo>
                  <a:lnTo>
                    <a:pt x="13623" y="149511"/>
                  </a:lnTo>
                  <a:lnTo>
                    <a:pt x="31565" y="161925"/>
                  </a:lnTo>
                  <a:lnTo>
                    <a:pt x="42276" y="166224"/>
                  </a:lnTo>
                  <a:lnTo>
                    <a:pt x="71110" y="165355"/>
                  </a:lnTo>
                  <a:lnTo>
                    <a:pt x="120848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746">
            <a:extLst>
              <a:ext uri="{FF2B5EF4-FFF2-40B4-BE49-F238E27FC236}">
                <a16:creationId xmlns:a16="http://schemas.microsoft.com/office/drawing/2014/main" xmlns="" id="{653DE4F1-9F12-48C6-B80A-D4BF0D517ECF}"/>
              </a:ext>
            </a:extLst>
          </p:cNvPr>
          <p:cNvGrpSpPr/>
          <p:nvPr/>
        </p:nvGrpSpPr>
        <p:grpSpPr>
          <a:xfrm>
            <a:off x="6795799" y="721378"/>
            <a:ext cx="1014702" cy="1431273"/>
            <a:chOff x="6795799" y="721378"/>
            <a:chExt cx="1014702" cy="1431273"/>
          </a:xfrm>
        </p:grpSpPr>
        <p:sp>
          <p:nvSpPr>
            <p:cNvPr id="59" name="SMARTInkShape-3442">
              <a:extLst>
                <a:ext uri="{FF2B5EF4-FFF2-40B4-BE49-F238E27FC236}">
                  <a16:creationId xmlns:a16="http://schemas.microsoft.com/office/drawing/2014/main" xmlns="" id="{0F2F695A-AF73-4AA6-A501-B1E2311DFA00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6795799" y="1575162"/>
              <a:ext cx="1014702" cy="323489"/>
            </a:xfrm>
            <a:custGeom>
              <a:avLst/>
              <a:gdLst/>
              <a:ahLst/>
              <a:cxnLst/>
              <a:rect l="0" t="0" r="0" b="0"/>
              <a:pathLst>
                <a:path w="1014702" h="323489">
                  <a:moveTo>
                    <a:pt x="24101" y="18688"/>
                  </a:moveTo>
                  <a:lnTo>
                    <a:pt x="24101" y="18688"/>
                  </a:lnTo>
                  <a:lnTo>
                    <a:pt x="9795" y="9849"/>
                  </a:lnTo>
                  <a:lnTo>
                    <a:pt x="0" y="860"/>
                  </a:lnTo>
                  <a:lnTo>
                    <a:pt x="272" y="452"/>
                  </a:lnTo>
                  <a:lnTo>
                    <a:pt x="2457" y="0"/>
                  </a:lnTo>
                  <a:lnTo>
                    <a:pt x="46772" y="8474"/>
                  </a:lnTo>
                  <a:lnTo>
                    <a:pt x="84976" y="16971"/>
                  </a:lnTo>
                  <a:lnTo>
                    <a:pt x="111957" y="23188"/>
                  </a:lnTo>
                  <a:lnTo>
                    <a:pt x="141938" y="30154"/>
                  </a:lnTo>
                  <a:lnTo>
                    <a:pt x="178154" y="38327"/>
                  </a:lnTo>
                  <a:lnTo>
                    <a:pt x="218524" y="47303"/>
                  </a:lnTo>
                  <a:lnTo>
                    <a:pt x="261666" y="56815"/>
                  </a:lnTo>
                  <a:lnTo>
                    <a:pt x="309477" y="68094"/>
                  </a:lnTo>
                  <a:lnTo>
                    <a:pt x="360402" y="80553"/>
                  </a:lnTo>
                  <a:lnTo>
                    <a:pt x="413402" y="93798"/>
                  </a:lnTo>
                  <a:lnTo>
                    <a:pt x="466374" y="108978"/>
                  </a:lnTo>
                  <a:lnTo>
                    <a:pt x="519327" y="125448"/>
                  </a:lnTo>
                  <a:lnTo>
                    <a:pt x="572268" y="142778"/>
                  </a:lnTo>
                  <a:lnTo>
                    <a:pt x="620968" y="159270"/>
                  </a:lnTo>
                  <a:lnTo>
                    <a:pt x="666840" y="175204"/>
                  </a:lnTo>
                  <a:lnTo>
                    <a:pt x="710827" y="190765"/>
                  </a:lnTo>
                  <a:lnTo>
                    <a:pt x="747913" y="204667"/>
                  </a:lnTo>
                  <a:lnTo>
                    <a:pt x="780397" y="217463"/>
                  </a:lnTo>
                  <a:lnTo>
                    <a:pt x="809816" y="229521"/>
                  </a:lnTo>
                  <a:lnTo>
                    <a:pt x="835777" y="240382"/>
                  </a:lnTo>
                  <a:lnTo>
                    <a:pt x="881558" y="259976"/>
                  </a:lnTo>
                  <a:lnTo>
                    <a:pt x="919308" y="276210"/>
                  </a:lnTo>
                  <a:lnTo>
                    <a:pt x="966446" y="295369"/>
                  </a:lnTo>
                  <a:lnTo>
                    <a:pt x="1003444" y="311113"/>
                  </a:lnTo>
                  <a:lnTo>
                    <a:pt x="1009698" y="316342"/>
                  </a:lnTo>
                  <a:lnTo>
                    <a:pt x="1014701" y="32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43">
              <a:extLst>
                <a:ext uri="{FF2B5EF4-FFF2-40B4-BE49-F238E27FC236}">
                  <a16:creationId xmlns:a16="http://schemas.microsoft.com/office/drawing/2014/main" xmlns="" id="{8ED88CDB-8C05-4FC3-874A-F11329D7DC34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6801817" y="1058439"/>
              <a:ext cx="655233" cy="527384"/>
            </a:xfrm>
            <a:custGeom>
              <a:avLst/>
              <a:gdLst/>
              <a:ahLst/>
              <a:cxnLst/>
              <a:rect l="0" t="0" r="0" b="0"/>
              <a:pathLst>
                <a:path w="655233" h="527384">
                  <a:moveTo>
                    <a:pt x="634033" y="33761"/>
                  </a:moveTo>
                  <a:lnTo>
                    <a:pt x="634033" y="33761"/>
                  </a:lnTo>
                  <a:lnTo>
                    <a:pt x="644864" y="7043"/>
                  </a:lnTo>
                  <a:lnTo>
                    <a:pt x="648960" y="1190"/>
                  </a:lnTo>
                  <a:lnTo>
                    <a:pt x="651040" y="52"/>
                  </a:lnTo>
                  <a:lnTo>
                    <a:pt x="653132" y="0"/>
                  </a:lnTo>
                  <a:lnTo>
                    <a:pt x="655232" y="670"/>
                  </a:lnTo>
                  <a:lnTo>
                    <a:pt x="653803" y="10822"/>
                  </a:lnTo>
                  <a:lnTo>
                    <a:pt x="645642" y="29210"/>
                  </a:lnTo>
                  <a:lnTo>
                    <a:pt x="613719" y="72708"/>
                  </a:lnTo>
                  <a:lnTo>
                    <a:pt x="577262" y="109867"/>
                  </a:lnTo>
                  <a:lnTo>
                    <a:pt x="553146" y="131771"/>
                  </a:lnTo>
                  <a:lnTo>
                    <a:pt x="525781" y="155545"/>
                  </a:lnTo>
                  <a:lnTo>
                    <a:pt x="496248" y="180567"/>
                  </a:lnTo>
                  <a:lnTo>
                    <a:pt x="463154" y="207832"/>
                  </a:lnTo>
                  <a:lnTo>
                    <a:pt x="427686" y="236592"/>
                  </a:lnTo>
                  <a:lnTo>
                    <a:pt x="390635" y="266348"/>
                  </a:lnTo>
                  <a:lnTo>
                    <a:pt x="353940" y="294652"/>
                  </a:lnTo>
                  <a:lnTo>
                    <a:pt x="317482" y="321988"/>
                  </a:lnTo>
                  <a:lnTo>
                    <a:pt x="281182" y="348679"/>
                  </a:lnTo>
                  <a:lnTo>
                    <a:pt x="247104" y="373529"/>
                  </a:lnTo>
                  <a:lnTo>
                    <a:pt x="214508" y="397151"/>
                  </a:lnTo>
                  <a:lnTo>
                    <a:pt x="182900" y="419954"/>
                  </a:lnTo>
                  <a:lnTo>
                    <a:pt x="152655" y="440095"/>
                  </a:lnTo>
                  <a:lnTo>
                    <a:pt x="123321" y="458462"/>
                  </a:lnTo>
                  <a:lnTo>
                    <a:pt x="94592" y="475645"/>
                  </a:lnTo>
                  <a:lnTo>
                    <a:pt x="51381" y="500382"/>
                  </a:lnTo>
                  <a:lnTo>
                    <a:pt x="6002" y="523396"/>
                  </a:lnTo>
                  <a:lnTo>
                    <a:pt x="484" y="526543"/>
                  </a:lnTo>
                  <a:lnTo>
                    <a:pt x="0" y="527383"/>
                  </a:lnTo>
                  <a:lnTo>
                    <a:pt x="24433" y="51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44">
              <a:extLst>
                <a:ext uri="{FF2B5EF4-FFF2-40B4-BE49-F238E27FC236}">
                  <a16:creationId xmlns:a16="http://schemas.microsoft.com/office/drawing/2014/main" xmlns="" id="{521A45D2-FD52-490C-BE47-DFA809089391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6908799" y="1117600"/>
              <a:ext cx="31752" cy="95251"/>
            </a:xfrm>
            <a:custGeom>
              <a:avLst/>
              <a:gdLst/>
              <a:ahLst/>
              <a:cxnLst/>
              <a:rect l="0" t="0" r="0" b="0"/>
              <a:pathLst>
                <a:path w="31752" h="95251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17677" y="53619"/>
                  </a:lnTo>
                  <a:lnTo>
                    <a:pt x="3175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45">
              <a:extLst>
                <a:ext uri="{FF2B5EF4-FFF2-40B4-BE49-F238E27FC236}">
                  <a16:creationId xmlns:a16="http://schemas.microsoft.com/office/drawing/2014/main" xmlns="" id="{98BE589B-BAF0-44FD-8117-9FA0560BEA6C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6879741" y="10287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7630"/>
                  </a:lnTo>
                  <a:lnTo>
                    <a:pt x="514" y="579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46">
              <a:extLst>
                <a:ext uri="{FF2B5EF4-FFF2-40B4-BE49-F238E27FC236}">
                  <a16:creationId xmlns:a16="http://schemas.microsoft.com/office/drawing/2014/main" xmlns="" id="{B002F9D5-631B-46CA-9B4B-73324197B270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6938739" y="906157"/>
              <a:ext cx="65312" cy="255894"/>
            </a:xfrm>
            <a:custGeom>
              <a:avLst/>
              <a:gdLst/>
              <a:ahLst/>
              <a:cxnLst/>
              <a:rect l="0" t="0" r="0" b="0"/>
              <a:pathLst>
                <a:path w="65312" h="255894">
                  <a:moveTo>
                    <a:pt x="33561" y="20943"/>
                  </a:moveTo>
                  <a:lnTo>
                    <a:pt x="33561" y="20943"/>
                  </a:lnTo>
                  <a:lnTo>
                    <a:pt x="33561" y="10830"/>
                  </a:lnTo>
                  <a:lnTo>
                    <a:pt x="32149" y="7145"/>
                  </a:lnTo>
                  <a:lnTo>
                    <a:pt x="26819" y="1170"/>
                  </a:lnTo>
                  <a:lnTo>
                    <a:pt x="23422" y="0"/>
                  </a:lnTo>
                  <a:lnTo>
                    <a:pt x="15885" y="581"/>
                  </a:lnTo>
                  <a:lnTo>
                    <a:pt x="12604" y="3135"/>
                  </a:lnTo>
                  <a:lnTo>
                    <a:pt x="7078" y="11617"/>
                  </a:lnTo>
                  <a:lnTo>
                    <a:pt x="0" y="41777"/>
                  </a:lnTo>
                  <a:lnTo>
                    <a:pt x="176" y="85363"/>
                  </a:lnTo>
                  <a:lnTo>
                    <a:pt x="6729" y="117543"/>
                  </a:lnTo>
                  <a:lnTo>
                    <a:pt x="16696" y="150660"/>
                  </a:lnTo>
                  <a:lnTo>
                    <a:pt x="28182" y="184193"/>
                  </a:lnTo>
                  <a:lnTo>
                    <a:pt x="49920" y="228063"/>
                  </a:lnTo>
                  <a:lnTo>
                    <a:pt x="65311" y="25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47">
              <a:extLst>
                <a:ext uri="{FF2B5EF4-FFF2-40B4-BE49-F238E27FC236}">
                  <a16:creationId xmlns:a16="http://schemas.microsoft.com/office/drawing/2014/main" xmlns="" id="{4F5580D0-851B-474D-8F25-E053A35550F6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6937479" y="1047750"/>
              <a:ext cx="117372" cy="88901"/>
            </a:xfrm>
            <a:custGeom>
              <a:avLst/>
              <a:gdLst/>
              <a:ahLst/>
              <a:cxnLst/>
              <a:rect l="0" t="0" r="0" b="0"/>
              <a:pathLst>
                <a:path w="117372" h="88901">
                  <a:moveTo>
                    <a:pt x="9421" y="88900"/>
                  </a:moveTo>
                  <a:lnTo>
                    <a:pt x="9421" y="88900"/>
                  </a:lnTo>
                  <a:lnTo>
                    <a:pt x="0" y="72307"/>
                  </a:lnTo>
                  <a:lnTo>
                    <a:pt x="318" y="70077"/>
                  </a:lnTo>
                  <a:lnTo>
                    <a:pt x="1236" y="67885"/>
                  </a:lnTo>
                  <a:lnTo>
                    <a:pt x="12640" y="54686"/>
                  </a:lnTo>
                  <a:lnTo>
                    <a:pt x="56441" y="30558"/>
                  </a:lnTo>
                  <a:lnTo>
                    <a:pt x="117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448">
              <a:extLst>
                <a:ext uri="{FF2B5EF4-FFF2-40B4-BE49-F238E27FC236}">
                  <a16:creationId xmlns:a16="http://schemas.microsoft.com/office/drawing/2014/main" xmlns="" id="{E9DB87D9-2E8C-4026-B8C1-42872649C643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7277100" y="7874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0" y="0"/>
                  </a:moveTo>
                  <a:lnTo>
                    <a:pt x="0" y="0"/>
                  </a:lnTo>
                  <a:lnTo>
                    <a:pt x="3370" y="43370"/>
                  </a:lnTo>
                  <a:lnTo>
                    <a:pt x="12209" y="85601"/>
                  </a:lnTo>
                  <a:lnTo>
                    <a:pt x="21654" y="118478"/>
                  </a:lnTo>
                  <a:lnTo>
                    <a:pt x="30791" y="152846"/>
                  </a:lnTo>
                  <a:lnTo>
                    <a:pt x="35934" y="195022"/>
                  </a:lnTo>
                  <a:lnTo>
                    <a:pt x="38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449">
              <a:extLst>
                <a:ext uri="{FF2B5EF4-FFF2-40B4-BE49-F238E27FC236}">
                  <a16:creationId xmlns:a16="http://schemas.microsoft.com/office/drawing/2014/main" xmlns="" id="{3B74A7BE-0627-43F9-923F-BB025EE85857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7289799" y="721378"/>
              <a:ext cx="165102" cy="205723"/>
            </a:xfrm>
            <a:custGeom>
              <a:avLst/>
              <a:gdLst/>
              <a:ahLst/>
              <a:cxnLst/>
              <a:rect l="0" t="0" r="0" b="0"/>
              <a:pathLst>
                <a:path w="165102" h="205723">
                  <a:moveTo>
                    <a:pt x="1" y="193022"/>
                  </a:moveTo>
                  <a:lnTo>
                    <a:pt x="1" y="193022"/>
                  </a:lnTo>
                  <a:lnTo>
                    <a:pt x="0" y="186280"/>
                  </a:lnTo>
                  <a:lnTo>
                    <a:pt x="706" y="184294"/>
                  </a:lnTo>
                  <a:lnTo>
                    <a:pt x="1882" y="182970"/>
                  </a:lnTo>
                  <a:lnTo>
                    <a:pt x="17313" y="175601"/>
                  </a:lnTo>
                  <a:lnTo>
                    <a:pt x="50433" y="162070"/>
                  </a:lnTo>
                  <a:lnTo>
                    <a:pt x="69742" y="146927"/>
                  </a:lnTo>
                  <a:lnTo>
                    <a:pt x="88868" y="115551"/>
                  </a:lnTo>
                  <a:lnTo>
                    <a:pt x="101199" y="74974"/>
                  </a:lnTo>
                  <a:lnTo>
                    <a:pt x="106617" y="28567"/>
                  </a:lnTo>
                  <a:lnTo>
                    <a:pt x="107833" y="0"/>
                  </a:lnTo>
                  <a:lnTo>
                    <a:pt x="107873" y="135"/>
                  </a:lnTo>
                  <a:lnTo>
                    <a:pt x="116733" y="45639"/>
                  </a:lnTo>
                  <a:lnTo>
                    <a:pt x="127721" y="88440"/>
                  </a:lnTo>
                  <a:lnTo>
                    <a:pt x="139913" y="134988"/>
                  </a:lnTo>
                  <a:lnTo>
                    <a:pt x="152464" y="174416"/>
                  </a:lnTo>
                  <a:lnTo>
                    <a:pt x="165101" y="20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450">
              <a:extLst>
                <a:ext uri="{FF2B5EF4-FFF2-40B4-BE49-F238E27FC236}">
                  <a16:creationId xmlns:a16="http://schemas.microsoft.com/office/drawing/2014/main" xmlns="" id="{0E7AA55D-568C-44D9-AC4E-FA4E463C9AA5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6997700" y="20002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0" y="43324"/>
                  </a:lnTo>
                  <a:lnTo>
                    <a:pt x="1411" y="6591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451">
              <a:extLst>
                <a:ext uri="{FF2B5EF4-FFF2-40B4-BE49-F238E27FC236}">
                  <a16:creationId xmlns:a16="http://schemas.microsoft.com/office/drawing/2014/main" xmlns="" id="{8CEC2819-8740-4C53-96E0-58FFEA0BE0B0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6986765" y="188771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822" y="117"/>
                  </a:lnTo>
                  <a:lnTo>
                    <a:pt x="10935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452">
              <a:extLst>
                <a:ext uri="{FF2B5EF4-FFF2-40B4-BE49-F238E27FC236}">
                  <a16:creationId xmlns:a16="http://schemas.microsoft.com/office/drawing/2014/main" xmlns="" id="{7444DB2C-B6A3-45FB-B223-383E7BEFB5D8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7066823" y="1818748"/>
              <a:ext cx="64228" cy="283103"/>
            </a:xfrm>
            <a:custGeom>
              <a:avLst/>
              <a:gdLst/>
              <a:ahLst/>
              <a:cxnLst/>
              <a:rect l="0" t="0" r="0" b="0"/>
              <a:pathLst>
                <a:path w="64228" h="283103">
                  <a:moveTo>
                    <a:pt x="64227" y="16402"/>
                  </a:moveTo>
                  <a:lnTo>
                    <a:pt x="64227" y="16402"/>
                  </a:lnTo>
                  <a:lnTo>
                    <a:pt x="57485" y="6289"/>
                  </a:lnTo>
                  <a:lnTo>
                    <a:pt x="52677" y="3310"/>
                  </a:lnTo>
                  <a:lnTo>
                    <a:pt x="39808" y="0"/>
                  </a:lnTo>
                  <a:lnTo>
                    <a:pt x="33837" y="1940"/>
                  </a:lnTo>
                  <a:lnTo>
                    <a:pt x="23438" y="11621"/>
                  </a:lnTo>
                  <a:lnTo>
                    <a:pt x="9651" y="39680"/>
                  </a:lnTo>
                  <a:lnTo>
                    <a:pt x="0" y="84918"/>
                  </a:lnTo>
                  <a:lnTo>
                    <a:pt x="6155" y="131796"/>
                  </a:lnTo>
                  <a:lnTo>
                    <a:pt x="13959" y="163879"/>
                  </a:lnTo>
                  <a:lnTo>
                    <a:pt x="20719" y="196247"/>
                  </a:lnTo>
                  <a:lnTo>
                    <a:pt x="24525" y="240121"/>
                  </a:lnTo>
                  <a:lnTo>
                    <a:pt x="26127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453">
              <a:extLst>
                <a:ext uri="{FF2B5EF4-FFF2-40B4-BE49-F238E27FC236}">
                  <a16:creationId xmlns:a16="http://schemas.microsoft.com/office/drawing/2014/main" xmlns="" id="{374797F9-81D4-4CB1-8D35-4385A0D46356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7054850" y="20129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3370" y="29261"/>
                  </a:lnTo>
                  <a:lnTo>
                    <a:pt x="15580" y="23173"/>
                  </a:lnTo>
                  <a:lnTo>
                    <a:pt x="53618" y="1080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454">
              <a:extLst>
                <a:ext uri="{FF2B5EF4-FFF2-40B4-BE49-F238E27FC236}">
                  <a16:creationId xmlns:a16="http://schemas.microsoft.com/office/drawing/2014/main" xmlns="" id="{FEADD969-7C8C-40CC-84BA-16DF129DC146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7475093" y="1901629"/>
              <a:ext cx="11558" cy="251022"/>
            </a:xfrm>
            <a:custGeom>
              <a:avLst/>
              <a:gdLst/>
              <a:ahLst/>
              <a:cxnLst/>
              <a:rect l="0" t="0" r="0" b="0"/>
              <a:pathLst>
                <a:path w="11558" h="251022">
                  <a:moveTo>
                    <a:pt x="11557" y="3371"/>
                  </a:moveTo>
                  <a:lnTo>
                    <a:pt x="11557" y="3371"/>
                  </a:lnTo>
                  <a:lnTo>
                    <a:pt x="8186" y="0"/>
                  </a:lnTo>
                  <a:lnTo>
                    <a:pt x="6488" y="418"/>
                  </a:lnTo>
                  <a:lnTo>
                    <a:pt x="2718" y="4646"/>
                  </a:lnTo>
                  <a:lnTo>
                    <a:pt x="0" y="25072"/>
                  </a:lnTo>
                  <a:lnTo>
                    <a:pt x="2567" y="63580"/>
                  </a:lnTo>
                  <a:lnTo>
                    <a:pt x="4424" y="110738"/>
                  </a:lnTo>
                  <a:lnTo>
                    <a:pt x="4859" y="143753"/>
                  </a:lnTo>
                  <a:lnTo>
                    <a:pt x="3223" y="190310"/>
                  </a:lnTo>
                  <a:lnTo>
                    <a:pt x="2032" y="225271"/>
                  </a:lnTo>
                  <a:lnTo>
                    <a:pt x="5207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455">
              <a:extLst>
                <a:ext uri="{FF2B5EF4-FFF2-40B4-BE49-F238E27FC236}">
                  <a16:creationId xmlns:a16="http://schemas.microsoft.com/office/drawing/2014/main" xmlns="" id="{2B71113B-C588-4234-A314-6DCF69DB7064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7347833" y="1885950"/>
              <a:ext cx="272168" cy="63501"/>
            </a:xfrm>
            <a:custGeom>
              <a:avLst/>
              <a:gdLst/>
              <a:ahLst/>
              <a:cxnLst/>
              <a:rect l="0" t="0" r="0" b="0"/>
              <a:pathLst>
                <a:path w="27216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58033"/>
                  </a:lnTo>
                  <a:lnTo>
                    <a:pt x="44081" y="45774"/>
                  </a:lnTo>
                  <a:lnTo>
                    <a:pt x="90127" y="32809"/>
                  </a:lnTo>
                  <a:lnTo>
                    <a:pt x="115528" y="26811"/>
                  </a:lnTo>
                  <a:lnTo>
                    <a:pt x="141635" y="21402"/>
                  </a:lnTo>
                  <a:lnTo>
                    <a:pt x="168213" y="16385"/>
                  </a:lnTo>
                  <a:lnTo>
                    <a:pt x="212795" y="8929"/>
                  </a:lnTo>
                  <a:lnTo>
                    <a:pt x="272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47">
            <a:extLst>
              <a:ext uri="{FF2B5EF4-FFF2-40B4-BE49-F238E27FC236}">
                <a16:creationId xmlns:a16="http://schemas.microsoft.com/office/drawing/2014/main" xmlns="" id="{5F504F70-1409-4A70-BBC6-BD208CAEDA72}"/>
              </a:ext>
            </a:extLst>
          </p:cNvPr>
          <p:cNvGrpSpPr/>
          <p:nvPr/>
        </p:nvGrpSpPr>
        <p:grpSpPr>
          <a:xfrm>
            <a:off x="8064500" y="783698"/>
            <a:ext cx="417592" cy="316138"/>
            <a:chOff x="8064500" y="783698"/>
            <a:chExt cx="417592" cy="316138"/>
          </a:xfrm>
        </p:grpSpPr>
        <p:sp>
          <p:nvSpPr>
            <p:cNvPr id="74" name="SMARTInkShape-3456">
              <a:extLst>
                <a:ext uri="{FF2B5EF4-FFF2-40B4-BE49-F238E27FC236}">
                  <a16:creationId xmlns:a16="http://schemas.microsoft.com/office/drawing/2014/main" xmlns="" id="{FD7B91EE-A7F3-4A09-9821-A55FE2041C98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8458200" y="786407"/>
              <a:ext cx="23892" cy="254994"/>
            </a:xfrm>
            <a:custGeom>
              <a:avLst/>
              <a:gdLst/>
              <a:ahLst/>
              <a:cxnLst/>
              <a:rect l="0" t="0" r="0" b="0"/>
              <a:pathLst>
                <a:path w="23892" h="254994">
                  <a:moveTo>
                    <a:pt x="0" y="26393"/>
                  </a:moveTo>
                  <a:lnTo>
                    <a:pt x="0" y="26393"/>
                  </a:lnTo>
                  <a:lnTo>
                    <a:pt x="0" y="6167"/>
                  </a:lnTo>
                  <a:lnTo>
                    <a:pt x="1411" y="1620"/>
                  </a:lnTo>
                  <a:lnTo>
                    <a:pt x="3763" y="0"/>
                  </a:lnTo>
                  <a:lnTo>
                    <a:pt x="6741" y="331"/>
                  </a:lnTo>
                  <a:lnTo>
                    <a:pt x="11933" y="13869"/>
                  </a:lnTo>
                  <a:lnTo>
                    <a:pt x="16941" y="53021"/>
                  </a:lnTo>
                  <a:lnTo>
                    <a:pt x="18818" y="87617"/>
                  </a:lnTo>
                  <a:lnTo>
                    <a:pt x="22004" y="126511"/>
                  </a:lnTo>
                  <a:lnTo>
                    <a:pt x="23891" y="161671"/>
                  </a:lnTo>
                  <a:lnTo>
                    <a:pt x="23071" y="209233"/>
                  </a:lnTo>
                  <a:lnTo>
                    <a:pt x="19050" y="254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457">
              <a:extLst>
                <a:ext uri="{FF2B5EF4-FFF2-40B4-BE49-F238E27FC236}">
                  <a16:creationId xmlns:a16="http://schemas.microsoft.com/office/drawing/2014/main" xmlns="" id="{63E0A617-86F9-4D4C-B0A3-33A2FEF6288C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8385240" y="783698"/>
              <a:ext cx="14224" cy="270403"/>
            </a:xfrm>
            <a:custGeom>
              <a:avLst/>
              <a:gdLst/>
              <a:ahLst/>
              <a:cxnLst/>
              <a:rect l="0" t="0" r="0" b="0"/>
              <a:pathLst>
                <a:path w="14224" h="270403">
                  <a:moveTo>
                    <a:pt x="9460" y="16402"/>
                  </a:moveTo>
                  <a:lnTo>
                    <a:pt x="9460" y="16402"/>
                  </a:lnTo>
                  <a:lnTo>
                    <a:pt x="3992" y="0"/>
                  </a:lnTo>
                  <a:lnTo>
                    <a:pt x="2992" y="1234"/>
                  </a:lnTo>
                  <a:lnTo>
                    <a:pt x="0" y="8250"/>
                  </a:lnTo>
                  <a:lnTo>
                    <a:pt x="6833" y="48031"/>
                  </a:lnTo>
                  <a:lnTo>
                    <a:pt x="11350" y="82200"/>
                  </a:lnTo>
                  <a:lnTo>
                    <a:pt x="13828" y="120905"/>
                  </a:lnTo>
                  <a:lnTo>
                    <a:pt x="14223" y="160214"/>
                  </a:lnTo>
                  <a:lnTo>
                    <a:pt x="12047" y="196500"/>
                  </a:lnTo>
                  <a:lnTo>
                    <a:pt x="10227" y="238549"/>
                  </a:lnTo>
                  <a:lnTo>
                    <a:pt x="9460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458">
              <a:extLst>
                <a:ext uri="{FF2B5EF4-FFF2-40B4-BE49-F238E27FC236}">
                  <a16:creationId xmlns:a16="http://schemas.microsoft.com/office/drawing/2014/main" xmlns="" id="{4756ABEC-DD83-478A-8176-35EEA6F294B2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8064500" y="939800"/>
              <a:ext cx="146051" cy="160036"/>
            </a:xfrm>
            <a:custGeom>
              <a:avLst/>
              <a:gdLst/>
              <a:ahLst/>
              <a:cxnLst/>
              <a:rect l="0" t="0" r="0" b="0"/>
              <a:pathLst>
                <a:path w="146051" h="160036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3370" y="28640"/>
                  </a:lnTo>
                  <a:lnTo>
                    <a:pt x="10670" y="26840"/>
                  </a:lnTo>
                  <a:lnTo>
                    <a:pt x="32324" y="27708"/>
                  </a:lnTo>
                  <a:lnTo>
                    <a:pt x="42716" y="29055"/>
                  </a:lnTo>
                  <a:lnTo>
                    <a:pt x="61788" y="39960"/>
                  </a:lnTo>
                  <a:lnTo>
                    <a:pt x="97029" y="79076"/>
                  </a:lnTo>
                  <a:lnTo>
                    <a:pt x="101374" y="91523"/>
                  </a:lnTo>
                  <a:lnTo>
                    <a:pt x="101455" y="129815"/>
                  </a:lnTo>
                  <a:lnTo>
                    <a:pt x="98478" y="148007"/>
                  </a:lnTo>
                  <a:lnTo>
                    <a:pt x="95990" y="153704"/>
                  </a:lnTo>
                  <a:lnTo>
                    <a:pt x="92921" y="157503"/>
                  </a:lnTo>
                  <a:lnTo>
                    <a:pt x="89464" y="160035"/>
                  </a:lnTo>
                  <a:lnTo>
                    <a:pt x="86454" y="158901"/>
                  </a:lnTo>
                  <a:lnTo>
                    <a:pt x="81228" y="150115"/>
                  </a:lnTo>
                  <a:lnTo>
                    <a:pt x="82262" y="109929"/>
                  </a:lnTo>
                  <a:lnTo>
                    <a:pt x="89442" y="67301"/>
                  </a:lnTo>
                  <a:lnTo>
                    <a:pt x="112316" y="23982"/>
                  </a:lnTo>
                  <a:lnTo>
                    <a:pt x="117211" y="1598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59">
              <a:extLst>
                <a:ext uri="{FF2B5EF4-FFF2-40B4-BE49-F238E27FC236}">
                  <a16:creationId xmlns:a16="http://schemas.microsoft.com/office/drawing/2014/main" xmlns="" id="{738672E2-AEF4-4936-8DFF-F1525DBFCC05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8240609" y="920750"/>
              <a:ext cx="85368" cy="126643"/>
            </a:xfrm>
            <a:custGeom>
              <a:avLst/>
              <a:gdLst/>
              <a:ahLst/>
              <a:cxnLst/>
              <a:rect l="0" t="0" r="0" b="0"/>
              <a:pathLst>
                <a:path w="85368" h="126643">
                  <a:moveTo>
                    <a:pt x="46141" y="38100"/>
                  </a:moveTo>
                  <a:lnTo>
                    <a:pt x="46141" y="38100"/>
                  </a:lnTo>
                  <a:lnTo>
                    <a:pt x="31394" y="25235"/>
                  </a:lnTo>
                  <a:lnTo>
                    <a:pt x="27843" y="23173"/>
                  </a:lnTo>
                  <a:lnTo>
                    <a:pt x="23359" y="23210"/>
                  </a:lnTo>
                  <a:lnTo>
                    <a:pt x="12732" y="27014"/>
                  </a:lnTo>
                  <a:lnTo>
                    <a:pt x="4716" y="35289"/>
                  </a:lnTo>
                  <a:lnTo>
                    <a:pt x="1592" y="40460"/>
                  </a:lnTo>
                  <a:lnTo>
                    <a:pt x="0" y="53730"/>
                  </a:lnTo>
                  <a:lnTo>
                    <a:pt x="2351" y="69036"/>
                  </a:lnTo>
                  <a:lnTo>
                    <a:pt x="17238" y="101857"/>
                  </a:lnTo>
                  <a:lnTo>
                    <a:pt x="28357" y="116531"/>
                  </a:lnTo>
                  <a:lnTo>
                    <a:pt x="40353" y="125405"/>
                  </a:lnTo>
                  <a:lnTo>
                    <a:pt x="47221" y="126642"/>
                  </a:lnTo>
                  <a:lnTo>
                    <a:pt x="62378" y="124254"/>
                  </a:lnTo>
                  <a:lnTo>
                    <a:pt x="68254" y="120936"/>
                  </a:lnTo>
                  <a:lnTo>
                    <a:pt x="76665" y="111605"/>
                  </a:lnTo>
                  <a:lnTo>
                    <a:pt x="85367" y="91080"/>
                  </a:lnTo>
                  <a:lnTo>
                    <a:pt x="84506" y="77169"/>
                  </a:lnTo>
                  <a:lnTo>
                    <a:pt x="82302" y="70496"/>
                  </a:lnTo>
                  <a:lnTo>
                    <a:pt x="58367" y="38185"/>
                  </a:lnTo>
                  <a:lnTo>
                    <a:pt x="52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3460">
            <a:extLst>
              <a:ext uri="{FF2B5EF4-FFF2-40B4-BE49-F238E27FC236}">
                <a16:creationId xmlns:a16="http://schemas.microsoft.com/office/drawing/2014/main" xmlns="" id="{06C16F76-DEE6-4E3A-BF60-7146F07557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48134" y="918663"/>
            <a:ext cx="181567" cy="103688"/>
          </a:xfrm>
          <a:custGeom>
            <a:avLst/>
            <a:gdLst/>
            <a:ahLst/>
            <a:cxnLst/>
            <a:rect l="0" t="0" r="0" b="0"/>
            <a:pathLst>
              <a:path w="181567" h="103688">
                <a:moveTo>
                  <a:pt x="86316" y="27487"/>
                </a:moveTo>
                <a:lnTo>
                  <a:pt x="86316" y="27487"/>
                </a:lnTo>
                <a:lnTo>
                  <a:pt x="82945" y="20745"/>
                </a:lnTo>
                <a:lnTo>
                  <a:pt x="77527" y="15554"/>
                </a:lnTo>
                <a:lnTo>
                  <a:pt x="50190" y="15"/>
                </a:lnTo>
                <a:lnTo>
                  <a:pt x="45298" y="0"/>
                </a:lnTo>
                <a:lnTo>
                  <a:pt x="34219" y="3746"/>
                </a:lnTo>
                <a:lnTo>
                  <a:pt x="24121" y="13878"/>
                </a:lnTo>
                <a:lnTo>
                  <a:pt x="6141" y="46749"/>
                </a:lnTo>
                <a:lnTo>
                  <a:pt x="0" y="73490"/>
                </a:lnTo>
                <a:lnTo>
                  <a:pt x="550" y="80027"/>
                </a:lnTo>
                <a:lnTo>
                  <a:pt x="2328" y="85092"/>
                </a:lnTo>
                <a:lnTo>
                  <a:pt x="4924" y="89173"/>
                </a:lnTo>
                <a:lnTo>
                  <a:pt x="8771" y="91189"/>
                </a:lnTo>
                <a:lnTo>
                  <a:pt x="18690" y="91547"/>
                </a:lnTo>
                <a:lnTo>
                  <a:pt x="39546" y="81040"/>
                </a:lnTo>
                <a:lnTo>
                  <a:pt x="78761" y="43435"/>
                </a:lnTo>
                <a:lnTo>
                  <a:pt x="81279" y="42353"/>
                </a:lnTo>
                <a:lnTo>
                  <a:pt x="84369" y="43042"/>
                </a:lnTo>
                <a:lnTo>
                  <a:pt x="91565" y="47571"/>
                </a:lnTo>
                <a:lnTo>
                  <a:pt x="122780" y="84403"/>
                </a:lnTo>
                <a:lnTo>
                  <a:pt x="164832" y="99146"/>
                </a:lnTo>
                <a:lnTo>
                  <a:pt x="181566" y="103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749">
            <a:extLst>
              <a:ext uri="{FF2B5EF4-FFF2-40B4-BE49-F238E27FC236}">
                <a16:creationId xmlns:a16="http://schemas.microsoft.com/office/drawing/2014/main" xmlns="" id="{3FB604A2-3688-40DA-8887-8581F50C982F}"/>
              </a:ext>
            </a:extLst>
          </p:cNvPr>
          <p:cNvGrpSpPr/>
          <p:nvPr/>
        </p:nvGrpSpPr>
        <p:grpSpPr>
          <a:xfrm>
            <a:off x="9423399" y="675322"/>
            <a:ext cx="1000885" cy="338060"/>
            <a:chOff x="9423399" y="675322"/>
            <a:chExt cx="1000885" cy="338060"/>
          </a:xfrm>
        </p:grpSpPr>
        <p:sp>
          <p:nvSpPr>
            <p:cNvPr id="80" name="SMARTInkShape-3461">
              <a:extLst>
                <a:ext uri="{FF2B5EF4-FFF2-40B4-BE49-F238E27FC236}">
                  <a16:creationId xmlns:a16="http://schemas.microsoft.com/office/drawing/2014/main" xmlns="" id="{226FEF00-28F4-4242-80C1-507C32D1BC67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0065297" y="675322"/>
              <a:ext cx="358987" cy="251204"/>
            </a:xfrm>
            <a:custGeom>
              <a:avLst/>
              <a:gdLst/>
              <a:ahLst/>
              <a:cxnLst/>
              <a:rect l="0" t="0" r="0" b="0"/>
              <a:pathLst>
                <a:path w="358987" h="251204">
                  <a:moveTo>
                    <a:pt x="62953" y="162878"/>
                  </a:moveTo>
                  <a:lnTo>
                    <a:pt x="62953" y="162878"/>
                  </a:lnTo>
                  <a:lnTo>
                    <a:pt x="39809" y="148572"/>
                  </a:lnTo>
                  <a:lnTo>
                    <a:pt x="23641" y="145234"/>
                  </a:lnTo>
                  <a:lnTo>
                    <a:pt x="18400" y="146882"/>
                  </a:lnTo>
                  <a:lnTo>
                    <a:pt x="8814" y="154357"/>
                  </a:lnTo>
                  <a:lnTo>
                    <a:pt x="3614" y="168498"/>
                  </a:lnTo>
                  <a:lnTo>
                    <a:pt x="0" y="215829"/>
                  </a:lnTo>
                  <a:lnTo>
                    <a:pt x="1026" y="240578"/>
                  </a:lnTo>
                  <a:lnTo>
                    <a:pt x="6266" y="249857"/>
                  </a:lnTo>
                  <a:lnTo>
                    <a:pt x="10345" y="251203"/>
                  </a:lnTo>
                  <a:lnTo>
                    <a:pt x="20522" y="248935"/>
                  </a:lnTo>
                  <a:lnTo>
                    <a:pt x="32101" y="237579"/>
                  </a:lnTo>
                  <a:lnTo>
                    <a:pt x="48638" y="209471"/>
                  </a:lnTo>
                  <a:lnTo>
                    <a:pt x="62474" y="170569"/>
                  </a:lnTo>
                  <a:lnTo>
                    <a:pt x="71206" y="137368"/>
                  </a:lnTo>
                  <a:lnTo>
                    <a:pt x="79792" y="96742"/>
                  </a:lnTo>
                  <a:lnTo>
                    <a:pt x="85817" y="50462"/>
                  </a:lnTo>
                  <a:lnTo>
                    <a:pt x="83463" y="33423"/>
                  </a:lnTo>
                  <a:lnTo>
                    <a:pt x="80860" y="27891"/>
                  </a:lnTo>
                  <a:lnTo>
                    <a:pt x="78419" y="25615"/>
                  </a:lnTo>
                  <a:lnTo>
                    <a:pt x="76085" y="25508"/>
                  </a:lnTo>
                  <a:lnTo>
                    <a:pt x="73824" y="26848"/>
                  </a:lnTo>
                  <a:lnTo>
                    <a:pt x="67271" y="48960"/>
                  </a:lnTo>
                  <a:lnTo>
                    <a:pt x="64232" y="89064"/>
                  </a:lnTo>
                  <a:lnTo>
                    <a:pt x="66703" y="133325"/>
                  </a:lnTo>
                  <a:lnTo>
                    <a:pt x="71903" y="174347"/>
                  </a:lnTo>
                  <a:lnTo>
                    <a:pt x="74542" y="203200"/>
                  </a:lnTo>
                  <a:lnTo>
                    <a:pt x="77735" y="209515"/>
                  </a:lnTo>
                  <a:lnTo>
                    <a:pt x="88807" y="218413"/>
                  </a:lnTo>
                  <a:lnTo>
                    <a:pt x="95711" y="219657"/>
                  </a:lnTo>
                  <a:lnTo>
                    <a:pt x="110908" y="217276"/>
                  </a:lnTo>
                  <a:lnTo>
                    <a:pt x="138702" y="204631"/>
                  </a:lnTo>
                  <a:lnTo>
                    <a:pt x="162538" y="184108"/>
                  </a:lnTo>
                  <a:lnTo>
                    <a:pt x="176264" y="160153"/>
                  </a:lnTo>
                  <a:lnTo>
                    <a:pt x="181429" y="141923"/>
                  </a:lnTo>
                  <a:lnTo>
                    <a:pt x="180037" y="138325"/>
                  </a:lnTo>
                  <a:lnTo>
                    <a:pt x="176993" y="135926"/>
                  </a:lnTo>
                  <a:lnTo>
                    <a:pt x="172846" y="134326"/>
                  </a:lnTo>
                  <a:lnTo>
                    <a:pt x="160712" y="138194"/>
                  </a:lnTo>
                  <a:lnTo>
                    <a:pt x="153526" y="142189"/>
                  </a:lnTo>
                  <a:lnTo>
                    <a:pt x="141778" y="156035"/>
                  </a:lnTo>
                  <a:lnTo>
                    <a:pt x="136669" y="164666"/>
                  </a:lnTo>
                  <a:lnTo>
                    <a:pt x="134676" y="173242"/>
                  </a:lnTo>
                  <a:lnTo>
                    <a:pt x="138285" y="212395"/>
                  </a:lnTo>
                  <a:lnTo>
                    <a:pt x="142808" y="218467"/>
                  </a:lnTo>
                  <a:lnTo>
                    <a:pt x="159122" y="228977"/>
                  </a:lnTo>
                  <a:lnTo>
                    <a:pt x="180482" y="232707"/>
                  </a:lnTo>
                  <a:lnTo>
                    <a:pt x="214427" y="228959"/>
                  </a:lnTo>
                  <a:lnTo>
                    <a:pt x="257504" y="211679"/>
                  </a:lnTo>
                  <a:lnTo>
                    <a:pt x="271246" y="200090"/>
                  </a:lnTo>
                  <a:lnTo>
                    <a:pt x="282949" y="181665"/>
                  </a:lnTo>
                  <a:lnTo>
                    <a:pt x="285816" y="175402"/>
                  </a:lnTo>
                  <a:lnTo>
                    <a:pt x="285613" y="170522"/>
                  </a:lnTo>
                  <a:lnTo>
                    <a:pt x="283360" y="166563"/>
                  </a:lnTo>
                  <a:lnTo>
                    <a:pt x="279740" y="163218"/>
                  </a:lnTo>
                  <a:lnTo>
                    <a:pt x="268194" y="159501"/>
                  </a:lnTo>
                  <a:lnTo>
                    <a:pt x="261163" y="158510"/>
                  </a:lnTo>
                  <a:lnTo>
                    <a:pt x="255771" y="159966"/>
                  </a:lnTo>
                  <a:lnTo>
                    <a:pt x="251471" y="163053"/>
                  </a:lnTo>
                  <a:lnTo>
                    <a:pt x="247898" y="167228"/>
                  </a:lnTo>
                  <a:lnTo>
                    <a:pt x="243928" y="179393"/>
                  </a:lnTo>
                  <a:lnTo>
                    <a:pt x="242869" y="193501"/>
                  </a:lnTo>
                  <a:lnTo>
                    <a:pt x="244751" y="206827"/>
                  </a:lnTo>
                  <a:lnTo>
                    <a:pt x="249821" y="216042"/>
                  </a:lnTo>
                  <a:lnTo>
                    <a:pt x="253148" y="219488"/>
                  </a:lnTo>
                  <a:lnTo>
                    <a:pt x="257483" y="221079"/>
                  </a:lnTo>
                  <a:lnTo>
                    <a:pt x="267944" y="220965"/>
                  </a:lnTo>
                  <a:lnTo>
                    <a:pt x="289104" y="210193"/>
                  </a:lnTo>
                  <a:lnTo>
                    <a:pt x="306507" y="190224"/>
                  </a:lnTo>
                  <a:lnTo>
                    <a:pt x="333050" y="147348"/>
                  </a:lnTo>
                  <a:lnTo>
                    <a:pt x="345163" y="104262"/>
                  </a:lnTo>
                  <a:lnTo>
                    <a:pt x="353245" y="67447"/>
                  </a:lnTo>
                  <a:lnTo>
                    <a:pt x="358986" y="20537"/>
                  </a:lnTo>
                  <a:lnTo>
                    <a:pt x="358447" y="4365"/>
                  </a:lnTo>
                  <a:lnTo>
                    <a:pt x="357316" y="53"/>
                  </a:lnTo>
                  <a:lnTo>
                    <a:pt x="355151" y="0"/>
                  </a:lnTo>
                  <a:lnTo>
                    <a:pt x="348981" y="7467"/>
                  </a:lnTo>
                  <a:lnTo>
                    <a:pt x="334204" y="44393"/>
                  </a:lnTo>
                  <a:lnTo>
                    <a:pt x="330029" y="79644"/>
                  </a:lnTo>
                  <a:lnTo>
                    <a:pt x="329820" y="117419"/>
                  </a:lnTo>
                  <a:lnTo>
                    <a:pt x="329727" y="153022"/>
                  </a:lnTo>
                  <a:lnTo>
                    <a:pt x="336417" y="194687"/>
                  </a:lnTo>
                  <a:lnTo>
                    <a:pt x="342353" y="22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462">
              <a:extLst>
                <a:ext uri="{FF2B5EF4-FFF2-40B4-BE49-F238E27FC236}">
                  <a16:creationId xmlns:a16="http://schemas.microsoft.com/office/drawing/2014/main" xmlns="" id="{6D58409F-5CC8-4AC4-A0D5-5E283CBDA37B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10020300" y="787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463">
              <a:extLst>
                <a:ext uri="{FF2B5EF4-FFF2-40B4-BE49-F238E27FC236}">
                  <a16:creationId xmlns:a16="http://schemas.microsoft.com/office/drawing/2014/main" xmlns="" id="{AF6192CE-190A-4DCD-9A6F-FF5E6B773008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9988550" y="882650"/>
              <a:ext cx="3371" cy="63501"/>
            </a:xfrm>
            <a:custGeom>
              <a:avLst/>
              <a:gdLst/>
              <a:ahLst/>
              <a:cxnLst/>
              <a:rect l="0" t="0" r="0" b="0"/>
              <a:pathLst>
                <a:path w="3371" h="635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413" y="542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464">
              <a:extLst>
                <a:ext uri="{FF2B5EF4-FFF2-40B4-BE49-F238E27FC236}">
                  <a16:creationId xmlns:a16="http://schemas.microsoft.com/office/drawing/2014/main" xmlns="" id="{A39CCE32-A3FC-4A1E-B6C3-02055CCCBEE9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9856350" y="801620"/>
              <a:ext cx="72071" cy="160965"/>
            </a:xfrm>
            <a:custGeom>
              <a:avLst/>
              <a:gdLst/>
              <a:ahLst/>
              <a:cxnLst/>
              <a:rect l="0" t="0" r="0" b="0"/>
              <a:pathLst>
                <a:path w="72071" h="160965">
                  <a:moveTo>
                    <a:pt x="68700" y="17530"/>
                  </a:moveTo>
                  <a:lnTo>
                    <a:pt x="68700" y="17530"/>
                  </a:lnTo>
                  <a:lnTo>
                    <a:pt x="72070" y="14159"/>
                  </a:lnTo>
                  <a:lnTo>
                    <a:pt x="71652" y="12460"/>
                  </a:lnTo>
                  <a:lnTo>
                    <a:pt x="60483" y="2603"/>
                  </a:lnTo>
                  <a:lnTo>
                    <a:pt x="54230" y="313"/>
                  </a:lnTo>
                  <a:lnTo>
                    <a:pt x="45336" y="0"/>
                  </a:lnTo>
                  <a:lnTo>
                    <a:pt x="25166" y="4496"/>
                  </a:lnTo>
                  <a:lnTo>
                    <a:pt x="11957" y="10797"/>
                  </a:lnTo>
                  <a:lnTo>
                    <a:pt x="7588" y="15158"/>
                  </a:lnTo>
                  <a:lnTo>
                    <a:pt x="2734" y="25648"/>
                  </a:lnTo>
                  <a:lnTo>
                    <a:pt x="0" y="43454"/>
                  </a:lnTo>
                  <a:lnTo>
                    <a:pt x="3125" y="53981"/>
                  </a:lnTo>
                  <a:lnTo>
                    <a:pt x="5933" y="58764"/>
                  </a:lnTo>
                  <a:lnTo>
                    <a:pt x="32795" y="82767"/>
                  </a:lnTo>
                  <a:lnTo>
                    <a:pt x="47966" y="106773"/>
                  </a:lnTo>
                  <a:lnTo>
                    <a:pt x="50548" y="119283"/>
                  </a:lnTo>
                  <a:lnTo>
                    <a:pt x="48035" y="136344"/>
                  </a:lnTo>
                  <a:lnTo>
                    <a:pt x="46456" y="141189"/>
                  </a:lnTo>
                  <a:lnTo>
                    <a:pt x="39058" y="150336"/>
                  </a:lnTo>
                  <a:lnTo>
                    <a:pt x="26756" y="159656"/>
                  </a:lnTo>
                  <a:lnTo>
                    <a:pt x="23804" y="160964"/>
                  </a:lnTo>
                  <a:lnTo>
                    <a:pt x="21835" y="160425"/>
                  </a:lnTo>
                  <a:lnTo>
                    <a:pt x="20524" y="158654"/>
                  </a:lnTo>
                  <a:lnTo>
                    <a:pt x="17900" y="150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65">
              <a:extLst>
                <a:ext uri="{FF2B5EF4-FFF2-40B4-BE49-F238E27FC236}">
                  <a16:creationId xmlns:a16="http://schemas.microsoft.com/office/drawing/2014/main" xmlns="" id="{8D3279E3-C858-4588-BCB7-FC201CA8941A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9664700" y="9017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23937" y="10496"/>
                  </a:lnTo>
                  <a:lnTo>
                    <a:pt x="69983" y="235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66">
              <a:extLst>
                <a:ext uri="{FF2B5EF4-FFF2-40B4-BE49-F238E27FC236}">
                  <a16:creationId xmlns:a16="http://schemas.microsoft.com/office/drawing/2014/main" xmlns="" id="{693D786B-DF85-4BC9-901F-7B0C7DCDD12F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9423399" y="814252"/>
              <a:ext cx="90679" cy="199130"/>
            </a:xfrm>
            <a:custGeom>
              <a:avLst/>
              <a:gdLst/>
              <a:ahLst/>
              <a:cxnLst/>
              <a:rect l="0" t="0" r="0" b="0"/>
              <a:pathLst>
                <a:path w="90679" h="199130">
                  <a:moveTo>
                    <a:pt x="1" y="30298"/>
                  </a:moveTo>
                  <a:lnTo>
                    <a:pt x="1" y="30298"/>
                  </a:lnTo>
                  <a:lnTo>
                    <a:pt x="0" y="19363"/>
                  </a:lnTo>
                  <a:lnTo>
                    <a:pt x="3371" y="11379"/>
                  </a:lnTo>
                  <a:lnTo>
                    <a:pt x="14434" y="5897"/>
                  </a:lnTo>
                  <a:lnTo>
                    <a:pt x="46910" y="0"/>
                  </a:lnTo>
                  <a:lnTo>
                    <a:pt x="61772" y="2956"/>
                  </a:lnTo>
                  <a:lnTo>
                    <a:pt x="68698" y="5720"/>
                  </a:lnTo>
                  <a:lnTo>
                    <a:pt x="78276" y="14435"/>
                  </a:lnTo>
                  <a:lnTo>
                    <a:pt x="81818" y="19723"/>
                  </a:lnTo>
                  <a:lnTo>
                    <a:pt x="82062" y="26070"/>
                  </a:lnTo>
                  <a:lnTo>
                    <a:pt x="76689" y="40649"/>
                  </a:lnTo>
                  <a:lnTo>
                    <a:pt x="41840" y="82988"/>
                  </a:lnTo>
                  <a:lnTo>
                    <a:pt x="34354" y="88994"/>
                  </a:lnTo>
                  <a:lnTo>
                    <a:pt x="23799" y="96220"/>
                  </a:lnTo>
                  <a:lnTo>
                    <a:pt x="23627" y="97529"/>
                  </a:lnTo>
                  <a:lnTo>
                    <a:pt x="24924" y="98402"/>
                  </a:lnTo>
                  <a:lnTo>
                    <a:pt x="61238" y="112255"/>
                  </a:lnTo>
                  <a:lnTo>
                    <a:pt x="78509" y="123883"/>
                  </a:lnTo>
                  <a:lnTo>
                    <a:pt x="86164" y="133980"/>
                  </a:lnTo>
                  <a:lnTo>
                    <a:pt x="89192" y="139636"/>
                  </a:lnTo>
                  <a:lnTo>
                    <a:pt x="90678" y="151565"/>
                  </a:lnTo>
                  <a:lnTo>
                    <a:pt x="90085" y="157709"/>
                  </a:lnTo>
                  <a:lnTo>
                    <a:pt x="81902" y="170181"/>
                  </a:lnTo>
                  <a:lnTo>
                    <a:pt x="68151" y="182074"/>
                  </a:lnTo>
                  <a:lnTo>
                    <a:pt x="41281" y="195291"/>
                  </a:lnTo>
                  <a:lnTo>
                    <a:pt x="17955" y="199129"/>
                  </a:lnTo>
                  <a:lnTo>
                    <a:pt x="14087" y="198591"/>
                  </a:lnTo>
                  <a:lnTo>
                    <a:pt x="11508" y="197527"/>
                  </a:lnTo>
                  <a:lnTo>
                    <a:pt x="9788" y="195406"/>
                  </a:lnTo>
                  <a:lnTo>
                    <a:pt x="6351" y="18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750">
            <a:extLst>
              <a:ext uri="{FF2B5EF4-FFF2-40B4-BE49-F238E27FC236}">
                <a16:creationId xmlns:a16="http://schemas.microsoft.com/office/drawing/2014/main" xmlns="" id="{9B1B5B39-677E-4A1E-BFC7-83405AB9EA6D}"/>
              </a:ext>
            </a:extLst>
          </p:cNvPr>
          <p:cNvGrpSpPr/>
          <p:nvPr/>
        </p:nvGrpSpPr>
        <p:grpSpPr>
          <a:xfrm>
            <a:off x="10781259" y="668100"/>
            <a:ext cx="394742" cy="282780"/>
            <a:chOff x="10781259" y="668100"/>
            <a:chExt cx="394742" cy="282780"/>
          </a:xfrm>
        </p:grpSpPr>
        <p:sp>
          <p:nvSpPr>
            <p:cNvPr id="87" name="SMARTInkShape-3467">
              <a:extLst>
                <a:ext uri="{FF2B5EF4-FFF2-40B4-BE49-F238E27FC236}">
                  <a16:creationId xmlns:a16="http://schemas.microsoft.com/office/drawing/2014/main" xmlns="" id="{6D3DA94F-7B32-419B-959D-1F106BE76421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0781259" y="668100"/>
              <a:ext cx="120056" cy="278051"/>
            </a:xfrm>
            <a:custGeom>
              <a:avLst/>
              <a:gdLst/>
              <a:ahLst/>
              <a:cxnLst/>
              <a:rect l="0" t="0" r="0" b="0"/>
              <a:pathLst>
                <a:path w="120056" h="278051">
                  <a:moveTo>
                    <a:pt x="89941" y="170100"/>
                  </a:moveTo>
                  <a:lnTo>
                    <a:pt x="89941" y="170100"/>
                  </a:lnTo>
                  <a:lnTo>
                    <a:pt x="89941" y="157270"/>
                  </a:lnTo>
                  <a:lnTo>
                    <a:pt x="88529" y="154491"/>
                  </a:lnTo>
                  <a:lnTo>
                    <a:pt x="83199" y="149522"/>
                  </a:lnTo>
                  <a:lnTo>
                    <a:pt x="68893" y="142758"/>
                  </a:lnTo>
                  <a:lnTo>
                    <a:pt x="47878" y="139656"/>
                  </a:lnTo>
                  <a:lnTo>
                    <a:pt x="35733" y="142693"/>
                  </a:lnTo>
                  <a:lnTo>
                    <a:pt x="30519" y="145479"/>
                  </a:lnTo>
                  <a:lnTo>
                    <a:pt x="13068" y="169625"/>
                  </a:lnTo>
                  <a:lnTo>
                    <a:pt x="1234" y="203591"/>
                  </a:lnTo>
                  <a:lnTo>
                    <a:pt x="0" y="237095"/>
                  </a:lnTo>
                  <a:lnTo>
                    <a:pt x="6222" y="253027"/>
                  </a:lnTo>
                  <a:lnTo>
                    <a:pt x="10845" y="259251"/>
                  </a:lnTo>
                  <a:lnTo>
                    <a:pt x="16043" y="262695"/>
                  </a:lnTo>
                  <a:lnTo>
                    <a:pt x="27463" y="264641"/>
                  </a:lnTo>
                  <a:lnTo>
                    <a:pt x="33472" y="262055"/>
                  </a:lnTo>
                  <a:lnTo>
                    <a:pt x="45794" y="251656"/>
                  </a:lnTo>
                  <a:lnTo>
                    <a:pt x="64630" y="223192"/>
                  </a:lnTo>
                  <a:lnTo>
                    <a:pt x="80245" y="181206"/>
                  </a:lnTo>
                  <a:lnTo>
                    <a:pt x="89394" y="141875"/>
                  </a:lnTo>
                  <a:lnTo>
                    <a:pt x="98165" y="97583"/>
                  </a:lnTo>
                  <a:lnTo>
                    <a:pt x="106767" y="54380"/>
                  </a:lnTo>
                  <a:lnTo>
                    <a:pt x="116171" y="10616"/>
                  </a:lnTo>
                  <a:lnTo>
                    <a:pt x="119237" y="675"/>
                  </a:lnTo>
                  <a:lnTo>
                    <a:pt x="120055" y="0"/>
                  </a:lnTo>
                  <a:lnTo>
                    <a:pt x="115592" y="33567"/>
                  </a:lnTo>
                  <a:lnTo>
                    <a:pt x="109337" y="72024"/>
                  </a:lnTo>
                  <a:lnTo>
                    <a:pt x="105617" y="113576"/>
                  </a:lnTo>
                  <a:lnTo>
                    <a:pt x="103963" y="154150"/>
                  </a:lnTo>
                  <a:lnTo>
                    <a:pt x="103229" y="190998"/>
                  </a:lnTo>
                  <a:lnTo>
                    <a:pt x="102815" y="233364"/>
                  </a:lnTo>
                  <a:lnTo>
                    <a:pt x="108991" y="27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468">
              <a:extLst>
                <a:ext uri="{FF2B5EF4-FFF2-40B4-BE49-F238E27FC236}">
                  <a16:creationId xmlns:a16="http://schemas.microsoft.com/office/drawing/2014/main" xmlns="" id="{474F8882-B2F1-4BC1-A6A1-E17E5B65033E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0979150" y="8636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4745" y="387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469">
              <a:extLst>
                <a:ext uri="{FF2B5EF4-FFF2-40B4-BE49-F238E27FC236}">
                  <a16:creationId xmlns:a16="http://schemas.microsoft.com/office/drawing/2014/main" xmlns="" id="{1850F3D6-901E-4C8B-B2DC-8D5CC308D089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1049000" y="808318"/>
              <a:ext cx="127001" cy="142562"/>
            </a:xfrm>
            <a:custGeom>
              <a:avLst/>
              <a:gdLst/>
              <a:ahLst/>
              <a:cxnLst/>
              <a:rect l="0" t="0" r="0" b="0"/>
              <a:pathLst>
                <a:path w="127001" h="142562">
                  <a:moveTo>
                    <a:pt x="0" y="48932"/>
                  </a:moveTo>
                  <a:lnTo>
                    <a:pt x="0" y="48932"/>
                  </a:lnTo>
                  <a:lnTo>
                    <a:pt x="6742" y="48932"/>
                  </a:lnTo>
                  <a:lnTo>
                    <a:pt x="31096" y="38793"/>
                  </a:lnTo>
                  <a:lnTo>
                    <a:pt x="49900" y="26564"/>
                  </a:lnTo>
                  <a:lnTo>
                    <a:pt x="60043" y="15707"/>
                  </a:lnTo>
                  <a:lnTo>
                    <a:pt x="62606" y="11260"/>
                  </a:lnTo>
                  <a:lnTo>
                    <a:pt x="63610" y="7590"/>
                  </a:lnTo>
                  <a:lnTo>
                    <a:pt x="63574" y="4437"/>
                  </a:lnTo>
                  <a:lnTo>
                    <a:pt x="62138" y="2335"/>
                  </a:lnTo>
                  <a:lnTo>
                    <a:pt x="59769" y="934"/>
                  </a:lnTo>
                  <a:lnTo>
                    <a:pt x="56780" y="0"/>
                  </a:lnTo>
                  <a:lnTo>
                    <a:pt x="45932" y="4607"/>
                  </a:lnTo>
                  <a:lnTo>
                    <a:pt x="39088" y="8799"/>
                  </a:lnTo>
                  <a:lnTo>
                    <a:pt x="19341" y="38295"/>
                  </a:lnTo>
                  <a:lnTo>
                    <a:pt x="6828" y="74943"/>
                  </a:lnTo>
                  <a:lnTo>
                    <a:pt x="5393" y="109242"/>
                  </a:lnTo>
                  <a:lnTo>
                    <a:pt x="11569" y="127242"/>
                  </a:lnTo>
                  <a:lnTo>
                    <a:pt x="16179" y="135005"/>
                  </a:lnTo>
                  <a:lnTo>
                    <a:pt x="22075" y="139475"/>
                  </a:lnTo>
                  <a:lnTo>
                    <a:pt x="36151" y="142561"/>
                  </a:lnTo>
                  <a:lnTo>
                    <a:pt x="81982" y="133723"/>
                  </a:lnTo>
                  <a:lnTo>
                    <a:pt x="127000" y="118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70">
              <a:extLst>
                <a:ext uri="{FF2B5EF4-FFF2-40B4-BE49-F238E27FC236}">
                  <a16:creationId xmlns:a16="http://schemas.microsoft.com/office/drawing/2014/main" xmlns="" id="{0A58DEA1-7A11-4AAC-98DC-3735AD44983C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0998200" y="780259"/>
              <a:ext cx="19051" cy="38892"/>
            </a:xfrm>
            <a:custGeom>
              <a:avLst/>
              <a:gdLst/>
              <a:ahLst/>
              <a:cxnLst/>
              <a:rect l="0" t="0" r="0" b="0"/>
              <a:pathLst>
                <a:path w="19051" h="38892">
                  <a:moveTo>
                    <a:pt x="0" y="38891"/>
                  </a:moveTo>
                  <a:lnTo>
                    <a:pt x="0" y="38891"/>
                  </a:lnTo>
                  <a:lnTo>
                    <a:pt x="6907" y="6854"/>
                  </a:lnTo>
                  <a:lnTo>
                    <a:pt x="8838" y="2716"/>
                  </a:lnTo>
                  <a:lnTo>
                    <a:pt x="10831" y="663"/>
                  </a:lnTo>
                  <a:lnTo>
                    <a:pt x="12865" y="0"/>
                  </a:lnTo>
                  <a:lnTo>
                    <a:pt x="19050" y="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751">
            <a:extLst>
              <a:ext uri="{FF2B5EF4-FFF2-40B4-BE49-F238E27FC236}">
                <a16:creationId xmlns:a16="http://schemas.microsoft.com/office/drawing/2014/main" xmlns="" id="{E5A6EAD4-524E-477D-9889-0B59C85DD560}"/>
              </a:ext>
            </a:extLst>
          </p:cNvPr>
          <p:cNvGrpSpPr/>
          <p:nvPr/>
        </p:nvGrpSpPr>
        <p:grpSpPr>
          <a:xfrm>
            <a:off x="8185150" y="1623663"/>
            <a:ext cx="459334" cy="332138"/>
            <a:chOff x="8185150" y="1623663"/>
            <a:chExt cx="459334" cy="332138"/>
          </a:xfrm>
        </p:grpSpPr>
        <p:sp>
          <p:nvSpPr>
            <p:cNvPr id="92" name="SMARTInkShape-3471">
              <a:extLst>
                <a:ext uri="{FF2B5EF4-FFF2-40B4-BE49-F238E27FC236}">
                  <a16:creationId xmlns:a16="http://schemas.microsoft.com/office/drawing/2014/main" xmlns="" id="{E75D5A9F-237A-4D1C-A0E7-6FFE6E9F5656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8616950" y="1623663"/>
              <a:ext cx="27534" cy="281338"/>
            </a:xfrm>
            <a:custGeom>
              <a:avLst/>
              <a:gdLst/>
              <a:ahLst/>
              <a:cxnLst/>
              <a:rect l="0" t="0" r="0" b="0"/>
              <a:pathLst>
                <a:path w="27534" h="281338">
                  <a:moveTo>
                    <a:pt x="0" y="27337"/>
                  </a:moveTo>
                  <a:lnTo>
                    <a:pt x="0" y="27337"/>
                  </a:lnTo>
                  <a:lnTo>
                    <a:pt x="0" y="0"/>
                  </a:lnTo>
                  <a:lnTo>
                    <a:pt x="3763" y="35087"/>
                  </a:lnTo>
                  <a:lnTo>
                    <a:pt x="10138" y="70292"/>
                  </a:lnTo>
                  <a:lnTo>
                    <a:pt x="17676" y="111810"/>
                  </a:lnTo>
                  <a:lnTo>
                    <a:pt x="23848" y="154251"/>
                  </a:lnTo>
                  <a:lnTo>
                    <a:pt x="27533" y="196632"/>
                  </a:lnTo>
                  <a:lnTo>
                    <a:pt x="26818" y="238987"/>
                  </a:lnTo>
                  <a:lnTo>
                    <a:pt x="25400" y="28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72">
              <a:extLst>
                <a:ext uri="{FF2B5EF4-FFF2-40B4-BE49-F238E27FC236}">
                  <a16:creationId xmlns:a16="http://schemas.microsoft.com/office/drawing/2014/main" xmlns="" id="{76BFB8AF-D959-4F75-ADEC-2E5F63AF80F1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515350" y="1658633"/>
              <a:ext cx="25401" cy="297168"/>
            </a:xfrm>
            <a:custGeom>
              <a:avLst/>
              <a:gdLst/>
              <a:ahLst/>
              <a:cxnLst/>
              <a:rect l="0" t="0" r="0" b="0"/>
              <a:pathLst>
                <a:path w="25401" h="297168">
                  <a:moveTo>
                    <a:pt x="0" y="36817"/>
                  </a:moveTo>
                  <a:lnTo>
                    <a:pt x="0" y="36817"/>
                  </a:lnTo>
                  <a:lnTo>
                    <a:pt x="0" y="0"/>
                  </a:lnTo>
                  <a:lnTo>
                    <a:pt x="3370" y="36464"/>
                  </a:lnTo>
                  <a:lnTo>
                    <a:pt x="8788" y="69586"/>
                  </a:lnTo>
                  <a:lnTo>
                    <a:pt x="15194" y="108531"/>
                  </a:lnTo>
                  <a:lnTo>
                    <a:pt x="20394" y="151710"/>
                  </a:lnTo>
                  <a:lnTo>
                    <a:pt x="23175" y="194890"/>
                  </a:lnTo>
                  <a:lnTo>
                    <a:pt x="24411" y="234777"/>
                  </a:lnTo>
                  <a:lnTo>
                    <a:pt x="25107" y="276799"/>
                  </a:lnTo>
                  <a:lnTo>
                    <a:pt x="25400" y="297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73">
              <a:extLst>
                <a:ext uri="{FF2B5EF4-FFF2-40B4-BE49-F238E27FC236}">
                  <a16:creationId xmlns:a16="http://schemas.microsoft.com/office/drawing/2014/main" xmlns="" id="{36C5D543-8646-47CF-9163-E2D2214C47A5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378861" y="1790700"/>
              <a:ext cx="86621" cy="117024"/>
            </a:xfrm>
            <a:custGeom>
              <a:avLst/>
              <a:gdLst/>
              <a:ahLst/>
              <a:cxnLst/>
              <a:rect l="0" t="0" r="0" b="0"/>
              <a:pathLst>
                <a:path w="86621" h="117024">
                  <a:moveTo>
                    <a:pt x="53939" y="6350"/>
                  </a:moveTo>
                  <a:lnTo>
                    <a:pt x="53939" y="6350"/>
                  </a:lnTo>
                  <a:lnTo>
                    <a:pt x="50568" y="2979"/>
                  </a:lnTo>
                  <a:lnTo>
                    <a:pt x="45150" y="1324"/>
                  </a:lnTo>
                  <a:lnTo>
                    <a:pt x="41730" y="883"/>
                  </a:lnTo>
                  <a:lnTo>
                    <a:pt x="23432" y="10374"/>
                  </a:lnTo>
                  <a:lnTo>
                    <a:pt x="6878" y="26592"/>
                  </a:lnTo>
                  <a:lnTo>
                    <a:pt x="1273" y="44274"/>
                  </a:lnTo>
                  <a:lnTo>
                    <a:pt x="0" y="76148"/>
                  </a:lnTo>
                  <a:lnTo>
                    <a:pt x="1045" y="86748"/>
                  </a:lnTo>
                  <a:lnTo>
                    <a:pt x="5271" y="95227"/>
                  </a:lnTo>
                  <a:lnTo>
                    <a:pt x="19373" y="108410"/>
                  </a:lnTo>
                  <a:lnTo>
                    <a:pt x="35519" y="115210"/>
                  </a:lnTo>
                  <a:lnTo>
                    <a:pt x="43776" y="117023"/>
                  </a:lnTo>
                  <a:lnTo>
                    <a:pt x="60475" y="113394"/>
                  </a:lnTo>
                  <a:lnTo>
                    <a:pt x="68879" y="109462"/>
                  </a:lnTo>
                  <a:lnTo>
                    <a:pt x="80099" y="97568"/>
                  </a:lnTo>
                  <a:lnTo>
                    <a:pt x="84079" y="90446"/>
                  </a:lnTo>
                  <a:lnTo>
                    <a:pt x="86620" y="75005"/>
                  </a:lnTo>
                  <a:lnTo>
                    <a:pt x="86308" y="66937"/>
                  </a:lnTo>
                  <a:lnTo>
                    <a:pt x="76557" y="50446"/>
                  </a:lnTo>
                  <a:lnTo>
                    <a:pt x="38860" y="12560"/>
                  </a:lnTo>
                  <a:lnTo>
                    <a:pt x="39653" y="9784"/>
                  </a:lnTo>
                  <a:lnTo>
                    <a:pt x="53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74">
              <a:extLst>
                <a:ext uri="{FF2B5EF4-FFF2-40B4-BE49-F238E27FC236}">
                  <a16:creationId xmlns:a16="http://schemas.microsoft.com/office/drawing/2014/main" xmlns="" id="{AEADE306-B6B9-42F7-BD30-B7FC9C2A563F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185150" y="1771650"/>
              <a:ext cx="177801" cy="177060"/>
            </a:xfrm>
            <a:custGeom>
              <a:avLst/>
              <a:gdLst/>
              <a:ahLst/>
              <a:cxnLst/>
              <a:rect l="0" t="0" r="0" b="0"/>
              <a:pathLst>
                <a:path w="177801" h="177060">
                  <a:moveTo>
                    <a:pt x="0" y="63500"/>
                  </a:moveTo>
                  <a:lnTo>
                    <a:pt x="0" y="63500"/>
                  </a:lnTo>
                  <a:lnTo>
                    <a:pt x="8838" y="45823"/>
                  </a:lnTo>
                  <a:lnTo>
                    <a:pt x="16628" y="39651"/>
                  </a:lnTo>
                  <a:lnTo>
                    <a:pt x="21668" y="37017"/>
                  </a:lnTo>
                  <a:lnTo>
                    <a:pt x="36676" y="35973"/>
                  </a:lnTo>
                  <a:lnTo>
                    <a:pt x="55107" y="39271"/>
                  </a:lnTo>
                  <a:lnTo>
                    <a:pt x="75056" y="47793"/>
                  </a:lnTo>
                  <a:lnTo>
                    <a:pt x="90038" y="66162"/>
                  </a:lnTo>
                  <a:lnTo>
                    <a:pt x="106405" y="102389"/>
                  </a:lnTo>
                  <a:lnTo>
                    <a:pt x="113613" y="126645"/>
                  </a:lnTo>
                  <a:lnTo>
                    <a:pt x="114465" y="149184"/>
                  </a:lnTo>
                  <a:lnTo>
                    <a:pt x="108729" y="165317"/>
                  </a:lnTo>
                  <a:lnTo>
                    <a:pt x="104236" y="171595"/>
                  </a:lnTo>
                  <a:lnTo>
                    <a:pt x="99830" y="175074"/>
                  </a:lnTo>
                  <a:lnTo>
                    <a:pt x="95481" y="176688"/>
                  </a:lnTo>
                  <a:lnTo>
                    <a:pt x="91170" y="177059"/>
                  </a:lnTo>
                  <a:lnTo>
                    <a:pt x="84500" y="156774"/>
                  </a:lnTo>
                  <a:lnTo>
                    <a:pt x="81734" y="140500"/>
                  </a:lnTo>
                  <a:lnTo>
                    <a:pt x="86185" y="105483"/>
                  </a:lnTo>
                  <a:lnTo>
                    <a:pt x="97572" y="71576"/>
                  </a:lnTo>
                  <a:lnTo>
                    <a:pt x="120555" y="34064"/>
                  </a:lnTo>
                  <a:lnTo>
                    <a:pt x="147981" y="1103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3475">
            <a:extLst>
              <a:ext uri="{FF2B5EF4-FFF2-40B4-BE49-F238E27FC236}">
                <a16:creationId xmlns:a16="http://schemas.microsoft.com/office/drawing/2014/main" xmlns="" id="{F27CB58C-0837-42C2-BA5A-065FEF45A8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79819" y="1808822"/>
            <a:ext cx="183232" cy="110968"/>
          </a:xfrm>
          <a:custGeom>
            <a:avLst/>
            <a:gdLst/>
            <a:ahLst/>
            <a:cxnLst/>
            <a:rect l="0" t="0" r="0" b="0"/>
            <a:pathLst>
              <a:path w="183232" h="110968">
                <a:moveTo>
                  <a:pt x="87981" y="39028"/>
                </a:moveTo>
                <a:lnTo>
                  <a:pt x="87981" y="39028"/>
                </a:lnTo>
                <a:lnTo>
                  <a:pt x="91351" y="32286"/>
                </a:lnTo>
                <a:lnTo>
                  <a:pt x="91125" y="25213"/>
                </a:lnTo>
                <a:lnTo>
                  <a:pt x="85231" y="9174"/>
                </a:lnTo>
                <a:lnTo>
                  <a:pt x="77586" y="2711"/>
                </a:lnTo>
                <a:lnTo>
                  <a:pt x="72584" y="0"/>
                </a:lnTo>
                <a:lnTo>
                  <a:pt x="57620" y="751"/>
                </a:lnTo>
                <a:lnTo>
                  <a:pt x="48690" y="2927"/>
                </a:lnTo>
                <a:lnTo>
                  <a:pt x="33124" y="12870"/>
                </a:lnTo>
                <a:lnTo>
                  <a:pt x="19150" y="28108"/>
                </a:lnTo>
                <a:lnTo>
                  <a:pt x="5884" y="48991"/>
                </a:lnTo>
                <a:lnTo>
                  <a:pt x="458" y="68621"/>
                </a:lnTo>
                <a:lnTo>
                  <a:pt x="0" y="77807"/>
                </a:lnTo>
                <a:lnTo>
                  <a:pt x="5133" y="93657"/>
                </a:lnTo>
                <a:lnTo>
                  <a:pt x="9466" y="100847"/>
                </a:lnTo>
                <a:lnTo>
                  <a:pt x="15176" y="105641"/>
                </a:lnTo>
                <a:lnTo>
                  <a:pt x="29047" y="110967"/>
                </a:lnTo>
                <a:lnTo>
                  <a:pt x="46501" y="107690"/>
                </a:lnTo>
                <a:lnTo>
                  <a:pt x="56095" y="103853"/>
                </a:lnTo>
                <a:lnTo>
                  <a:pt x="72398" y="90181"/>
                </a:lnTo>
                <a:lnTo>
                  <a:pt x="97432" y="58518"/>
                </a:lnTo>
                <a:lnTo>
                  <a:pt x="98514" y="58372"/>
                </a:lnTo>
                <a:lnTo>
                  <a:pt x="139529" y="89883"/>
                </a:lnTo>
                <a:lnTo>
                  <a:pt x="183231" y="1088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753">
            <a:extLst>
              <a:ext uri="{FF2B5EF4-FFF2-40B4-BE49-F238E27FC236}">
                <a16:creationId xmlns:a16="http://schemas.microsoft.com/office/drawing/2014/main" xmlns="" id="{DBC2B931-DBDA-4EC9-A52D-40A3DCECC4A0}"/>
              </a:ext>
            </a:extLst>
          </p:cNvPr>
          <p:cNvGrpSpPr/>
          <p:nvPr/>
        </p:nvGrpSpPr>
        <p:grpSpPr>
          <a:xfrm>
            <a:off x="9572429" y="1639854"/>
            <a:ext cx="1080145" cy="329937"/>
            <a:chOff x="9572429" y="1639854"/>
            <a:chExt cx="1080145" cy="329937"/>
          </a:xfrm>
        </p:grpSpPr>
        <p:sp>
          <p:nvSpPr>
            <p:cNvPr id="98" name="SMARTInkShape-3476">
              <a:extLst>
                <a:ext uri="{FF2B5EF4-FFF2-40B4-BE49-F238E27FC236}">
                  <a16:creationId xmlns:a16="http://schemas.microsoft.com/office/drawing/2014/main" xmlns="" id="{8AE789D2-824C-46C3-9429-E21115DCFEA0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0418907" y="1639854"/>
              <a:ext cx="233667" cy="232256"/>
            </a:xfrm>
            <a:custGeom>
              <a:avLst/>
              <a:gdLst/>
              <a:ahLst/>
              <a:cxnLst/>
              <a:rect l="0" t="0" r="0" b="0"/>
              <a:pathLst>
                <a:path w="233667" h="232256">
                  <a:moveTo>
                    <a:pt x="7793" y="176246"/>
                  </a:moveTo>
                  <a:lnTo>
                    <a:pt x="7793" y="176246"/>
                  </a:lnTo>
                  <a:lnTo>
                    <a:pt x="40408" y="175540"/>
                  </a:lnTo>
                  <a:lnTo>
                    <a:pt x="49570" y="172875"/>
                  </a:lnTo>
                  <a:lnTo>
                    <a:pt x="52577" y="170471"/>
                  </a:lnTo>
                  <a:lnTo>
                    <a:pt x="55920" y="164036"/>
                  </a:lnTo>
                  <a:lnTo>
                    <a:pt x="55400" y="161051"/>
                  </a:lnTo>
                  <a:lnTo>
                    <a:pt x="51059" y="155852"/>
                  </a:lnTo>
                  <a:lnTo>
                    <a:pt x="40662" y="154952"/>
                  </a:lnTo>
                  <a:lnTo>
                    <a:pt x="27341" y="157610"/>
                  </a:lnTo>
                  <a:lnTo>
                    <a:pt x="14364" y="163495"/>
                  </a:lnTo>
                  <a:lnTo>
                    <a:pt x="5304" y="172695"/>
                  </a:lnTo>
                  <a:lnTo>
                    <a:pt x="1900" y="178112"/>
                  </a:lnTo>
                  <a:lnTo>
                    <a:pt x="0" y="191657"/>
                  </a:lnTo>
                  <a:lnTo>
                    <a:pt x="481" y="199220"/>
                  </a:lnTo>
                  <a:lnTo>
                    <a:pt x="6660" y="211386"/>
                  </a:lnTo>
                  <a:lnTo>
                    <a:pt x="11271" y="216606"/>
                  </a:lnTo>
                  <a:lnTo>
                    <a:pt x="23921" y="224287"/>
                  </a:lnTo>
                  <a:lnTo>
                    <a:pt x="40360" y="229348"/>
                  </a:lnTo>
                  <a:lnTo>
                    <a:pt x="85408" y="230715"/>
                  </a:lnTo>
                  <a:lnTo>
                    <a:pt x="131701" y="221029"/>
                  </a:lnTo>
                  <a:lnTo>
                    <a:pt x="147764" y="209790"/>
                  </a:lnTo>
                  <a:lnTo>
                    <a:pt x="158197" y="195388"/>
                  </a:lnTo>
                  <a:lnTo>
                    <a:pt x="162834" y="179579"/>
                  </a:lnTo>
                  <a:lnTo>
                    <a:pt x="161953" y="172824"/>
                  </a:lnTo>
                  <a:lnTo>
                    <a:pt x="155330" y="161555"/>
                  </a:lnTo>
                  <a:lnTo>
                    <a:pt x="149897" y="157985"/>
                  </a:lnTo>
                  <a:lnTo>
                    <a:pt x="136331" y="154019"/>
                  </a:lnTo>
                  <a:lnTo>
                    <a:pt x="122776" y="156019"/>
                  </a:lnTo>
                  <a:lnTo>
                    <a:pt x="116199" y="158528"/>
                  </a:lnTo>
                  <a:lnTo>
                    <a:pt x="111107" y="163729"/>
                  </a:lnTo>
                  <a:lnTo>
                    <a:pt x="103569" y="178914"/>
                  </a:lnTo>
                  <a:lnTo>
                    <a:pt x="101630" y="195541"/>
                  </a:lnTo>
                  <a:lnTo>
                    <a:pt x="103826" y="211633"/>
                  </a:lnTo>
                  <a:lnTo>
                    <a:pt x="109506" y="225840"/>
                  </a:lnTo>
                  <a:lnTo>
                    <a:pt x="114407" y="229770"/>
                  </a:lnTo>
                  <a:lnTo>
                    <a:pt x="127379" y="232255"/>
                  </a:lnTo>
                  <a:lnTo>
                    <a:pt x="142551" y="227244"/>
                  </a:lnTo>
                  <a:lnTo>
                    <a:pt x="168842" y="208760"/>
                  </a:lnTo>
                  <a:lnTo>
                    <a:pt x="186614" y="189991"/>
                  </a:lnTo>
                  <a:lnTo>
                    <a:pt x="205259" y="153507"/>
                  </a:lnTo>
                  <a:lnTo>
                    <a:pt x="217617" y="120984"/>
                  </a:lnTo>
                  <a:lnTo>
                    <a:pt x="226402" y="83482"/>
                  </a:lnTo>
                  <a:lnTo>
                    <a:pt x="231953" y="46823"/>
                  </a:lnTo>
                  <a:lnTo>
                    <a:pt x="233666" y="9879"/>
                  </a:lnTo>
                  <a:lnTo>
                    <a:pt x="231753" y="3951"/>
                  </a:lnTo>
                  <a:lnTo>
                    <a:pt x="229066" y="0"/>
                  </a:lnTo>
                  <a:lnTo>
                    <a:pt x="227276" y="187"/>
                  </a:lnTo>
                  <a:lnTo>
                    <a:pt x="220637" y="32056"/>
                  </a:lnTo>
                  <a:lnTo>
                    <a:pt x="214574" y="66300"/>
                  </a:lnTo>
                  <a:lnTo>
                    <a:pt x="209528" y="105039"/>
                  </a:lnTo>
                  <a:lnTo>
                    <a:pt x="206813" y="143893"/>
                  </a:lnTo>
                  <a:lnTo>
                    <a:pt x="205607" y="178800"/>
                  </a:lnTo>
                  <a:lnTo>
                    <a:pt x="204643" y="22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77">
              <a:extLst>
                <a:ext uri="{FF2B5EF4-FFF2-40B4-BE49-F238E27FC236}">
                  <a16:creationId xmlns:a16="http://schemas.microsoft.com/office/drawing/2014/main" xmlns="" id="{2A127641-AC7B-476C-B1C2-CC7E8733FAF7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0230797" y="1667338"/>
              <a:ext cx="116514" cy="242477"/>
            </a:xfrm>
            <a:custGeom>
              <a:avLst/>
              <a:gdLst/>
              <a:ahLst/>
              <a:cxnLst/>
              <a:rect l="0" t="0" r="0" b="0"/>
              <a:pathLst>
                <a:path w="116514" h="242477">
                  <a:moveTo>
                    <a:pt x="87953" y="136062"/>
                  </a:moveTo>
                  <a:lnTo>
                    <a:pt x="87953" y="136062"/>
                  </a:lnTo>
                  <a:lnTo>
                    <a:pt x="87248" y="121559"/>
                  </a:lnTo>
                  <a:lnTo>
                    <a:pt x="84583" y="112918"/>
                  </a:lnTo>
                  <a:lnTo>
                    <a:pt x="77283" y="106255"/>
                  </a:lnTo>
                  <a:lnTo>
                    <a:pt x="72373" y="103491"/>
                  </a:lnTo>
                  <a:lnTo>
                    <a:pt x="66277" y="103059"/>
                  </a:lnTo>
                  <a:lnTo>
                    <a:pt x="51978" y="106342"/>
                  </a:lnTo>
                  <a:lnTo>
                    <a:pt x="28061" y="122866"/>
                  </a:lnTo>
                  <a:lnTo>
                    <a:pt x="9843" y="149007"/>
                  </a:lnTo>
                  <a:lnTo>
                    <a:pt x="2250" y="185837"/>
                  </a:lnTo>
                  <a:lnTo>
                    <a:pt x="0" y="221287"/>
                  </a:lnTo>
                  <a:lnTo>
                    <a:pt x="1802" y="229568"/>
                  </a:lnTo>
                  <a:lnTo>
                    <a:pt x="5119" y="235794"/>
                  </a:lnTo>
                  <a:lnTo>
                    <a:pt x="9446" y="240650"/>
                  </a:lnTo>
                  <a:lnTo>
                    <a:pt x="15154" y="242476"/>
                  </a:lnTo>
                  <a:lnTo>
                    <a:pt x="29022" y="240742"/>
                  </a:lnTo>
                  <a:lnTo>
                    <a:pt x="56067" y="221720"/>
                  </a:lnTo>
                  <a:lnTo>
                    <a:pt x="79681" y="183628"/>
                  </a:lnTo>
                  <a:lnTo>
                    <a:pt x="91567" y="150852"/>
                  </a:lnTo>
                  <a:lnTo>
                    <a:pt x="101554" y="114413"/>
                  </a:lnTo>
                  <a:lnTo>
                    <a:pt x="110695" y="74700"/>
                  </a:lnTo>
                  <a:lnTo>
                    <a:pt x="115700" y="41057"/>
                  </a:lnTo>
                  <a:lnTo>
                    <a:pt x="116513" y="15521"/>
                  </a:lnTo>
                  <a:lnTo>
                    <a:pt x="112170" y="1819"/>
                  </a:lnTo>
                  <a:lnTo>
                    <a:pt x="109742" y="0"/>
                  </a:lnTo>
                  <a:lnTo>
                    <a:pt x="107418" y="904"/>
                  </a:lnTo>
                  <a:lnTo>
                    <a:pt x="105163" y="3623"/>
                  </a:lnTo>
                  <a:lnTo>
                    <a:pt x="98617" y="27677"/>
                  </a:lnTo>
                  <a:lnTo>
                    <a:pt x="98952" y="68356"/>
                  </a:lnTo>
                  <a:lnTo>
                    <a:pt x="101778" y="99856"/>
                  </a:lnTo>
                  <a:lnTo>
                    <a:pt x="107336" y="145560"/>
                  </a:lnTo>
                  <a:lnTo>
                    <a:pt x="113353" y="186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78">
              <a:extLst>
                <a:ext uri="{FF2B5EF4-FFF2-40B4-BE49-F238E27FC236}">
                  <a16:creationId xmlns:a16="http://schemas.microsoft.com/office/drawing/2014/main" xmlns="" id="{8FC89FDB-7BB3-43AF-B4CF-8599B15744CB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0192632" y="1739900"/>
              <a:ext cx="5469" cy="63501"/>
            </a:xfrm>
            <a:custGeom>
              <a:avLst/>
              <a:gdLst/>
              <a:ahLst/>
              <a:cxnLst/>
              <a:rect l="0" t="0" r="0" b="0"/>
              <a:pathLst>
                <a:path w="5469" h="63501">
                  <a:moveTo>
                    <a:pt x="5468" y="63500"/>
                  </a:moveTo>
                  <a:lnTo>
                    <a:pt x="5468" y="63500"/>
                  </a:lnTo>
                  <a:lnTo>
                    <a:pt x="0" y="20583"/>
                  </a:lnTo>
                  <a:lnTo>
                    <a:pt x="1392" y="10794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479">
              <a:extLst>
                <a:ext uri="{FF2B5EF4-FFF2-40B4-BE49-F238E27FC236}">
                  <a16:creationId xmlns:a16="http://schemas.microsoft.com/office/drawing/2014/main" xmlns="" id="{B3B31524-3BDF-43E3-8C46-664A2BC1DC97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0166350" y="18415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536" y="609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480">
              <a:extLst>
                <a:ext uri="{FF2B5EF4-FFF2-40B4-BE49-F238E27FC236}">
                  <a16:creationId xmlns:a16="http://schemas.microsoft.com/office/drawing/2014/main" xmlns="" id="{CF533D59-29B0-44EE-920E-1EA2A7D34B73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0017557" y="1748236"/>
              <a:ext cx="97994" cy="167752"/>
            </a:xfrm>
            <a:custGeom>
              <a:avLst/>
              <a:gdLst/>
              <a:ahLst/>
              <a:cxnLst/>
              <a:rect l="0" t="0" r="0" b="0"/>
              <a:pathLst>
                <a:path w="97994" h="167752">
                  <a:moveTo>
                    <a:pt x="97993" y="4364"/>
                  </a:moveTo>
                  <a:lnTo>
                    <a:pt x="97993" y="4364"/>
                  </a:lnTo>
                  <a:lnTo>
                    <a:pt x="80668" y="0"/>
                  </a:lnTo>
                  <a:lnTo>
                    <a:pt x="40557" y="288"/>
                  </a:lnTo>
                  <a:lnTo>
                    <a:pt x="21666" y="4669"/>
                  </a:lnTo>
                  <a:lnTo>
                    <a:pt x="8567" y="13672"/>
                  </a:lnTo>
                  <a:lnTo>
                    <a:pt x="1804" y="24728"/>
                  </a:lnTo>
                  <a:lnTo>
                    <a:pt x="0" y="30640"/>
                  </a:lnTo>
                  <a:lnTo>
                    <a:pt x="915" y="36698"/>
                  </a:lnTo>
                  <a:lnTo>
                    <a:pt x="7575" y="49074"/>
                  </a:lnTo>
                  <a:lnTo>
                    <a:pt x="37011" y="80598"/>
                  </a:lnTo>
                  <a:lnTo>
                    <a:pt x="69971" y="111613"/>
                  </a:lnTo>
                  <a:lnTo>
                    <a:pt x="74956" y="121645"/>
                  </a:lnTo>
                  <a:lnTo>
                    <a:pt x="77762" y="138597"/>
                  </a:lnTo>
                  <a:lnTo>
                    <a:pt x="75332" y="143947"/>
                  </a:lnTo>
                  <a:lnTo>
                    <a:pt x="65109" y="153655"/>
                  </a:lnTo>
                  <a:lnTo>
                    <a:pt x="46857" y="163682"/>
                  </a:lnTo>
                  <a:lnTo>
                    <a:pt x="28042" y="167751"/>
                  </a:lnTo>
                  <a:lnTo>
                    <a:pt x="23844" y="167616"/>
                  </a:lnTo>
                  <a:lnTo>
                    <a:pt x="21044" y="166821"/>
                  </a:lnTo>
                  <a:lnTo>
                    <a:pt x="15443" y="163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481">
              <a:extLst>
                <a:ext uri="{FF2B5EF4-FFF2-40B4-BE49-F238E27FC236}">
                  <a16:creationId xmlns:a16="http://schemas.microsoft.com/office/drawing/2014/main" xmlns="" id="{0CE4BC46-B70F-4A65-A00E-36B056C5544E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9842500" y="18605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41427" y="13583"/>
                  </a:lnTo>
                  <a:lnTo>
                    <a:pt x="87927" y="293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82">
              <a:extLst>
                <a:ext uri="{FF2B5EF4-FFF2-40B4-BE49-F238E27FC236}">
                  <a16:creationId xmlns:a16="http://schemas.microsoft.com/office/drawing/2014/main" xmlns="" id="{2B30EA9C-5483-4DAF-9F28-AD09B8A750DB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9572429" y="1723339"/>
              <a:ext cx="187522" cy="246452"/>
            </a:xfrm>
            <a:custGeom>
              <a:avLst/>
              <a:gdLst/>
              <a:ahLst/>
              <a:cxnLst/>
              <a:rect l="0" t="0" r="0" b="0"/>
              <a:pathLst>
                <a:path w="187522" h="246452">
                  <a:moveTo>
                    <a:pt x="3371" y="48311"/>
                  </a:moveTo>
                  <a:lnTo>
                    <a:pt x="3371" y="48311"/>
                  </a:lnTo>
                  <a:lnTo>
                    <a:pt x="0" y="41569"/>
                  </a:lnTo>
                  <a:lnTo>
                    <a:pt x="226" y="34496"/>
                  </a:lnTo>
                  <a:lnTo>
                    <a:pt x="3384" y="26649"/>
                  </a:lnTo>
                  <a:lnTo>
                    <a:pt x="13801" y="14297"/>
                  </a:lnTo>
                  <a:lnTo>
                    <a:pt x="24234" y="5912"/>
                  </a:lnTo>
                  <a:lnTo>
                    <a:pt x="37808" y="1245"/>
                  </a:lnTo>
                  <a:lnTo>
                    <a:pt x="45379" y="0"/>
                  </a:lnTo>
                  <a:lnTo>
                    <a:pt x="61316" y="4262"/>
                  </a:lnTo>
                  <a:lnTo>
                    <a:pt x="69517" y="8362"/>
                  </a:lnTo>
                  <a:lnTo>
                    <a:pt x="75691" y="16034"/>
                  </a:lnTo>
                  <a:lnTo>
                    <a:pt x="84432" y="37728"/>
                  </a:lnTo>
                  <a:lnTo>
                    <a:pt x="83142" y="65715"/>
                  </a:lnTo>
                  <a:lnTo>
                    <a:pt x="74103" y="97674"/>
                  </a:lnTo>
                  <a:lnTo>
                    <a:pt x="58325" y="133044"/>
                  </a:lnTo>
                  <a:lnTo>
                    <a:pt x="29610" y="178545"/>
                  </a:lnTo>
                  <a:lnTo>
                    <a:pt x="4921" y="220295"/>
                  </a:lnTo>
                  <a:lnTo>
                    <a:pt x="532" y="233169"/>
                  </a:lnTo>
                  <a:lnTo>
                    <a:pt x="463" y="241713"/>
                  </a:lnTo>
                  <a:lnTo>
                    <a:pt x="1432" y="244979"/>
                  </a:lnTo>
                  <a:lnTo>
                    <a:pt x="4900" y="246451"/>
                  </a:lnTo>
                  <a:lnTo>
                    <a:pt x="48667" y="242099"/>
                  </a:lnTo>
                  <a:lnTo>
                    <a:pt x="81124" y="238391"/>
                  </a:lnTo>
                  <a:lnTo>
                    <a:pt x="117655" y="233685"/>
                  </a:lnTo>
                  <a:lnTo>
                    <a:pt x="164311" y="224514"/>
                  </a:lnTo>
                  <a:lnTo>
                    <a:pt x="187521" y="219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754">
            <a:extLst>
              <a:ext uri="{FF2B5EF4-FFF2-40B4-BE49-F238E27FC236}">
                <a16:creationId xmlns:a16="http://schemas.microsoft.com/office/drawing/2014/main" xmlns="" id="{E3C6B48C-0A82-4410-9E06-401EDBC0B800}"/>
              </a:ext>
            </a:extLst>
          </p:cNvPr>
          <p:cNvGrpSpPr/>
          <p:nvPr/>
        </p:nvGrpSpPr>
        <p:grpSpPr>
          <a:xfrm>
            <a:off x="10979041" y="1615768"/>
            <a:ext cx="355710" cy="314633"/>
            <a:chOff x="10979041" y="1615768"/>
            <a:chExt cx="355710" cy="314633"/>
          </a:xfrm>
        </p:grpSpPr>
        <p:sp>
          <p:nvSpPr>
            <p:cNvPr id="106" name="SMARTInkShape-3483">
              <a:extLst>
                <a:ext uri="{FF2B5EF4-FFF2-40B4-BE49-F238E27FC236}">
                  <a16:creationId xmlns:a16="http://schemas.microsoft.com/office/drawing/2014/main" xmlns="" id="{F6C7FF87-D9E7-49F1-A913-34C561C7F5DD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1199405" y="1758097"/>
              <a:ext cx="135346" cy="163714"/>
            </a:xfrm>
            <a:custGeom>
              <a:avLst/>
              <a:gdLst/>
              <a:ahLst/>
              <a:cxnLst/>
              <a:rect l="0" t="0" r="0" b="0"/>
              <a:pathLst>
                <a:path w="135346" h="163714">
                  <a:moveTo>
                    <a:pt x="8345" y="51653"/>
                  </a:moveTo>
                  <a:lnTo>
                    <a:pt x="8345" y="51653"/>
                  </a:lnTo>
                  <a:lnTo>
                    <a:pt x="23925" y="51653"/>
                  </a:lnTo>
                  <a:lnTo>
                    <a:pt x="40948" y="44911"/>
                  </a:lnTo>
                  <a:lnTo>
                    <a:pt x="65664" y="28579"/>
                  </a:lnTo>
                  <a:lnTo>
                    <a:pt x="81772" y="9617"/>
                  </a:lnTo>
                  <a:lnTo>
                    <a:pt x="83402" y="5285"/>
                  </a:lnTo>
                  <a:lnTo>
                    <a:pt x="83783" y="1691"/>
                  </a:lnTo>
                  <a:lnTo>
                    <a:pt x="79804" y="0"/>
                  </a:lnTo>
                  <a:lnTo>
                    <a:pt x="64094" y="4"/>
                  </a:lnTo>
                  <a:lnTo>
                    <a:pt x="44882" y="8002"/>
                  </a:lnTo>
                  <a:lnTo>
                    <a:pt x="25994" y="21669"/>
                  </a:lnTo>
                  <a:lnTo>
                    <a:pt x="10544" y="39503"/>
                  </a:lnTo>
                  <a:lnTo>
                    <a:pt x="2267" y="62951"/>
                  </a:lnTo>
                  <a:lnTo>
                    <a:pt x="0" y="89130"/>
                  </a:lnTo>
                  <a:lnTo>
                    <a:pt x="3696" y="114876"/>
                  </a:lnTo>
                  <a:lnTo>
                    <a:pt x="11923" y="134785"/>
                  </a:lnTo>
                  <a:lnTo>
                    <a:pt x="23341" y="149984"/>
                  </a:lnTo>
                  <a:lnTo>
                    <a:pt x="37823" y="161443"/>
                  </a:lnTo>
                  <a:lnTo>
                    <a:pt x="59311" y="163713"/>
                  </a:lnTo>
                  <a:lnTo>
                    <a:pt x="97294" y="158939"/>
                  </a:lnTo>
                  <a:lnTo>
                    <a:pt x="135345" y="153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84">
              <a:extLst>
                <a:ext uri="{FF2B5EF4-FFF2-40B4-BE49-F238E27FC236}">
                  <a16:creationId xmlns:a16="http://schemas.microsoft.com/office/drawing/2014/main" xmlns="" id="{3EDB9296-307D-4F3E-A8E6-DD8F0820C017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1176000" y="17081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85">
              <a:extLst>
                <a:ext uri="{FF2B5EF4-FFF2-40B4-BE49-F238E27FC236}">
                  <a16:creationId xmlns:a16="http://schemas.microsoft.com/office/drawing/2014/main" xmlns="" id="{3BB1C38A-C778-42AC-BE6E-56FD26B0EA77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1134565" y="1822450"/>
              <a:ext cx="28736" cy="107951"/>
            </a:xfrm>
            <a:custGeom>
              <a:avLst/>
              <a:gdLst/>
              <a:ahLst/>
              <a:cxnLst/>
              <a:rect l="0" t="0" r="0" b="0"/>
              <a:pathLst>
                <a:path w="28736" h="107951">
                  <a:moveTo>
                    <a:pt x="28735" y="0"/>
                  </a:moveTo>
                  <a:lnTo>
                    <a:pt x="28735" y="0"/>
                  </a:lnTo>
                  <a:lnTo>
                    <a:pt x="9894" y="31393"/>
                  </a:lnTo>
                  <a:lnTo>
                    <a:pt x="810" y="63394"/>
                  </a:lnTo>
                  <a:lnTo>
                    <a:pt x="0" y="89574"/>
                  </a:lnTo>
                  <a:lnTo>
                    <a:pt x="333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86">
              <a:extLst>
                <a:ext uri="{FF2B5EF4-FFF2-40B4-BE49-F238E27FC236}">
                  <a16:creationId xmlns:a16="http://schemas.microsoft.com/office/drawing/2014/main" xmlns="" id="{D32AFCCF-BC99-43E2-ABF5-6296D0F80EE7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0979041" y="1615768"/>
              <a:ext cx="120778" cy="305155"/>
            </a:xfrm>
            <a:custGeom>
              <a:avLst/>
              <a:gdLst/>
              <a:ahLst/>
              <a:cxnLst/>
              <a:rect l="0" t="0" r="0" b="0"/>
              <a:pathLst>
                <a:path w="120778" h="305155">
                  <a:moveTo>
                    <a:pt x="101709" y="213032"/>
                  </a:moveTo>
                  <a:lnTo>
                    <a:pt x="101709" y="213032"/>
                  </a:lnTo>
                  <a:lnTo>
                    <a:pt x="66989" y="170304"/>
                  </a:lnTo>
                  <a:lnTo>
                    <a:pt x="55940" y="165820"/>
                  </a:lnTo>
                  <a:lnTo>
                    <a:pt x="43972" y="167589"/>
                  </a:lnTo>
                  <a:lnTo>
                    <a:pt x="37818" y="170037"/>
                  </a:lnTo>
                  <a:lnTo>
                    <a:pt x="25335" y="187808"/>
                  </a:lnTo>
                  <a:lnTo>
                    <a:pt x="8289" y="227666"/>
                  </a:lnTo>
                  <a:lnTo>
                    <a:pt x="922" y="254814"/>
                  </a:lnTo>
                  <a:lnTo>
                    <a:pt x="0" y="278638"/>
                  </a:lnTo>
                  <a:lnTo>
                    <a:pt x="3822" y="295342"/>
                  </a:lnTo>
                  <a:lnTo>
                    <a:pt x="6817" y="301772"/>
                  </a:lnTo>
                  <a:lnTo>
                    <a:pt x="10225" y="304648"/>
                  </a:lnTo>
                  <a:lnTo>
                    <a:pt x="13909" y="305154"/>
                  </a:lnTo>
                  <a:lnTo>
                    <a:pt x="17775" y="304080"/>
                  </a:lnTo>
                  <a:lnTo>
                    <a:pt x="36701" y="285713"/>
                  </a:lnTo>
                  <a:lnTo>
                    <a:pt x="64016" y="239305"/>
                  </a:lnTo>
                  <a:lnTo>
                    <a:pt x="79548" y="201661"/>
                  </a:lnTo>
                  <a:lnTo>
                    <a:pt x="86935" y="177934"/>
                  </a:lnTo>
                  <a:lnTo>
                    <a:pt x="93976" y="151533"/>
                  </a:lnTo>
                  <a:lnTo>
                    <a:pt x="100787" y="123350"/>
                  </a:lnTo>
                  <a:lnTo>
                    <a:pt x="106739" y="97505"/>
                  </a:lnTo>
                  <a:lnTo>
                    <a:pt x="117115" y="49973"/>
                  </a:lnTo>
                  <a:lnTo>
                    <a:pt x="120777" y="10515"/>
                  </a:lnTo>
                  <a:lnTo>
                    <a:pt x="119359" y="4643"/>
                  </a:lnTo>
                  <a:lnTo>
                    <a:pt x="117003" y="1434"/>
                  </a:lnTo>
                  <a:lnTo>
                    <a:pt x="114021" y="0"/>
                  </a:lnTo>
                  <a:lnTo>
                    <a:pt x="110622" y="1866"/>
                  </a:lnTo>
                  <a:lnTo>
                    <a:pt x="103083" y="11466"/>
                  </a:lnTo>
                  <a:lnTo>
                    <a:pt x="90905" y="52963"/>
                  </a:lnTo>
                  <a:lnTo>
                    <a:pt x="86324" y="93912"/>
                  </a:lnTo>
                  <a:lnTo>
                    <a:pt x="84288" y="138923"/>
                  </a:lnTo>
                  <a:lnTo>
                    <a:pt x="83382" y="182447"/>
                  </a:lnTo>
                  <a:lnTo>
                    <a:pt x="86742" y="219665"/>
                  </a:lnTo>
                  <a:lnTo>
                    <a:pt x="96569" y="262740"/>
                  </a:lnTo>
                  <a:lnTo>
                    <a:pt x="108059" y="29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755">
            <a:extLst>
              <a:ext uri="{FF2B5EF4-FFF2-40B4-BE49-F238E27FC236}">
                <a16:creationId xmlns:a16="http://schemas.microsoft.com/office/drawing/2014/main" xmlns="" id="{D0D3C31C-7CC7-457E-B1BC-F43C770B8665}"/>
              </a:ext>
            </a:extLst>
          </p:cNvPr>
          <p:cNvGrpSpPr/>
          <p:nvPr/>
        </p:nvGrpSpPr>
        <p:grpSpPr>
          <a:xfrm>
            <a:off x="1477605" y="2672743"/>
            <a:ext cx="1348146" cy="578458"/>
            <a:chOff x="1477605" y="2672743"/>
            <a:chExt cx="1348146" cy="578458"/>
          </a:xfrm>
        </p:grpSpPr>
        <p:sp>
          <p:nvSpPr>
            <p:cNvPr id="111" name="SMARTInkShape-3487">
              <a:extLst>
                <a:ext uri="{FF2B5EF4-FFF2-40B4-BE49-F238E27FC236}">
                  <a16:creationId xmlns:a16="http://schemas.microsoft.com/office/drawing/2014/main" xmlns="" id="{F28A07FE-6F6C-42DC-BCD6-F09B4E09B78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477605" y="2672743"/>
              <a:ext cx="156749" cy="476910"/>
            </a:xfrm>
            <a:custGeom>
              <a:avLst/>
              <a:gdLst/>
              <a:ahLst/>
              <a:cxnLst/>
              <a:rect l="0" t="0" r="0" b="0"/>
              <a:pathLst>
                <a:path w="156749" h="476910">
                  <a:moveTo>
                    <a:pt x="27345" y="133957"/>
                  </a:moveTo>
                  <a:lnTo>
                    <a:pt x="27345" y="133957"/>
                  </a:lnTo>
                  <a:lnTo>
                    <a:pt x="18507" y="177327"/>
                  </a:lnTo>
                  <a:lnTo>
                    <a:pt x="18243" y="210853"/>
                  </a:lnTo>
                  <a:lnTo>
                    <a:pt x="20477" y="251388"/>
                  </a:lnTo>
                  <a:lnTo>
                    <a:pt x="22061" y="275039"/>
                  </a:lnTo>
                  <a:lnTo>
                    <a:pt x="23822" y="299978"/>
                  </a:lnTo>
                  <a:lnTo>
                    <a:pt x="26408" y="325776"/>
                  </a:lnTo>
                  <a:lnTo>
                    <a:pt x="29542" y="352148"/>
                  </a:lnTo>
                  <a:lnTo>
                    <a:pt x="33043" y="378901"/>
                  </a:lnTo>
                  <a:lnTo>
                    <a:pt x="38815" y="423678"/>
                  </a:lnTo>
                  <a:lnTo>
                    <a:pt x="46030" y="467450"/>
                  </a:lnTo>
                  <a:lnTo>
                    <a:pt x="49055" y="476909"/>
                  </a:lnTo>
                  <a:lnTo>
                    <a:pt x="43513" y="429313"/>
                  </a:lnTo>
                  <a:lnTo>
                    <a:pt x="40241" y="405650"/>
                  </a:lnTo>
                  <a:lnTo>
                    <a:pt x="35942" y="377880"/>
                  </a:lnTo>
                  <a:lnTo>
                    <a:pt x="30960" y="347372"/>
                  </a:lnTo>
                  <a:lnTo>
                    <a:pt x="24816" y="312217"/>
                  </a:lnTo>
                  <a:lnTo>
                    <a:pt x="17898" y="273964"/>
                  </a:lnTo>
                  <a:lnTo>
                    <a:pt x="10463" y="233645"/>
                  </a:lnTo>
                  <a:lnTo>
                    <a:pt x="5507" y="194066"/>
                  </a:lnTo>
                  <a:lnTo>
                    <a:pt x="2203" y="154979"/>
                  </a:lnTo>
                  <a:lnTo>
                    <a:pt x="0" y="116222"/>
                  </a:lnTo>
                  <a:lnTo>
                    <a:pt x="649" y="86150"/>
                  </a:lnTo>
                  <a:lnTo>
                    <a:pt x="7013" y="41448"/>
                  </a:lnTo>
                  <a:lnTo>
                    <a:pt x="16897" y="14996"/>
                  </a:lnTo>
                  <a:lnTo>
                    <a:pt x="22497" y="5966"/>
                  </a:lnTo>
                  <a:lnTo>
                    <a:pt x="30463" y="1357"/>
                  </a:lnTo>
                  <a:lnTo>
                    <a:pt x="50603" y="0"/>
                  </a:lnTo>
                  <a:lnTo>
                    <a:pt x="95855" y="20653"/>
                  </a:lnTo>
                  <a:lnTo>
                    <a:pt x="135995" y="63697"/>
                  </a:lnTo>
                  <a:lnTo>
                    <a:pt x="151599" y="96615"/>
                  </a:lnTo>
                  <a:lnTo>
                    <a:pt x="156748" y="113296"/>
                  </a:lnTo>
                  <a:lnTo>
                    <a:pt x="154942" y="145000"/>
                  </a:lnTo>
                  <a:lnTo>
                    <a:pt x="150510" y="160369"/>
                  </a:lnTo>
                  <a:lnTo>
                    <a:pt x="132415" y="184972"/>
                  </a:lnTo>
                  <a:lnTo>
                    <a:pt x="107203" y="203197"/>
                  </a:lnTo>
                  <a:lnTo>
                    <a:pt x="63393" y="216718"/>
                  </a:lnTo>
                  <a:lnTo>
                    <a:pt x="21557" y="221644"/>
                  </a:lnTo>
                  <a:lnTo>
                    <a:pt x="1945" y="22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88">
              <a:extLst>
                <a:ext uri="{FF2B5EF4-FFF2-40B4-BE49-F238E27FC236}">
                  <a16:creationId xmlns:a16="http://schemas.microsoft.com/office/drawing/2014/main" xmlns="" id="{9E0B3CAC-37BD-4477-885C-1D2104A02153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608315" y="2851150"/>
              <a:ext cx="207786" cy="262688"/>
            </a:xfrm>
            <a:custGeom>
              <a:avLst/>
              <a:gdLst/>
              <a:ahLst/>
              <a:cxnLst/>
              <a:rect l="0" t="0" r="0" b="0"/>
              <a:pathLst>
                <a:path w="207786" h="262688">
                  <a:moveTo>
                    <a:pt x="10935" y="139700"/>
                  </a:moveTo>
                  <a:lnTo>
                    <a:pt x="10935" y="139700"/>
                  </a:lnTo>
                  <a:lnTo>
                    <a:pt x="4193" y="132958"/>
                  </a:lnTo>
                  <a:lnTo>
                    <a:pt x="883" y="125885"/>
                  </a:lnTo>
                  <a:lnTo>
                    <a:pt x="0" y="122023"/>
                  </a:lnTo>
                  <a:lnTo>
                    <a:pt x="1528" y="118038"/>
                  </a:lnTo>
                  <a:lnTo>
                    <a:pt x="8871" y="109846"/>
                  </a:lnTo>
                  <a:lnTo>
                    <a:pt x="35018" y="100672"/>
                  </a:lnTo>
                  <a:lnTo>
                    <a:pt x="57622" y="105186"/>
                  </a:lnTo>
                  <a:lnTo>
                    <a:pt x="69576" y="110341"/>
                  </a:lnTo>
                  <a:lnTo>
                    <a:pt x="90385" y="129239"/>
                  </a:lnTo>
                  <a:lnTo>
                    <a:pt x="99885" y="141192"/>
                  </a:lnTo>
                  <a:lnTo>
                    <a:pt x="110440" y="169526"/>
                  </a:lnTo>
                  <a:lnTo>
                    <a:pt x="113721" y="200229"/>
                  </a:lnTo>
                  <a:lnTo>
                    <a:pt x="108340" y="241752"/>
                  </a:lnTo>
                  <a:lnTo>
                    <a:pt x="104085" y="258199"/>
                  </a:lnTo>
                  <a:lnTo>
                    <a:pt x="101257" y="261738"/>
                  </a:lnTo>
                  <a:lnTo>
                    <a:pt x="97961" y="262687"/>
                  </a:lnTo>
                  <a:lnTo>
                    <a:pt x="94352" y="261908"/>
                  </a:lnTo>
                  <a:lnTo>
                    <a:pt x="90342" y="245990"/>
                  </a:lnTo>
                  <a:lnTo>
                    <a:pt x="90677" y="216574"/>
                  </a:lnTo>
                  <a:lnTo>
                    <a:pt x="97881" y="172925"/>
                  </a:lnTo>
                  <a:lnTo>
                    <a:pt x="106294" y="149150"/>
                  </a:lnTo>
                  <a:lnTo>
                    <a:pt x="117547" y="124833"/>
                  </a:lnTo>
                  <a:lnTo>
                    <a:pt x="145101" y="78060"/>
                  </a:lnTo>
                  <a:lnTo>
                    <a:pt x="176162" y="38456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89">
              <a:extLst>
                <a:ext uri="{FF2B5EF4-FFF2-40B4-BE49-F238E27FC236}">
                  <a16:creationId xmlns:a16="http://schemas.microsoft.com/office/drawing/2014/main" xmlns="" id="{F9D60853-7E80-4CDA-BFEB-C6ECB1558DDB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991009" y="2731983"/>
              <a:ext cx="110842" cy="398568"/>
            </a:xfrm>
            <a:custGeom>
              <a:avLst/>
              <a:gdLst/>
              <a:ahLst/>
              <a:cxnLst/>
              <a:rect l="0" t="0" r="0" b="0"/>
              <a:pathLst>
                <a:path w="110842" h="398568">
                  <a:moveTo>
                    <a:pt x="85441" y="23917"/>
                  </a:moveTo>
                  <a:lnTo>
                    <a:pt x="85441" y="23917"/>
                  </a:lnTo>
                  <a:lnTo>
                    <a:pt x="88812" y="20546"/>
                  </a:lnTo>
                  <a:lnTo>
                    <a:pt x="90467" y="15128"/>
                  </a:lnTo>
                  <a:lnTo>
                    <a:pt x="91530" y="3523"/>
                  </a:lnTo>
                  <a:lnTo>
                    <a:pt x="90911" y="1854"/>
                  </a:lnTo>
                  <a:lnTo>
                    <a:pt x="89793" y="742"/>
                  </a:lnTo>
                  <a:lnTo>
                    <a:pt x="88342" y="0"/>
                  </a:lnTo>
                  <a:lnTo>
                    <a:pt x="81086" y="2939"/>
                  </a:lnTo>
                  <a:lnTo>
                    <a:pt x="76188" y="5698"/>
                  </a:lnTo>
                  <a:lnTo>
                    <a:pt x="47342" y="52800"/>
                  </a:lnTo>
                  <a:lnTo>
                    <a:pt x="28527" y="91552"/>
                  </a:lnTo>
                  <a:lnTo>
                    <a:pt x="14049" y="138408"/>
                  </a:lnTo>
                  <a:lnTo>
                    <a:pt x="8213" y="163745"/>
                  </a:lnTo>
                  <a:lnTo>
                    <a:pt x="4323" y="189807"/>
                  </a:lnTo>
                  <a:lnTo>
                    <a:pt x="1729" y="216355"/>
                  </a:lnTo>
                  <a:lnTo>
                    <a:pt x="0" y="243226"/>
                  </a:lnTo>
                  <a:lnTo>
                    <a:pt x="963" y="268195"/>
                  </a:lnTo>
                  <a:lnTo>
                    <a:pt x="7678" y="314753"/>
                  </a:lnTo>
                  <a:lnTo>
                    <a:pt x="23363" y="349557"/>
                  </a:lnTo>
                  <a:lnTo>
                    <a:pt x="33472" y="363777"/>
                  </a:lnTo>
                  <a:lnTo>
                    <a:pt x="61638" y="381458"/>
                  </a:lnTo>
                  <a:lnTo>
                    <a:pt x="110841" y="39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90">
              <a:extLst>
                <a:ext uri="{FF2B5EF4-FFF2-40B4-BE49-F238E27FC236}">
                  <a16:creationId xmlns:a16="http://schemas.microsoft.com/office/drawing/2014/main" xmlns="" id="{F9BEE962-4613-4CEF-8C83-39B5A044207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247632" y="2749550"/>
              <a:ext cx="127269" cy="403298"/>
            </a:xfrm>
            <a:custGeom>
              <a:avLst/>
              <a:gdLst/>
              <a:ahLst/>
              <a:cxnLst/>
              <a:rect l="0" t="0" r="0" b="0"/>
              <a:pathLst>
                <a:path w="127269" h="403298">
                  <a:moveTo>
                    <a:pt x="95518" y="0"/>
                  </a:moveTo>
                  <a:lnTo>
                    <a:pt x="95518" y="0"/>
                  </a:lnTo>
                  <a:lnTo>
                    <a:pt x="56922" y="1881"/>
                  </a:lnTo>
                  <a:lnTo>
                    <a:pt x="35291" y="8838"/>
                  </a:lnTo>
                  <a:lnTo>
                    <a:pt x="3369" y="35505"/>
                  </a:lnTo>
                  <a:lnTo>
                    <a:pt x="924" y="39898"/>
                  </a:lnTo>
                  <a:lnTo>
                    <a:pt x="0" y="44237"/>
                  </a:lnTo>
                  <a:lnTo>
                    <a:pt x="89" y="48542"/>
                  </a:lnTo>
                  <a:lnTo>
                    <a:pt x="3951" y="57087"/>
                  </a:lnTo>
                  <a:lnTo>
                    <a:pt x="11783" y="66294"/>
                  </a:lnTo>
                  <a:lnTo>
                    <a:pt x="51165" y="95618"/>
                  </a:lnTo>
                  <a:lnTo>
                    <a:pt x="77986" y="121151"/>
                  </a:lnTo>
                  <a:lnTo>
                    <a:pt x="89607" y="142744"/>
                  </a:lnTo>
                  <a:lnTo>
                    <a:pt x="93694" y="154430"/>
                  </a:lnTo>
                  <a:lnTo>
                    <a:pt x="92591" y="178702"/>
                  </a:lnTo>
                  <a:lnTo>
                    <a:pt x="84339" y="202895"/>
                  </a:lnTo>
                  <a:lnTo>
                    <a:pt x="63827" y="234232"/>
                  </a:lnTo>
                  <a:lnTo>
                    <a:pt x="48037" y="247802"/>
                  </a:lnTo>
                  <a:lnTo>
                    <a:pt x="31611" y="254773"/>
                  </a:lnTo>
                  <a:lnTo>
                    <a:pt x="16315" y="257166"/>
                  </a:lnTo>
                  <a:lnTo>
                    <a:pt x="4813" y="255878"/>
                  </a:lnTo>
                  <a:lnTo>
                    <a:pt x="1887" y="253841"/>
                  </a:lnTo>
                  <a:lnTo>
                    <a:pt x="642" y="251072"/>
                  </a:lnTo>
                  <a:lnTo>
                    <a:pt x="517" y="247814"/>
                  </a:lnTo>
                  <a:lnTo>
                    <a:pt x="4142" y="240432"/>
                  </a:lnTo>
                  <a:lnTo>
                    <a:pt x="7084" y="236488"/>
                  </a:lnTo>
                  <a:lnTo>
                    <a:pt x="11162" y="233859"/>
                  </a:lnTo>
                  <a:lnTo>
                    <a:pt x="27014" y="230158"/>
                  </a:lnTo>
                  <a:lnTo>
                    <a:pt x="38966" y="229292"/>
                  </a:lnTo>
                  <a:lnTo>
                    <a:pt x="51334" y="234552"/>
                  </a:lnTo>
                  <a:lnTo>
                    <a:pt x="57595" y="238918"/>
                  </a:lnTo>
                  <a:lnTo>
                    <a:pt x="61769" y="244651"/>
                  </a:lnTo>
                  <a:lnTo>
                    <a:pt x="66407" y="258547"/>
                  </a:lnTo>
                  <a:lnTo>
                    <a:pt x="64315" y="299897"/>
                  </a:lnTo>
                  <a:lnTo>
                    <a:pt x="57108" y="342768"/>
                  </a:lnTo>
                  <a:lnTo>
                    <a:pt x="54739" y="370848"/>
                  </a:lnTo>
                  <a:lnTo>
                    <a:pt x="60260" y="395928"/>
                  </a:lnTo>
                  <a:lnTo>
                    <a:pt x="64251" y="399418"/>
                  </a:lnTo>
                  <a:lnTo>
                    <a:pt x="76212" y="403297"/>
                  </a:lnTo>
                  <a:lnTo>
                    <a:pt x="127268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91">
              <a:extLst>
                <a:ext uri="{FF2B5EF4-FFF2-40B4-BE49-F238E27FC236}">
                  <a16:creationId xmlns:a16="http://schemas.microsoft.com/office/drawing/2014/main" xmlns="" id="{7F43B8C3-9ED4-49F3-9246-CE0F0AC226DD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520950" y="2791907"/>
              <a:ext cx="190365" cy="329204"/>
            </a:xfrm>
            <a:custGeom>
              <a:avLst/>
              <a:gdLst/>
              <a:ahLst/>
              <a:cxnLst/>
              <a:rect l="0" t="0" r="0" b="0"/>
              <a:pathLst>
                <a:path w="190365" h="329204">
                  <a:moveTo>
                    <a:pt x="0" y="21143"/>
                  </a:moveTo>
                  <a:lnTo>
                    <a:pt x="0" y="21143"/>
                  </a:lnTo>
                  <a:lnTo>
                    <a:pt x="3371" y="17772"/>
                  </a:lnTo>
                  <a:lnTo>
                    <a:pt x="4364" y="17485"/>
                  </a:lnTo>
                  <a:lnTo>
                    <a:pt x="5026" y="17999"/>
                  </a:lnTo>
                  <a:lnTo>
                    <a:pt x="6467" y="20451"/>
                  </a:lnTo>
                  <a:lnTo>
                    <a:pt x="9460" y="23893"/>
                  </a:lnTo>
                  <a:lnTo>
                    <a:pt x="17129" y="49177"/>
                  </a:lnTo>
                  <a:lnTo>
                    <a:pt x="22636" y="88638"/>
                  </a:lnTo>
                  <a:lnTo>
                    <a:pt x="24171" y="127105"/>
                  </a:lnTo>
                  <a:lnTo>
                    <a:pt x="24854" y="171954"/>
                  </a:lnTo>
                  <a:lnTo>
                    <a:pt x="24452" y="217992"/>
                  </a:lnTo>
                  <a:lnTo>
                    <a:pt x="21921" y="259620"/>
                  </a:lnTo>
                  <a:lnTo>
                    <a:pt x="19901" y="305273"/>
                  </a:lnTo>
                  <a:lnTo>
                    <a:pt x="19218" y="329203"/>
                  </a:lnTo>
                  <a:lnTo>
                    <a:pt x="23429" y="287476"/>
                  </a:lnTo>
                  <a:lnTo>
                    <a:pt x="24524" y="253578"/>
                  </a:lnTo>
                  <a:lnTo>
                    <a:pt x="25141" y="208311"/>
                  </a:lnTo>
                  <a:lnTo>
                    <a:pt x="24643" y="176778"/>
                  </a:lnTo>
                  <a:lnTo>
                    <a:pt x="23484" y="173583"/>
                  </a:lnTo>
                  <a:lnTo>
                    <a:pt x="22006" y="171453"/>
                  </a:lnTo>
                  <a:lnTo>
                    <a:pt x="21726" y="171444"/>
                  </a:lnTo>
                  <a:lnTo>
                    <a:pt x="31519" y="188615"/>
                  </a:lnTo>
                  <a:lnTo>
                    <a:pt x="46263" y="202625"/>
                  </a:lnTo>
                  <a:lnTo>
                    <a:pt x="59837" y="207635"/>
                  </a:lnTo>
                  <a:lnTo>
                    <a:pt x="67408" y="208971"/>
                  </a:lnTo>
                  <a:lnTo>
                    <a:pt x="75278" y="207039"/>
                  </a:lnTo>
                  <a:lnTo>
                    <a:pt x="91548" y="197367"/>
                  </a:lnTo>
                  <a:lnTo>
                    <a:pt x="116574" y="172684"/>
                  </a:lnTo>
                  <a:lnTo>
                    <a:pt x="135121" y="132915"/>
                  </a:lnTo>
                  <a:lnTo>
                    <a:pt x="146837" y="99747"/>
                  </a:lnTo>
                  <a:lnTo>
                    <a:pt x="158395" y="65956"/>
                  </a:lnTo>
                  <a:lnTo>
                    <a:pt x="172128" y="25954"/>
                  </a:lnTo>
                  <a:lnTo>
                    <a:pt x="182428" y="0"/>
                  </a:lnTo>
                  <a:lnTo>
                    <a:pt x="183707" y="2109"/>
                  </a:lnTo>
                  <a:lnTo>
                    <a:pt x="188174" y="24754"/>
                  </a:lnTo>
                  <a:lnTo>
                    <a:pt x="189811" y="71131"/>
                  </a:lnTo>
                  <a:lnTo>
                    <a:pt x="190194" y="109212"/>
                  </a:lnTo>
                  <a:lnTo>
                    <a:pt x="190364" y="151536"/>
                  </a:lnTo>
                  <a:lnTo>
                    <a:pt x="189028" y="194807"/>
                  </a:lnTo>
                  <a:lnTo>
                    <a:pt x="183731" y="235205"/>
                  </a:lnTo>
                  <a:lnTo>
                    <a:pt x="177800" y="275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92">
              <a:extLst>
                <a:ext uri="{FF2B5EF4-FFF2-40B4-BE49-F238E27FC236}">
                  <a16:creationId xmlns:a16="http://schemas.microsoft.com/office/drawing/2014/main" xmlns="" id="{09936427-CBC5-47D9-821B-36511BB62FD4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794000" y="307975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31750" y="0"/>
                  </a:moveTo>
                  <a:lnTo>
                    <a:pt x="31750" y="0"/>
                  </a:lnTo>
                  <a:lnTo>
                    <a:pt x="30339" y="18031"/>
                  </a:lnTo>
                  <a:lnTo>
                    <a:pt x="22316" y="54182"/>
                  </a:lnTo>
                  <a:lnTo>
                    <a:pt x="17444" y="86876"/>
                  </a:lnTo>
                  <a:lnTo>
                    <a:pt x="11046" y="12069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756">
            <a:extLst>
              <a:ext uri="{FF2B5EF4-FFF2-40B4-BE49-F238E27FC236}">
                <a16:creationId xmlns:a16="http://schemas.microsoft.com/office/drawing/2014/main" xmlns="" id="{4C514E35-7896-4154-A189-AB6404E7620B}"/>
              </a:ext>
            </a:extLst>
          </p:cNvPr>
          <p:cNvGrpSpPr/>
          <p:nvPr/>
        </p:nvGrpSpPr>
        <p:grpSpPr>
          <a:xfrm>
            <a:off x="3131695" y="2757369"/>
            <a:ext cx="814571" cy="512882"/>
            <a:chOff x="3131695" y="2757369"/>
            <a:chExt cx="814571" cy="512882"/>
          </a:xfrm>
        </p:grpSpPr>
        <p:sp>
          <p:nvSpPr>
            <p:cNvPr id="118" name="SMARTInkShape-3493">
              <a:extLst>
                <a:ext uri="{FF2B5EF4-FFF2-40B4-BE49-F238E27FC236}">
                  <a16:creationId xmlns:a16="http://schemas.microsoft.com/office/drawing/2014/main" xmlns="" id="{4CA621EB-3D28-4BCE-8A6E-017CDCF294E6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131695" y="2895600"/>
              <a:ext cx="256596" cy="196851"/>
            </a:xfrm>
            <a:custGeom>
              <a:avLst/>
              <a:gdLst/>
              <a:ahLst/>
              <a:cxnLst/>
              <a:rect l="0" t="0" r="0" b="0"/>
              <a:pathLst>
                <a:path w="256596" h="196851">
                  <a:moveTo>
                    <a:pt x="11555" y="0"/>
                  </a:moveTo>
                  <a:lnTo>
                    <a:pt x="11555" y="0"/>
                  </a:lnTo>
                  <a:lnTo>
                    <a:pt x="0" y="0"/>
                  </a:lnTo>
                  <a:lnTo>
                    <a:pt x="2565" y="0"/>
                  </a:lnTo>
                  <a:lnTo>
                    <a:pt x="48343" y="17677"/>
                  </a:lnTo>
                  <a:lnTo>
                    <a:pt x="81998" y="25730"/>
                  </a:lnTo>
                  <a:lnTo>
                    <a:pt x="119769" y="34719"/>
                  </a:lnTo>
                  <a:lnTo>
                    <a:pt x="157722" y="45769"/>
                  </a:lnTo>
                  <a:lnTo>
                    <a:pt x="201305" y="60520"/>
                  </a:lnTo>
                  <a:lnTo>
                    <a:pt x="245997" y="85581"/>
                  </a:lnTo>
                  <a:lnTo>
                    <a:pt x="250400" y="88804"/>
                  </a:lnTo>
                  <a:lnTo>
                    <a:pt x="253334" y="93069"/>
                  </a:lnTo>
                  <a:lnTo>
                    <a:pt x="256595" y="103453"/>
                  </a:lnTo>
                  <a:lnTo>
                    <a:pt x="254282" y="115123"/>
                  </a:lnTo>
                  <a:lnTo>
                    <a:pt x="251690" y="121199"/>
                  </a:lnTo>
                  <a:lnTo>
                    <a:pt x="231186" y="139863"/>
                  </a:lnTo>
                  <a:lnTo>
                    <a:pt x="186172" y="164426"/>
                  </a:lnTo>
                  <a:lnTo>
                    <a:pt x="142707" y="178384"/>
                  </a:lnTo>
                  <a:lnTo>
                    <a:pt x="99106" y="189779"/>
                  </a:lnTo>
                  <a:lnTo>
                    <a:pt x="79806" y="195453"/>
                  </a:lnTo>
                  <a:lnTo>
                    <a:pt x="80339" y="195919"/>
                  </a:lnTo>
                  <a:lnTo>
                    <a:pt x="9410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494">
              <a:extLst>
                <a:ext uri="{FF2B5EF4-FFF2-40B4-BE49-F238E27FC236}">
                  <a16:creationId xmlns:a16="http://schemas.microsoft.com/office/drawing/2014/main" xmlns="" id="{A4C05121-3D6A-4308-89FF-A5D613BD4AA4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257550" y="3067050"/>
              <a:ext cx="184151" cy="114301"/>
            </a:xfrm>
            <a:custGeom>
              <a:avLst/>
              <a:gdLst/>
              <a:ahLst/>
              <a:cxnLst/>
              <a:rect l="0" t="0" r="0" b="0"/>
              <a:pathLst>
                <a:path w="184151" h="114301">
                  <a:moveTo>
                    <a:pt x="184150" y="0"/>
                  </a:moveTo>
                  <a:lnTo>
                    <a:pt x="184150" y="0"/>
                  </a:lnTo>
                  <a:lnTo>
                    <a:pt x="144151" y="24419"/>
                  </a:lnTo>
                  <a:lnTo>
                    <a:pt x="104016" y="47530"/>
                  </a:lnTo>
                  <a:lnTo>
                    <a:pt x="60845" y="72252"/>
                  </a:lnTo>
                  <a:lnTo>
                    <a:pt x="13596" y="10366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95">
              <a:extLst>
                <a:ext uri="{FF2B5EF4-FFF2-40B4-BE49-F238E27FC236}">
                  <a16:creationId xmlns:a16="http://schemas.microsoft.com/office/drawing/2014/main" xmlns="" id="{418C8B2B-745A-4FAB-AC36-09A7ED788A9D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501541" y="2838690"/>
              <a:ext cx="295760" cy="252163"/>
            </a:xfrm>
            <a:custGeom>
              <a:avLst/>
              <a:gdLst/>
              <a:ahLst/>
              <a:cxnLst/>
              <a:rect l="0" t="0" r="0" b="0"/>
              <a:pathLst>
                <a:path w="295760" h="252163">
                  <a:moveTo>
                    <a:pt x="3659" y="56910"/>
                  </a:moveTo>
                  <a:lnTo>
                    <a:pt x="3659" y="56910"/>
                  </a:lnTo>
                  <a:lnTo>
                    <a:pt x="288" y="53539"/>
                  </a:lnTo>
                  <a:lnTo>
                    <a:pt x="0" y="51135"/>
                  </a:lnTo>
                  <a:lnTo>
                    <a:pt x="1563" y="44701"/>
                  </a:lnTo>
                  <a:lnTo>
                    <a:pt x="13151" y="29774"/>
                  </a:lnTo>
                  <a:lnTo>
                    <a:pt x="40103" y="11945"/>
                  </a:lnTo>
                  <a:lnTo>
                    <a:pt x="85013" y="0"/>
                  </a:lnTo>
                  <a:lnTo>
                    <a:pt x="116487" y="1983"/>
                  </a:lnTo>
                  <a:lnTo>
                    <a:pt x="131794" y="5475"/>
                  </a:lnTo>
                  <a:lnTo>
                    <a:pt x="142704" y="12037"/>
                  </a:lnTo>
                  <a:lnTo>
                    <a:pt x="156709" y="30616"/>
                  </a:lnTo>
                  <a:lnTo>
                    <a:pt x="157903" y="43614"/>
                  </a:lnTo>
                  <a:lnTo>
                    <a:pt x="151705" y="74990"/>
                  </a:lnTo>
                  <a:lnTo>
                    <a:pt x="133898" y="110101"/>
                  </a:lnTo>
                  <a:lnTo>
                    <a:pt x="108815" y="145462"/>
                  </a:lnTo>
                  <a:lnTo>
                    <a:pt x="64371" y="191019"/>
                  </a:lnTo>
                  <a:lnTo>
                    <a:pt x="18238" y="230888"/>
                  </a:lnTo>
                  <a:lnTo>
                    <a:pt x="7317" y="243595"/>
                  </a:lnTo>
                  <a:lnTo>
                    <a:pt x="5392" y="246983"/>
                  </a:lnTo>
                  <a:lnTo>
                    <a:pt x="4814" y="249242"/>
                  </a:lnTo>
                  <a:lnTo>
                    <a:pt x="7957" y="250748"/>
                  </a:lnTo>
                  <a:lnTo>
                    <a:pt x="32057" y="252162"/>
                  </a:lnTo>
                  <a:lnTo>
                    <a:pt x="61436" y="249992"/>
                  </a:lnTo>
                  <a:lnTo>
                    <a:pt x="101304" y="244795"/>
                  </a:lnTo>
                  <a:lnTo>
                    <a:pt x="147246" y="236370"/>
                  </a:lnTo>
                  <a:lnTo>
                    <a:pt x="171350" y="230172"/>
                  </a:lnTo>
                  <a:lnTo>
                    <a:pt x="217888" y="217877"/>
                  </a:lnTo>
                  <a:lnTo>
                    <a:pt x="257387" y="210060"/>
                  </a:lnTo>
                  <a:lnTo>
                    <a:pt x="295759" y="20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496">
              <a:extLst>
                <a:ext uri="{FF2B5EF4-FFF2-40B4-BE49-F238E27FC236}">
                  <a16:creationId xmlns:a16="http://schemas.microsoft.com/office/drawing/2014/main" xmlns="" id="{36F13CDA-8365-4DB8-930F-C0A4D0AAA91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797300" y="2774950"/>
              <a:ext cx="148966" cy="457201"/>
            </a:xfrm>
            <a:custGeom>
              <a:avLst/>
              <a:gdLst/>
              <a:ahLst/>
              <a:cxnLst/>
              <a:rect l="0" t="0" r="0" b="0"/>
              <a:pathLst>
                <a:path w="148966" h="457201">
                  <a:moveTo>
                    <a:pt x="63500" y="0"/>
                  </a:moveTo>
                  <a:lnTo>
                    <a:pt x="63500" y="0"/>
                  </a:lnTo>
                  <a:lnTo>
                    <a:pt x="69275" y="5069"/>
                  </a:lnTo>
                  <a:lnTo>
                    <a:pt x="80812" y="13653"/>
                  </a:lnTo>
                  <a:lnTo>
                    <a:pt x="111160" y="50492"/>
                  </a:lnTo>
                  <a:lnTo>
                    <a:pt x="128427" y="79591"/>
                  </a:lnTo>
                  <a:lnTo>
                    <a:pt x="140804" y="118394"/>
                  </a:lnTo>
                  <a:lnTo>
                    <a:pt x="144669" y="141724"/>
                  </a:lnTo>
                  <a:lnTo>
                    <a:pt x="147246" y="167155"/>
                  </a:lnTo>
                  <a:lnTo>
                    <a:pt x="148965" y="193986"/>
                  </a:lnTo>
                  <a:lnTo>
                    <a:pt x="146582" y="221752"/>
                  </a:lnTo>
                  <a:lnTo>
                    <a:pt x="141465" y="250141"/>
                  </a:lnTo>
                  <a:lnTo>
                    <a:pt x="134527" y="278943"/>
                  </a:lnTo>
                  <a:lnTo>
                    <a:pt x="124962" y="305907"/>
                  </a:lnTo>
                  <a:lnTo>
                    <a:pt x="113647" y="331644"/>
                  </a:lnTo>
                  <a:lnTo>
                    <a:pt x="87904" y="378114"/>
                  </a:lnTo>
                  <a:lnTo>
                    <a:pt x="59999" y="415230"/>
                  </a:lnTo>
                  <a:lnTo>
                    <a:pt x="34898" y="436900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97">
              <a:extLst>
                <a:ext uri="{FF2B5EF4-FFF2-40B4-BE49-F238E27FC236}">
                  <a16:creationId xmlns:a16="http://schemas.microsoft.com/office/drawing/2014/main" xmlns="" id="{C73800D5-7B13-455D-B97F-3B33B58CCD17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670300" y="2757369"/>
              <a:ext cx="134463" cy="512882"/>
            </a:xfrm>
            <a:custGeom>
              <a:avLst/>
              <a:gdLst/>
              <a:ahLst/>
              <a:cxnLst/>
              <a:rect l="0" t="0" r="0" b="0"/>
              <a:pathLst>
                <a:path w="134463" h="512882">
                  <a:moveTo>
                    <a:pt x="19050" y="11231"/>
                  </a:moveTo>
                  <a:lnTo>
                    <a:pt x="19050" y="11231"/>
                  </a:lnTo>
                  <a:lnTo>
                    <a:pt x="27888" y="2393"/>
                  </a:lnTo>
                  <a:lnTo>
                    <a:pt x="35678" y="248"/>
                  </a:lnTo>
                  <a:lnTo>
                    <a:pt x="47607" y="0"/>
                  </a:lnTo>
                  <a:lnTo>
                    <a:pt x="74862" y="5238"/>
                  </a:lnTo>
                  <a:lnTo>
                    <a:pt x="97477" y="14212"/>
                  </a:lnTo>
                  <a:lnTo>
                    <a:pt x="115996" y="29019"/>
                  </a:lnTo>
                  <a:lnTo>
                    <a:pt x="123897" y="37906"/>
                  </a:lnTo>
                  <a:lnTo>
                    <a:pt x="132676" y="60951"/>
                  </a:lnTo>
                  <a:lnTo>
                    <a:pt x="134462" y="86951"/>
                  </a:lnTo>
                  <a:lnTo>
                    <a:pt x="122861" y="125389"/>
                  </a:lnTo>
                  <a:lnTo>
                    <a:pt x="94014" y="172540"/>
                  </a:lnTo>
                  <a:lnTo>
                    <a:pt x="64510" y="212820"/>
                  </a:lnTo>
                  <a:lnTo>
                    <a:pt x="54862" y="234101"/>
                  </a:lnTo>
                  <a:lnTo>
                    <a:pt x="54487" y="244575"/>
                  </a:lnTo>
                  <a:lnTo>
                    <a:pt x="65705" y="280229"/>
                  </a:lnTo>
                  <a:lnTo>
                    <a:pt x="82186" y="323907"/>
                  </a:lnTo>
                  <a:lnTo>
                    <a:pt x="85210" y="339992"/>
                  </a:lnTo>
                  <a:lnTo>
                    <a:pt x="83040" y="385108"/>
                  </a:lnTo>
                  <a:lnTo>
                    <a:pt x="75953" y="422655"/>
                  </a:lnTo>
                  <a:lnTo>
                    <a:pt x="59505" y="468743"/>
                  </a:lnTo>
                  <a:lnTo>
                    <a:pt x="38406" y="495491"/>
                  </a:lnTo>
                  <a:lnTo>
                    <a:pt x="16397" y="510864"/>
                  </a:lnTo>
                  <a:lnTo>
                    <a:pt x="11637" y="512242"/>
                  </a:lnTo>
                  <a:lnTo>
                    <a:pt x="0" y="51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3498">
            <a:extLst>
              <a:ext uri="{FF2B5EF4-FFF2-40B4-BE49-F238E27FC236}">
                <a16:creationId xmlns:a16="http://schemas.microsoft.com/office/drawing/2014/main" xmlns="" id="{123D7CDB-AAF6-4732-9B10-55F3C5C3F13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39800" y="3159922"/>
            <a:ext cx="10464801" cy="408779"/>
          </a:xfrm>
          <a:custGeom>
            <a:avLst/>
            <a:gdLst/>
            <a:ahLst/>
            <a:cxnLst/>
            <a:rect l="0" t="0" r="0" b="0"/>
            <a:pathLst>
              <a:path w="10464801" h="408779">
                <a:moveTo>
                  <a:pt x="0" y="408778"/>
                </a:moveTo>
                <a:lnTo>
                  <a:pt x="0" y="408778"/>
                </a:lnTo>
                <a:lnTo>
                  <a:pt x="13667" y="403708"/>
                </a:lnTo>
                <a:lnTo>
                  <a:pt x="49832" y="396536"/>
                </a:lnTo>
                <a:lnTo>
                  <a:pt x="87529" y="387109"/>
                </a:lnTo>
                <a:lnTo>
                  <a:pt x="130154" y="377746"/>
                </a:lnTo>
                <a:lnTo>
                  <a:pt x="177085" y="368175"/>
                </a:lnTo>
                <a:lnTo>
                  <a:pt x="203429" y="362659"/>
                </a:lnTo>
                <a:lnTo>
                  <a:pt x="230869" y="356865"/>
                </a:lnTo>
                <a:lnTo>
                  <a:pt x="261863" y="351592"/>
                </a:lnTo>
                <a:lnTo>
                  <a:pt x="295225" y="346665"/>
                </a:lnTo>
                <a:lnTo>
                  <a:pt x="330167" y="341969"/>
                </a:lnTo>
                <a:lnTo>
                  <a:pt x="368278" y="336017"/>
                </a:lnTo>
                <a:lnTo>
                  <a:pt x="408502" y="329226"/>
                </a:lnTo>
                <a:lnTo>
                  <a:pt x="450135" y="321877"/>
                </a:lnTo>
                <a:lnTo>
                  <a:pt x="494823" y="314155"/>
                </a:lnTo>
                <a:lnTo>
                  <a:pt x="541549" y="306185"/>
                </a:lnTo>
                <a:lnTo>
                  <a:pt x="589633" y="298049"/>
                </a:lnTo>
                <a:lnTo>
                  <a:pt x="642149" y="289803"/>
                </a:lnTo>
                <a:lnTo>
                  <a:pt x="697622" y="281483"/>
                </a:lnTo>
                <a:lnTo>
                  <a:pt x="755065" y="273115"/>
                </a:lnTo>
                <a:lnTo>
                  <a:pt x="815232" y="265419"/>
                </a:lnTo>
                <a:lnTo>
                  <a:pt x="877216" y="258172"/>
                </a:lnTo>
                <a:lnTo>
                  <a:pt x="940410" y="251224"/>
                </a:lnTo>
                <a:lnTo>
                  <a:pt x="1007235" y="243770"/>
                </a:lnTo>
                <a:lnTo>
                  <a:pt x="1076479" y="235978"/>
                </a:lnTo>
                <a:lnTo>
                  <a:pt x="1147336" y="227962"/>
                </a:lnTo>
                <a:lnTo>
                  <a:pt x="1222091" y="220500"/>
                </a:lnTo>
                <a:lnTo>
                  <a:pt x="1299444" y="213409"/>
                </a:lnTo>
                <a:lnTo>
                  <a:pt x="1378529" y="206566"/>
                </a:lnTo>
                <a:lnTo>
                  <a:pt x="1460180" y="199886"/>
                </a:lnTo>
                <a:lnTo>
                  <a:pt x="1543543" y="193317"/>
                </a:lnTo>
                <a:lnTo>
                  <a:pt x="1628045" y="186821"/>
                </a:lnTo>
                <a:lnTo>
                  <a:pt x="1715425" y="180373"/>
                </a:lnTo>
                <a:lnTo>
                  <a:pt x="1804722" y="173958"/>
                </a:lnTo>
                <a:lnTo>
                  <a:pt x="1895298" y="167564"/>
                </a:lnTo>
                <a:lnTo>
                  <a:pt x="1991665" y="161186"/>
                </a:lnTo>
                <a:lnTo>
                  <a:pt x="2091893" y="154816"/>
                </a:lnTo>
                <a:lnTo>
                  <a:pt x="2194695" y="148453"/>
                </a:lnTo>
                <a:lnTo>
                  <a:pt x="2299919" y="142800"/>
                </a:lnTo>
                <a:lnTo>
                  <a:pt x="2406757" y="137621"/>
                </a:lnTo>
                <a:lnTo>
                  <a:pt x="2514672" y="132756"/>
                </a:lnTo>
                <a:lnTo>
                  <a:pt x="2624009" y="126691"/>
                </a:lnTo>
                <a:lnTo>
                  <a:pt x="2734295" y="119826"/>
                </a:lnTo>
                <a:lnTo>
                  <a:pt x="2845213" y="112427"/>
                </a:lnTo>
                <a:lnTo>
                  <a:pt x="2960786" y="105377"/>
                </a:lnTo>
                <a:lnTo>
                  <a:pt x="3079463" y="98561"/>
                </a:lnTo>
                <a:lnTo>
                  <a:pt x="3200209" y="91900"/>
                </a:lnTo>
                <a:lnTo>
                  <a:pt x="3323039" y="85343"/>
                </a:lnTo>
                <a:lnTo>
                  <a:pt x="3447260" y="78854"/>
                </a:lnTo>
                <a:lnTo>
                  <a:pt x="3572406" y="72412"/>
                </a:lnTo>
                <a:lnTo>
                  <a:pt x="3698877" y="66001"/>
                </a:lnTo>
                <a:lnTo>
                  <a:pt x="3826229" y="59610"/>
                </a:lnTo>
                <a:lnTo>
                  <a:pt x="3954169" y="53232"/>
                </a:lnTo>
                <a:lnTo>
                  <a:pt x="4088146" y="47570"/>
                </a:lnTo>
                <a:lnTo>
                  <a:pt x="4226147" y="42384"/>
                </a:lnTo>
                <a:lnTo>
                  <a:pt x="4366831" y="37515"/>
                </a:lnTo>
                <a:lnTo>
                  <a:pt x="4507188" y="32153"/>
                </a:lnTo>
                <a:lnTo>
                  <a:pt x="4647326" y="26461"/>
                </a:lnTo>
                <a:lnTo>
                  <a:pt x="4787317" y="20550"/>
                </a:lnTo>
                <a:lnTo>
                  <a:pt x="4927211" y="15904"/>
                </a:lnTo>
                <a:lnTo>
                  <a:pt x="5067041" y="12101"/>
                </a:lnTo>
                <a:lnTo>
                  <a:pt x="5206828" y="8860"/>
                </a:lnTo>
                <a:lnTo>
                  <a:pt x="5351524" y="5994"/>
                </a:lnTo>
                <a:lnTo>
                  <a:pt x="5499493" y="3377"/>
                </a:lnTo>
                <a:lnTo>
                  <a:pt x="5649646" y="928"/>
                </a:lnTo>
                <a:lnTo>
                  <a:pt x="5801253" y="0"/>
                </a:lnTo>
                <a:lnTo>
                  <a:pt x="5953829" y="87"/>
                </a:lnTo>
                <a:lnTo>
                  <a:pt x="6107053" y="851"/>
                </a:lnTo>
                <a:lnTo>
                  <a:pt x="6260707" y="2771"/>
                </a:lnTo>
                <a:lnTo>
                  <a:pt x="6414650" y="5462"/>
                </a:lnTo>
                <a:lnTo>
                  <a:pt x="6568783" y="8667"/>
                </a:lnTo>
                <a:lnTo>
                  <a:pt x="6726572" y="12921"/>
                </a:lnTo>
                <a:lnTo>
                  <a:pt x="6886797" y="17873"/>
                </a:lnTo>
                <a:lnTo>
                  <a:pt x="7048649" y="23291"/>
                </a:lnTo>
                <a:lnTo>
                  <a:pt x="7209465" y="30431"/>
                </a:lnTo>
                <a:lnTo>
                  <a:pt x="7369594" y="38719"/>
                </a:lnTo>
                <a:lnTo>
                  <a:pt x="7529263" y="47772"/>
                </a:lnTo>
                <a:lnTo>
                  <a:pt x="7687920" y="58040"/>
                </a:lnTo>
                <a:lnTo>
                  <a:pt x="7845902" y="69119"/>
                </a:lnTo>
                <a:lnTo>
                  <a:pt x="8003435" y="80739"/>
                </a:lnTo>
                <a:lnTo>
                  <a:pt x="8162079" y="94130"/>
                </a:lnTo>
                <a:lnTo>
                  <a:pt x="8321464" y="108701"/>
                </a:lnTo>
                <a:lnTo>
                  <a:pt x="8481343" y="124060"/>
                </a:lnTo>
                <a:lnTo>
                  <a:pt x="8635906" y="139944"/>
                </a:lnTo>
                <a:lnTo>
                  <a:pt x="8786926" y="156177"/>
                </a:lnTo>
                <a:lnTo>
                  <a:pt x="8935584" y="172644"/>
                </a:lnTo>
                <a:lnTo>
                  <a:pt x="9078433" y="189267"/>
                </a:lnTo>
                <a:lnTo>
                  <a:pt x="9217411" y="205992"/>
                </a:lnTo>
                <a:lnTo>
                  <a:pt x="9353807" y="222787"/>
                </a:lnTo>
                <a:lnTo>
                  <a:pt x="9484250" y="238923"/>
                </a:lnTo>
                <a:lnTo>
                  <a:pt x="9610723" y="254619"/>
                </a:lnTo>
                <a:lnTo>
                  <a:pt x="9734548" y="270022"/>
                </a:lnTo>
                <a:lnTo>
                  <a:pt x="9848849" y="283113"/>
                </a:lnTo>
                <a:lnTo>
                  <a:pt x="9956800" y="294662"/>
                </a:lnTo>
                <a:lnTo>
                  <a:pt x="10060517" y="305184"/>
                </a:lnTo>
                <a:lnTo>
                  <a:pt x="10151533" y="313610"/>
                </a:lnTo>
                <a:lnTo>
                  <a:pt x="10234083" y="320638"/>
                </a:lnTo>
                <a:lnTo>
                  <a:pt x="10310988" y="326735"/>
                </a:lnTo>
                <a:lnTo>
                  <a:pt x="10362259" y="330799"/>
                </a:lnTo>
                <a:lnTo>
                  <a:pt x="10464800" y="3389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758">
            <a:extLst>
              <a:ext uri="{FF2B5EF4-FFF2-40B4-BE49-F238E27FC236}">
                <a16:creationId xmlns:a16="http://schemas.microsoft.com/office/drawing/2014/main" xmlns="" id="{1092B453-9FE0-46DB-963E-B706733BEE39}"/>
              </a:ext>
            </a:extLst>
          </p:cNvPr>
          <p:cNvGrpSpPr/>
          <p:nvPr/>
        </p:nvGrpSpPr>
        <p:grpSpPr>
          <a:xfrm>
            <a:off x="4566202" y="1816100"/>
            <a:ext cx="1694899" cy="590551"/>
            <a:chOff x="4566202" y="1816100"/>
            <a:chExt cx="1694899" cy="590551"/>
          </a:xfrm>
        </p:grpSpPr>
        <p:sp>
          <p:nvSpPr>
            <p:cNvPr id="125" name="SMARTInkShape-3499">
              <a:extLst>
                <a:ext uri="{FF2B5EF4-FFF2-40B4-BE49-F238E27FC236}">
                  <a16:creationId xmlns:a16="http://schemas.microsoft.com/office/drawing/2014/main" xmlns="" id="{70D9C410-A0C9-4FF9-8FA2-A55E6925628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055483" y="2081496"/>
              <a:ext cx="97236" cy="280705"/>
            </a:xfrm>
            <a:custGeom>
              <a:avLst/>
              <a:gdLst/>
              <a:ahLst/>
              <a:cxnLst/>
              <a:rect l="0" t="0" r="0" b="0"/>
              <a:pathLst>
                <a:path w="97236" h="280705">
                  <a:moveTo>
                    <a:pt x="5467" y="71154"/>
                  </a:moveTo>
                  <a:lnTo>
                    <a:pt x="5467" y="71154"/>
                  </a:lnTo>
                  <a:lnTo>
                    <a:pt x="0" y="54752"/>
                  </a:lnTo>
                  <a:lnTo>
                    <a:pt x="411" y="54575"/>
                  </a:lnTo>
                  <a:lnTo>
                    <a:pt x="2749" y="56259"/>
                  </a:lnTo>
                  <a:lnTo>
                    <a:pt x="10000" y="94213"/>
                  </a:lnTo>
                  <a:lnTo>
                    <a:pt x="15433" y="138507"/>
                  </a:lnTo>
                  <a:lnTo>
                    <a:pt x="16651" y="183225"/>
                  </a:lnTo>
                  <a:lnTo>
                    <a:pt x="13563" y="224226"/>
                  </a:lnTo>
                  <a:lnTo>
                    <a:pt x="11629" y="244057"/>
                  </a:lnTo>
                  <a:lnTo>
                    <a:pt x="10280" y="244984"/>
                  </a:lnTo>
                  <a:lnTo>
                    <a:pt x="8676" y="244191"/>
                  </a:lnTo>
                  <a:lnTo>
                    <a:pt x="6806" y="204608"/>
                  </a:lnTo>
                  <a:lnTo>
                    <a:pt x="9120" y="167391"/>
                  </a:lnTo>
                  <a:lnTo>
                    <a:pt x="12500" y="123098"/>
                  </a:lnTo>
                  <a:lnTo>
                    <a:pt x="17059" y="78012"/>
                  </a:lnTo>
                  <a:lnTo>
                    <a:pt x="23790" y="39160"/>
                  </a:lnTo>
                  <a:lnTo>
                    <a:pt x="35512" y="5778"/>
                  </a:lnTo>
                  <a:lnTo>
                    <a:pt x="40314" y="1465"/>
                  </a:lnTo>
                  <a:lnTo>
                    <a:pt x="45631" y="0"/>
                  </a:lnTo>
                  <a:lnTo>
                    <a:pt x="51293" y="435"/>
                  </a:lnTo>
                  <a:lnTo>
                    <a:pt x="65110" y="12206"/>
                  </a:lnTo>
                  <a:lnTo>
                    <a:pt x="79247" y="33666"/>
                  </a:lnTo>
                  <a:lnTo>
                    <a:pt x="90234" y="64370"/>
                  </a:lnTo>
                  <a:lnTo>
                    <a:pt x="96058" y="101065"/>
                  </a:lnTo>
                  <a:lnTo>
                    <a:pt x="97235" y="140187"/>
                  </a:lnTo>
                  <a:lnTo>
                    <a:pt x="93054" y="178741"/>
                  </a:lnTo>
                  <a:lnTo>
                    <a:pt x="76026" y="226033"/>
                  </a:lnTo>
                  <a:lnTo>
                    <a:pt x="53106" y="256744"/>
                  </a:lnTo>
                  <a:lnTo>
                    <a:pt x="18167" y="280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500">
              <a:extLst>
                <a:ext uri="{FF2B5EF4-FFF2-40B4-BE49-F238E27FC236}">
                  <a16:creationId xmlns:a16="http://schemas.microsoft.com/office/drawing/2014/main" xmlns="" id="{72E5ECC0-EBB0-4249-8C6E-BF8CB1A90DE6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243139" y="2042218"/>
              <a:ext cx="90862" cy="294583"/>
            </a:xfrm>
            <a:custGeom>
              <a:avLst/>
              <a:gdLst/>
              <a:ahLst/>
              <a:cxnLst/>
              <a:rect l="0" t="0" r="0" b="0"/>
              <a:pathLst>
                <a:path w="90862" h="294583">
                  <a:moveTo>
                    <a:pt x="90861" y="15182"/>
                  </a:moveTo>
                  <a:lnTo>
                    <a:pt x="90861" y="15182"/>
                  </a:lnTo>
                  <a:lnTo>
                    <a:pt x="90861" y="876"/>
                  </a:lnTo>
                  <a:lnTo>
                    <a:pt x="89450" y="0"/>
                  </a:lnTo>
                  <a:lnTo>
                    <a:pt x="84119" y="908"/>
                  </a:lnTo>
                  <a:lnTo>
                    <a:pt x="63071" y="18871"/>
                  </a:lnTo>
                  <a:lnTo>
                    <a:pt x="34492" y="60019"/>
                  </a:lnTo>
                  <a:lnTo>
                    <a:pt x="17831" y="101902"/>
                  </a:lnTo>
                  <a:lnTo>
                    <a:pt x="5486" y="148974"/>
                  </a:lnTo>
                  <a:lnTo>
                    <a:pt x="0" y="193414"/>
                  </a:lnTo>
                  <a:lnTo>
                    <a:pt x="1325" y="231039"/>
                  </a:lnTo>
                  <a:lnTo>
                    <a:pt x="3654" y="247986"/>
                  </a:lnTo>
                  <a:lnTo>
                    <a:pt x="9439" y="261401"/>
                  </a:lnTo>
                  <a:lnTo>
                    <a:pt x="27157" y="281952"/>
                  </a:lnTo>
                  <a:lnTo>
                    <a:pt x="51024" y="290615"/>
                  </a:lnTo>
                  <a:lnTo>
                    <a:pt x="90861" y="294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01">
              <a:extLst>
                <a:ext uri="{FF2B5EF4-FFF2-40B4-BE49-F238E27FC236}">
                  <a16:creationId xmlns:a16="http://schemas.microsoft.com/office/drawing/2014/main" xmlns="" id="{79E1BA99-B45B-4FD4-B646-5DEF535F824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381892" y="2131632"/>
              <a:ext cx="91809" cy="169020"/>
            </a:xfrm>
            <a:custGeom>
              <a:avLst/>
              <a:gdLst/>
              <a:ahLst/>
              <a:cxnLst/>
              <a:rect l="0" t="0" r="0" b="0"/>
              <a:pathLst>
                <a:path w="91809" h="169020">
                  <a:moveTo>
                    <a:pt x="91808" y="21018"/>
                  </a:moveTo>
                  <a:lnTo>
                    <a:pt x="91808" y="21018"/>
                  </a:lnTo>
                  <a:lnTo>
                    <a:pt x="81669" y="7220"/>
                  </a:lnTo>
                  <a:lnTo>
                    <a:pt x="74131" y="1245"/>
                  </a:lnTo>
                  <a:lnTo>
                    <a:pt x="62314" y="0"/>
                  </a:lnTo>
                  <a:lnTo>
                    <a:pt x="55213" y="656"/>
                  </a:lnTo>
                  <a:lnTo>
                    <a:pt x="37914" y="10792"/>
                  </a:lnTo>
                  <a:lnTo>
                    <a:pt x="28361" y="18434"/>
                  </a:lnTo>
                  <a:lnTo>
                    <a:pt x="13986" y="40096"/>
                  </a:lnTo>
                  <a:lnTo>
                    <a:pt x="4304" y="66891"/>
                  </a:lnTo>
                  <a:lnTo>
                    <a:pt x="0" y="97615"/>
                  </a:lnTo>
                  <a:lnTo>
                    <a:pt x="7691" y="139904"/>
                  </a:lnTo>
                  <a:lnTo>
                    <a:pt x="21497" y="158758"/>
                  </a:lnTo>
                  <a:lnTo>
                    <a:pt x="30117" y="165761"/>
                  </a:lnTo>
                  <a:lnTo>
                    <a:pt x="39392" y="169019"/>
                  </a:lnTo>
                  <a:lnTo>
                    <a:pt x="59105" y="168876"/>
                  </a:lnTo>
                  <a:lnTo>
                    <a:pt x="67184" y="164745"/>
                  </a:lnTo>
                  <a:lnTo>
                    <a:pt x="79923" y="150749"/>
                  </a:lnTo>
                  <a:lnTo>
                    <a:pt x="91658" y="116293"/>
                  </a:lnTo>
                  <a:lnTo>
                    <a:pt x="91506" y="83353"/>
                  </a:lnTo>
                  <a:lnTo>
                    <a:pt x="83487" y="36430"/>
                  </a:lnTo>
                  <a:lnTo>
                    <a:pt x="76821" y="17990"/>
                  </a:lnTo>
                  <a:lnTo>
                    <a:pt x="74055" y="14060"/>
                  </a:lnTo>
                  <a:lnTo>
                    <a:pt x="71506" y="12146"/>
                  </a:lnTo>
                  <a:lnTo>
                    <a:pt x="70512" y="12987"/>
                  </a:lnTo>
                  <a:lnTo>
                    <a:pt x="72758" y="27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02">
              <a:extLst>
                <a:ext uri="{FF2B5EF4-FFF2-40B4-BE49-F238E27FC236}">
                  <a16:creationId xmlns:a16="http://schemas.microsoft.com/office/drawing/2014/main" xmlns="" id="{0947E993-153B-4CD8-831F-91230A161186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505450" y="23177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43744" y="6481"/>
                  </a:lnTo>
                  <a:lnTo>
                    <a:pt x="41079" y="15580"/>
                  </a:lnTo>
                  <a:lnTo>
                    <a:pt x="15218" y="5779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03">
              <a:extLst>
                <a:ext uri="{FF2B5EF4-FFF2-40B4-BE49-F238E27FC236}">
                  <a16:creationId xmlns:a16="http://schemas.microsoft.com/office/drawing/2014/main" xmlns="" id="{FA570AC5-0DD1-4F64-A524-46E01D14C539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657850" y="208915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1881" y="38300"/>
                  </a:lnTo>
                  <a:lnTo>
                    <a:pt x="6908" y="80022"/>
                  </a:lnTo>
                  <a:lnTo>
                    <a:pt x="10125" y="111765"/>
                  </a:lnTo>
                  <a:lnTo>
                    <a:pt x="11938" y="155726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04">
              <a:extLst>
                <a:ext uri="{FF2B5EF4-FFF2-40B4-BE49-F238E27FC236}">
                  <a16:creationId xmlns:a16="http://schemas.microsoft.com/office/drawing/2014/main" xmlns="" id="{BF7D1D7D-D5C1-47DB-A8AC-123EC9D5420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5715000" y="1993900"/>
              <a:ext cx="62411" cy="349251"/>
            </a:xfrm>
            <a:custGeom>
              <a:avLst/>
              <a:gdLst/>
              <a:ahLst/>
              <a:cxnLst/>
              <a:rect l="0" t="0" r="0" b="0"/>
              <a:pathLst>
                <a:path w="62411" h="349251">
                  <a:moveTo>
                    <a:pt x="38100" y="0"/>
                  </a:moveTo>
                  <a:lnTo>
                    <a:pt x="38100" y="0"/>
                  </a:lnTo>
                  <a:lnTo>
                    <a:pt x="43874" y="45455"/>
                  </a:lnTo>
                  <a:lnTo>
                    <a:pt x="50309" y="75941"/>
                  </a:lnTo>
                  <a:lnTo>
                    <a:pt x="57873" y="114420"/>
                  </a:lnTo>
                  <a:lnTo>
                    <a:pt x="62410" y="158098"/>
                  </a:lnTo>
                  <a:lnTo>
                    <a:pt x="60657" y="181598"/>
                  </a:lnTo>
                  <a:lnTo>
                    <a:pt x="52358" y="228171"/>
                  </a:lnTo>
                  <a:lnTo>
                    <a:pt x="39263" y="270037"/>
                  </a:lnTo>
                  <a:lnTo>
                    <a:pt x="24035" y="30416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05">
              <a:extLst>
                <a:ext uri="{FF2B5EF4-FFF2-40B4-BE49-F238E27FC236}">
                  <a16:creationId xmlns:a16="http://schemas.microsoft.com/office/drawing/2014/main" xmlns="" id="{28DC26E1-E441-4CEC-906C-3D97342990C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566202" y="1816100"/>
              <a:ext cx="1694899" cy="133235"/>
            </a:xfrm>
            <a:custGeom>
              <a:avLst/>
              <a:gdLst/>
              <a:ahLst/>
              <a:cxnLst/>
              <a:rect l="0" t="0" r="0" b="0"/>
              <a:pathLst>
                <a:path w="1694899" h="133235">
                  <a:moveTo>
                    <a:pt x="18498" y="127000"/>
                  </a:moveTo>
                  <a:lnTo>
                    <a:pt x="18498" y="127000"/>
                  </a:lnTo>
                  <a:lnTo>
                    <a:pt x="275" y="132026"/>
                  </a:lnTo>
                  <a:lnTo>
                    <a:pt x="0" y="132467"/>
                  </a:lnTo>
                  <a:lnTo>
                    <a:pt x="47228" y="133234"/>
                  </a:lnTo>
                  <a:lnTo>
                    <a:pt x="94061" y="132593"/>
                  </a:lnTo>
                  <a:lnTo>
                    <a:pt x="125317" y="131434"/>
                  </a:lnTo>
                  <a:lnTo>
                    <a:pt x="159561" y="129956"/>
                  </a:lnTo>
                  <a:lnTo>
                    <a:pt x="202145" y="126854"/>
                  </a:lnTo>
                  <a:lnTo>
                    <a:pt x="250290" y="122669"/>
                  </a:lnTo>
                  <a:lnTo>
                    <a:pt x="302143" y="117763"/>
                  </a:lnTo>
                  <a:lnTo>
                    <a:pt x="358583" y="112375"/>
                  </a:lnTo>
                  <a:lnTo>
                    <a:pt x="418083" y="106667"/>
                  </a:lnTo>
                  <a:lnTo>
                    <a:pt x="479621" y="100745"/>
                  </a:lnTo>
                  <a:lnTo>
                    <a:pt x="544635" y="94680"/>
                  </a:lnTo>
                  <a:lnTo>
                    <a:pt x="611968" y="88520"/>
                  </a:lnTo>
                  <a:lnTo>
                    <a:pt x="680844" y="82296"/>
                  </a:lnTo>
                  <a:lnTo>
                    <a:pt x="752868" y="75325"/>
                  </a:lnTo>
                  <a:lnTo>
                    <a:pt x="826989" y="67856"/>
                  </a:lnTo>
                  <a:lnTo>
                    <a:pt x="902508" y="60054"/>
                  </a:lnTo>
                  <a:lnTo>
                    <a:pt x="977549" y="53441"/>
                  </a:lnTo>
                  <a:lnTo>
                    <a:pt x="1052271" y="47622"/>
                  </a:lnTo>
                  <a:lnTo>
                    <a:pt x="1126780" y="42331"/>
                  </a:lnTo>
                  <a:lnTo>
                    <a:pt x="1195503" y="38098"/>
                  </a:lnTo>
                  <a:lnTo>
                    <a:pt x="1260368" y="34571"/>
                  </a:lnTo>
                  <a:lnTo>
                    <a:pt x="1322661" y="31514"/>
                  </a:lnTo>
                  <a:lnTo>
                    <a:pt x="1378301" y="28771"/>
                  </a:lnTo>
                  <a:lnTo>
                    <a:pt x="1429505" y="26236"/>
                  </a:lnTo>
                  <a:lnTo>
                    <a:pt x="1477753" y="23841"/>
                  </a:lnTo>
                  <a:lnTo>
                    <a:pt x="1518385" y="21538"/>
                  </a:lnTo>
                  <a:lnTo>
                    <a:pt x="1553938" y="19298"/>
                  </a:lnTo>
                  <a:lnTo>
                    <a:pt x="1586109" y="17099"/>
                  </a:lnTo>
                  <a:lnTo>
                    <a:pt x="1633142" y="12773"/>
                  </a:lnTo>
                  <a:lnTo>
                    <a:pt x="1675894" y="8253"/>
                  </a:lnTo>
                  <a:lnTo>
                    <a:pt x="1689274" y="6490"/>
                  </a:lnTo>
                  <a:lnTo>
                    <a:pt x="1691855" y="5032"/>
                  </a:lnTo>
                  <a:lnTo>
                    <a:pt x="16948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06">
              <a:extLst>
                <a:ext uri="{FF2B5EF4-FFF2-40B4-BE49-F238E27FC236}">
                  <a16:creationId xmlns:a16="http://schemas.microsoft.com/office/drawing/2014/main" xmlns="" id="{1DD2D218-040D-4E13-B480-160059EC19CC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655451" y="2111577"/>
              <a:ext cx="132450" cy="256974"/>
            </a:xfrm>
            <a:custGeom>
              <a:avLst/>
              <a:gdLst/>
              <a:ahLst/>
              <a:cxnLst/>
              <a:rect l="0" t="0" r="0" b="0"/>
              <a:pathLst>
                <a:path w="132450" h="256974">
                  <a:moveTo>
                    <a:pt x="11799" y="60123"/>
                  </a:moveTo>
                  <a:lnTo>
                    <a:pt x="11799" y="60123"/>
                  </a:lnTo>
                  <a:lnTo>
                    <a:pt x="11093" y="104872"/>
                  </a:lnTo>
                  <a:lnTo>
                    <a:pt x="8141" y="148014"/>
                  </a:lnTo>
                  <a:lnTo>
                    <a:pt x="9696" y="195134"/>
                  </a:lnTo>
                  <a:lnTo>
                    <a:pt x="6497" y="242171"/>
                  </a:lnTo>
                  <a:lnTo>
                    <a:pt x="5656" y="255774"/>
                  </a:lnTo>
                  <a:lnTo>
                    <a:pt x="1125" y="223497"/>
                  </a:lnTo>
                  <a:lnTo>
                    <a:pt x="0" y="190354"/>
                  </a:lnTo>
                  <a:lnTo>
                    <a:pt x="1381" y="144579"/>
                  </a:lnTo>
                  <a:lnTo>
                    <a:pt x="2737" y="118544"/>
                  </a:lnTo>
                  <a:lnTo>
                    <a:pt x="9888" y="72682"/>
                  </a:lnTo>
                  <a:lnTo>
                    <a:pt x="20828" y="35366"/>
                  </a:lnTo>
                  <a:lnTo>
                    <a:pt x="35096" y="11726"/>
                  </a:lnTo>
                  <a:lnTo>
                    <a:pt x="43559" y="5280"/>
                  </a:lnTo>
                  <a:lnTo>
                    <a:pt x="62368" y="0"/>
                  </a:lnTo>
                  <a:lnTo>
                    <a:pt x="71617" y="1697"/>
                  </a:lnTo>
                  <a:lnTo>
                    <a:pt x="89420" y="11107"/>
                  </a:lnTo>
                  <a:lnTo>
                    <a:pt x="102977" y="30342"/>
                  </a:lnTo>
                  <a:lnTo>
                    <a:pt x="108568" y="42386"/>
                  </a:lnTo>
                  <a:lnTo>
                    <a:pt x="111017" y="70819"/>
                  </a:lnTo>
                  <a:lnTo>
                    <a:pt x="105990" y="100860"/>
                  </a:lnTo>
                  <a:lnTo>
                    <a:pt x="94349" y="128323"/>
                  </a:lnTo>
                  <a:lnTo>
                    <a:pt x="77886" y="148995"/>
                  </a:lnTo>
                  <a:lnTo>
                    <a:pt x="68557" y="157471"/>
                  </a:lnTo>
                  <a:lnTo>
                    <a:pt x="48784" y="165007"/>
                  </a:lnTo>
                  <a:lnTo>
                    <a:pt x="29648" y="165299"/>
                  </a:lnTo>
                  <a:lnTo>
                    <a:pt x="14087" y="160725"/>
                  </a:lnTo>
                  <a:lnTo>
                    <a:pt x="5761" y="155870"/>
                  </a:lnTo>
                  <a:lnTo>
                    <a:pt x="3540" y="153588"/>
                  </a:lnTo>
                  <a:lnTo>
                    <a:pt x="3471" y="152066"/>
                  </a:lnTo>
                  <a:lnTo>
                    <a:pt x="4836" y="151052"/>
                  </a:lnTo>
                  <a:lnTo>
                    <a:pt x="7157" y="150375"/>
                  </a:lnTo>
                  <a:lnTo>
                    <a:pt x="23908" y="156166"/>
                  </a:lnTo>
                  <a:lnTo>
                    <a:pt x="66841" y="190503"/>
                  </a:lnTo>
                  <a:lnTo>
                    <a:pt x="110743" y="234004"/>
                  </a:lnTo>
                  <a:lnTo>
                    <a:pt x="132449" y="256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07">
              <a:extLst>
                <a:ext uri="{FF2B5EF4-FFF2-40B4-BE49-F238E27FC236}">
                  <a16:creationId xmlns:a16="http://schemas.microsoft.com/office/drawing/2014/main" xmlns="" id="{F9CCA8A5-3760-45D0-AFA3-F306E0B1B2F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851765" y="2133600"/>
              <a:ext cx="125493" cy="219771"/>
            </a:xfrm>
            <a:custGeom>
              <a:avLst/>
              <a:gdLst/>
              <a:ahLst/>
              <a:cxnLst/>
              <a:rect l="0" t="0" r="0" b="0"/>
              <a:pathLst>
                <a:path w="125493" h="219771">
                  <a:moveTo>
                    <a:pt x="5985" y="63500"/>
                  </a:moveTo>
                  <a:lnTo>
                    <a:pt x="5985" y="63500"/>
                  </a:lnTo>
                  <a:lnTo>
                    <a:pt x="2614" y="63500"/>
                  </a:lnTo>
                  <a:lnTo>
                    <a:pt x="1621" y="64911"/>
                  </a:lnTo>
                  <a:lnTo>
                    <a:pt x="223" y="75756"/>
                  </a:lnTo>
                  <a:lnTo>
                    <a:pt x="1633" y="113716"/>
                  </a:lnTo>
                  <a:lnTo>
                    <a:pt x="8458" y="154108"/>
                  </a:lnTo>
                  <a:lnTo>
                    <a:pt x="17536" y="191712"/>
                  </a:lnTo>
                  <a:lnTo>
                    <a:pt x="20996" y="209383"/>
                  </a:lnTo>
                  <a:lnTo>
                    <a:pt x="20183" y="219589"/>
                  </a:lnTo>
                  <a:lnTo>
                    <a:pt x="18978" y="219770"/>
                  </a:lnTo>
                  <a:lnTo>
                    <a:pt x="15758" y="212446"/>
                  </a:lnTo>
                  <a:lnTo>
                    <a:pt x="9978" y="178972"/>
                  </a:lnTo>
                  <a:lnTo>
                    <a:pt x="5878" y="141632"/>
                  </a:lnTo>
                  <a:lnTo>
                    <a:pt x="2410" y="100342"/>
                  </a:lnTo>
                  <a:lnTo>
                    <a:pt x="457" y="52857"/>
                  </a:lnTo>
                  <a:lnTo>
                    <a:pt x="0" y="35016"/>
                  </a:lnTo>
                  <a:lnTo>
                    <a:pt x="1290" y="31811"/>
                  </a:lnTo>
                  <a:lnTo>
                    <a:pt x="3560" y="31791"/>
                  </a:lnTo>
                  <a:lnTo>
                    <a:pt x="6485" y="33894"/>
                  </a:lnTo>
                  <a:lnTo>
                    <a:pt x="31458" y="69098"/>
                  </a:lnTo>
                  <a:lnTo>
                    <a:pt x="55317" y="112274"/>
                  </a:lnTo>
                  <a:lnTo>
                    <a:pt x="78849" y="155249"/>
                  </a:lnTo>
                  <a:lnTo>
                    <a:pt x="95386" y="187424"/>
                  </a:lnTo>
                  <a:lnTo>
                    <a:pt x="104750" y="196189"/>
                  </a:lnTo>
                  <a:lnTo>
                    <a:pt x="109223" y="195703"/>
                  </a:lnTo>
                  <a:lnTo>
                    <a:pt x="113616" y="192558"/>
                  </a:lnTo>
                  <a:lnTo>
                    <a:pt x="117955" y="187639"/>
                  </a:lnTo>
                  <a:lnTo>
                    <a:pt x="122778" y="169002"/>
                  </a:lnTo>
                  <a:lnTo>
                    <a:pt x="125492" y="126980"/>
                  </a:lnTo>
                  <a:lnTo>
                    <a:pt x="125421" y="92419"/>
                  </a:lnTo>
                  <a:lnTo>
                    <a:pt x="123038" y="55892"/>
                  </a:lnTo>
                  <a:lnTo>
                    <a:pt x="120648" y="8823"/>
                  </a:lnTo>
                  <a:lnTo>
                    <a:pt x="1202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759">
            <a:extLst>
              <a:ext uri="{FF2B5EF4-FFF2-40B4-BE49-F238E27FC236}">
                <a16:creationId xmlns:a16="http://schemas.microsoft.com/office/drawing/2014/main" xmlns="" id="{AC4E3ADF-513C-4C77-BF92-A0578874CF38}"/>
              </a:ext>
            </a:extLst>
          </p:cNvPr>
          <p:cNvGrpSpPr/>
          <p:nvPr/>
        </p:nvGrpSpPr>
        <p:grpSpPr>
          <a:xfrm>
            <a:off x="5257800" y="2466762"/>
            <a:ext cx="590551" cy="238107"/>
            <a:chOff x="5257800" y="2466762"/>
            <a:chExt cx="590551" cy="238107"/>
          </a:xfrm>
        </p:grpSpPr>
        <p:sp>
          <p:nvSpPr>
            <p:cNvPr id="135" name="SMARTInkShape-3508">
              <a:extLst>
                <a:ext uri="{FF2B5EF4-FFF2-40B4-BE49-F238E27FC236}">
                  <a16:creationId xmlns:a16="http://schemas.microsoft.com/office/drawing/2014/main" xmlns="" id="{6E131159-0D85-4D37-8198-E50B5AAE2214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365750" y="2520950"/>
              <a:ext cx="12701" cy="183919"/>
            </a:xfrm>
            <a:custGeom>
              <a:avLst/>
              <a:gdLst/>
              <a:ahLst/>
              <a:cxnLst/>
              <a:rect l="0" t="0" r="0" b="0"/>
              <a:pathLst>
                <a:path w="12701" h="183919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1366" y="44258"/>
                  </a:lnTo>
                  <a:lnTo>
                    <a:pt x="12305" y="82493"/>
                  </a:lnTo>
                  <a:lnTo>
                    <a:pt x="12583" y="120633"/>
                  </a:lnTo>
                  <a:lnTo>
                    <a:pt x="12685" y="168234"/>
                  </a:lnTo>
                  <a:lnTo>
                    <a:pt x="12698" y="183918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09">
              <a:extLst>
                <a:ext uri="{FF2B5EF4-FFF2-40B4-BE49-F238E27FC236}">
                  <a16:creationId xmlns:a16="http://schemas.microsoft.com/office/drawing/2014/main" xmlns="" id="{6A8B7AF2-49CE-4547-8282-B4800D3CD2FA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257800" y="2470150"/>
              <a:ext cx="260351" cy="57151"/>
            </a:xfrm>
            <a:custGeom>
              <a:avLst/>
              <a:gdLst/>
              <a:ahLst/>
              <a:cxnLst/>
              <a:rect l="0" t="0" r="0" b="0"/>
              <a:pathLst>
                <a:path w="2603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49458" y="47690"/>
                  </a:lnTo>
                  <a:lnTo>
                    <a:pt x="81248" y="42127"/>
                  </a:lnTo>
                  <a:lnTo>
                    <a:pt x="117249" y="34951"/>
                  </a:lnTo>
                  <a:lnTo>
                    <a:pt x="156768" y="27058"/>
                  </a:lnTo>
                  <a:lnTo>
                    <a:pt x="192206" y="18846"/>
                  </a:lnTo>
                  <a:lnTo>
                    <a:pt x="232399" y="8171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10">
              <a:extLst>
                <a:ext uri="{FF2B5EF4-FFF2-40B4-BE49-F238E27FC236}">
                  <a16:creationId xmlns:a16="http://schemas.microsoft.com/office/drawing/2014/main" xmlns="" id="{D7B19B24-4018-46AF-A857-4F1994B3B96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677162" y="2466762"/>
              <a:ext cx="171189" cy="235998"/>
            </a:xfrm>
            <a:custGeom>
              <a:avLst/>
              <a:gdLst/>
              <a:ahLst/>
              <a:cxnLst/>
              <a:rect l="0" t="0" r="0" b="0"/>
              <a:pathLst>
                <a:path w="171189" h="235998">
                  <a:moveTo>
                    <a:pt x="6088" y="47838"/>
                  </a:moveTo>
                  <a:lnTo>
                    <a:pt x="6088" y="47838"/>
                  </a:lnTo>
                  <a:lnTo>
                    <a:pt x="2717" y="44467"/>
                  </a:lnTo>
                  <a:lnTo>
                    <a:pt x="1062" y="40930"/>
                  </a:lnTo>
                  <a:lnTo>
                    <a:pt x="621" y="39000"/>
                  </a:lnTo>
                  <a:lnTo>
                    <a:pt x="326" y="39123"/>
                  </a:lnTo>
                  <a:lnTo>
                    <a:pt x="0" y="43024"/>
                  </a:lnTo>
                  <a:lnTo>
                    <a:pt x="11706" y="87386"/>
                  </a:lnTo>
                  <a:lnTo>
                    <a:pt x="18571" y="132699"/>
                  </a:lnTo>
                  <a:lnTo>
                    <a:pt x="23192" y="179991"/>
                  </a:lnTo>
                  <a:lnTo>
                    <a:pt x="28125" y="226734"/>
                  </a:lnTo>
                  <a:lnTo>
                    <a:pt x="28540" y="232013"/>
                  </a:lnTo>
                  <a:lnTo>
                    <a:pt x="28112" y="234827"/>
                  </a:lnTo>
                  <a:lnTo>
                    <a:pt x="27120" y="235997"/>
                  </a:lnTo>
                  <a:lnTo>
                    <a:pt x="21636" y="199729"/>
                  </a:lnTo>
                  <a:lnTo>
                    <a:pt x="11400" y="161987"/>
                  </a:lnTo>
                  <a:lnTo>
                    <a:pt x="421" y="120792"/>
                  </a:lnTo>
                  <a:lnTo>
                    <a:pt x="899" y="120463"/>
                  </a:lnTo>
                  <a:lnTo>
                    <a:pt x="41197" y="138163"/>
                  </a:lnTo>
                  <a:lnTo>
                    <a:pt x="57440" y="137136"/>
                  </a:lnTo>
                  <a:lnTo>
                    <a:pt x="73361" y="131270"/>
                  </a:lnTo>
                  <a:lnTo>
                    <a:pt x="87493" y="121608"/>
                  </a:lnTo>
                  <a:lnTo>
                    <a:pt x="97066" y="104614"/>
                  </a:lnTo>
                  <a:lnTo>
                    <a:pt x="108961" y="59210"/>
                  </a:lnTo>
                  <a:lnTo>
                    <a:pt x="113741" y="16662"/>
                  </a:lnTo>
                  <a:lnTo>
                    <a:pt x="118105" y="422"/>
                  </a:lnTo>
                  <a:lnTo>
                    <a:pt x="118866" y="0"/>
                  </a:lnTo>
                  <a:lnTo>
                    <a:pt x="123458" y="19574"/>
                  </a:lnTo>
                  <a:lnTo>
                    <a:pt x="129137" y="57494"/>
                  </a:lnTo>
                  <a:lnTo>
                    <a:pt x="135288" y="104478"/>
                  </a:lnTo>
                  <a:lnTo>
                    <a:pt x="144950" y="150776"/>
                  </a:lnTo>
                  <a:lnTo>
                    <a:pt x="156750" y="189032"/>
                  </a:lnTo>
                  <a:lnTo>
                    <a:pt x="171188" y="225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760">
            <a:extLst>
              <a:ext uri="{FF2B5EF4-FFF2-40B4-BE49-F238E27FC236}">
                <a16:creationId xmlns:a16="http://schemas.microsoft.com/office/drawing/2014/main" xmlns="" id="{80C868F7-786E-4E66-BB4B-E3B0A1DC6C80}"/>
              </a:ext>
            </a:extLst>
          </p:cNvPr>
          <p:cNvGrpSpPr/>
          <p:nvPr/>
        </p:nvGrpSpPr>
        <p:grpSpPr>
          <a:xfrm>
            <a:off x="9512300" y="1054100"/>
            <a:ext cx="1428751" cy="355601"/>
            <a:chOff x="9512300" y="1054100"/>
            <a:chExt cx="1428751" cy="355601"/>
          </a:xfrm>
        </p:grpSpPr>
        <p:sp>
          <p:nvSpPr>
            <p:cNvPr id="139" name="SMARTInkShape-3511">
              <a:extLst>
                <a:ext uri="{FF2B5EF4-FFF2-40B4-BE49-F238E27FC236}">
                  <a16:creationId xmlns:a16="http://schemas.microsoft.com/office/drawing/2014/main" xmlns="" id="{EE3BCA77-92D9-413E-82D7-90DE45F9A9C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9512300" y="1054100"/>
              <a:ext cx="1428751" cy="67000"/>
            </a:xfrm>
            <a:custGeom>
              <a:avLst/>
              <a:gdLst/>
              <a:ahLst/>
              <a:cxnLst/>
              <a:rect l="0" t="0" r="0" b="0"/>
              <a:pathLst>
                <a:path w="1428751" h="67000">
                  <a:moveTo>
                    <a:pt x="0" y="38100"/>
                  </a:moveTo>
                  <a:lnTo>
                    <a:pt x="0" y="38100"/>
                  </a:lnTo>
                  <a:lnTo>
                    <a:pt x="6742" y="44842"/>
                  </a:lnTo>
                  <a:lnTo>
                    <a:pt x="31159" y="52406"/>
                  </a:lnTo>
                  <a:lnTo>
                    <a:pt x="78691" y="59115"/>
                  </a:lnTo>
                  <a:lnTo>
                    <a:pt x="101144" y="59871"/>
                  </a:lnTo>
                  <a:lnTo>
                    <a:pt x="126695" y="59670"/>
                  </a:lnTo>
                  <a:lnTo>
                    <a:pt x="154314" y="58830"/>
                  </a:lnTo>
                  <a:lnTo>
                    <a:pt x="185426" y="56153"/>
                  </a:lnTo>
                  <a:lnTo>
                    <a:pt x="218866" y="52252"/>
                  </a:lnTo>
                  <a:lnTo>
                    <a:pt x="253862" y="47535"/>
                  </a:lnTo>
                  <a:lnTo>
                    <a:pt x="290597" y="40862"/>
                  </a:lnTo>
                  <a:lnTo>
                    <a:pt x="328492" y="32886"/>
                  </a:lnTo>
                  <a:lnTo>
                    <a:pt x="367162" y="24041"/>
                  </a:lnTo>
                  <a:lnTo>
                    <a:pt x="404230" y="16733"/>
                  </a:lnTo>
                  <a:lnTo>
                    <a:pt x="440232" y="10449"/>
                  </a:lnTo>
                  <a:lnTo>
                    <a:pt x="475521" y="4850"/>
                  </a:lnTo>
                  <a:lnTo>
                    <a:pt x="505398" y="1822"/>
                  </a:lnTo>
                  <a:lnTo>
                    <a:pt x="531664" y="509"/>
                  </a:lnTo>
                  <a:lnTo>
                    <a:pt x="574962" y="2343"/>
                  </a:lnTo>
                  <a:lnTo>
                    <a:pt x="619171" y="15276"/>
                  </a:lnTo>
                  <a:lnTo>
                    <a:pt x="655317" y="32513"/>
                  </a:lnTo>
                  <a:lnTo>
                    <a:pt x="693231" y="50320"/>
                  </a:lnTo>
                  <a:lnTo>
                    <a:pt x="737547" y="63436"/>
                  </a:lnTo>
                  <a:lnTo>
                    <a:pt x="774651" y="66999"/>
                  </a:lnTo>
                  <a:lnTo>
                    <a:pt x="822185" y="66702"/>
                  </a:lnTo>
                  <a:lnTo>
                    <a:pt x="848691" y="65634"/>
                  </a:lnTo>
                  <a:lnTo>
                    <a:pt x="879766" y="63512"/>
                  </a:lnTo>
                  <a:lnTo>
                    <a:pt x="913888" y="60686"/>
                  </a:lnTo>
                  <a:lnTo>
                    <a:pt x="950043" y="57390"/>
                  </a:lnTo>
                  <a:lnTo>
                    <a:pt x="988255" y="53077"/>
                  </a:lnTo>
                  <a:lnTo>
                    <a:pt x="1027843" y="48085"/>
                  </a:lnTo>
                  <a:lnTo>
                    <a:pt x="1068345" y="42640"/>
                  </a:lnTo>
                  <a:lnTo>
                    <a:pt x="1105929" y="37599"/>
                  </a:lnTo>
                  <a:lnTo>
                    <a:pt x="1141569" y="32827"/>
                  </a:lnTo>
                  <a:lnTo>
                    <a:pt x="1175913" y="28235"/>
                  </a:lnTo>
                  <a:lnTo>
                    <a:pt x="1210097" y="23762"/>
                  </a:lnTo>
                  <a:lnTo>
                    <a:pt x="1244176" y="19369"/>
                  </a:lnTo>
                  <a:lnTo>
                    <a:pt x="1278184" y="15029"/>
                  </a:lnTo>
                  <a:lnTo>
                    <a:pt x="1310028" y="11431"/>
                  </a:lnTo>
                  <a:lnTo>
                    <a:pt x="1340431" y="8326"/>
                  </a:lnTo>
                  <a:lnTo>
                    <a:pt x="1369871" y="5551"/>
                  </a:lnTo>
                  <a:lnTo>
                    <a:pt x="142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512">
              <a:extLst>
                <a:ext uri="{FF2B5EF4-FFF2-40B4-BE49-F238E27FC236}">
                  <a16:creationId xmlns:a16="http://schemas.microsoft.com/office/drawing/2014/main" xmlns="" id="{3D674823-2853-4E30-93A6-5EE8A0A4692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850213" y="1200023"/>
              <a:ext cx="127835" cy="205002"/>
            </a:xfrm>
            <a:custGeom>
              <a:avLst/>
              <a:gdLst/>
              <a:ahLst/>
              <a:cxnLst/>
              <a:rect l="0" t="0" r="0" b="0"/>
              <a:pathLst>
                <a:path w="127835" h="205002">
                  <a:moveTo>
                    <a:pt x="24037" y="25527"/>
                  </a:moveTo>
                  <a:lnTo>
                    <a:pt x="24037" y="25527"/>
                  </a:lnTo>
                  <a:lnTo>
                    <a:pt x="13924" y="35640"/>
                  </a:lnTo>
                  <a:lnTo>
                    <a:pt x="8960" y="50012"/>
                  </a:lnTo>
                  <a:lnTo>
                    <a:pt x="5771" y="91355"/>
                  </a:lnTo>
                  <a:lnTo>
                    <a:pt x="11962" y="131188"/>
                  </a:lnTo>
                  <a:lnTo>
                    <a:pt x="11486" y="177344"/>
                  </a:lnTo>
                  <a:lnTo>
                    <a:pt x="5983" y="205001"/>
                  </a:lnTo>
                  <a:lnTo>
                    <a:pt x="5430" y="200073"/>
                  </a:lnTo>
                  <a:lnTo>
                    <a:pt x="1703" y="163800"/>
                  </a:lnTo>
                  <a:lnTo>
                    <a:pt x="0" y="131667"/>
                  </a:lnTo>
                  <a:lnTo>
                    <a:pt x="2772" y="93867"/>
                  </a:lnTo>
                  <a:lnTo>
                    <a:pt x="15762" y="53548"/>
                  </a:lnTo>
                  <a:lnTo>
                    <a:pt x="33293" y="25281"/>
                  </a:lnTo>
                  <a:lnTo>
                    <a:pt x="52139" y="7779"/>
                  </a:lnTo>
                  <a:lnTo>
                    <a:pt x="69923" y="0"/>
                  </a:lnTo>
                  <a:lnTo>
                    <a:pt x="78617" y="748"/>
                  </a:lnTo>
                  <a:lnTo>
                    <a:pt x="95802" y="9105"/>
                  </a:lnTo>
                  <a:lnTo>
                    <a:pt x="117972" y="33048"/>
                  </a:lnTo>
                  <a:lnTo>
                    <a:pt x="125758" y="54270"/>
                  </a:lnTo>
                  <a:lnTo>
                    <a:pt x="127834" y="65855"/>
                  </a:lnTo>
                  <a:lnTo>
                    <a:pt x="125690" y="77107"/>
                  </a:lnTo>
                  <a:lnTo>
                    <a:pt x="113902" y="99016"/>
                  </a:lnTo>
                  <a:lnTo>
                    <a:pt x="91259" y="116750"/>
                  </a:lnTo>
                  <a:lnTo>
                    <a:pt x="64496" y="128865"/>
                  </a:lnTo>
                  <a:lnTo>
                    <a:pt x="31714" y="131719"/>
                  </a:lnTo>
                  <a:lnTo>
                    <a:pt x="17806" y="129638"/>
                  </a:lnTo>
                  <a:lnTo>
                    <a:pt x="14238" y="128095"/>
                  </a:lnTo>
                  <a:lnTo>
                    <a:pt x="12566" y="126362"/>
                  </a:lnTo>
                  <a:lnTo>
                    <a:pt x="12156" y="124500"/>
                  </a:lnTo>
                  <a:lnTo>
                    <a:pt x="13294" y="123965"/>
                  </a:lnTo>
                  <a:lnTo>
                    <a:pt x="35828" y="129942"/>
                  </a:lnTo>
                  <a:lnTo>
                    <a:pt x="66321" y="147987"/>
                  </a:lnTo>
                  <a:lnTo>
                    <a:pt x="106587" y="184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13">
              <a:extLst>
                <a:ext uri="{FF2B5EF4-FFF2-40B4-BE49-F238E27FC236}">
                  <a16:creationId xmlns:a16="http://schemas.microsoft.com/office/drawing/2014/main" xmlns="" id="{509D30E9-F7BF-4242-A297-F1554B984D40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045700" y="1225550"/>
              <a:ext cx="127001" cy="143637"/>
            </a:xfrm>
            <a:custGeom>
              <a:avLst/>
              <a:gdLst/>
              <a:ahLst/>
              <a:cxnLst/>
              <a:rect l="0" t="0" r="0" b="0"/>
              <a:pathLst>
                <a:path w="127001" h="143637">
                  <a:moveTo>
                    <a:pt x="0" y="31750"/>
                  </a:moveTo>
                  <a:lnTo>
                    <a:pt x="0" y="31750"/>
                  </a:lnTo>
                  <a:lnTo>
                    <a:pt x="705" y="74382"/>
                  </a:lnTo>
                  <a:lnTo>
                    <a:pt x="8838" y="121830"/>
                  </a:lnTo>
                  <a:lnTo>
                    <a:pt x="11556" y="141147"/>
                  </a:lnTo>
                  <a:lnTo>
                    <a:pt x="11231" y="143487"/>
                  </a:lnTo>
                  <a:lnTo>
                    <a:pt x="10310" y="143636"/>
                  </a:lnTo>
                  <a:lnTo>
                    <a:pt x="8989" y="142324"/>
                  </a:lnTo>
                  <a:lnTo>
                    <a:pt x="4817" y="99864"/>
                  </a:lnTo>
                  <a:lnTo>
                    <a:pt x="1427" y="58517"/>
                  </a:lnTo>
                  <a:lnTo>
                    <a:pt x="282" y="23475"/>
                  </a:lnTo>
                  <a:lnTo>
                    <a:pt x="1598" y="22000"/>
                  </a:lnTo>
                  <a:lnTo>
                    <a:pt x="3887" y="23133"/>
                  </a:lnTo>
                  <a:lnTo>
                    <a:pt x="39557" y="67412"/>
                  </a:lnTo>
                  <a:lnTo>
                    <a:pt x="72255" y="111702"/>
                  </a:lnTo>
                  <a:lnTo>
                    <a:pt x="95751" y="137802"/>
                  </a:lnTo>
                  <a:lnTo>
                    <a:pt x="105115" y="142384"/>
                  </a:lnTo>
                  <a:lnTo>
                    <a:pt x="108883" y="140784"/>
                  </a:lnTo>
                  <a:lnTo>
                    <a:pt x="114950" y="131480"/>
                  </a:lnTo>
                  <a:lnTo>
                    <a:pt x="118961" y="110375"/>
                  </a:lnTo>
                  <a:lnTo>
                    <a:pt x="120315" y="67820"/>
                  </a:lnTo>
                  <a:lnTo>
                    <a:pt x="122465" y="2429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14">
              <a:extLst>
                <a:ext uri="{FF2B5EF4-FFF2-40B4-BE49-F238E27FC236}">
                  <a16:creationId xmlns:a16="http://schemas.microsoft.com/office/drawing/2014/main" xmlns="" id="{5A4D69F6-DDFD-453C-A76E-30701BCF1DA6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210800" y="1207082"/>
              <a:ext cx="84099" cy="184234"/>
            </a:xfrm>
            <a:custGeom>
              <a:avLst/>
              <a:gdLst/>
              <a:ahLst/>
              <a:cxnLst/>
              <a:rect l="0" t="0" r="0" b="0"/>
              <a:pathLst>
                <a:path w="84099" h="184234">
                  <a:moveTo>
                    <a:pt x="25400" y="37518"/>
                  </a:moveTo>
                  <a:lnTo>
                    <a:pt x="25400" y="37518"/>
                  </a:lnTo>
                  <a:lnTo>
                    <a:pt x="25399" y="34147"/>
                  </a:lnTo>
                  <a:lnTo>
                    <a:pt x="24695" y="33860"/>
                  </a:lnTo>
                  <a:lnTo>
                    <a:pt x="22029" y="35422"/>
                  </a:lnTo>
                  <a:lnTo>
                    <a:pt x="21741" y="38237"/>
                  </a:lnTo>
                  <a:lnTo>
                    <a:pt x="30150" y="84821"/>
                  </a:lnTo>
                  <a:lnTo>
                    <a:pt x="28063" y="124865"/>
                  </a:lnTo>
                  <a:lnTo>
                    <a:pt x="20724" y="155951"/>
                  </a:lnTo>
                  <a:lnTo>
                    <a:pt x="20166" y="156690"/>
                  </a:lnTo>
                  <a:lnTo>
                    <a:pt x="19380" y="144246"/>
                  </a:lnTo>
                  <a:lnTo>
                    <a:pt x="24185" y="98137"/>
                  </a:lnTo>
                  <a:lnTo>
                    <a:pt x="27918" y="65165"/>
                  </a:lnTo>
                  <a:lnTo>
                    <a:pt x="40728" y="21015"/>
                  </a:lnTo>
                  <a:lnTo>
                    <a:pt x="51186" y="1349"/>
                  </a:lnTo>
                  <a:lnTo>
                    <a:pt x="55290" y="0"/>
                  </a:lnTo>
                  <a:lnTo>
                    <a:pt x="65496" y="2263"/>
                  </a:lnTo>
                  <a:lnTo>
                    <a:pt x="69769" y="6959"/>
                  </a:lnTo>
                  <a:lnTo>
                    <a:pt x="76398" y="21585"/>
                  </a:lnTo>
                  <a:lnTo>
                    <a:pt x="84098" y="56394"/>
                  </a:lnTo>
                  <a:lnTo>
                    <a:pt x="80735" y="97987"/>
                  </a:lnTo>
                  <a:lnTo>
                    <a:pt x="64060" y="134849"/>
                  </a:lnTo>
                  <a:lnTo>
                    <a:pt x="33847" y="171723"/>
                  </a:lnTo>
                  <a:lnTo>
                    <a:pt x="19981" y="181361"/>
                  </a:lnTo>
                  <a:lnTo>
                    <a:pt x="10526" y="184233"/>
                  </a:lnTo>
                  <a:lnTo>
                    <a:pt x="0" y="183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15">
              <a:extLst>
                <a:ext uri="{FF2B5EF4-FFF2-40B4-BE49-F238E27FC236}">
                  <a16:creationId xmlns:a16="http://schemas.microsoft.com/office/drawing/2014/main" xmlns="" id="{4DCC7A3D-B35E-4BD2-BF12-88E30E07B833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0378167" y="1178210"/>
              <a:ext cx="63986" cy="206091"/>
            </a:xfrm>
            <a:custGeom>
              <a:avLst/>
              <a:gdLst/>
              <a:ahLst/>
              <a:cxnLst/>
              <a:rect l="0" t="0" r="0" b="0"/>
              <a:pathLst>
                <a:path w="63986" h="206091">
                  <a:moveTo>
                    <a:pt x="54883" y="72740"/>
                  </a:moveTo>
                  <a:lnTo>
                    <a:pt x="54883" y="72740"/>
                  </a:lnTo>
                  <a:lnTo>
                    <a:pt x="63721" y="28548"/>
                  </a:lnTo>
                  <a:lnTo>
                    <a:pt x="63985" y="14059"/>
                  </a:lnTo>
                  <a:lnTo>
                    <a:pt x="61752" y="4326"/>
                  </a:lnTo>
                  <a:lnTo>
                    <a:pt x="60168" y="1731"/>
                  </a:lnTo>
                  <a:lnTo>
                    <a:pt x="58406" y="0"/>
                  </a:lnTo>
                  <a:lnTo>
                    <a:pt x="54409" y="964"/>
                  </a:lnTo>
                  <a:lnTo>
                    <a:pt x="42442" y="7678"/>
                  </a:lnTo>
                  <a:lnTo>
                    <a:pt x="19839" y="40214"/>
                  </a:lnTo>
                  <a:lnTo>
                    <a:pt x="5381" y="85602"/>
                  </a:lnTo>
                  <a:lnTo>
                    <a:pt x="0" y="131428"/>
                  </a:lnTo>
                  <a:lnTo>
                    <a:pt x="5146" y="166172"/>
                  </a:lnTo>
                  <a:lnTo>
                    <a:pt x="18980" y="190970"/>
                  </a:lnTo>
                  <a:lnTo>
                    <a:pt x="25303" y="196010"/>
                  </a:lnTo>
                  <a:lnTo>
                    <a:pt x="54883" y="206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16">
              <a:extLst>
                <a:ext uri="{FF2B5EF4-FFF2-40B4-BE49-F238E27FC236}">
                  <a16:creationId xmlns:a16="http://schemas.microsoft.com/office/drawing/2014/main" xmlns="" id="{17D3CEDD-D675-4952-9284-640DA1B0CCD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509250" y="1219200"/>
              <a:ext cx="6089" cy="127001"/>
            </a:xfrm>
            <a:custGeom>
              <a:avLst/>
              <a:gdLst/>
              <a:ahLst/>
              <a:cxnLst/>
              <a:rect l="0" t="0" r="0" b="0"/>
              <a:pathLst>
                <a:path w="6089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025" y="27299"/>
                  </a:lnTo>
                  <a:lnTo>
                    <a:pt x="6088" y="7147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17">
              <a:extLst>
                <a:ext uri="{FF2B5EF4-FFF2-40B4-BE49-F238E27FC236}">
                  <a16:creationId xmlns:a16="http://schemas.microsoft.com/office/drawing/2014/main" xmlns="" id="{CE80DAD2-FDB4-4D75-ACD5-A86EF1E9C5CF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0521950" y="13462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3275" y="7186"/>
                  </a:lnTo>
                  <a:lnTo>
                    <a:pt x="4561" y="2533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18">
              <a:extLst>
                <a:ext uri="{FF2B5EF4-FFF2-40B4-BE49-F238E27FC236}">
                  <a16:creationId xmlns:a16="http://schemas.microsoft.com/office/drawing/2014/main" xmlns="" id="{26538C03-AA49-481F-995F-79194065FDB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0636250" y="1188128"/>
              <a:ext cx="73451" cy="190887"/>
            </a:xfrm>
            <a:custGeom>
              <a:avLst/>
              <a:gdLst/>
              <a:ahLst/>
              <a:cxnLst/>
              <a:rect l="0" t="0" r="0" b="0"/>
              <a:pathLst>
                <a:path w="73451" h="190887">
                  <a:moveTo>
                    <a:pt x="19050" y="24722"/>
                  </a:moveTo>
                  <a:lnTo>
                    <a:pt x="19050" y="24722"/>
                  </a:lnTo>
                  <a:lnTo>
                    <a:pt x="19049" y="17980"/>
                  </a:lnTo>
                  <a:lnTo>
                    <a:pt x="22813" y="10907"/>
                  </a:lnTo>
                  <a:lnTo>
                    <a:pt x="25792" y="7045"/>
                  </a:lnTo>
                  <a:lnTo>
                    <a:pt x="32865" y="2754"/>
                  </a:lnTo>
                  <a:lnTo>
                    <a:pt x="46661" y="339"/>
                  </a:lnTo>
                  <a:lnTo>
                    <a:pt x="52274" y="0"/>
                  </a:lnTo>
                  <a:lnTo>
                    <a:pt x="57428" y="1891"/>
                  </a:lnTo>
                  <a:lnTo>
                    <a:pt x="66916" y="9636"/>
                  </a:lnTo>
                  <a:lnTo>
                    <a:pt x="72074" y="22015"/>
                  </a:lnTo>
                  <a:lnTo>
                    <a:pt x="73450" y="29267"/>
                  </a:lnTo>
                  <a:lnTo>
                    <a:pt x="71213" y="44851"/>
                  </a:lnTo>
                  <a:lnTo>
                    <a:pt x="64812" y="60480"/>
                  </a:lnTo>
                  <a:lnTo>
                    <a:pt x="50012" y="79767"/>
                  </a:lnTo>
                  <a:lnTo>
                    <a:pt x="34434" y="92483"/>
                  </a:lnTo>
                  <a:lnTo>
                    <a:pt x="34245" y="93885"/>
                  </a:lnTo>
                  <a:lnTo>
                    <a:pt x="35916" y="97324"/>
                  </a:lnTo>
                  <a:lnTo>
                    <a:pt x="59634" y="118023"/>
                  </a:lnTo>
                  <a:lnTo>
                    <a:pt x="67897" y="131335"/>
                  </a:lnTo>
                  <a:lnTo>
                    <a:pt x="70627" y="144778"/>
                  </a:lnTo>
                  <a:lnTo>
                    <a:pt x="70369" y="151326"/>
                  </a:lnTo>
                  <a:lnTo>
                    <a:pt x="60674" y="166127"/>
                  </a:lnTo>
                  <a:lnTo>
                    <a:pt x="39143" y="184683"/>
                  </a:lnTo>
                  <a:lnTo>
                    <a:pt x="32446" y="188512"/>
                  </a:lnTo>
                  <a:lnTo>
                    <a:pt x="19359" y="190886"/>
                  </a:lnTo>
                  <a:lnTo>
                    <a:pt x="0" y="189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19">
              <a:extLst>
                <a:ext uri="{FF2B5EF4-FFF2-40B4-BE49-F238E27FC236}">
                  <a16:creationId xmlns:a16="http://schemas.microsoft.com/office/drawing/2014/main" xmlns="" id="{B6E7E685-2A6E-4067-8FB4-C931193F46E0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687050" y="1200150"/>
              <a:ext cx="141474" cy="209551"/>
            </a:xfrm>
            <a:custGeom>
              <a:avLst/>
              <a:gdLst/>
              <a:ahLst/>
              <a:cxnLst/>
              <a:rect l="0" t="0" r="0" b="0"/>
              <a:pathLst>
                <a:path w="141474" h="209551">
                  <a:moveTo>
                    <a:pt x="95250" y="0"/>
                  </a:moveTo>
                  <a:lnTo>
                    <a:pt x="95250" y="0"/>
                  </a:lnTo>
                  <a:lnTo>
                    <a:pt x="108734" y="3371"/>
                  </a:lnTo>
                  <a:lnTo>
                    <a:pt x="130602" y="22322"/>
                  </a:lnTo>
                  <a:lnTo>
                    <a:pt x="139185" y="44258"/>
                  </a:lnTo>
                  <a:lnTo>
                    <a:pt x="141473" y="57022"/>
                  </a:lnTo>
                  <a:lnTo>
                    <a:pt x="134608" y="86256"/>
                  </a:lnTo>
                  <a:lnTo>
                    <a:pt x="116975" y="117358"/>
                  </a:lnTo>
                  <a:lnTo>
                    <a:pt x="71348" y="161224"/>
                  </a:lnTo>
                  <a:lnTo>
                    <a:pt x="23964" y="19366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761">
            <a:extLst>
              <a:ext uri="{FF2B5EF4-FFF2-40B4-BE49-F238E27FC236}">
                <a16:creationId xmlns:a16="http://schemas.microsoft.com/office/drawing/2014/main" xmlns="" id="{52A39F82-7976-4FE2-9854-5B149B1A10CA}"/>
              </a:ext>
            </a:extLst>
          </p:cNvPr>
          <p:cNvGrpSpPr/>
          <p:nvPr/>
        </p:nvGrpSpPr>
        <p:grpSpPr>
          <a:xfrm>
            <a:off x="9652000" y="2080729"/>
            <a:ext cx="1622337" cy="605322"/>
            <a:chOff x="9652000" y="2080729"/>
            <a:chExt cx="1622337" cy="605322"/>
          </a:xfrm>
        </p:grpSpPr>
        <p:sp>
          <p:nvSpPr>
            <p:cNvPr id="149" name="SMARTInkShape-3520">
              <a:extLst>
                <a:ext uri="{FF2B5EF4-FFF2-40B4-BE49-F238E27FC236}">
                  <a16:creationId xmlns:a16="http://schemas.microsoft.com/office/drawing/2014/main" xmlns="" id="{E04F4AB6-EDD1-47E3-B69B-AAA8B5CD87B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652000" y="2080729"/>
              <a:ext cx="1435101" cy="36361"/>
            </a:xfrm>
            <a:custGeom>
              <a:avLst/>
              <a:gdLst/>
              <a:ahLst/>
              <a:cxnLst/>
              <a:rect l="0" t="0" r="0" b="0"/>
              <a:pathLst>
                <a:path w="1435101" h="36361">
                  <a:moveTo>
                    <a:pt x="0" y="33821"/>
                  </a:moveTo>
                  <a:lnTo>
                    <a:pt x="0" y="33821"/>
                  </a:lnTo>
                  <a:lnTo>
                    <a:pt x="21689" y="30163"/>
                  </a:lnTo>
                  <a:lnTo>
                    <a:pt x="67158" y="34771"/>
                  </a:lnTo>
                  <a:lnTo>
                    <a:pt x="99698" y="36360"/>
                  </a:lnTo>
                  <a:lnTo>
                    <a:pt x="147086" y="32362"/>
                  </a:lnTo>
                  <a:lnTo>
                    <a:pt x="172847" y="29321"/>
                  </a:lnTo>
                  <a:lnTo>
                    <a:pt x="199192" y="25882"/>
                  </a:lnTo>
                  <a:lnTo>
                    <a:pt x="225928" y="22178"/>
                  </a:lnTo>
                  <a:lnTo>
                    <a:pt x="253630" y="18298"/>
                  </a:lnTo>
                  <a:lnTo>
                    <a:pt x="281975" y="14300"/>
                  </a:lnTo>
                  <a:lnTo>
                    <a:pt x="310750" y="10224"/>
                  </a:lnTo>
                  <a:lnTo>
                    <a:pt x="338400" y="6801"/>
                  </a:lnTo>
                  <a:lnTo>
                    <a:pt x="365300" y="3813"/>
                  </a:lnTo>
                  <a:lnTo>
                    <a:pt x="391699" y="1116"/>
                  </a:lnTo>
                  <a:lnTo>
                    <a:pt x="417061" y="23"/>
                  </a:lnTo>
                  <a:lnTo>
                    <a:pt x="441729" y="0"/>
                  </a:lnTo>
                  <a:lnTo>
                    <a:pt x="465936" y="690"/>
                  </a:lnTo>
                  <a:lnTo>
                    <a:pt x="491951" y="1150"/>
                  </a:lnTo>
                  <a:lnTo>
                    <a:pt x="519173" y="1457"/>
                  </a:lnTo>
                  <a:lnTo>
                    <a:pt x="547199" y="1662"/>
                  </a:lnTo>
                  <a:lnTo>
                    <a:pt x="579288" y="2504"/>
                  </a:lnTo>
                  <a:lnTo>
                    <a:pt x="614086" y="3771"/>
                  </a:lnTo>
                  <a:lnTo>
                    <a:pt x="650691" y="5321"/>
                  </a:lnTo>
                  <a:lnTo>
                    <a:pt x="688499" y="5648"/>
                  </a:lnTo>
                  <a:lnTo>
                    <a:pt x="727111" y="5162"/>
                  </a:lnTo>
                  <a:lnTo>
                    <a:pt x="766257" y="4132"/>
                  </a:lnTo>
                  <a:lnTo>
                    <a:pt x="805055" y="4150"/>
                  </a:lnTo>
                  <a:lnTo>
                    <a:pt x="843618" y="4868"/>
                  </a:lnTo>
                  <a:lnTo>
                    <a:pt x="882029" y="6052"/>
                  </a:lnTo>
                  <a:lnTo>
                    <a:pt x="918925" y="7548"/>
                  </a:lnTo>
                  <a:lnTo>
                    <a:pt x="954811" y="9250"/>
                  </a:lnTo>
                  <a:lnTo>
                    <a:pt x="990023" y="11090"/>
                  </a:lnTo>
                  <a:lnTo>
                    <a:pt x="1022672" y="13023"/>
                  </a:lnTo>
                  <a:lnTo>
                    <a:pt x="1053609" y="15017"/>
                  </a:lnTo>
                  <a:lnTo>
                    <a:pt x="1083406" y="17051"/>
                  </a:lnTo>
                  <a:lnTo>
                    <a:pt x="1110325" y="19113"/>
                  </a:lnTo>
                  <a:lnTo>
                    <a:pt x="1135328" y="21194"/>
                  </a:lnTo>
                  <a:lnTo>
                    <a:pt x="1180512" y="24681"/>
                  </a:lnTo>
                  <a:lnTo>
                    <a:pt x="1219409" y="26231"/>
                  </a:lnTo>
                  <a:lnTo>
                    <a:pt x="1255512" y="28801"/>
                  </a:lnTo>
                  <a:lnTo>
                    <a:pt x="1291783" y="30884"/>
                  </a:lnTo>
                  <a:lnTo>
                    <a:pt x="1331423" y="29458"/>
                  </a:lnTo>
                  <a:lnTo>
                    <a:pt x="1372558" y="28354"/>
                  </a:lnTo>
                  <a:lnTo>
                    <a:pt x="1435100" y="27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21">
              <a:extLst>
                <a:ext uri="{FF2B5EF4-FFF2-40B4-BE49-F238E27FC236}">
                  <a16:creationId xmlns:a16="http://schemas.microsoft.com/office/drawing/2014/main" xmlns="" id="{18E85B21-19FA-4E6D-AC20-140E5501D6C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0737850" y="24066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5680" y="6742"/>
                  </a:lnTo>
                  <a:lnTo>
                    <a:pt x="13288" y="43352"/>
                  </a:lnTo>
                  <a:lnTo>
                    <a:pt x="12169" y="86771"/>
                  </a:lnTo>
                  <a:lnTo>
                    <a:pt x="7682" y="13123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22">
              <a:extLst>
                <a:ext uri="{FF2B5EF4-FFF2-40B4-BE49-F238E27FC236}">
                  <a16:creationId xmlns:a16="http://schemas.microsoft.com/office/drawing/2014/main" xmlns="" id="{EF472C2C-FEE6-49FC-B01D-6A6F64EE4173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0943433" y="2408133"/>
              <a:ext cx="194468" cy="177511"/>
            </a:xfrm>
            <a:custGeom>
              <a:avLst/>
              <a:gdLst/>
              <a:ahLst/>
              <a:cxnLst/>
              <a:rect l="0" t="0" r="0" b="0"/>
              <a:pathLst>
                <a:path w="194468" h="177511">
                  <a:moveTo>
                    <a:pt x="16667" y="23917"/>
                  </a:moveTo>
                  <a:lnTo>
                    <a:pt x="16667" y="23917"/>
                  </a:lnTo>
                  <a:lnTo>
                    <a:pt x="16666" y="20546"/>
                  </a:lnTo>
                  <a:lnTo>
                    <a:pt x="30151" y="11708"/>
                  </a:lnTo>
                  <a:lnTo>
                    <a:pt x="55627" y="1854"/>
                  </a:lnTo>
                  <a:lnTo>
                    <a:pt x="70906" y="0"/>
                  </a:lnTo>
                  <a:lnTo>
                    <a:pt x="83341" y="2939"/>
                  </a:lnTo>
                  <a:lnTo>
                    <a:pt x="88633" y="5698"/>
                  </a:lnTo>
                  <a:lnTo>
                    <a:pt x="91456" y="11066"/>
                  </a:lnTo>
                  <a:lnTo>
                    <a:pt x="92710" y="26437"/>
                  </a:lnTo>
                  <a:lnTo>
                    <a:pt x="83389" y="46909"/>
                  </a:lnTo>
                  <a:lnTo>
                    <a:pt x="58309" y="82235"/>
                  </a:lnTo>
                  <a:lnTo>
                    <a:pt x="21600" y="125356"/>
                  </a:lnTo>
                  <a:lnTo>
                    <a:pt x="2450" y="148988"/>
                  </a:lnTo>
                  <a:lnTo>
                    <a:pt x="132" y="155275"/>
                  </a:lnTo>
                  <a:lnTo>
                    <a:pt x="0" y="160878"/>
                  </a:lnTo>
                  <a:lnTo>
                    <a:pt x="1322" y="166024"/>
                  </a:lnTo>
                  <a:lnTo>
                    <a:pt x="5027" y="170161"/>
                  </a:lnTo>
                  <a:lnTo>
                    <a:pt x="16666" y="176638"/>
                  </a:lnTo>
                  <a:lnTo>
                    <a:pt x="49201" y="177510"/>
                  </a:lnTo>
                  <a:lnTo>
                    <a:pt x="81690" y="176847"/>
                  </a:lnTo>
                  <a:lnTo>
                    <a:pt x="118944" y="175847"/>
                  </a:lnTo>
                  <a:lnTo>
                    <a:pt x="156667" y="173051"/>
                  </a:lnTo>
                  <a:lnTo>
                    <a:pt x="194467" y="169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23">
              <a:extLst>
                <a:ext uri="{FF2B5EF4-FFF2-40B4-BE49-F238E27FC236}">
                  <a16:creationId xmlns:a16="http://schemas.microsoft.com/office/drawing/2014/main" xmlns="" id="{7E60A1E8-1347-4932-8D8C-07BE81FCB1C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0750550" y="259080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7149" y="3371"/>
                  </a:lnTo>
                  <a:lnTo>
                    <a:pt x="45600" y="26745"/>
                  </a:lnTo>
                  <a:lnTo>
                    <a:pt x="19486" y="646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24">
              <a:extLst>
                <a:ext uri="{FF2B5EF4-FFF2-40B4-BE49-F238E27FC236}">
                  <a16:creationId xmlns:a16="http://schemas.microsoft.com/office/drawing/2014/main" xmlns="" id="{82C68C88-F3CE-43FE-987A-929E02B4780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9792477" y="2334294"/>
              <a:ext cx="151624" cy="275557"/>
            </a:xfrm>
            <a:custGeom>
              <a:avLst/>
              <a:gdLst/>
              <a:ahLst/>
              <a:cxnLst/>
              <a:rect l="0" t="0" r="0" b="0"/>
              <a:pathLst>
                <a:path w="151624" h="275557">
                  <a:moveTo>
                    <a:pt x="18273" y="91406"/>
                  </a:moveTo>
                  <a:lnTo>
                    <a:pt x="18273" y="91406"/>
                  </a:lnTo>
                  <a:lnTo>
                    <a:pt x="14902" y="128034"/>
                  </a:lnTo>
                  <a:lnTo>
                    <a:pt x="12806" y="172814"/>
                  </a:lnTo>
                  <a:lnTo>
                    <a:pt x="10434" y="206139"/>
                  </a:lnTo>
                  <a:lnTo>
                    <a:pt x="5132" y="249108"/>
                  </a:lnTo>
                  <a:lnTo>
                    <a:pt x="390" y="275427"/>
                  </a:lnTo>
                  <a:lnTo>
                    <a:pt x="0" y="274764"/>
                  </a:lnTo>
                  <a:lnTo>
                    <a:pt x="865" y="256820"/>
                  </a:lnTo>
                  <a:lnTo>
                    <a:pt x="10136" y="210033"/>
                  </a:lnTo>
                  <a:lnTo>
                    <a:pt x="20301" y="164355"/>
                  </a:lnTo>
                  <a:lnTo>
                    <a:pt x="27386" y="138627"/>
                  </a:lnTo>
                  <a:lnTo>
                    <a:pt x="35637" y="111598"/>
                  </a:lnTo>
                  <a:lnTo>
                    <a:pt x="44665" y="83701"/>
                  </a:lnTo>
                  <a:lnTo>
                    <a:pt x="64105" y="41415"/>
                  </a:lnTo>
                  <a:lnTo>
                    <a:pt x="83092" y="12743"/>
                  </a:lnTo>
                  <a:lnTo>
                    <a:pt x="98587" y="0"/>
                  </a:lnTo>
                  <a:lnTo>
                    <a:pt x="104977" y="836"/>
                  </a:lnTo>
                  <a:lnTo>
                    <a:pt x="110647" y="5626"/>
                  </a:lnTo>
                  <a:lnTo>
                    <a:pt x="115839" y="13052"/>
                  </a:lnTo>
                  <a:lnTo>
                    <a:pt x="117844" y="38238"/>
                  </a:lnTo>
                  <a:lnTo>
                    <a:pt x="109159" y="84354"/>
                  </a:lnTo>
                  <a:lnTo>
                    <a:pt x="91299" y="127416"/>
                  </a:lnTo>
                  <a:lnTo>
                    <a:pt x="70014" y="159461"/>
                  </a:lnTo>
                  <a:lnTo>
                    <a:pt x="57496" y="171041"/>
                  </a:lnTo>
                  <a:lnTo>
                    <a:pt x="43927" y="178267"/>
                  </a:lnTo>
                  <a:lnTo>
                    <a:pt x="40258" y="182457"/>
                  </a:lnTo>
                  <a:lnTo>
                    <a:pt x="39986" y="183857"/>
                  </a:lnTo>
                  <a:lnTo>
                    <a:pt x="40509" y="184790"/>
                  </a:lnTo>
                  <a:lnTo>
                    <a:pt x="82212" y="207594"/>
                  </a:lnTo>
                  <a:lnTo>
                    <a:pt x="116014" y="236548"/>
                  </a:lnTo>
                  <a:lnTo>
                    <a:pt x="151623" y="275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25">
              <a:extLst>
                <a:ext uri="{FF2B5EF4-FFF2-40B4-BE49-F238E27FC236}">
                  <a16:creationId xmlns:a16="http://schemas.microsoft.com/office/drawing/2014/main" xmlns="" id="{A70F3538-9CA8-4424-B6B3-83405EECA16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0017579" y="2374900"/>
              <a:ext cx="205922" cy="219164"/>
            </a:xfrm>
            <a:custGeom>
              <a:avLst/>
              <a:gdLst/>
              <a:ahLst/>
              <a:cxnLst/>
              <a:rect l="0" t="0" r="0" b="0"/>
              <a:pathLst>
                <a:path w="205922" h="219164">
                  <a:moveTo>
                    <a:pt x="21771" y="50800"/>
                  </a:moveTo>
                  <a:lnTo>
                    <a:pt x="21771" y="50800"/>
                  </a:lnTo>
                  <a:lnTo>
                    <a:pt x="21771" y="47429"/>
                  </a:lnTo>
                  <a:lnTo>
                    <a:pt x="21771" y="93032"/>
                  </a:lnTo>
                  <a:lnTo>
                    <a:pt x="20359" y="133085"/>
                  </a:lnTo>
                  <a:lnTo>
                    <a:pt x="12337" y="174821"/>
                  </a:lnTo>
                  <a:lnTo>
                    <a:pt x="756" y="218678"/>
                  </a:lnTo>
                  <a:lnTo>
                    <a:pt x="0" y="219163"/>
                  </a:lnTo>
                  <a:lnTo>
                    <a:pt x="5594" y="178892"/>
                  </a:lnTo>
                  <a:lnTo>
                    <a:pt x="9407" y="143478"/>
                  </a:lnTo>
                  <a:lnTo>
                    <a:pt x="14158" y="102573"/>
                  </a:lnTo>
                  <a:lnTo>
                    <a:pt x="20974" y="60875"/>
                  </a:lnTo>
                  <a:lnTo>
                    <a:pt x="29374" y="17959"/>
                  </a:lnTo>
                  <a:lnTo>
                    <a:pt x="35969" y="4454"/>
                  </a:lnTo>
                  <a:lnTo>
                    <a:pt x="39702" y="852"/>
                  </a:lnTo>
                  <a:lnTo>
                    <a:pt x="43602" y="568"/>
                  </a:lnTo>
                  <a:lnTo>
                    <a:pt x="47614" y="2495"/>
                  </a:lnTo>
                  <a:lnTo>
                    <a:pt x="51699" y="5897"/>
                  </a:lnTo>
                  <a:lnTo>
                    <a:pt x="64192" y="30910"/>
                  </a:lnTo>
                  <a:lnTo>
                    <a:pt x="73459" y="71874"/>
                  </a:lnTo>
                  <a:lnTo>
                    <a:pt x="80256" y="103441"/>
                  </a:lnTo>
                  <a:lnTo>
                    <a:pt x="90134" y="149182"/>
                  </a:lnTo>
                  <a:lnTo>
                    <a:pt x="99794" y="192451"/>
                  </a:lnTo>
                  <a:lnTo>
                    <a:pt x="106071" y="203832"/>
                  </a:lnTo>
                  <a:lnTo>
                    <a:pt x="109721" y="207855"/>
                  </a:lnTo>
                  <a:lnTo>
                    <a:pt x="114271" y="207714"/>
                  </a:lnTo>
                  <a:lnTo>
                    <a:pt x="124970" y="200032"/>
                  </a:lnTo>
                  <a:lnTo>
                    <a:pt x="157815" y="156190"/>
                  </a:lnTo>
                  <a:lnTo>
                    <a:pt x="178731" y="109465"/>
                  </a:lnTo>
                  <a:lnTo>
                    <a:pt x="189368" y="74051"/>
                  </a:lnTo>
                  <a:lnTo>
                    <a:pt x="199919" y="31897"/>
                  </a:lnTo>
                  <a:lnTo>
                    <a:pt x="2059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26">
              <a:extLst>
                <a:ext uri="{FF2B5EF4-FFF2-40B4-BE49-F238E27FC236}">
                  <a16:creationId xmlns:a16="http://schemas.microsoft.com/office/drawing/2014/main" xmlns="" id="{84F1F767-2E13-4BE5-B8F8-F64D77126BD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0236200" y="2323444"/>
              <a:ext cx="153814" cy="311566"/>
            </a:xfrm>
            <a:custGeom>
              <a:avLst/>
              <a:gdLst/>
              <a:ahLst/>
              <a:cxnLst/>
              <a:rect l="0" t="0" r="0" b="0"/>
              <a:pathLst>
                <a:path w="153814" h="311566">
                  <a:moveTo>
                    <a:pt x="50800" y="102256"/>
                  </a:moveTo>
                  <a:lnTo>
                    <a:pt x="50800" y="102256"/>
                  </a:lnTo>
                  <a:lnTo>
                    <a:pt x="65727" y="54758"/>
                  </a:lnTo>
                  <a:lnTo>
                    <a:pt x="67101" y="52952"/>
                  </a:lnTo>
                  <a:lnTo>
                    <a:pt x="68018" y="53159"/>
                  </a:lnTo>
                  <a:lnTo>
                    <a:pt x="68628" y="54708"/>
                  </a:lnTo>
                  <a:lnTo>
                    <a:pt x="68904" y="89022"/>
                  </a:lnTo>
                  <a:lnTo>
                    <a:pt x="64004" y="133456"/>
                  </a:lnTo>
                  <a:lnTo>
                    <a:pt x="57609" y="168334"/>
                  </a:lnTo>
                  <a:lnTo>
                    <a:pt x="48182" y="203120"/>
                  </a:lnTo>
                  <a:lnTo>
                    <a:pt x="34737" y="245031"/>
                  </a:lnTo>
                  <a:lnTo>
                    <a:pt x="30048" y="261446"/>
                  </a:lnTo>
                  <a:lnTo>
                    <a:pt x="30615" y="261300"/>
                  </a:lnTo>
                  <a:lnTo>
                    <a:pt x="43076" y="226413"/>
                  </a:lnTo>
                  <a:lnTo>
                    <a:pt x="56069" y="187776"/>
                  </a:lnTo>
                  <a:lnTo>
                    <a:pt x="63485" y="164208"/>
                  </a:lnTo>
                  <a:lnTo>
                    <a:pt x="71251" y="138619"/>
                  </a:lnTo>
                  <a:lnTo>
                    <a:pt x="79250" y="111681"/>
                  </a:lnTo>
                  <a:lnTo>
                    <a:pt x="95665" y="64817"/>
                  </a:lnTo>
                  <a:lnTo>
                    <a:pt x="110957" y="27761"/>
                  </a:lnTo>
                  <a:lnTo>
                    <a:pt x="122456" y="6588"/>
                  </a:lnTo>
                  <a:lnTo>
                    <a:pt x="126793" y="1788"/>
                  </a:lnTo>
                  <a:lnTo>
                    <a:pt x="130390" y="0"/>
                  </a:lnTo>
                  <a:lnTo>
                    <a:pt x="133493" y="218"/>
                  </a:lnTo>
                  <a:lnTo>
                    <a:pt x="140705" y="15513"/>
                  </a:lnTo>
                  <a:lnTo>
                    <a:pt x="150817" y="59621"/>
                  </a:lnTo>
                  <a:lnTo>
                    <a:pt x="153813" y="97418"/>
                  </a:lnTo>
                  <a:lnTo>
                    <a:pt x="150441" y="137735"/>
                  </a:lnTo>
                  <a:lnTo>
                    <a:pt x="142357" y="179173"/>
                  </a:lnTo>
                  <a:lnTo>
                    <a:pt x="129593" y="219697"/>
                  </a:lnTo>
                  <a:lnTo>
                    <a:pt x="109808" y="256522"/>
                  </a:lnTo>
                  <a:lnTo>
                    <a:pt x="74868" y="295504"/>
                  </a:lnTo>
                  <a:lnTo>
                    <a:pt x="53970" y="308088"/>
                  </a:lnTo>
                  <a:lnTo>
                    <a:pt x="44447" y="311444"/>
                  </a:lnTo>
                  <a:lnTo>
                    <a:pt x="35275" y="311565"/>
                  </a:lnTo>
                  <a:lnTo>
                    <a:pt x="0" y="299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27">
              <a:extLst>
                <a:ext uri="{FF2B5EF4-FFF2-40B4-BE49-F238E27FC236}">
                  <a16:creationId xmlns:a16="http://schemas.microsoft.com/office/drawing/2014/main" xmlns="" id="{380A8E80-592E-4780-8DBB-196969E6EE9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533778" y="2348059"/>
              <a:ext cx="102473" cy="299892"/>
            </a:xfrm>
            <a:custGeom>
              <a:avLst/>
              <a:gdLst/>
              <a:ahLst/>
              <a:cxnLst/>
              <a:rect l="0" t="0" r="0" b="0"/>
              <a:pathLst>
                <a:path w="102473" h="299892">
                  <a:moveTo>
                    <a:pt x="96122" y="45891"/>
                  </a:moveTo>
                  <a:lnTo>
                    <a:pt x="96122" y="45891"/>
                  </a:lnTo>
                  <a:lnTo>
                    <a:pt x="100485" y="35752"/>
                  </a:lnTo>
                  <a:lnTo>
                    <a:pt x="102394" y="1396"/>
                  </a:lnTo>
                  <a:lnTo>
                    <a:pt x="100304" y="0"/>
                  </a:lnTo>
                  <a:lnTo>
                    <a:pt x="92336" y="330"/>
                  </a:lnTo>
                  <a:lnTo>
                    <a:pt x="72579" y="17967"/>
                  </a:lnTo>
                  <a:lnTo>
                    <a:pt x="42109" y="59019"/>
                  </a:lnTo>
                  <a:lnTo>
                    <a:pt x="22257" y="98998"/>
                  </a:lnTo>
                  <a:lnTo>
                    <a:pt x="6849" y="143577"/>
                  </a:lnTo>
                  <a:lnTo>
                    <a:pt x="0" y="186909"/>
                  </a:lnTo>
                  <a:lnTo>
                    <a:pt x="4483" y="224042"/>
                  </a:lnTo>
                  <a:lnTo>
                    <a:pt x="17293" y="254891"/>
                  </a:lnTo>
                  <a:lnTo>
                    <a:pt x="37098" y="278010"/>
                  </a:lnTo>
                  <a:lnTo>
                    <a:pt x="61892" y="290166"/>
                  </a:lnTo>
                  <a:lnTo>
                    <a:pt x="102472" y="299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28">
              <a:extLst>
                <a:ext uri="{FF2B5EF4-FFF2-40B4-BE49-F238E27FC236}">
                  <a16:creationId xmlns:a16="http://schemas.microsoft.com/office/drawing/2014/main" xmlns="" id="{700CF6AE-8AF4-4AF0-A5CD-4A87F9AF6D2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1137900" y="2362200"/>
              <a:ext cx="136437" cy="317501"/>
            </a:xfrm>
            <a:custGeom>
              <a:avLst/>
              <a:gdLst/>
              <a:ahLst/>
              <a:cxnLst/>
              <a:rect l="0" t="0" r="0" b="0"/>
              <a:pathLst>
                <a:path w="136437" h="317501">
                  <a:moveTo>
                    <a:pt x="101600" y="0"/>
                  </a:moveTo>
                  <a:lnTo>
                    <a:pt x="101600" y="0"/>
                  </a:lnTo>
                  <a:lnTo>
                    <a:pt x="101600" y="3371"/>
                  </a:lnTo>
                  <a:lnTo>
                    <a:pt x="112444" y="39707"/>
                  </a:lnTo>
                  <a:lnTo>
                    <a:pt x="122648" y="75973"/>
                  </a:lnTo>
                  <a:lnTo>
                    <a:pt x="132356" y="119843"/>
                  </a:lnTo>
                  <a:lnTo>
                    <a:pt x="136436" y="164742"/>
                  </a:lnTo>
                  <a:lnTo>
                    <a:pt x="126490" y="203511"/>
                  </a:lnTo>
                  <a:lnTo>
                    <a:pt x="104666" y="237675"/>
                  </a:lnTo>
                  <a:lnTo>
                    <a:pt x="74741" y="267911"/>
                  </a:lnTo>
                  <a:lnTo>
                    <a:pt x="37922" y="29310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762">
            <a:extLst>
              <a:ext uri="{FF2B5EF4-FFF2-40B4-BE49-F238E27FC236}">
                <a16:creationId xmlns:a16="http://schemas.microsoft.com/office/drawing/2014/main" xmlns="" id="{ED3184E9-4076-433C-A774-5A06E289296A}"/>
              </a:ext>
            </a:extLst>
          </p:cNvPr>
          <p:cNvGrpSpPr/>
          <p:nvPr/>
        </p:nvGrpSpPr>
        <p:grpSpPr>
          <a:xfrm>
            <a:off x="5430500" y="3500615"/>
            <a:ext cx="1286970" cy="347486"/>
            <a:chOff x="5430500" y="3500615"/>
            <a:chExt cx="1286970" cy="347486"/>
          </a:xfrm>
        </p:grpSpPr>
        <p:sp>
          <p:nvSpPr>
            <p:cNvPr id="159" name="SMARTInkShape-3529">
              <a:extLst>
                <a:ext uri="{FF2B5EF4-FFF2-40B4-BE49-F238E27FC236}">
                  <a16:creationId xmlns:a16="http://schemas.microsoft.com/office/drawing/2014/main" xmlns="" id="{36CED494-BF08-4225-BF2C-EBEF05B7429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623050" y="3500615"/>
              <a:ext cx="94420" cy="334786"/>
            </a:xfrm>
            <a:custGeom>
              <a:avLst/>
              <a:gdLst/>
              <a:ahLst/>
              <a:cxnLst/>
              <a:rect l="0" t="0" r="0" b="0"/>
              <a:pathLst>
                <a:path w="94420" h="334786">
                  <a:moveTo>
                    <a:pt x="50800" y="10935"/>
                  </a:moveTo>
                  <a:lnTo>
                    <a:pt x="50800" y="10935"/>
                  </a:lnTo>
                  <a:lnTo>
                    <a:pt x="54170" y="4193"/>
                  </a:lnTo>
                  <a:lnTo>
                    <a:pt x="55869" y="2207"/>
                  </a:lnTo>
                  <a:lnTo>
                    <a:pt x="59638" y="0"/>
                  </a:lnTo>
                  <a:lnTo>
                    <a:pt x="67428" y="6545"/>
                  </a:lnTo>
                  <a:lnTo>
                    <a:pt x="72469" y="12242"/>
                  </a:lnTo>
                  <a:lnTo>
                    <a:pt x="89675" y="50598"/>
                  </a:lnTo>
                  <a:lnTo>
                    <a:pt x="94419" y="88065"/>
                  </a:lnTo>
                  <a:lnTo>
                    <a:pt x="93469" y="130587"/>
                  </a:lnTo>
                  <a:lnTo>
                    <a:pt x="88343" y="175356"/>
                  </a:lnTo>
                  <a:lnTo>
                    <a:pt x="73836" y="221124"/>
                  </a:lnTo>
                  <a:lnTo>
                    <a:pt x="54687" y="263808"/>
                  </a:lnTo>
                  <a:lnTo>
                    <a:pt x="28746" y="308110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30">
              <a:extLst>
                <a:ext uri="{FF2B5EF4-FFF2-40B4-BE49-F238E27FC236}">
                  <a16:creationId xmlns:a16="http://schemas.microsoft.com/office/drawing/2014/main" xmlns="" id="{FDE61DD9-2844-4FF3-981E-8FEFF7BEAE8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873750" y="3547478"/>
              <a:ext cx="96179" cy="263418"/>
            </a:xfrm>
            <a:custGeom>
              <a:avLst/>
              <a:gdLst/>
              <a:ahLst/>
              <a:cxnLst/>
              <a:rect l="0" t="0" r="0" b="0"/>
              <a:pathLst>
                <a:path w="96179" h="263418">
                  <a:moveTo>
                    <a:pt x="25400" y="72022"/>
                  </a:moveTo>
                  <a:lnTo>
                    <a:pt x="25400" y="72022"/>
                  </a:lnTo>
                  <a:lnTo>
                    <a:pt x="19312" y="42822"/>
                  </a:lnTo>
                  <a:lnTo>
                    <a:pt x="19930" y="43383"/>
                  </a:lnTo>
                  <a:lnTo>
                    <a:pt x="22499" y="47770"/>
                  </a:lnTo>
                  <a:lnTo>
                    <a:pt x="25532" y="91795"/>
                  </a:lnTo>
                  <a:lnTo>
                    <a:pt x="28889" y="134952"/>
                  </a:lnTo>
                  <a:lnTo>
                    <a:pt x="26041" y="181057"/>
                  </a:lnTo>
                  <a:lnTo>
                    <a:pt x="18758" y="221788"/>
                  </a:lnTo>
                  <a:lnTo>
                    <a:pt x="15393" y="228896"/>
                  </a:lnTo>
                  <a:lnTo>
                    <a:pt x="14496" y="228816"/>
                  </a:lnTo>
                  <a:lnTo>
                    <a:pt x="13897" y="227351"/>
                  </a:lnTo>
                  <a:lnTo>
                    <a:pt x="14347" y="187397"/>
                  </a:lnTo>
                  <a:lnTo>
                    <a:pt x="19547" y="152698"/>
                  </a:lnTo>
                  <a:lnTo>
                    <a:pt x="30325" y="108113"/>
                  </a:lnTo>
                  <a:lnTo>
                    <a:pt x="43110" y="62662"/>
                  </a:lnTo>
                  <a:lnTo>
                    <a:pt x="57536" y="16803"/>
                  </a:lnTo>
                  <a:lnTo>
                    <a:pt x="63907" y="2089"/>
                  </a:lnTo>
                  <a:lnTo>
                    <a:pt x="67299" y="0"/>
                  </a:lnTo>
                  <a:lnTo>
                    <a:pt x="70972" y="724"/>
                  </a:lnTo>
                  <a:lnTo>
                    <a:pt x="74831" y="3323"/>
                  </a:lnTo>
                  <a:lnTo>
                    <a:pt x="87005" y="23837"/>
                  </a:lnTo>
                  <a:lnTo>
                    <a:pt x="96178" y="65741"/>
                  </a:lnTo>
                  <a:lnTo>
                    <a:pt x="95428" y="102156"/>
                  </a:lnTo>
                  <a:lnTo>
                    <a:pt x="90390" y="139743"/>
                  </a:lnTo>
                  <a:lnTo>
                    <a:pt x="83447" y="172911"/>
                  </a:lnTo>
                  <a:lnTo>
                    <a:pt x="64863" y="215979"/>
                  </a:lnTo>
                  <a:lnTo>
                    <a:pt x="38112" y="245439"/>
                  </a:lnTo>
                  <a:lnTo>
                    <a:pt x="17956" y="260831"/>
                  </a:lnTo>
                  <a:lnTo>
                    <a:pt x="13381" y="262806"/>
                  </a:lnTo>
                  <a:lnTo>
                    <a:pt x="9627" y="263417"/>
                  </a:lnTo>
                  <a:lnTo>
                    <a:pt x="0" y="26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31">
              <a:extLst>
                <a:ext uri="{FF2B5EF4-FFF2-40B4-BE49-F238E27FC236}">
                  <a16:creationId xmlns:a16="http://schemas.microsoft.com/office/drawing/2014/main" xmlns="" id="{FDC20B56-554E-421E-A05E-2ED4B8094BD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652383" y="3587750"/>
              <a:ext cx="145168" cy="227841"/>
            </a:xfrm>
            <a:custGeom>
              <a:avLst/>
              <a:gdLst/>
              <a:ahLst/>
              <a:cxnLst/>
              <a:rect l="0" t="0" r="0" b="0"/>
              <a:pathLst>
                <a:path w="145168" h="227841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9267"/>
                  </a:lnTo>
                  <a:lnTo>
                    <a:pt x="0" y="67263"/>
                  </a:lnTo>
                  <a:lnTo>
                    <a:pt x="11167" y="113323"/>
                  </a:lnTo>
                  <a:lnTo>
                    <a:pt x="17974" y="152110"/>
                  </a:lnTo>
                  <a:lnTo>
                    <a:pt x="22579" y="188532"/>
                  </a:lnTo>
                  <a:lnTo>
                    <a:pt x="22061" y="216022"/>
                  </a:lnTo>
                  <a:lnTo>
                    <a:pt x="19321" y="227460"/>
                  </a:lnTo>
                  <a:lnTo>
                    <a:pt x="18936" y="227840"/>
                  </a:lnTo>
                  <a:lnTo>
                    <a:pt x="18269" y="188318"/>
                  </a:lnTo>
                  <a:lnTo>
                    <a:pt x="17506" y="157780"/>
                  </a:lnTo>
                  <a:lnTo>
                    <a:pt x="14816" y="120689"/>
                  </a:lnTo>
                  <a:lnTo>
                    <a:pt x="13149" y="84449"/>
                  </a:lnTo>
                  <a:lnTo>
                    <a:pt x="12080" y="38789"/>
                  </a:lnTo>
                  <a:lnTo>
                    <a:pt x="13404" y="35737"/>
                  </a:lnTo>
                  <a:lnTo>
                    <a:pt x="15697" y="35114"/>
                  </a:lnTo>
                  <a:lnTo>
                    <a:pt x="18637" y="36109"/>
                  </a:lnTo>
                  <a:lnTo>
                    <a:pt x="46346" y="81164"/>
                  </a:lnTo>
                  <a:lnTo>
                    <a:pt x="67909" y="122120"/>
                  </a:lnTo>
                  <a:lnTo>
                    <a:pt x="85822" y="159891"/>
                  </a:lnTo>
                  <a:lnTo>
                    <a:pt x="104517" y="191196"/>
                  </a:lnTo>
                  <a:lnTo>
                    <a:pt x="108894" y="194492"/>
                  </a:lnTo>
                  <a:lnTo>
                    <a:pt x="113224" y="195983"/>
                  </a:lnTo>
                  <a:lnTo>
                    <a:pt x="117522" y="196272"/>
                  </a:lnTo>
                  <a:lnTo>
                    <a:pt x="121093" y="192937"/>
                  </a:lnTo>
                  <a:lnTo>
                    <a:pt x="137571" y="145866"/>
                  </a:lnTo>
                  <a:lnTo>
                    <a:pt x="141792" y="114924"/>
                  </a:lnTo>
                  <a:lnTo>
                    <a:pt x="143667" y="80711"/>
                  </a:lnTo>
                  <a:lnTo>
                    <a:pt x="144722" y="33243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32">
              <a:extLst>
                <a:ext uri="{FF2B5EF4-FFF2-40B4-BE49-F238E27FC236}">
                  <a16:creationId xmlns:a16="http://schemas.microsoft.com/office/drawing/2014/main" xmlns="" id="{F68BE8E8-AD0F-401C-88B0-3EB94464023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430500" y="3569469"/>
              <a:ext cx="157501" cy="276882"/>
            </a:xfrm>
            <a:custGeom>
              <a:avLst/>
              <a:gdLst/>
              <a:ahLst/>
              <a:cxnLst/>
              <a:rect l="0" t="0" r="0" b="0"/>
              <a:pathLst>
                <a:path w="157501" h="276882">
                  <a:moveTo>
                    <a:pt x="17800" y="81781"/>
                  </a:moveTo>
                  <a:lnTo>
                    <a:pt x="17800" y="81781"/>
                  </a:lnTo>
                  <a:lnTo>
                    <a:pt x="12333" y="76314"/>
                  </a:lnTo>
                  <a:lnTo>
                    <a:pt x="12038" y="76725"/>
                  </a:lnTo>
                  <a:lnTo>
                    <a:pt x="11711" y="79063"/>
                  </a:lnTo>
                  <a:lnTo>
                    <a:pt x="21537" y="114697"/>
                  </a:lnTo>
                  <a:lnTo>
                    <a:pt x="25258" y="155739"/>
                  </a:lnTo>
                  <a:lnTo>
                    <a:pt x="28946" y="201767"/>
                  </a:lnTo>
                  <a:lnTo>
                    <a:pt x="28158" y="242921"/>
                  </a:lnTo>
                  <a:lnTo>
                    <a:pt x="23456" y="269932"/>
                  </a:lnTo>
                  <a:lnTo>
                    <a:pt x="21571" y="274948"/>
                  </a:lnTo>
                  <a:lnTo>
                    <a:pt x="19608" y="276881"/>
                  </a:lnTo>
                  <a:lnTo>
                    <a:pt x="17594" y="276759"/>
                  </a:lnTo>
                  <a:lnTo>
                    <a:pt x="15546" y="275266"/>
                  </a:lnTo>
                  <a:lnTo>
                    <a:pt x="7189" y="239631"/>
                  </a:lnTo>
                  <a:lnTo>
                    <a:pt x="2971" y="206029"/>
                  </a:lnTo>
                  <a:lnTo>
                    <a:pt x="626" y="160050"/>
                  </a:lnTo>
                  <a:lnTo>
                    <a:pt x="0" y="133960"/>
                  </a:lnTo>
                  <a:lnTo>
                    <a:pt x="2406" y="109511"/>
                  </a:lnTo>
                  <a:lnTo>
                    <a:pt x="12605" y="63531"/>
                  </a:lnTo>
                  <a:lnTo>
                    <a:pt x="34213" y="18204"/>
                  </a:lnTo>
                  <a:lnTo>
                    <a:pt x="48378" y="4136"/>
                  </a:lnTo>
                  <a:lnTo>
                    <a:pt x="55119" y="384"/>
                  </a:lnTo>
                  <a:lnTo>
                    <a:pt x="61729" y="0"/>
                  </a:lnTo>
                  <a:lnTo>
                    <a:pt x="74719" y="5217"/>
                  </a:lnTo>
                  <a:lnTo>
                    <a:pt x="85666" y="22118"/>
                  </a:lnTo>
                  <a:lnTo>
                    <a:pt x="93824" y="46797"/>
                  </a:lnTo>
                  <a:lnTo>
                    <a:pt x="97005" y="91720"/>
                  </a:lnTo>
                  <a:lnTo>
                    <a:pt x="88932" y="134506"/>
                  </a:lnTo>
                  <a:lnTo>
                    <a:pt x="79048" y="156250"/>
                  </a:lnTo>
                  <a:lnTo>
                    <a:pt x="72743" y="163177"/>
                  </a:lnTo>
                  <a:lnTo>
                    <a:pt x="58212" y="170874"/>
                  </a:lnTo>
                  <a:lnTo>
                    <a:pt x="44228" y="172413"/>
                  </a:lnTo>
                  <a:lnTo>
                    <a:pt x="32368" y="170745"/>
                  </a:lnTo>
                  <a:lnTo>
                    <a:pt x="24745" y="167652"/>
                  </a:lnTo>
                  <a:lnTo>
                    <a:pt x="22430" y="165839"/>
                  </a:lnTo>
                  <a:lnTo>
                    <a:pt x="19858" y="161944"/>
                  </a:lnTo>
                  <a:lnTo>
                    <a:pt x="20583" y="161329"/>
                  </a:lnTo>
                  <a:lnTo>
                    <a:pt x="25151" y="162526"/>
                  </a:lnTo>
                  <a:lnTo>
                    <a:pt x="68754" y="188591"/>
                  </a:lnTo>
                  <a:lnTo>
                    <a:pt x="108560" y="219270"/>
                  </a:lnTo>
                  <a:lnTo>
                    <a:pt x="157500" y="25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33">
              <a:extLst>
                <a:ext uri="{FF2B5EF4-FFF2-40B4-BE49-F238E27FC236}">
                  <a16:creationId xmlns:a16="http://schemas.microsoft.com/office/drawing/2014/main" xmlns="" id="{EF8F40AA-0A7C-4E75-AB76-D77AFC6D7F6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127487" y="3532365"/>
              <a:ext cx="95514" cy="290336"/>
            </a:xfrm>
            <a:custGeom>
              <a:avLst/>
              <a:gdLst/>
              <a:ahLst/>
              <a:cxnLst/>
              <a:rect l="0" t="0" r="0" b="0"/>
              <a:pathLst>
                <a:path w="95514" h="290336">
                  <a:moveTo>
                    <a:pt x="95513" y="10935"/>
                  </a:moveTo>
                  <a:lnTo>
                    <a:pt x="95513" y="10935"/>
                  </a:lnTo>
                  <a:lnTo>
                    <a:pt x="88771" y="4193"/>
                  </a:lnTo>
                  <a:lnTo>
                    <a:pt x="81698" y="883"/>
                  </a:lnTo>
                  <a:lnTo>
                    <a:pt x="77837" y="0"/>
                  </a:lnTo>
                  <a:lnTo>
                    <a:pt x="73851" y="823"/>
                  </a:lnTo>
                  <a:lnTo>
                    <a:pt x="65659" y="5500"/>
                  </a:lnTo>
                  <a:lnTo>
                    <a:pt x="49743" y="22808"/>
                  </a:lnTo>
                  <a:lnTo>
                    <a:pt x="28251" y="66037"/>
                  </a:lnTo>
                  <a:lnTo>
                    <a:pt x="15995" y="105510"/>
                  </a:lnTo>
                  <a:lnTo>
                    <a:pt x="6549" y="148218"/>
                  </a:lnTo>
                  <a:lnTo>
                    <a:pt x="0" y="190718"/>
                  </a:lnTo>
                  <a:lnTo>
                    <a:pt x="382" y="227481"/>
                  </a:lnTo>
                  <a:lnTo>
                    <a:pt x="2457" y="244199"/>
                  </a:lnTo>
                  <a:lnTo>
                    <a:pt x="14174" y="268419"/>
                  </a:lnTo>
                  <a:lnTo>
                    <a:pt x="22237" y="277841"/>
                  </a:lnTo>
                  <a:lnTo>
                    <a:pt x="32551" y="283417"/>
                  </a:lnTo>
                  <a:lnTo>
                    <a:pt x="82813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34">
              <a:extLst>
                <a:ext uri="{FF2B5EF4-FFF2-40B4-BE49-F238E27FC236}">
                  <a16:creationId xmlns:a16="http://schemas.microsoft.com/office/drawing/2014/main" xmlns="" id="{AAF6FE24-A3EA-4365-8E76-49D503DBDE8D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269325" y="3617870"/>
              <a:ext cx="117373" cy="156069"/>
            </a:xfrm>
            <a:custGeom>
              <a:avLst/>
              <a:gdLst/>
              <a:ahLst/>
              <a:cxnLst/>
              <a:rect l="0" t="0" r="0" b="0"/>
              <a:pathLst>
                <a:path w="117373" h="156069">
                  <a:moveTo>
                    <a:pt x="80675" y="27030"/>
                  </a:moveTo>
                  <a:lnTo>
                    <a:pt x="80675" y="27030"/>
                  </a:lnTo>
                  <a:lnTo>
                    <a:pt x="56033" y="23371"/>
                  </a:lnTo>
                  <a:lnTo>
                    <a:pt x="32295" y="27044"/>
                  </a:lnTo>
                  <a:lnTo>
                    <a:pt x="18251" y="33151"/>
                  </a:lnTo>
                  <a:lnTo>
                    <a:pt x="6833" y="48095"/>
                  </a:lnTo>
                  <a:lnTo>
                    <a:pt x="1813" y="58007"/>
                  </a:lnTo>
                  <a:lnTo>
                    <a:pt x="0" y="80309"/>
                  </a:lnTo>
                  <a:lnTo>
                    <a:pt x="4603" y="102920"/>
                  </a:lnTo>
                  <a:lnTo>
                    <a:pt x="13704" y="122378"/>
                  </a:lnTo>
                  <a:lnTo>
                    <a:pt x="30449" y="138551"/>
                  </a:lnTo>
                  <a:lnTo>
                    <a:pt x="50592" y="150678"/>
                  </a:lnTo>
                  <a:lnTo>
                    <a:pt x="68951" y="156068"/>
                  </a:lnTo>
                  <a:lnTo>
                    <a:pt x="88400" y="152819"/>
                  </a:lnTo>
                  <a:lnTo>
                    <a:pt x="98525" y="148990"/>
                  </a:lnTo>
                  <a:lnTo>
                    <a:pt x="105980" y="142909"/>
                  </a:lnTo>
                  <a:lnTo>
                    <a:pt x="116146" y="126744"/>
                  </a:lnTo>
                  <a:lnTo>
                    <a:pt x="117372" y="102157"/>
                  </a:lnTo>
                  <a:lnTo>
                    <a:pt x="108246" y="54699"/>
                  </a:lnTo>
                  <a:lnTo>
                    <a:pt x="97162" y="23805"/>
                  </a:lnTo>
                  <a:lnTo>
                    <a:pt x="82829" y="5370"/>
                  </a:lnTo>
                  <a:lnTo>
                    <a:pt x="76466" y="1301"/>
                  </a:lnTo>
                  <a:lnTo>
                    <a:pt x="70814" y="0"/>
                  </a:lnTo>
                  <a:lnTo>
                    <a:pt x="65634" y="543"/>
                  </a:lnTo>
                  <a:lnTo>
                    <a:pt x="63592" y="3728"/>
                  </a:lnTo>
                  <a:lnTo>
                    <a:pt x="67975" y="2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35">
              <a:extLst>
                <a:ext uri="{FF2B5EF4-FFF2-40B4-BE49-F238E27FC236}">
                  <a16:creationId xmlns:a16="http://schemas.microsoft.com/office/drawing/2014/main" xmlns="" id="{AF11E820-0566-413C-B00B-055E7B2F93B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451600" y="3771900"/>
              <a:ext cx="29059" cy="76201"/>
            </a:xfrm>
            <a:custGeom>
              <a:avLst/>
              <a:gdLst/>
              <a:ahLst/>
              <a:cxnLst/>
              <a:rect l="0" t="0" r="0" b="0"/>
              <a:pathLst>
                <a:path w="29059" h="7620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29058" y="5069"/>
                  </a:lnTo>
                  <a:lnTo>
                    <a:pt x="28545" y="6907"/>
                  </a:lnTo>
                  <a:lnTo>
                    <a:pt x="27495" y="8838"/>
                  </a:lnTo>
                  <a:lnTo>
                    <a:pt x="23698" y="2785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36">
              <a:extLst>
                <a:ext uri="{FF2B5EF4-FFF2-40B4-BE49-F238E27FC236}">
                  <a16:creationId xmlns:a16="http://schemas.microsoft.com/office/drawing/2014/main" xmlns="" id="{B80CCE04-909C-48AE-BDA0-7B530EE8BE7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597650" y="3587750"/>
              <a:ext cx="18543" cy="165101"/>
            </a:xfrm>
            <a:custGeom>
              <a:avLst/>
              <a:gdLst/>
              <a:ahLst/>
              <a:cxnLst/>
              <a:rect l="0" t="0" r="0" b="0"/>
              <a:pathLst>
                <a:path w="18543" h="1651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3257" y="3763"/>
                  </a:lnTo>
                  <a:lnTo>
                    <a:pt x="15188" y="6742"/>
                  </a:lnTo>
                  <a:lnTo>
                    <a:pt x="18542" y="50216"/>
                  </a:lnTo>
                  <a:lnTo>
                    <a:pt x="15136" y="90608"/>
                  </a:lnTo>
                  <a:lnTo>
                    <a:pt x="7072" y="130093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3537">
            <a:extLst>
              <a:ext uri="{FF2B5EF4-FFF2-40B4-BE49-F238E27FC236}">
                <a16:creationId xmlns:a16="http://schemas.microsoft.com/office/drawing/2014/main" xmlns="" id="{21C742D0-F65E-4427-8735-9B4A9B92CCE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95832" y="3905324"/>
            <a:ext cx="1154253" cy="82268"/>
          </a:xfrm>
          <a:custGeom>
            <a:avLst/>
            <a:gdLst/>
            <a:ahLst/>
            <a:cxnLst/>
            <a:rect l="0" t="0" r="0" b="0"/>
            <a:pathLst>
              <a:path w="1154253" h="82268">
                <a:moveTo>
                  <a:pt x="90568" y="50726"/>
                </a:moveTo>
                <a:lnTo>
                  <a:pt x="90568" y="50726"/>
                </a:lnTo>
                <a:lnTo>
                  <a:pt x="49123" y="59515"/>
                </a:lnTo>
                <a:lnTo>
                  <a:pt x="2341" y="78927"/>
                </a:lnTo>
                <a:lnTo>
                  <a:pt x="0" y="80109"/>
                </a:lnTo>
                <a:lnTo>
                  <a:pt x="8688" y="81425"/>
                </a:lnTo>
                <a:lnTo>
                  <a:pt x="48668" y="82164"/>
                </a:lnTo>
                <a:lnTo>
                  <a:pt x="68985" y="82267"/>
                </a:lnTo>
                <a:lnTo>
                  <a:pt x="96640" y="80926"/>
                </a:lnTo>
                <a:lnTo>
                  <a:pt x="129188" y="78620"/>
                </a:lnTo>
                <a:lnTo>
                  <a:pt x="164998" y="75673"/>
                </a:lnTo>
                <a:lnTo>
                  <a:pt x="208627" y="73001"/>
                </a:lnTo>
                <a:lnTo>
                  <a:pt x="257468" y="70515"/>
                </a:lnTo>
                <a:lnTo>
                  <a:pt x="309785" y="68152"/>
                </a:lnTo>
                <a:lnTo>
                  <a:pt x="365829" y="65165"/>
                </a:lnTo>
                <a:lnTo>
                  <a:pt x="424359" y="61763"/>
                </a:lnTo>
                <a:lnTo>
                  <a:pt x="484545" y="58084"/>
                </a:lnTo>
                <a:lnTo>
                  <a:pt x="545836" y="53515"/>
                </a:lnTo>
                <a:lnTo>
                  <a:pt x="607864" y="48352"/>
                </a:lnTo>
                <a:lnTo>
                  <a:pt x="670382" y="42793"/>
                </a:lnTo>
                <a:lnTo>
                  <a:pt x="731816" y="36971"/>
                </a:lnTo>
                <a:lnTo>
                  <a:pt x="792527" y="30973"/>
                </a:lnTo>
                <a:lnTo>
                  <a:pt x="852758" y="24857"/>
                </a:lnTo>
                <a:lnTo>
                  <a:pt x="906317" y="19369"/>
                </a:lnTo>
                <a:lnTo>
                  <a:pt x="955428" y="14299"/>
                </a:lnTo>
                <a:lnTo>
                  <a:pt x="1001575" y="9508"/>
                </a:lnTo>
                <a:lnTo>
                  <a:pt x="1039395" y="6314"/>
                </a:lnTo>
                <a:lnTo>
                  <a:pt x="1071664" y="4185"/>
                </a:lnTo>
                <a:lnTo>
                  <a:pt x="1100232" y="2765"/>
                </a:lnTo>
                <a:lnTo>
                  <a:pt x="1147180" y="767"/>
                </a:lnTo>
                <a:lnTo>
                  <a:pt x="1154252" y="300"/>
                </a:lnTo>
                <a:lnTo>
                  <a:pt x="1121317" y="0"/>
                </a:lnTo>
                <a:lnTo>
                  <a:pt x="1075964" y="3722"/>
                </a:lnTo>
                <a:lnTo>
                  <a:pt x="1048065" y="6690"/>
                </a:lnTo>
                <a:lnTo>
                  <a:pt x="1015356" y="10079"/>
                </a:lnTo>
                <a:lnTo>
                  <a:pt x="979437" y="13750"/>
                </a:lnTo>
                <a:lnTo>
                  <a:pt x="941381" y="17609"/>
                </a:lnTo>
                <a:lnTo>
                  <a:pt x="901193" y="21592"/>
                </a:lnTo>
                <a:lnTo>
                  <a:pt x="859585" y="25659"/>
                </a:lnTo>
                <a:lnTo>
                  <a:pt x="817030" y="29781"/>
                </a:lnTo>
                <a:lnTo>
                  <a:pt x="771020" y="34646"/>
                </a:lnTo>
                <a:lnTo>
                  <a:pt x="722708" y="40006"/>
                </a:lnTo>
                <a:lnTo>
                  <a:pt x="672862" y="45696"/>
                </a:lnTo>
                <a:lnTo>
                  <a:pt x="622698" y="50195"/>
                </a:lnTo>
                <a:lnTo>
                  <a:pt x="572320" y="53899"/>
                </a:lnTo>
                <a:lnTo>
                  <a:pt x="521802" y="57075"/>
                </a:lnTo>
                <a:lnTo>
                  <a:pt x="474013" y="59898"/>
                </a:lnTo>
                <a:lnTo>
                  <a:pt x="428043" y="62485"/>
                </a:lnTo>
                <a:lnTo>
                  <a:pt x="383284" y="64915"/>
                </a:lnTo>
                <a:lnTo>
                  <a:pt x="341452" y="66536"/>
                </a:lnTo>
                <a:lnTo>
                  <a:pt x="301568" y="67616"/>
                </a:lnTo>
                <a:lnTo>
                  <a:pt x="262985" y="68336"/>
                </a:lnTo>
                <a:lnTo>
                  <a:pt x="230207" y="68110"/>
                </a:lnTo>
                <a:lnTo>
                  <a:pt x="201300" y="67254"/>
                </a:lnTo>
                <a:lnTo>
                  <a:pt x="157421" y="65127"/>
                </a:lnTo>
                <a:lnTo>
                  <a:pt x="122318" y="634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764">
            <a:extLst>
              <a:ext uri="{FF2B5EF4-FFF2-40B4-BE49-F238E27FC236}">
                <a16:creationId xmlns:a16="http://schemas.microsoft.com/office/drawing/2014/main" xmlns="" id="{76714D5C-EEF9-4ED5-A934-930AA3726F7A}"/>
              </a:ext>
            </a:extLst>
          </p:cNvPr>
          <p:cNvGrpSpPr/>
          <p:nvPr/>
        </p:nvGrpSpPr>
        <p:grpSpPr>
          <a:xfrm>
            <a:off x="6110465" y="3291732"/>
            <a:ext cx="645936" cy="202707"/>
            <a:chOff x="6110465" y="3291732"/>
            <a:chExt cx="645936" cy="202707"/>
          </a:xfrm>
        </p:grpSpPr>
        <p:sp>
          <p:nvSpPr>
            <p:cNvPr id="169" name="SMARTInkShape-3538">
              <a:extLst>
                <a:ext uri="{FF2B5EF4-FFF2-40B4-BE49-F238E27FC236}">
                  <a16:creationId xmlns:a16="http://schemas.microsoft.com/office/drawing/2014/main" xmlns="" id="{C4C8D1AE-AF98-458D-B793-477E4B396AC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573869" y="3291732"/>
              <a:ext cx="182532" cy="174629"/>
            </a:xfrm>
            <a:custGeom>
              <a:avLst/>
              <a:gdLst/>
              <a:ahLst/>
              <a:cxnLst/>
              <a:rect l="0" t="0" r="0" b="0"/>
              <a:pathLst>
                <a:path w="182532" h="174629">
                  <a:moveTo>
                    <a:pt x="4731" y="35668"/>
                  </a:moveTo>
                  <a:lnTo>
                    <a:pt x="4731" y="35668"/>
                  </a:lnTo>
                  <a:lnTo>
                    <a:pt x="11473" y="45781"/>
                  </a:lnTo>
                  <a:lnTo>
                    <a:pt x="21324" y="87734"/>
                  </a:lnTo>
                  <a:lnTo>
                    <a:pt x="27913" y="124237"/>
                  </a:lnTo>
                  <a:lnTo>
                    <a:pt x="32698" y="162890"/>
                  </a:lnTo>
                  <a:lnTo>
                    <a:pt x="31977" y="172645"/>
                  </a:lnTo>
                  <a:lnTo>
                    <a:pt x="32773" y="174258"/>
                  </a:lnTo>
                  <a:lnTo>
                    <a:pt x="34009" y="174628"/>
                  </a:lnTo>
                  <a:lnTo>
                    <a:pt x="9618" y="129753"/>
                  </a:lnTo>
                  <a:lnTo>
                    <a:pt x="0" y="114362"/>
                  </a:lnTo>
                  <a:lnTo>
                    <a:pt x="872" y="114236"/>
                  </a:lnTo>
                  <a:lnTo>
                    <a:pt x="14289" y="117222"/>
                  </a:lnTo>
                  <a:lnTo>
                    <a:pt x="40485" y="118022"/>
                  </a:lnTo>
                  <a:lnTo>
                    <a:pt x="64557" y="111418"/>
                  </a:lnTo>
                  <a:lnTo>
                    <a:pt x="77416" y="102496"/>
                  </a:lnTo>
                  <a:lnTo>
                    <a:pt x="92589" y="83691"/>
                  </a:lnTo>
                  <a:lnTo>
                    <a:pt x="104140" y="58364"/>
                  </a:lnTo>
                  <a:lnTo>
                    <a:pt x="115920" y="14981"/>
                  </a:lnTo>
                  <a:lnTo>
                    <a:pt x="118622" y="0"/>
                  </a:lnTo>
                  <a:lnTo>
                    <a:pt x="122612" y="4294"/>
                  </a:lnTo>
                  <a:lnTo>
                    <a:pt x="125652" y="8401"/>
                  </a:lnTo>
                  <a:lnTo>
                    <a:pt x="139719" y="51955"/>
                  </a:lnTo>
                  <a:lnTo>
                    <a:pt x="153148" y="87530"/>
                  </a:lnTo>
                  <a:lnTo>
                    <a:pt x="173277" y="134107"/>
                  </a:lnTo>
                  <a:lnTo>
                    <a:pt x="182531" y="15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39">
              <a:extLst>
                <a:ext uri="{FF2B5EF4-FFF2-40B4-BE49-F238E27FC236}">
                  <a16:creationId xmlns:a16="http://schemas.microsoft.com/office/drawing/2014/main" xmlns="" id="{D8FFB6CF-F1AF-4B64-9FBC-BA624617C85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110465" y="3302000"/>
              <a:ext cx="271286" cy="50801"/>
            </a:xfrm>
            <a:custGeom>
              <a:avLst/>
              <a:gdLst/>
              <a:ahLst/>
              <a:cxnLst/>
              <a:rect l="0" t="0" r="0" b="0"/>
              <a:pathLst>
                <a:path w="2712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37386" y="40130"/>
                  </a:lnTo>
                  <a:lnTo>
                    <a:pt x="72785" y="30535"/>
                  </a:lnTo>
                  <a:lnTo>
                    <a:pt x="114388" y="21568"/>
                  </a:lnTo>
                  <a:lnTo>
                    <a:pt x="156868" y="14760"/>
                  </a:lnTo>
                  <a:lnTo>
                    <a:pt x="197855" y="9382"/>
                  </a:lnTo>
                  <a:lnTo>
                    <a:pt x="234886" y="4640"/>
                  </a:lnTo>
                  <a:lnTo>
                    <a:pt x="271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40">
              <a:extLst>
                <a:ext uri="{FF2B5EF4-FFF2-40B4-BE49-F238E27FC236}">
                  <a16:creationId xmlns:a16="http://schemas.microsoft.com/office/drawing/2014/main" xmlns="" id="{23E4EF44-6A7E-4952-ACFC-9BF9AD85C2A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230233" y="3328545"/>
              <a:ext cx="23349" cy="165894"/>
            </a:xfrm>
            <a:custGeom>
              <a:avLst/>
              <a:gdLst/>
              <a:ahLst/>
              <a:cxnLst/>
              <a:rect l="0" t="0" r="0" b="0"/>
              <a:pathLst>
                <a:path w="23349" h="165894">
                  <a:moveTo>
                    <a:pt x="5467" y="11555"/>
                  </a:moveTo>
                  <a:lnTo>
                    <a:pt x="5467" y="11555"/>
                  </a:lnTo>
                  <a:lnTo>
                    <a:pt x="5467" y="8184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3655" y="11337"/>
                  </a:lnTo>
                  <a:lnTo>
                    <a:pt x="8599" y="58624"/>
                  </a:lnTo>
                  <a:lnTo>
                    <a:pt x="10864" y="98252"/>
                  </a:lnTo>
                  <a:lnTo>
                    <a:pt x="16698" y="139975"/>
                  </a:lnTo>
                  <a:lnTo>
                    <a:pt x="23348" y="165893"/>
                  </a:lnTo>
                  <a:lnTo>
                    <a:pt x="18167" y="15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765">
            <a:extLst>
              <a:ext uri="{FF2B5EF4-FFF2-40B4-BE49-F238E27FC236}">
                <a16:creationId xmlns:a16="http://schemas.microsoft.com/office/drawing/2014/main" xmlns="" id="{C3943D91-04CA-411E-9B62-AC0004F17204}"/>
              </a:ext>
            </a:extLst>
          </p:cNvPr>
          <p:cNvGrpSpPr/>
          <p:nvPr/>
        </p:nvGrpSpPr>
        <p:grpSpPr>
          <a:xfrm>
            <a:off x="3977792" y="3937261"/>
            <a:ext cx="4128025" cy="869690"/>
            <a:chOff x="3977792" y="3937261"/>
            <a:chExt cx="4128025" cy="869690"/>
          </a:xfrm>
        </p:grpSpPr>
        <p:sp>
          <p:nvSpPr>
            <p:cNvPr id="173" name="SMARTInkShape-3541">
              <a:extLst>
                <a:ext uri="{FF2B5EF4-FFF2-40B4-BE49-F238E27FC236}">
                  <a16:creationId xmlns:a16="http://schemas.microsoft.com/office/drawing/2014/main" xmlns="" id="{D45233DF-EBF3-4AA7-91F5-D51E5F1D144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905750" y="4560860"/>
              <a:ext cx="169625" cy="246091"/>
            </a:xfrm>
            <a:custGeom>
              <a:avLst/>
              <a:gdLst/>
              <a:ahLst/>
              <a:cxnLst/>
              <a:rect l="0" t="0" r="0" b="0"/>
              <a:pathLst>
                <a:path w="169625" h="246091">
                  <a:moveTo>
                    <a:pt x="95250" y="30190"/>
                  </a:moveTo>
                  <a:lnTo>
                    <a:pt x="95250" y="30190"/>
                  </a:lnTo>
                  <a:lnTo>
                    <a:pt x="86461" y="16375"/>
                  </a:lnTo>
                  <a:lnTo>
                    <a:pt x="78643" y="9233"/>
                  </a:lnTo>
                  <a:lnTo>
                    <a:pt x="63047" y="1951"/>
                  </a:lnTo>
                  <a:lnTo>
                    <a:pt x="53656" y="0"/>
                  </a:lnTo>
                  <a:lnTo>
                    <a:pt x="46660" y="1015"/>
                  </a:lnTo>
                  <a:lnTo>
                    <a:pt x="43807" y="2273"/>
                  </a:lnTo>
                  <a:lnTo>
                    <a:pt x="42609" y="4523"/>
                  </a:lnTo>
                  <a:lnTo>
                    <a:pt x="43161" y="10787"/>
                  </a:lnTo>
                  <a:lnTo>
                    <a:pt x="47439" y="28988"/>
                  </a:lnTo>
                  <a:lnTo>
                    <a:pt x="66659" y="52255"/>
                  </a:lnTo>
                  <a:lnTo>
                    <a:pt x="109827" y="90470"/>
                  </a:lnTo>
                  <a:lnTo>
                    <a:pt x="153477" y="130109"/>
                  </a:lnTo>
                  <a:lnTo>
                    <a:pt x="161585" y="139136"/>
                  </a:lnTo>
                  <a:lnTo>
                    <a:pt x="168711" y="156692"/>
                  </a:lnTo>
                  <a:lnTo>
                    <a:pt x="169624" y="165324"/>
                  </a:lnTo>
                  <a:lnTo>
                    <a:pt x="166705" y="173196"/>
                  </a:lnTo>
                  <a:lnTo>
                    <a:pt x="154053" y="187587"/>
                  </a:lnTo>
                  <a:lnTo>
                    <a:pt x="116985" y="207589"/>
                  </a:lnTo>
                  <a:lnTo>
                    <a:pt x="73624" y="223550"/>
                  </a:lnTo>
                  <a:lnTo>
                    <a:pt x="26982" y="236516"/>
                  </a:lnTo>
                  <a:lnTo>
                    <a:pt x="0" y="246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42">
              <a:extLst>
                <a:ext uri="{FF2B5EF4-FFF2-40B4-BE49-F238E27FC236}">
                  <a16:creationId xmlns:a16="http://schemas.microsoft.com/office/drawing/2014/main" xmlns="" id="{AA6648AF-E0DC-4E1F-AEE7-12AF2CABB65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259187" y="3987156"/>
              <a:ext cx="202064" cy="229245"/>
            </a:xfrm>
            <a:custGeom>
              <a:avLst/>
              <a:gdLst/>
              <a:ahLst/>
              <a:cxnLst/>
              <a:rect l="0" t="0" r="0" b="0"/>
              <a:pathLst>
                <a:path w="202064" h="229245">
                  <a:moveTo>
                    <a:pt x="5213" y="32394"/>
                  </a:moveTo>
                  <a:lnTo>
                    <a:pt x="5213" y="32394"/>
                  </a:lnTo>
                  <a:lnTo>
                    <a:pt x="5213" y="29023"/>
                  </a:lnTo>
                  <a:lnTo>
                    <a:pt x="1842" y="40411"/>
                  </a:lnTo>
                  <a:lnTo>
                    <a:pt x="157" y="85457"/>
                  </a:lnTo>
                  <a:lnTo>
                    <a:pt x="3401" y="130980"/>
                  </a:lnTo>
                  <a:lnTo>
                    <a:pt x="5381" y="173945"/>
                  </a:lnTo>
                  <a:lnTo>
                    <a:pt x="10927" y="215385"/>
                  </a:lnTo>
                  <a:lnTo>
                    <a:pt x="11139" y="215066"/>
                  </a:lnTo>
                  <a:lnTo>
                    <a:pt x="11280" y="213442"/>
                  </a:lnTo>
                  <a:lnTo>
                    <a:pt x="0" y="166773"/>
                  </a:lnTo>
                  <a:lnTo>
                    <a:pt x="1250" y="160792"/>
                  </a:lnTo>
                  <a:lnTo>
                    <a:pt x="2571" y="158209"/>
                  </a:lnTo>
                  <a:lnTo>
                    <a:pt x="5568" y="157193"/>
                  </a:lnTo>
                  <a:lnTo>
                    <a:pt x="44032" y="157697"/>
                  </a:lnTo>
                  <a:lnTo>
                    <a:pt x="89159" y="143641"/>
                  </a:lnTo>
                  <a:lnTo>
                    <a:pt x="111667" y="131226"/>
                  </a:lnTo>
                  <a:lnTo>
                    <a:pt x="143363" y="94511"/>
                  </a:lnTo>
                  <a:lnTo>
                    <a:pt x="155512" y="73407"/>
                  </a:lnTo>
                  <a:lnTo>
                    <a:pt x="169062" y="29128"/>
                  </a:lnTo>
                  <a:lnTo>
                    <a:pt x="175995" y="0"/>
                  </a:lnTo>
                  <a:lnTo>
                    <a:pt x="176217" y="215"/>
                  </a:lnTo>
                  <a:lnTo>
                    <a:pt x="180939" y="36751"/>
                  </a:lnTo>
                  <a:lnTo>
                    <a:pt x="182398" y="82212"/>
                  </a:lnTo>
                  <a:lnTo>
                    <a:pt x="182740" y="117330"/>
                  </a:lnTo>
                  <a:lnTo>
                    <a:pt x="186654" y="150341"/>
                  </a:lnTo>
                  <a:lnTo>
                    <a:pt x="194910" y="192930"/>
                  </a:lnTo>
                  <a:lnTo>
                    <a:pt x="202063" y="22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43">
              <a:extLst>
                <a:ext uri="{FF2B5EF4-FFF2-40B4-BE49-F238E27FC236}">
                  <a16:creationId xmlns:a16="http://schemas.microsoft.com/office/drawing/2014/main" xmlns="" id="{CDB2363F-8ED0-4505-B596-91594CC4897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662033" y="4318000"/>
              <a:ext cx="18168" cy="171451"/>
            </a:xfrm>
            <a:custGeom>
              <a:avLst/>
              <a:gdLst/>
              <a:ahLst/>
              <a:cxnLst/>
              <a:rect l="0" t="0" r="0" b="0"/>
              <a:pathLst>
                <a:path w="18168" h="171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1272" y="47010"/>
                  </a:lnTo>
                  <a:lnTo>
                    <a:pt x="3911" y="86757"/>
                  </a:lnTo>
                  <a:lnTo>
                    <a:pt x="7041" y="130627"/>
                  </a:lnTo>
                  <a:lnTo>
                    <a:pt x="1816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44">
              <a:extLst>
                <a:ext uri="{FF2B5EF4-FFF2-40B4-BE49-F238E27FC236}">
                  <a16:creationId xmlns:a16="http://schemas.microsoft.com/office/drawing/2014/main" xmlns="" id="{0BAF477D-DE10-4DEF-B59E-057A2BD5D39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788150" y="4484399"/>
              <a:ext cx="190501" cy="115091"/>
            </a:xfrm>
            <a:custGeom>
              <a:avLst/>
              <a:gdLst/>
              <a:ahLst/>
              <a:cxnLst/>
              <a:rect l="0" t="0" r="0" b="0"/>
              <a:pathLst>
                <a:path w="190501" h="115091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7"/>
                  </a:lnTo>
                  <a:lnTo>
                    <a:pt x="3370" y="9795"/>
                  </a:lnTo>
                  <a:lnTo>
                    <a:pt x="18951" y="3086"/>
                  </a:lnTo>
                  <a:lnTo>
                    <a:pt x="38071" y="0"/>
                  </a:lnTo>
                  <a:lnTo>
                    <a:pt x="48905" y="3041"/>
                  </a:lnTo>
                  <a:lnTo>
                    <a:pt x="53770" y="5828"/>
                  </a:lnTo>
                  <a:lnTo>
                    <a:pt x="57014" y="9802"/>
                  </a:lnTo>
                  <a:lnTo>
                    <a:pt x="60617" y="19863"/>
                  </a:lnTo>
                  <a:lnTo>
                    <a:pt x="56574" y="33271"/>
                  </a:lnTo>
                  <a:lnTo>
                    <a:pt x="32249" y="73155"/>
                  </a:lnTo>
                  <a:lnTo>
                    <a:pt x="16642" y="108408"/>
                  </a:lnTo>
                  <a:lnTo>
                    <a:pt x="16739" y="111350"/>
                  </a:lnTo>
                  <a:lnTo>
                    <a:pt x="17509" y="114017"/>
                  </a:lnTo>
                  <a:lnTo>
                    <a:pt x="20844" y="115090"/>
                  </a:lnTo>
                  <a:lnTo>
                    <a:pt x="40436" y="112522"/>
                  </a:lnTo>
                  <a:lnTo>
                    <a:pt x="75245" y="101727"/>
                  </a:lnTo>
                  <a:lnTo>
                    <a:pt x="109878" y="88705"/>
                  </a:lnTo>
                  <a:lnTo>
                    <a:pt x="143143" y="75391"/>
                  </a:lnTo>
                  <a:lnTo>
                    <a:pt x="190500" y="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45">
              <a:extLst>
                <a:ext uri="{FF2B5EF4-FFF2-40B4-BE49-F238E27FC236}">
                  <a16:creationId xmlns:a16="http://schemas.microsoft.com/office/drawing/2014/main" xmlns="" id="{7BCAC11E-FC3E-4A03-A011-FFFB774D99E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711950" y="4330700"/>
              <a:ext cx="82551" cy="254001"/>
            </a:xfrm>
            <a:custGeom>
              <a:avLst/>
              <a:gdLst/>
              <a:ahLst/>
              <a:cxnLst/>
              <a:rect l="0" t="0" r="0" b="0"/>
              <a:pathLst>
                <a:path w="82551" h="2540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5643" y="1881"/>
                  </a:lnTo>
                  <a:lnTo>
                    <a:pt x="73711" y="3371"/>
                  </a:lnTo>
                  <a:lnTo>
                    <a:pt x="54663" y="48021"/>
                  </a:lnTo>
                  <a:lnTo>
                    <a:pt x="37362" y="94426"/>
                  </a:lnTo>
                  <a:lnTo>
                    <a:pt x="22595" y="141337"/>
                  </a:lnTo>
                  <a:lnTo>
                    <a:pt x="15686" y="173589"/>
                  </a:lnTo>
                  <a:lnTo>
                    <a:pt x="5275" y="216690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46">
              <a:extLst>
                <a:ext uri="{FF2B5EF4-FFF2-40B4-BE49-F238E27FC236}">
                  <a16:creationId xmlns:a16="http://schemas.microsoft.com/office/drawing/2014/main" xmlns="" id="{C6628FCE-0988-45A7-9CDA-3598F2ECEF1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797896" y="3937261"/>
              <a:ext cx="2307921" cy="793356"/>
            </a:xfrm>
            <a:custGeom>
              <a:avLst/>
              <a:gdLst/>
              <a:ahLst/>
              <a:cxnLst/>
              <a:rect l="0" t="0" r="0" b="0"/>
              <a:pathLst>
                <a:path w="2307921" h="793356">
                  <a:moveTo>
                    <a:pt x="18704" y="6089"/>
                  </a:moveTo>
                  <a:lnTo>
                    <a:pt x="18704" y="6089"/>
                  </a:lnTo>
                  <a:lnTo>
                    <a:pt x="13237" y="622"/>
                  </a:lnTo>
                  <a:lnTo>
                    <a:pt x="9244" y="0"/>
                  </a:lnTo>
                  <a:lnTo>
                    <a:pt x="5563" y="1737"/>
                  </a:lnTo>
                  <a:lnTo>
                    <a:pt x="821" y="5229"/>
                  </a:lnTo>
                  <a:lnTo>
                    <a:pt x="173" y="7588"/>
                  </a:lnTo>
                  <a:lnTo>
                    <a:pt x="0" y="9205"/>
                  </a:lnTo>
                  <a:lnTo>
                    <a:pt x="1689" y="12883"/>
                  </a:lnTo>
                  <a:lnTo>
                    <a:pt x="6202" y="17576"/>
                  </a:lnTo>
                  <a:lnTo>
                    <a:pt x="30110" y="32085"/>
                  </a:lnTo>
                  <a:lnTo>
                    <a:pt x="67709" y="44366"/>
                  </a:lnTo>
                  <a:lnTo>
                    <a:pt x="105395" y="53440"/>
                  </a:lnTo>
                  <a:lnTo>
                    <a:pt x="150367" y="64528"/>
                  </a:lnTo>
                  <a:lnTo>
                    <a:pt x="176330" y="71859"/>
                  </a:lnTo>
                  <a:lnTo>
                    <a:pt x="204220" y="80275"/>
                  </a:lnTo>
                  <a:lnTo>
                    <a:pt x="233398" y="89413"/>
                  </a:lnTo>
                  <a:lnTo>
                    <a:pt x="265550" y="99033"/>
                  </a:lnTo>
                  <a:lnTo>
                    <a:pt x="299685" y="108973"/>
                  </a:lnTo>
                  <a:lnTo>
                    <a:pt x="335142" y="119129"/>
                  </a:lnTo>
                  <a:lnTo>
                    <a:pt x="372890" y="130132"/>
                  </a:lnTo>
                  <a:lnTo>
                    <a:pt x="412167" y="141701"/>
                  </a:lnTo>
                  <a:lnTo>
                    <a:pt x="452462" y="153647"/>
                  </a:lnTo>
                  <a:lnTo>
                    <a:pt x="494848" y="166550"/>
                  </a:lnTo>
                  <a:lnTo>
                    <a:pt x="538627" y="180091"/>
                  </a:lnTo>
                  <a:lnTo>
                    <a:pt x="583337" y="194057"/>
                  </a:lnTo>
                  <a:lnTo>
                    <a:pt x="631487" y="209717"/>
                  </a:lnTo>
                  <a:lnTo>
                    <a:pt x="681931" y="226508"/>
                  </a:lnTo>
                  <a:lnTo>
                    <a:pt x="733905" y="244052"/>
                  </a:lnTo>
                  <a:lnTo>
                    <a:pt x="787604" y="262097"/>
                  </a:lnTo>
                  <a:lnTo>
                    <a:pt x="842454" y="280478"/>
                  </a:lnTo>
                  <a:lnTo>
                    <a:pt x="898071" y="299082"/>
                  </a:lnTo>
                  <a:lnTo>
                    <a:pt x="955610" y="318540"/>
                  </a:lnTo>
                  <a:lnTo>
                    <a:pt x="1014430" y="338568"/>
                  </a:lnTo>
                  <a:lnTo>
                    <a:pt x="1074105" y="358974"/>
                  </a:lnTo>
                  <a:lnTo>
                    <a:pt x="1134348" y="380340"/>
                  </a:lnTo>
                  <a:lnTo>
                    <a:pt x="1194973" y="402345"/>
                  </a:lnTo>
                  <a:lnTo>
                    <a:pt x="1255850" y="424776"/>
                  </a:lnTo>
                  <a:lnTo>
                    <a:pt x="1314779" y="446787"/>
                  </a:lnTo>
                  <a:lnTo>
                    <a:pt x="1372409" y="468515"/>
                  </a:lnTo>
                  <a:lnTo>
                    <a:pt x="1429174" y="490056"/>
                  </a:lnTo>
                  <a:lnTo>
                    <a:pt x="1483950" y="511472"/>
                  </a:lnTo>
                  <a:lnTo>
                    <a:pt x="1537402" y="532806"/>
                  </a:lnTo>
                  <a:lnTo>
                    <a:pt x="1589969" y="554083"/>
                  </a:lnTo>
                  <a:lnTo>
                    <a:pt x="1641948" y="574619"/>
                  </a:lnTo>
                  <a:lnTo>
                    <a:pt x="1693533" y="594659"/>
                  </a:lnTo>
                  <a:lnTo>
                    <a:pt x="1744857" y="614369"/>
                  </a:lnTo>
                  <a:lnTo>
                    <a:pt x="1793889" y="632448"/>
                  </a:lnTo>
                  <a:lnTo>
                    <a:pt x="1841394" y="649439"/>
                  </a:lnTo>
                  <a:lnTo>
                    <a:pt x="1887881" y="665706"/>
                  </a:lnTo>
                  <a:lnTo>
                    <a:pt x="1931572" y="680784"/>
                  </a:lnTo>
                  <a:lnTo>
                    <a:pt x="1973399" y="695069"/>
                  </a:lnTo>
                  <a:lnTo>
                    <a:pt x="2013984" y="708825"/>
                  </a:lnTo>
                  <a:lnTo>
                    <a:pt x="2050919" y="720819"/>
                  </a:lnTo>
                  <a:lnTo>
                    <a:pt x="2085420" y="731637"/>
                  </a:lnTo>
                  <a:lnTo>
                    <a:pt x="2118298" y="741670"/>
                  </a:lnTo>
                  <a:lnTo>
                    <a:pt x="2147273" y="750477"/>
                  </a:lnTo>
                  <a:lnTo>
                    <a:pt x="2173643" y="758464"/>
                  </a:lnTo>
                  <a:lnTo>
                    <a:pt x="2218938" y="771573"/>
                  </a:lnTo>
                  <a:lnTo>
                    <a:pt x="2265416" y="782918"/>
                  </a:lnTo>
                  <a:lnTo>
                    <a:pt x="2307920" y="793035"/>
                  </a:lnTo>
                  <a:lnTo>
                    <a:pt x="2307553" y="793187"/>
                  </a:lnTo>
                  <a:lnTo>
                    <a:pt x="2303384" y="793355"/>
                  </a:lnTo>
                  <a:lnTo>
                    <a:pt x="2285654" y="787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47">
              <a:extLst>
                <a:ext uri="{FF2B5EF4-FFF2-40B4-BE49-F238E27FC236}">
                  <a16:creationId xmlns:a16="http://schemas.microsoft.com/office/drawing/2014/main" xmlns="" id="{B565C150-769E-4FA8-AA2D-D48AF0C179C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157965" y="4427456"/>
              <a:ext cx="176036" cy="136158"/>
            </a:xfrm>
            <a:custGeom>
              <a:avLst/>
              <a:gdLst/>
              <a:ahLst/>
              <a:cxnLst/>
              <a:rect l="0" t="0" r="0" b="0"/>
              <a:pathLst>
                <a:path w="176036" h="136158">
                  <a:moveTo>
                    <a:pt x="10935" y="30244"/>
                  </a:moveTo>
                  <a:lnTo>
                    <a:pt x="10935" y="30244"/>
                  </a:lnTo>
                  <a:lnTo>
                    <a:pt x="4193" y="26873"/>
                  </a:lnTo>
                  <a:lnTo>
                    <a:pt x="2207" y="25175"/>
                  </a:lnTo>
                  <a:lnTo>
                    <a:pt x="0" y="21405"/>
                  </a:lnTo>
                  <a:lnTo>
                    <a:pt x="1529" y="18707"/>
                  </a:lnTo>
                  <a:lnTo>
                    <a:pt x="8871" y="11946"/>
                  </a:lnTo>
                  <a:lnTo>
                    <a:pt x="28276" y="3577"/>
                  </a:lnTo>
                  <a:lnTo>
                    <a:pt x="51900" y="0"/>
                  </a:lnTo>
                  <a:lnTo>
                    <a:pt x="70031" y="2311"/>
                  </a:lnTo>
                  <a:lnTo>
                    <a:pt x="72910" y="6683"/>
                  </a:lnTo>
                  <a:lnTo>
                    <a:pt x="74228" y="20948"/>
                  </a:lnTo>
                  <a:lnTo>
                    <a:pt x="64261" y="48813"/>
                  </a:lnTo>
                  <a:lnTo>
                    <a:pt x="37713" y="91520"/>
                  </a:lnTo>
                  <a:lnTo>
                    <a:pt x="23045" y="118705"/>
                  </a:lnTo>
                  <a:lnTo>
                    <a:pt x="21726" y="127886"/>
                  </a:lnTo>
                  <a:lnTo>
                    <a:pt x="22363" y="131322"/>
                  </a:lnTo>
                  <a:lnTo>
                    <a:pt x="25609" y="133612"/>
                  </a:lnTo>
                  <a:lnTo>
                    <a:pt x="36742" y="136157"/>
                  </a:lnTo>
                  <a:lnTo>
                    <a:pt x="74071" y="132017"/>
                  </a:lnTo>
                  <a:lnTo>
                    <a:pt x="116974" y="123585"/>
                  </a:lnTo>
                  <a:lnTo>
                    <a:pt x="176035" y="11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48">
              <a:extLst>
                <a:ext uri="{FF2B5EF4-FFF2-40B4-BE49-F238E27FC236}">
                  <a16:creationId xmlns:a16="http://schemas.microsoft.com/office/drawing/2014/main" xmlns="" id="{89DD1037-5D2E-4C82-986C-8330038CACF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092700" y="4325233"/>
              <a:ext cx="31751" cy="215018"/>
            </a:xfrm>
            <a:custGeom>
              <a:avLst/>
              <a:gdLst/>
              <a:ahLst/>
              <a:cxnLst/>
              <a:rect l="0" t="0" r="0" b="0"/>
              <a:pathLst>
                <a:path w="31751" h="215018">
                  <a:moveTo>
                    <a:pt x="31750" y="5467"/>
                  </a:moveTo>
                  <a:lnTo>
                    <a:pt x="31750" y="5467"/>
                  </a:lnTo>
                  <a:lnTo>
                    <a:pt x="31750" y="2096"/>
                  </a:lnTo>
                  <a:lnTo>
                    <a:pt x="31044" y="1103"/>
                  </a:lnTo>
                  <a:lnTo>
                    <a:pt x="29869" y="441"/>
                  </a:lnTo>
                  <a:lnTo>
                    <a:pt x="28379" y="0"/>
                  </a:lnTo>
                  <a:lnTo>
                    <a:pt x="27386" y="1822"/>
                  </a:lnTo>
                  <a:lnTo>
                    <a:pt x="20505" y="43212"/>
                  </a:lnTo>
                  <a:lnTo>
                    <a:pt x="14621" y="82659"/>
                  </a:lnTo>
                  <a:lnTo>
                    <a:pt x="8409" y="127665"/>
                  </a:lnTo>
                  <a:lnTo>
                    <a:pt x="2804" y="164284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49">
              <a:extLst>
                <a:ext uri="{FF2B5EF4-FFF2-40B4-BE49-F238E27FC236}">
                  <a16:creationId xmlns:a16="http://schemas.microsoft.com/office/drawing/2014/main" xmlns="" id="{02EF1E39-E96E-4E0E-A7F1-1F6BF928BFFB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003800" y="4344000"/>
              <a:ext cx="50801" cy="145451"/>
            </a:xfrm>
            <a:custGeom>
              <a:avLst/>
              <a:gdLst/>
              <a:ahLst/>
              <a:cxnLst/>
              <a:rect l="0" t="0" r="0" b="0"/>
              <a:pathLst>
                <a:path w="50801" h="145451">
                  <a:moveTo>
                    <a:pt x="0" y="18450"/>
                  </a:moveTo>
                  <a:lnTo>
                    <a:pt x="0" y="18450"/>
                  </a:lnTo>
                  <a:lnTo>
                    <a:pt x="0" y="0"/>
                  </a:lnTo>
                  <a:lnTo>
                    <a:pt x="3371" y="2949"/>
                  </a:lnTo>
                  <a:lnTo>
                    <a:pt x="15195" y="26181"/>
                  </a:lnTo>
                  <a:lnTo>
                    <a:pt x="25057" y="64009"/>
                  </a:lnTo>
                  <a:lnTo>
                    <a:pt x="33799" y="105452"/>
                  </a:lnTo>
                  <a:lnTo>
                    <a:pt x="42320" y="135354"/>
                  </a:lnTo>
                  <a:lnTo>
                    <a:pt x="50800" y="14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50">
              <a:extLst>
                <a:ext uri="{FF2B5EF4-FFF2-40B4-BE49-F238E27FC236}">
                  <a16:creationId xmlns:a16="http://schemas.microsoft.com/office/drawing/2014/main" xmlns="" id="{17FFF0A6-B13E-4049-9142-32D69C924BB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327329" y="3975100"/>
              <a:ext cx="314522" cy="184151"/>
            </a:xfrm>
            <a:custGeom>
              <a:avLst/>
              <a:gdLst/>
              <a:ahLst/>
              <a:cxnLst/>
              <a:rect l="0" t="0" r="0" b="0"/>
              <a:pathLst>
                <a:path w="314522" h="184151">
                  <a:moveTo>
                    <a:pt x="3371" y="184150"/>
                  </a:moveTo>
                  <a:lnTo>
                    <a:pt x="3371" y="184150"/>
                  </a:lnTo>
                  <a:lnTo>
                    <a:pt x="0" y="177408"/>
                  </a:lnTo>
                  <a:lnTo>
                    <a:pt x="2535" y="172600"/>
                  </a:lnTo>
                  <a:lnTo>
                    <a:pt x="39477" y="140841"/>
                  </a:lnTo>
                  <a:lnTo>
                    <a:pt x="74451" y="116923"/>
                  </a:lnTo>
                  <a:lnTo>
                    <a:pt x="120569" y="87479"/>
                  </a:lnTo>
                  <a:lnTo>
                    <a:pt x="145003" y="73136"/>
                  </a:lnTo>
                  <a:lnTo>
                    <a:pt x="169759" y="59341"/>
                  </a:lnTo>
                  <a:lnTo>
                    <a:pt x="216315" y="35546"/>
                  </a:lnTo>
                  <a:lnTo>
                    <a:pt x="253470" y="20267"/>
                  </a:lnTo>
                  <a:lnTo>
                    <a:pt x="299535" y="4735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51">
              <a:extLst>
                <a:ext uri="{FF2B5EF4-FFF2-40B4-BE49-F238E27FC236}">
                  <a16:creationId xmlns:a16="http://schemas.microsoft.com/office/drawing/2014/main" xmlns="" id="{88D9BF93-B76E-4B35-A382-74D7AB588EF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457700" y="4052183"/>
              <a:ext cx="63501" cy="253118"/>
            </a:xfrm>
            <a:custGeom>
              <a:avLst/>
              <a:gdLst/>
              <a:ahLst/>
              <a:cxnLst/>
              <a:rect l="0" t="0" r="0" b="0"/>
              <a:pathLst>
                <a:path w="63501" h="253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12209" y="47323"/>
                  </a:lnTo>
                  <a:lnTo>
                    <a:pt x="27136" y="89522"/>
                  </a:lnTo>
                  <a:lnTo>
                    <a:pt x="36990" y="123258"/>
                  </a:lnTo>
                  <a:lnTo>
                    <a:pt x="45368" y="157302"/>
                  </a:lnTo>
                  <a:lnTo>
                    <a:pt x="54051" y="198857"/>
                  </a:lnTo>
                  <a:lnTo>
                    <a:pt x="62578" y="245124"/>
                  </a:lnTo>
                  <a:lnTo>
                    <a:pt x="635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52">
              <a:extLst>
                <a:ext uri="{FF2B5EF4-FFF2-40B4-BE49-F238E27FC236}">
                  <a16:creationId xmlns:a16="http://schemas.microsoft.com/office/drawing/2014/main" xmlns="" id="{C73CB165-C22D-4A80-8B2A-31E7D00BBC4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977792" y="4502905"/>
              <a:ext cx="187809" cy="214257"/>
            </a:xfrm>
            <a:custGeom>
              <a:avLst/>
              <a:gdLst/>
              <a:ahLst/>
              <a:cxnLst/>
              <a:rect l="0" t="0" r="0" b="0"/>
              <a:pathLst>
                <a:path w="187809" h="214257">
                  <a:moveTo>
                    <a:pt x="98908" y="30995"/>
                  </a:moveTo>
                  <a:lnTo>
                    <a:pt x="98908" y="30995"/>
                  </a:lnTo>
                  <a:lnTo>
                    <a:pt x="99613" y="16491"/>
                  </a:lnTo>
                  <a:lnTo>
                    <a:pt x="104996" y="0"/>
                  </a:lnTo>
                  <a:lnTo>
                    <a:pt x="83594" y="42583"/>
                  </a:lnTo>
                  <a:lnTo>
                    <a:pt x="66383" y="78878"/>
                  </a:lnTo>
                  <a:lnTo>
                    <a:pt x="45997" y="117149"/>
                  </a:lnTo>
                  <a:lnTo>
                    <a:pt x="20566" y="158315"/>
                  </a:lnTo>
                  <a:lnTo>
                    <a:pt x="0" y="195173"/>
                  </a:lnTo>
                  <a:lnTo>
                    <a:pt x="514" y="198303"/>
                  </a:lnTo>
                  <a:lnTo>
                    <a:pt x="2267" y="201095"/>
                  </a:lnTo>
                  <a:lnTo>
                    <a:pt x="4848" y="203661"/>
                  </a:lnTo>
                  <a:lnTo>
                    <a:pt x="25333" y="210645"/>
                  </a:lnTo>
                  <a:lnTo>
                    <a:pt x="65273" y="214256"/>
                  </a:lnTo>
                  <a:lnTo>
                    <a:pt x="105091" y="214176"/>
                  </a:lnTo>
                  <a:lnTo>
                    <a:pt x="146052" y="210703"/>
                  </a:lnTo>
                  <a:lnTo>
                    <a:pt x="187808" y="208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53">
              <a:extLst>
                <a:ext uri="{FF2B5EF4-FFF2-40B4-BE49-F238E27FC236}">
                  <a16:creationId xmlns:a16="http://schemas.microsoft.com/office/drawing/2014/main" xmlns="" id="{3656339C-A8AF-475D-90F0-EF80E7EB368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979795" y="3956050"/>
              <a:ext cx="1843156" cy="744934"/>
            </a:xfrm>
            <a:custGeom>
              <a:avLst/>
              <a:gdLst/>
              <a:ahLst/>
              <a:cxnLst/>
              <a:rect l="0" t="0" r="0" b="0"/>
              <a:pathLst>
                <a:path w="1843156" h="744934">
                  <a:moveTo>
                    <a:pt x="1843155" y="0"/>
                  </a:moveTo>
                  <a:lnTo>
                    <a:pt x="1843155" y="0"/>
                  </a:lnTo>
                  <a:lnTo>
                    <a:pt x="1838086" y="5775"/>
                  </a:lnTo>
                  <a:lnTo>
                    <a:pt x="1830206" y="16606"/>
                  </a:lnTo>
                  <a:lnTo>
                    <a:pt x="1788699" y="48335"/>
                  </a:lnTo>
                  <a:lnTo>
                    <a:pt x="1753172" y="69119"/>
                  </a:lnTo>
                  <a:lnTo>
                    <a:pt x="1705721" y="92054"/>
                  </a:lnTo>
                  <a:lnTo>
                    <a:pt x="1668008" y="108411"/>
                  </a:lnTo>
                  <a:lnTo>
                    <a:pt x="1624906" y="125794"/>
                  </a:lnTo>
                  <a:lnTo>
                    <a:pt x="1599583" y="135368"/>
                  </a:lnTo>
                  <a:lnTo>
                    <a:pt x="1572824" y="145279"/>
                  </a:lnTo>
                  <a:lnTo>
                    <a:pt x="1541578" y="156825"/>
                  </a:lnTo>
                  <a:lnTo>
                    <a:pt x="1507343" y="169461"/>
                  </a:lnTo>
                  <a:lnTo>
                    <a:pt x="1471113" y="182823"/>
                  </a:lnTo>
                  <a:lnTo>
                    <a:pt x="1431439" y="196671"/>
                  </a:lnTo>
                  <a:lnTo>
                    <a:pt x="1389466" y="210842"/>
                  </a:lnTo>
                  <a:lnTo>
                    <a:pt x="1345962" y="225228"/>
                  </a:lnTo>
                  <a:lnTo>
                    <a:pt x="1300733" y="241168"/>
                  </a:lnTo>
                  <a:lnTo>
                    <a:pt x="1254351" y="258145"/>
                  </a:lnTo>
                  <a:lnTo>
                    <a:pt x="1207202" y="275814"/>
                  </a:lnTo>
                  <a:lnTo>
                    <a:pt x="1158131" y="293942"/>
                  </a:lnTo>
                  <a:lnTo>
                    <a:pt x="1107778" y="312378"/>
                  </a:lnTo>
                  <a:lnTo>
                    <a:pt x="1056570" y="331019"/>
                  </a:lnTo>
                  <a:lnTo>
                    <a:pt x="1004088" y="351207"/>
                  </a:lnTo>
                  <a:lnTo>
                    <a:pt x="950754" y="372426"/>
                  </a:lnTo>
                  <a:lnTo>
                    <a:pt x="896855" y="394334"/>
                  </a:lnTo>
                  <a:lnTo>
                    <a:pt x="842577" y="415995"/>
                  </a:lnTo>
                  <a:lnTo>
                    <a:pt x="788047" y="437491"/>
                  </a:lnTo>
                  <a:lnTo>
                    <a:pt x="733350" y="458877"/>
                  </a:lnTo>
                  <a:lnTo>
                    <a:pt x="677835" y="480190"/>
                  </a:lnTo>
                  <a:lnTo>
                    <a:pt x="621775" y="501455"/>
                  </a:lnTo>
                  <a:lnTo>
                    <a:pt x="565351" y="522686"/>
                  </a:lnTo>
                  <a:lnTo>
                    <a:pt x="511508" y="543191"/>
                  </a:lnTo>
                  <a:lnTo>
                    <a:pt x="459384" y="563210"/>
                  </a:lnTo>
                  <a:lnTo>
                    <a:pt x="408408" y="582907"/>
                  </a:lnTo>
                  <a:lnTo>
                    <a:pt x="361018" y="602388"/>
                  </a:lnTo>
                  <a:lnTo>
                    <a:pt x="316019" y="621725"/>
                  </a:lnTo>
                  <a:lnTo>
                    <a:pt x="272614" y="640967"/>
                  </a:lnTo>
                  <a:lnTo>
                    <a:pt x="233094" y="657322"/>
                  </a:lnTo>
                  <a:lnTo>
                    <a:pt x="196165" y="671754"/>
                  </a:lnTo>
                  <a:lnTo>
                    <a:pt x="160962" y="684902"/>
                  </a:lnTo>
                  <a:lnTo>
                    <a:pt x="131848" y="696490"/>
                  </a:lnTo>
                  <a:lnTo>
                    <a:pt x="84448" y="716892"/>
                  </a:lnTo>
                  <a:lnTo>
                    <a:pt x="50211" y="729723"/>
                  </a:lnTo>
                  <a:lnTo>
                    <a:pt x="8494" y="744866"/>
                  </a:lnTo>
                  <a:lnTo>
                    <a:pt x="4803" y="744933"/>
                  </a:lnTo>
                  <a:lnTo>
                    <a:pt x="232" y="743831"/>
                  </a:lnTo>
                  <a:lnTo>
                    <a:pt x="0" y="743538"/>
                  </a:lnTo>
                  <a:lnTo>
                    <a:pt x="552" y="743341"/>
                  </a:lnTo>
                  <a:lnTo>
                    <a:pt x="8005" y="73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766">
            <a:extLst>
              <a:ext uri="{FF2B5EF4-FFF2-40B4-BE49-F238E27FC236}">
                <a16:creationId xmlns:a16="http://schemas.microsoft.com/office/drawing/2014/main" xmlns="" id="{A1E6FF1A-3B52-4095-B1C6-B9B124A27910}"/>
              </a:ext>
            </a:extLst>
          </p:cNvPr>
          <p:cNvGrpSpPr/>
          <p:nvPr/>
        </p:nvGrpSpPr>
        <p:grpSpPr>
          <a:xfrm>
            <a:off x="2505665" y="4781550"/>
            <a:ext cx="2040688" cy="986597"/>
            <a:chOff x="2505665" y="4781550"/>
            <a:chExt cx="2040688" cy="986597"/>
          </a:xfrm>
        </p:grpSpPr>
        <p:sp>
          <p:nvSpPr>
            <p:cNvPr id="187" name="SMARTInkShape-3554">
              <a:extLst>
                <a:ext uri="{FF2B5EF4-FFF2-40B4-BE49-F238E27FC236}">
                  <a16:creationId xmlns:a16="http://schemas.microsoft.com/office/drawing/2014/main" xmlns="" id="{6256DD43-7239-4D35-A8C3-092186F5D90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089400" y="4781550"/>
              <a:ext cx="96161" cy="241301"/>
            </a:xfrm>
            <a:custGeom>
              <a:avLst/>
              <a:gdLst/>
              <a:ahLst/>
              <a:cxnLst/>
              <a:rect l="0" t="0" r="0" b="0"/>
              <a:pathLst>
                <a:path w="96161" h="241301">
                  <a:moveTo>
                    <a:pt x="76200" y="0"/>
                  </a:moveTo>
                  <a:lnTo>
                    <a:pt x="76200" y="0"/>
                  </a:lnTo>
                  <a:lnTo>
                    <a:pt x="79571" y="0"/>
                  </a:lnTo>
                  <a:lnTo>
                    <a:pt x="83107" y="7526"/>
                  </a:lnTo>
                  <a:lnTo>
                    <a:pt x="96160" y="49805"/>
                  </a:lnTo>
                  <a:lnTo>
                    <a:pt x="93716" y="90408"/>
                  </a:lnTo>
                  <a:lnTo>
                    <a:pt x="85396" y="124142"/>
                  </a:lnTo>
                  <a:lnTo>
                    <a:pt x="68999" y="158421"/>
                  </a:lnTo>
                  <a:lnTo>
                    <a:pt x="35966" y="20380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555">
              <a:extLst>
                <a:ext uri="{FF2B5EF4-FFF2-40B4-BE49-F238E27FC236}">
                  <a16:creationId xmlns:a16="http://schemas.microsoft.com/office/drawing/2014/main" xmlns="" id="{893DB6DC-D122-4D3D-95E3-256567118CB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000500" y="4823756"/>
              <a:ext cx="127001" cy="127472"/>
            </a:xfrm>
            <a:custGeom>
              <a:avLst/>
              <a:gdLst/>
              <a:ahLst/>
              <a:cxnLst/>
              <a:rect l="0" t="0" r="0" b="0"/>
              <a:pathLst>
                <a:path w="127001" h="127472">
                  <a:moveTo>
                    <a:pt x="0" y="21294"/>
                  </a:moveTo>
                  <a:lnTo>
                    <a:pt x="0" y="21294"/>
                  </a:lnTo>
                  <a:lnTo>
                    <a:pt x="0" y="17923"/>
                  </a:lnTo>
                  <a:lnTo>
                    <a:pt x="10113" y="9085"/>
                  </a:lnTo>
                  <a:lnTo>
                    <a:pt x="26515" y="900"/>
                  </a:lnTo>
                  <a:lnTo>
                    <a:pt x="38595" y="0"/>
                  </a:lnTo>
                  <a:lnTo>
                    <a:pt x="49609" y="1952"/>
                  </a:lnTo>
                  <a:lnTo>
                    <a:pt x="56856" y="5171"/>
                  </a:lnTo>
                  <a:lnTo>
                    <a:pt x="58365" y="9135"/>
                  </a:lnTo>
                  <a:lnTo>
                    <a:pt x="58160" y="21064"/>
                  </a:lnTo>
                  <a:lnTo>
                    <a:pt x="42140" y="56082"/>
                  </a:lnTo>
                  <a:lnTo>
                    <a:pt x="11922" y="102197"/>
                  </a:lnTo>
                  <a:lnTo>
                    <a:pt x="5769" y="112755"/>
                  </a:lnTo>
                  <a:lnTo>
                    <a:pt x="5962" y="116840"/>
                  </a:lnTo>
                  <a:lnTo>
                    <a:pt x="8208" y="120269"/>
                  </a:lnTo>
                  <a:lnTo>
                    <a:pt x="11822" y="123261"/>
                  </a:lnTo>
                  <a:lnTo>
                    <a:pt x="33763" y="127471"/>
                  </a:lnTo>
                  <a:lnTo>
                    <a:pt x="65978" y="125348"/>
                  </a:lnTo>
                  <a:lnTo>
                    <a:pt x="110556" y="110287"/>
                  </a:lnTo>
                  <a:lnTo>
                    <a:pt x="127000" y="10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556">
              <a:extLst>
                <a:ext uri="{FF2B5EF4-FFF2-40B4-BE49-F238E27FC236}">
                  <a16:creationId xmlns:a16="http://schemas.microsoft.com/office/drawing/2014/main" xmlns="" id="{9B313196-A60B-4144-A1C1-79BA25BC3F9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905250" y="49466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21925" y="436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557">
              <a:extLst>
                <a:ext uri="{FF2B5EF4-FFF2-40B4-BE49-F238E27FC236}">
                  <a16:creationId xmlns:a16="http://schemas.microsoft.com/office/drawing/2014/main" xmlns="" id="{CCFEF9CB-81BC-4457-9CC8-44A2BFF1831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854450" y="481965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6350" y="0"/>
                  </a:moveTo>
                  <a:lnTo>
                    <a:pt x="6350" y="0"/>
                  </a:lnTo>
                  <a:lnTo>
                    <a:pt x="2692" y="26053"/>
                  </a:lnTo>
                  <a:lnTo>
                    <a:pt x="5418" y="71233"/>
                  </a:lnTo>
                  <a:lnTo>
                    <a:pt x="6074" y="108360"/>
                  </a:lnTo>
                  <a:lnTo>
                    <a:pt x="2924" y="1520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558">
              <a:extLst>
                <a:ext uri="{FF2B5EF4-FFF2-40B4-BE49-F238E27FC236}">
                  <a16:creationId xmlns:a16="http://schemas.microsoft.com/office/drawing/2014/main" xmlns="" id="{047A0651-8C87-4A88-B00A-5DBE4380687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749049" y="4781812"/>
              <a:ext cx="67302" cy="234689"/>
            </a:xfrm>
            <a:custGeom>
              <a:avLst/>
              <a:gdLst/>
              <a:ahLst/>
              <a:cxnLst/>
              <a:rect l="0" t="0" r="0" b="0"/>
              <a:pathLst>
                <a:path w="67302" h="234689">
                  <a:moveTo>
                    <a:pt x="67301" y="6088"/>
                  </a:moveTo>
                  <a:lnTo>
                    <a:pt x="67301" y="6088"/>
                  </a:lnTo>
                  <a:lnTo>
                    <a:pt x="63930" y="2717"/>
                  </a:lnTo>
                  <a:lnTo>
                    <a:pt x="58512" y="1062"/>
                  </a:lnTo>
                  <a:lnTo>
                    <a:pt x="43536" y="0"/>
                  </a:lnTo>
                  <a:lnTo>
                    <a:pt x="33455" y="7381"/>
                  </a:lnTo>
                  <a:lnTo>
                    <a:pt x="22625" y="21479"/>
                  </a:lnTo>
                  <a:lnTo>
                    <a:pt x="9300" y="55333"/>
                  </a:lnTo>
                  <a:lnTo>
                    <a:pt x="3187" y="87242"/>
                  </a:lnTo>
                  <a:lnTo>
                    <a:pt x="0" y="120709"/>
                  </a:lnTo>
                  <a:lnTo>
                    <a:pt x="88" y="167520"/>
                  </a:lnTo>
                  <a:lnTo>
                    <a:pt x="6438" y="211151"/>
                  </a:lnTo>
                  <a:lnTo>
                    <a:pt x="9792" y="217585"/>
                  </a:lnTo>
                  <a:lnTo>
                    <a:pt x="29201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559">
              <a:extLst>
                <a:ext uri="{FF2B5EF4-FFF2-40B4-BE49-F238E27FC236}">
                  <a16:creationId xmlns:a16="http://schemas.microsoft.com/office/drawing/2014/main" xmlns="" id="{1F991D91-E9DE-44B4-B129-B3C8426A396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603730" y="4812958"/>
              <a:ext cx="104500" cy="200613"/>
            </a:xfrm>
            <a:custGeom>
              <a:avLst/>
              <a:gdLst/>
              <a:ahLst/>
              <a:cxnLst/>
              <a:rect l="0" t="0" r="0" b="0"/>
              <a:pathLst>
                <a:path w="104500" h="200613">
                  <a:moveTo>
                    <a:pt x="9420" y="13042"/>
                  </a:moveTo>
                  <a:lnTo>
                    <a:pt x="9420" y="13042"/>
                  </a:lnTo>
                  <a:lnTo>
                    <a:pt x="6049" y="9671"/>
                  </a:lnTo>
                  <a:lnTo>
                    <a:pt x="4350" y="9384"/>
                  </a:lnTo>
                  <a:lnTo>
                    <a:pt x="2513" y="9898"/>
                  </a:lnTo>
                  <a:lnTo>
                    <a:pt x="582" y="10945"/>
                  </a:lnTo>
                  <a:lnTo>
                    <a:pt x="0" y="14467"/>
                  </a:lnTo>
                  <a:lnTo>
                    <a:pt x="5897" y="54953"/>
                  </a:lnTo>
                  <a:lnTo>
                    <a:pt x="11747" y="90371"/>
                  </a:lnTo>
                  <a:lnTo>
                    <a:pt x="17949" y="127676"/>
                  </a:lnTo>
                  <a:lnTo>
                    <a:pt x="21571" y="171427"/>
                  </a:lnTo>
                  <a:lnTo>
                    <a:pt x="21753" y="175782"/>
                  </a:lnTo>
                  <a:lnTo>
                    <a:pt x="21170" y="176568"/>
                  </a:lnTo>
                  <a:lnTo>
                    <a:pt x="18640" y="171798"/>
                  </a:lnTo>
                  <a:lnTo>
                    <a:pt x="16148" y="126097"/>
                  </a:lnTo>
                  <a:lnTo>
                    <a:pt x="15938" y="95039"/>
                  </a:lnTo>
                  <a:lnTo>
                    <a:pt x="15844" y="57716"/>
                  </a:lnTo>
                  <a:lnTo>
                    <a:pt x="22534" y="17263"/>
                  </a:lnTo>
                  <a:lnTo>
                    <a:pt x="27335" y="9506"/>
                  </a:lnTo>
                  <a:lnTo>
                    <a:pt x="33358" y="4335"/>
                  </a:lnTo>
                  <a:lnTo>
                    <a:pt x="40195" y="887"/>
                  </a:lnTo>
                  <a:lnTo>
                    <a:pt x="46870" y="0"/>
                  </a:lnTo>
                  <a:lnTo>
                    <a:pt x="59931" y="2777"/>
                  </a:lnTo>
                  <a:lnTo>
                    <a:pt x="82555" y="25758"/>
                  </a:lnTo>
                  <a:lnTo>
                    <a:pt x="100391" y="62749"/>
                  </a:lnTo>
                  <a:lnTo>
                    <a:pt x="104499" y="104989"/>
                  </a:lnTo>
                  <a:lnTo>
                    <a:pt x="94507" y="145413"/>
                  </a:lnTo>
                  <a:lnTo>
                    <a:pt x="74769" y="177460"/>
                  </a:lnTo>
                  <a:lnTo>
                    <a:pt x="51047" y="198087"/>
                  </a:lnTo>
                  <a:lnTo>
                    <a:pt x="43521" y="200612"/>
                  </a:lnTo>
                  <a:lnTo>
                    <a:pt x="29515" y="199652"/>
                  </a:lnTo>
                  <a:lnTo>
                    <a:pt x="19997" y="194522"/>
                  </a:lnTo>
                  <a:lnTo>
                    <a:pt x="9420" y="184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560">
              <a:extLst>
                <a:ext uri="{FF2B5EF4-FFF2-40B4-BE49-F238E27FC236}">
                  <a16:creationId xmlns:a16="http://schemas.microsoft.com/office/drawing/2014/main" xmlns="" id="{58B0AC6B-5159-4272-904B-72DC6BED51E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436233" y="4851400"/>
              <a:ext cx="121084" cy="170613"/>
            </a:xfrm>
            <a:custGeom>
              <a:avLst/>
              <a:gdLst/>
              <a:ahLst/>
              <a:cxnLst/>
              <a:rect l="0" t="0" r="0" b="0"/>
              <a:pathLst>
                <a:path w="121084" h="170613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2455"/>
                  </a:lnTo>
                  <a:lnTo>
                    <a:pt x="441" y="33631"/>
                  </a:lnTo>
                  <a:lnTo>
                    <a:pt x="0" y="35121"/>
                  </a:lnTo>
                  <a:lnTo>
                    <a:pt x="8022" y="74126"/>
                  </a:lnTo>
                  <a:lnTo>
                    <a:pt x="19534" y="121495"/>
                  </a:lnTo>
                  <a:lnTo>
                    <a:pt x="28887" y="164802"/>
                  </a:lnTo>
                  <a:lnTo>
                    <a:pt x="29547" y="169135"/>
                  </a:lnTo>
                  <a:lnTo>
                    <a:pt x="29281" y="170612"/>
                  </a:lnTo>
                  <a:lnTo>
                    <a:pt x="28399" y="170186"/>
                  </a:lnTo>
                  <a:lnTo>
                    <a:pt x="27105" y="168490"/>
                  </a:lnTo>
                  <a:lnTo>
                    <a:pt x="21913" y="152621"/>
                  </a:lnTo>
                  <a:lnTo>
                    <a:pt x="19277" y="116560"/>
                  </a:lnTo>
                  <a:lnTo>
                    <a:pt x="14897" y="84260"/>
                  </a:lnTo>
                  <a:lnTo>
                    <a:pt x="10142" y="39783"/>
                  </a:lnTo>
                  <a:lnTo>
                    <a:pt x="11778" y="21914"/>
                  </a:lnTo>
                  <a:lnTo>
                    <a:pt x="13202" y="18137"/>
                  </a:lnTo>
                  <a:lnTo>
                    <a:pt x="14857" y="16325"/>
                  </a:lnTo>
                  <a:lnTo>
                    <a:pt x="18077" y="18644"/>
                  </a:lnTo>
                  <a:lnTo>
                    <a:pt x="32016" y="38764"/>
                  </a:lnTo>
                  <a:lnTo>
                    <a:pt x="53489" y="77167"/>
                  </a:lnTo>
                  <a:lnTo>
                    <a:pt x="86945" y="122058"/>
                  </a:lnTo>
                  <a:lnTo>
                    <a:pt x="97183" y="131389"/>
                  </a:lnTo>
                  <a:lnTo>
                    <a:pt x="101889" y="133454"/>
                  </a:lnTo>
                  <a:lnTo>
                    <a:pt x="110881" y="133867"/>
                  </a:lnTo>
                  <a:lnTo>
                    <a:pt x="114548" y="130167"/>
                  </a:lnTo>
                  <a:lnTo>
                    <a:pt x="120505" y="116648"/>
                  </a:lnTo>
                  <a:lnTo>
                    <a:pt x="121083" y="89203"/>
                  </a:lnTo>
                  <a:lnTo>
                    <a:pt x="113415" y="51987"/>
                  </a:lnTo>
                  <a:lnTo>
                    <a:pt x="96690" y="5865"/>
                  </a:lnTo>
                  <a:lnTo>
                    <a:pt x="97327" y="3910"/>
                  </a:lnTo>
                  <a:lnTo>
                    <a:pt x="99162" y="2606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61">
              <a:extLst>
                <a:ext uri="{FF2B5EF4-FFF2-40B4-BE49-F238E27FC236}">
                  <a16:creationId xmlns:a16="http://schemas.microsoft.com/office/drawing/2014/main" xmlns="" id="{69D3891C-C6EC-4CFB-ADBB-338C41F322A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282950" y="4802250"/>
              <a:ext cx="101601" cy="266515"/>
            </a:xfrm>
            <a:custGeom>
              <a:avLst/>
              <a:gdLst/>
              <a:ahLst/>
              <a:cxnLst/>
              <a:rect l="0" t="0" r="0" b="0"/>
              <a:pathLst>
                <a:path w="101601" h="266515">
                  <a:moveTo>
                    <a:pt x="0" y="87250"/>
                  </a:moveTo>
                  <a:lnTo>
                    <a:pt x="0" y="87250"/>
                  </a:lnTo>
                  <a:lnTo>
                    <a:pt x="0" y="83592"/>
                  </a:lnTo>
                  <a:lnTo>
                    <a:pt x="1881" y="99526"/>
                  </a:lnTo>
                  <a:lnTo>
                    <a:pt x="8838" y="138750"/>
                  </a:lnTo>
                  <a:lnTo>
                    <a:pt x="11555" y="179728"/>
                  </a:lnTo>
                  <a:lnTo>
                    <a:pt x="15732" y="223149"/>
                  </a:lnTo>
                  <a:lnTo>
                    <a:pt x="18759" y="266188"/>
                  </a:lnTo>
                  <a:lnTo>
                    <a:pt x="18150" y="266514"/>
                  </a:lnTo>
                  <a:lnTo>
                    <a:pt x="15592" y="263114"/>
                  </a:lnTo>
                  <a:lnTo>
                    <a:pt x="12566" y="226333"/>
                  </a:lnTo>
                  <a:lnTo>
                    <a:pt x="9583" y="192573"/>
                  </a:lnTo>
                  <a:lnTo>
                    <a:pt x="5905" y="148406"/>
                  </a:lnTo>
                  <a:lnTo>
                    <a:pt x="4035" y="101730"/>
                  </a:lnTo>
                  <a:lnTo>
                    <a:pt x="7908" y="62171"/>
                  </a:lnTo>
                  <a:lnTo>
                    <a:pt x="21393" y="21650"/>
                  </a:lnTo>
                  <a:lnTo>
                    <a:pt x="32791" y="6824"/>
                  </a:lnTo>
                  <a:lnTo>
                    <a:pt x="38795" y="1882"/>
                  </a:lnTo>
                  <a:lnTo>
                    <a:pt x="44913" y="0"/>
                  </a:lnTo>
                  <a:lnTo>
                    <a:pt x="57356" y="1670"/>
                  </a:lnTo>
                  <a:lnTo>
                    <a:pt x="62932" y="6913"/>
                  </a:lnTo>
                  <a:lnTo>
                    <a:pt x="72890" y="24028"/>
                  </a:lnTo>
                  <a:lnTo>
                    <a:pt x="83058" y="57464"/>
                  </a:lnTo>
                  <a:lnTo>
                    <a:pt x="80427" y="94182"/>
                  </a:lnTo>
                  <a:lnTo>
                    <a:pt x="67340" y="125130"/>
                  </a:lnTo>
                  <a:lnTo>
                    <a:pt x="54152" y="137717"/>
                  </a:lnTo>
                  <a:lnTo>
                    <a:pt x="46685" y="142061"/>
                  </a:lnTo>
                  <a:lnTo>
                    <a:pt x="32743" y="145007"/>
                  </a:lnTo>
                  <a:lnTo>
                    <a:pt x="26062" y="144805"/>
                  </a:lnTo>
                  <a:lnTo>
                    <a:pt x="14875" y="140817"/>
                  </a:lnTo>
                  <a:lnTo>
                    <a:pt x="6611" y="135047"/>
                  </a:lnTo>
                  <a:lnTo>
                    <a:pt x="2938" y="130130"/>
                  </a:lnTo>
                  <a:lnTo>
                    <a:pt x="2665" y="128537"/>
                  </a:lnTo>
                  <a:lnTo>
                    <a:pt x="3187" y="127475"/>
                  </a:lnTo>
                  <a:lnTo>
                    <a:pt x="4241" y="126766"/>
                  </a:lnTo>
                  <a:lnTo>
                    <a:pt x="15838" y="135883"/>
                  </a:lnTo>
                  <a:lnTo>
                    <a:pt x="51076" y="179006"/>
                  </a:lnTo>
                  <a:lnTo>
                    <a:pt x="80086" y="225761"/>
                  </a:lnTo>
                  <a:lnTo>
                    <a:pt x="89659" y="238905"/>
                  </a:lnTo>
                  <a:lnTo>
                    <a:pt x="94647" y="242847"/>
                  </a:lnTo>
                  <a:lnTo>
                    <a:pt x="101600" y="246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62">
              <a:extLst>
                <a:ext uri="{FF2B5EF4-FFF2-40B4-BE49-F238E27FC236}">
                  <a16:creationId xmlns:a16="http://schemas.microsoft.com/office/drawing/2014/main" xmlns="" id="{44F69D2C-3ED5-4130-8E5B-134086D9265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041650" y="5560867"/>
              <a:ext cx="196851" cy="124073"/>
            </a:xfrm>
            <a:custGeom>
              <a:avLst/>
              <a:gdLst/>
              <a:ahLst/>
              <a:cxnLst/>
              <a:rect l="0" t="0" r="0" b="0"/>
              <a:pathLst>
                <a:path w="196851" h="124073">
                  <a:moveTo>
                    <a:pt x="0" y="39833"/>
                  </a:moveTo>
                  <a:lnTo>
                    <a:pt x="0" y="39833"/>
                  </a:lnTo>
                  <a:lnTo>
                    <a:pt x="706" y="25330"/>
                  </a:lnTo>
                  <a:lnTo>
                    <a:pt x="3371" y="16689"/>
                  </a:lnTo>
                  <a:lnTo>
                    <a:pt x="8789" y="10027"/>
                  </a:lnTo>
                  <a:lnTo>
                    <a:pt x="17312" y="4713"/>
                  </a:lnTo>
                  <a:lnTo>
                    <a:pt x="30507" y="0"/>
                  </a:lnTo>
                  <a:lnTo>
                    <a:pt x="43898" y="1197"/>
                  </a:lnTo>
                  <a:lnTo>
                    <a:pt x="50432" y="3493"/>
                  </a:lnTo>
                  <a:lnTo>
                    <a:pt x="59574" y="11687"/>
                  </a:lnTo>
                  <a:lnTo>
                    <a:pt x="71191" y="34195"/>
                  </a:lnTo>
                  <a:lnTo>
                    <a:pt x="71450" y="40308"/>
                  </a:lnTo>
                  <a:lnTo>
                    <a:pt x="61725" y="67208"/>
                  </a:lnTo>
                  <a:lnTo>
                    <a:pt x="54037" y="87456"/>
                  </a:lnTo>
                  <a:lnTo>
                    <a:pt x="51439" y="106939"/>
                  </a:lnTo>
                  <a:lnTo>
                    <a:pt x="53343" y="110676"/>
                  </a:lnTo>
                  <a:lnTo>
                    <a:pt x="61102" y="116709"/>
                  </a:lnTo>
                  <a:lnTo>
                    <a:pt x="84113" y="124072"/>
                  </a:lnTo>
                  <a:lnTo>
                    <a:pt x="120015" y="123981"/>
                  </a:lnTo>
                  <a:lnTo>
                    <a:pt x="165304" y="119486"/>
                  </a:lnTo>
                  <a:lnTo>
                    <a:pt x="196850" y="116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563">
              <a:extLst>
                <a:ext uri="{FF2B5EF4-FFF2-40B4-BE49-F238E27FC236}">
                  <a16:creationId xmlns:a16="http://schemas.microsoft.com/office/drawing/2014/main" xmlns="" id="{EFC05601-776A-4139-9BB6-2182D276A18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990850" y="5454650"/>
              <a:ext cx="63501" cy="234951"/>
            </a:xfrm>
            <a:custGeom>
              <a:avLst/>
              <a:gdLst/>
              <a:ahLst/>
              <a:cxnLst/>
              <a:rect l="0" t="0" r="0" b="0"/>
              <a:pathLst>
                <a:path w="63501" h="2349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3" y="1881"/>
                  </a:lnTo>
                  <a:lnTo>
                    <a:pt x="54662" y="3371"/>
                  </a:lnTo>
                  <a:lnTo>
                    <a:pt x="41831" y="22322"/>
                  </a:lnTo>
                  <a:lnTo>
                    <a:pt x="27995" y="60393"/>
                  </a:lnTo>
                  <a:lnTo>
                    <a:pt x="19263" y="93163"/>
                  </a:lnTo>
                  <a:lnTo>
                    <a:pt x="12089" y="128189"/>
                  </a:lnTo>
                  <a:lnTo>
                    <a:pt x="8901" y="162571"/>
                  </a:lnTo>
                  <a:lnTo>
                    <a:pt x="3735" y="20692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564">
              <a:extLst>
                <a:ext uri="{FF2B5EF4-FFF2-40B4-BE49-F238E27FC236}">
                  <a16:creationId xmlns:a16="http://schemas.microsoft.com/office/drawing/2014/main" xmlns="" id="{CDC2C639-21CC-400C-8F11-12E793D6F8F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648406" y="5118361"/>
              <a:ext cx="895193" cy="482340"/>
            </a:xfrm>
            <a:custGeom>
              <a:avLst/>
              <a:gdLst/>
              <a:ahLst/>
              <a:cxnLst/>
              <a:rect l="0" t="0" r="0" b="0"/>
              <a:pathLst>
                <a:path w="895193" h="482340">
                  <a:moveTo>
                    <a:pt x="21894" y="6089"/>
                  </a:moveTo>
                  <a:lnTo>
                    <a:pt x="21894" y="6089"/>
                  </a:lnTo>
                  <a:lnTo>
                    <a:pt x="18523" y="2718"/>
                  </a:lnTo>
                  <a:lnTo>
                    <a:pt x="14987" y="1063"/>
                  </a:lnTo>
                  <a:lnTo>
                    <a:pt x="6967" y="0"/>
                  </a:lnTo>
                  <a:lnTo>
                    <a:pt x="2795" y="1737"/>
                  </a:lnTo>
                  <a:lnTo>
                    <a:pt x="695" y="3187"/>
                  </a:lnTo>
                  <a:lnTo>
                    <a:pt x="0" y="4860"/>
                  </a:lnTo>
                  <a:lnTo>
                    <a:pt x="242" y="6681"/>
                  </a:lnTo>
                  <a:lnTo>
                    <a:pt x="3099" y="11290"/>
                  </a:lnTo>
                  <a:lnTo>
                    <a:pt x="48232" y="54402"/>
                  </a:lnTo>
                  <a:lnTo>
                    <a:pt x="84575" y="81944"/>
                  </a:lnTo>
                  <a:lnTo>
                    <a:pt x="121719" y="104008"/>
                  </a:lnTo>
                  <a:lnTo>
                    <a:pt x="168566" y="128630"/>
                  </a:lnTo>
                  <a:lnTo>
                    <a:pt x="195875" y="142111"/>
                  </a:lnTo>
                  <a:lnTo>
                    <a:pt x="224665" y="156037"/>
                  </a:lnTo>
                  <a:lnTo>
                    <a:pt x="255852" y="171671"/>
                  </a:lnTo>
                  <a:lnTo>
                    <a:pt x="288639" y="188443"/>
                  </a:lnTo>
                  <a:lnTo>
                    <a:pt x="322490" y="205976"/>
                  </a:lnTo>
                  <a:lnTo>
                    <a:pt x="357053" y="222602"/>
                  </a:lnTo>
                  <a:lnTo>
                    <a:pt x="392088" y="238626"/>
                  </a:lnTo>
                  <a:lnTo>
                    <a:pt x="427440" y="254246"/>
                  </a:lnTo>
                  <a:lnTo>
                    <a:pt x="463002" y="271010"/>
                  </a:lnTo>
                  <a:lnTo>
                    <a:pt x="498705" y="288536"/>
                  </a:lnTo>
                  <a:lnTo>
                    <a:pt x="534501" y="306571"/>
                  </a:lnTo>
                  <a:lnTo>
                    <a:pt x="569654" y="323532"/>
                  </a:lnTo>
                  <a:lnTo>
                    <a:pt x="604379" y="339778"/>
                  </a:lnTo>
                  <a:lnTo>
                    <a:pt x="638817" y="355549"/>
                  </a:lnTo>
                  <a:lnTo>
                    <a:pt x="671654" y="370295"/>
                  </a:lnTo>
                  <a:lnTo>
                    <a:pt x="703423" y="384360"/>
                  </a:lnTo>
                  <a:lnTo>
                    <a:pt x="734480" y="397970"/>
                  </a:lnTo>
                  <a:lnTo>
                    <a:pt x="762240" y="409865"/>
                  </a:lnTo>
                  <a:lnTo>
                    <a:pt x="787803" y="420618"/>
                  </a:lnTo>
                  <a:lnTo>
                    <a:pt x="831492" y="439385"/>
                  </a:lnTo>
                  <a:lnTo>
                    <a:pt x="873100" y="460439"/>
                  </a:lnTo>
                  <a:lnTo>
                    <a:pt x="890445" y="471773"/>
                  </a:lnTo>
                  <a:lnTo>
                    <a:pt x="894750" y="477173"/>
                  </a:lnTo>
                  <a:lnTo>
                    <a:pt x="895192" y="478895"/>
                  </a:lnTo>
                  <a:lnTo>
                    <a:pt x="894782" y="480043"/>
                  </a:lnTo>
                  <a:lnTo>
                    <a:pt x="891844" y="48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565">
              <a:extLst>
                <a:ext uri="{FF2B5EF4-FFF2-40B4-BE49-F238E27FC236}">
                  <a16:creationId xmlns:a16="http://schemas.microsoft.com/office/drawing/2014/main" xmlns="" id="{DE996628-7A67-4AC2-BCA7-2C0B13FD853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406900" y="5411083"/>
              <a:ext cx="139453" cy="259468"/>
            </a:xfrm>
            <a:custGeom>
              <a:avLst/>
              <a:gdLst/>
              <a:ahLst/>
              <a:cxnLst/>
              <a:rect l="0" t="0" r="0" b="0"/>
              <a:pathLst>
                <a:path w="139453" h="25946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5861" y="1103"/>
                  </a:lnTo>
                  <a:lnTo>
                    <a:pt x="51192" y="0"/>
                  </a:lnTo>
                  <a:lnTo>
                    <a:pt x="68868" y="9491"/>
                  </a:lnTo>
                  <a:lnTo>
                    <a:pt x="108378" y="51562"/>
                  </a:lnTo>
                  <a:lnTo>
                    <a:pt x="135159" y="92575"/>
                  </a:lnTo>
                  <a:lnTo>
                    <a:pt x="139328" y="111680"/>
                  </a:lnTo>
                  <a:lnTo>
                    <a:pt x="139452" y="120726"/>
                  </a:lnTo>
                  <a:lnTo>
                    <a:pt x="133945" y="138302"/>
                  </a:lnTo>
                  <a:lnTo>
                    <a:pt x="122325" y="156227"/>
                  </a:lnTo>
                  <a:lnTo>
                    <a:pt x="80372" y="194597"/>
                  </a:lnTo>
                  <a:lnTo>
                    <a:pt x="38062" y="226193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566">
              <a:extLst>
                <a:ext uri="{FF2B5EF4-FFF2-40B4-BE49-F238E27FC236}">
                  <a16:creationId xmlns:a16="http://schemas.microsoft.com/office/drawing/2014/main" xmlns="" id="{90E90E7D-D3BC-48E8-A3C3-4739BF16D66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141083" y="5147700"/>
              <a:ext cx="221368" cy="167251"/>
            </a:xfrm>
            <a:custGeom>
              <a:avLst/>
              <a:gdLst/>
              <a:ahLst/>
              <a:cxnLst/>
              <a:rect l="0" t="0" r="0" b="0"/>
              <a:pathLst>
                <a:path w="221368" h="167251">
                  <a:moveTo>
                    <a:pt x="5467" y="21200"/>
                  </a:moveTo>
                  <a:lnTo>
                    <a:pt x="5467" y="21200"/>
                  </a:lnTo>
                  <a:lnTo>
                    <a:pt x="2096" y="17829"/>
                  </a:lnTo>
                  <a:lnTo>
                    <a:pt x="441" y="14292"/>
                  </a:lnTo>
                  <a:lnTo>
                    <a:pt x="0" y="12362"/>
                  </a:lnTo>
                  <a:lnTo>
                    <a:pt x="411" y="10369"/>
                  </a:lnTo>
                  <a:lnTo>
                    <a:pt x="2749" y="6273"/>
                  </a:lnTo>
                  <a:lnTo>
                    <a:pt x="18146" y="0"/>
                  </a:lnTo>
                  <a:lnTo>
                    <a:pt x="43953" y="415"/>
                  </a:lnTo>
                  <a:lnTo>
                    <a:pt x="63729" y="10786"/>
                  </a:lnTo>
                  <a:lnTo>
                    <a:pt x="73942" y="18491"/>
                  </a:lnTo>
                  <a:lnTo>
                    <a:pt x="87171" y="38340"/>
                  </a:lnTo>
                  <a:lnTo>
                    <a:pt x="93991" y="61273"/>
                  </a:lnTo>
                  <a:lnTo>
                    <a:pt x="94670" y="85577"/>
                  </a:lnTo>
                  <a:lnTo>
                    <a:pt x="86976" y="106726"/>
                  </a:lnTo>
                  <a:lnTo>
                    <a:pt x="55715" y="153588"/>
                  </a:lnTo>
                  <a:lnTo>
                    <a:pt x="54488" y="156025"/>
                  </a:lnTo>
                  <a:lnTo>
                    <a:pt x="54376" y="157650"/>
                  </a:lnTo>
                  <a:lnTo>
                    <a:pt x="55006" y="158733"/>
                  </a:lnTo>
                  <a:lnTo>
                    <a:pt x="96283" y="160615"/>
                  </a:lnTo>
                  <a:lnTo>
                    <a:pt x="141266" y="160816"/>
                  </a:lnTo>
                  <a:lnTo>
                    <a:pt x="184698" y="162756"/>
                  </a:lnTo>
                  <a:lnTo>
                    <a:pt x="221367" y="16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567">
              <a:extLst>
                <a:ext uri="{FF2B5EF4-FFF2-40B4-BE49-F238E27FC236}">
                  <a16:creationId xmlns:a16="http://schemas.microsoft.com/office/drawing/2014/main" xmlns="" id="{CC16C304-9EB3-4A8D-8741-0ADB762C6D4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860800" y="54102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8838" y="24418"/>
                  </a:lnTo>
                  <a:lnTo>
                    <a:pt x="16301" y="65109"/>
                  </a:lnTo>
                  <a:lnTo>
                    <a:pt x="18507" y="105968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568">
              <a:extLst>
                <a:ext uri="{FF2B5EF4-FFF2-40B4-BE49-F238E27FC236}">
                  <a16:creationId xmlns:a16="http://schemas.microsoft.com/office/drawing/2014/main" xmlns="" id="{20F72132-EFB7-4E93-91EC-C8290EFC452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917950" y="5433780"/>
              <a:ext cx="68086" cy="185971"/>
            </a:xfrm>
            <a:custGeom>
              <a:avLst/>
              <a:gdLst/>
              <a:ahLst/>
              <a:cxnLst/>
              <a:rect l="0" t="0" r="0" b="0"/>
              <a:pathLst>
                <a:path w="68086" h="185971">
                  <a:moveTo>
                    <a:pt x="57150" y="8170"/>
                  </a:moveTo>
                  <a:lnTo>
                    <a:pt x="57150" y="8170"/>
                  </a:lnTo>
                  <a:lnTo>
                    <a:pt x="65878" y="148"/>
                  </a:lnTo>
                  <a:lnTo>
                    <a:pt x="67202" y="0"/>
                  </a:lnTo>
                  <a:lnTo>
                    <a:pt x="68085" y="607"/>
                  </a:lnTo>
                  <a:lnTo>
                    <a:pt x="65956" y="14945"/>
                  </a:lnTo>
                  <a:lnTo>
                    <a:pt x="53140" y="55918"/>
                  </a:lnTo>
                  <a:lnTo>
                    <a:pt x="37617" y="95851"/>
                  </a:lnTo>
                  <a:lnTo>
                    <a:pt x="23062" y="134809"/>
                  </a:lnTo>
                  <a:lnTo>
                    <a:pt x="0" y="18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569">
              <a:extLst>
                <a:ext uri="{FF2B5EF4-FFF2-40B4-BE49-F238E27FC236}">
                  <a16:creationId xmlns:a16="http://schemas.microsoft.com/office/drawing/2014/main" xmlns="" id="{6F370FA4-1D1C-4ABC-B0DE-B3C85BFBCB8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987800" y="5533829"/>
              <a:ext cx="184151" cy="104106"/>
            </a:xfrm>
            <a:custGeom>
              <a:avLst/>
              <a:gdLst/>
              <a:ahLst/>
              <a:cxnLst/>
              <a:rect l="0" t="0" r="0" b="0"/>
              <a:pathLst>
                <a:path w="184151" h="104106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6"/>
                  </a:lnTo>
                  <a:lnTo>
                    <a:pt x="22368" y="3385"/>
                  </a:lnTo>
                  <a:lnTo>
                    <a:pt x="37672" y="13096"/>
                  </a:lnTo>
                  <a:lnTo>
                    <a:pt x="44495" y="20864"/>
                  </a:lnTo>
                  <a:lnTo>
                    <a:pt x="45185" y="26322"/>
                  </a:lnTo>
                  <a:lnTo>
                    <a:pt x="42190" y="39912"/>
                  </a:lnTo>
                  <a:lnTo>
                    <a:pt x="11102" y="86371"/>
                  </a:lnTo>
                  <a:lnTo>
                    <a:pt x="10224" y="89043"/>
                  </a:lnTo>
                  <a:lnTo>
                    <a:pt x="10344" y="91530"/>
                  </a:lnTo>
                  <a:lnTo>
                    <a:pt x="11129" y="93894"/>
                  </a:lnTo>
                  <a:lnTo>
                    <a:pt x="19527" y="98402"/>
                  </a:lnTo>
                  <a:lnTo>
                    <a:pt x="34784" y="102051"/>
                  </a:lnTo>
                  <a:lnTo>
                    <a:pt x="71846" y="104105"/>
                  </a:lnTo>
                  <a:lnTo>
                    <a:pt x="118263" y="103304"/>
                  </a:lnTo>
                  <a:lnTo>
                    <a:pt x="162119" y="96167"/>
                  </a:lnTo>
                  <a:lnTo>
                    <a:pt x="18415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570">
              <a:extLst>
                <a:ext uri="{FF2B5EF4-FFF2-40B4-BE49-F238E27FC236}">
                  <a16:creationId xmlns:a16="http://schemas.microsoft.com/office/drawing/2014/main" xmlns="" id="{8D6E6EFD-06ED-4F88-882A-891FA253008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909183" y="5499100"/>
              <a:ext cx="43568" cy="120651"/>
            </a:xfrm>
            <a:custGeom>
              <a:avLst/>
              <a:gdLst/>
              <a:ahLst/>
              <a:cxnLst/>
              <a:rect l="0" t="0" r="0" b="0"/>
              <a:pathLst>
                <a:path w="43568" h="120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5069" y="42633"/>
                  </a:lnTo>
                  <a:lnTo>
                    <a:pt x="35250" y="90080"/>
                  </a:lnTo>
                  <a:lnTo>
                    <a:pt x="435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571">
              <a:extLst>
                <a:ext uri="{FF2B5EF4-FFF2-40B4-BE49-F238E27FC236}">
                  <a16:creationId xmlns:a16="http://schemas.microsoft.com/office/drawing/2014/main" xmlns="" id="{E1384CB1-C199-4146-A1A3-72F1E22163D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635250" y="5214233"/>
              <a:ext cx="31751" cy="202318"/>
            </a:xfrm>
            <a:custGeom>
              <a:avLst/>
              <a:gdLst/>
              <a:ahLst/>
              <a:cxnLst/>
              <a:rect l="0" t="0" r="0" b="0"/>
              <a:pathLst>
                <a:path w="31751" h="202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7" y="29362"/>
                  </a:lnTo>
                  <a:lnTo>
                    <a:pt x="12865" y="72284"/>
                  </a:lnTo>
                  <a:lnTo>
                    <a:pt x="17007" y="104308"/>
                  </a:lnTo>
                  <a:lnTo>
                    <a:pt x="21199" y="137355"/>
                  </a:lnTo>
                  <a:lnTo>
                    <a:pt x="27526" y="177581"/>
                  </a:lnTo>
                  <a:lnTo>
                    <a:pt x="317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572">
              <a:extLst>
                <a:ext uri="{FF2B5EF4-FFF2-40B4-BE49-F238E27FC236}">
                  <a16:creationId xmlns:a16="http://schemas.microsoft.com/office/drawing/2014/main" xmlns="" id="{A938059A-D0E1-4833-AAF8-3CB67D14FA3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505665" y="5557549"/>
              <a:ext cx="167686" cy="210598"/>
            </a:xfrm>
            <a:custGeom>
              <a:avLst/>
              <a:gdLst/>
              <a:ahLst/>
              <a:cxnLst/>
              <a:rect l="0" t="0" r="0" b="0"/>
              <a:pathLst>
                <a:path w="167686" h="210598">
                  <a:moveTo>
                    <a:pt x="66085" y="24101"/>
                  </a:moveTo>
                  <a:lnTo>
                    <a:pt x="66085" y="24101"/>
                  </a:lnTo>
                  <a:lnTo>
                    <a:pt x="66085" y="0"/>
                  </a:lnTo>
                  <a:lnTo>
                    <a:pt x="66085" y="2457"/>
                  </a:lnTo>
                  <a:lnTo>
                    <a:pt x="62714" y="14395"/>
                  </a:lnTo>
                  <a:lnTo>
                    <a:pt x="34379" y="57360"/>
                  </a:lnTo>
                  <a:lnTo>
                    <a:pt x="8944" y="101853"/>
                  </a:lnTo>
                  <a:lnTo>
                    <a:pt x="0" y="132119"/>
                  </a:lnTo>
                  <a:lnTo>
                    <a:pt x="1671" y="150190"/>
                  </a:lnTo>
                  <a:lnTo>
                    <a:pt x="7823" y="166924"/>
                  </a:lnTo>
                  <a:lnTo>
                    <a:pt x="17613" y="181417"/>
                  </a:lnTo>
                  <a:lnTo>
                    <a:pt x="41767" y="201476"/>
                  </a:lnTo>
                  <a:lnTo>
                    <a:pt x="63038" y="208768"/>
                  </a:lnTo>
                  <a:lnTo>
                    <a:pt x="86603" y="210597"/>
                  </a:lnTo>
                  <a:lnTo>
                    <a:pt x="122964" y="203694"/>
                  </a:lnTo>
                  <a:lnTo>
                    <a:pt x="167685" y="1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573">
              <a:extLst>
                <a:ext uri="{FF2B5EF4-FFF2-40B4-BE49-F238E27FC236}">
                  <a16:creationId xmlns:a16="http://schemas.microsoft.com/office/drawing/2014/main" xmlns="" id="{A4C96D6E-2A82-4247-A2F0-24735BA47EA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49787" y="5124457"/>
              <a:ext cx="872857" cy="598457"/>
            </a:xfrm>
            <a:custGeom>
              <a:avLst/>
              <a:gdLst/>
              <a:ahLst/>
              <a:cxnLst/>
              <a:rect l="0" t="0" r="0" b="0"/>
              <a:pathLst>
                <a:path w="872857" h="598457">
                  <a:moveTo>
                    <a:pt x="866513" y="6343"/>
                  </a:moveTo>
                  <a:lnTo>
                    <a:pt x="866513" y="6343"/>
                  </a:lnTo>
                  <a:lnTo>
                    <a:pt x="872856" y="0"/>
                  </a:lnTo>
                  <a:lnTo>
                    <a:pt x="864073" y="13808"/>
                  </a:lnTo>
                  <a:lnTo>
                    <a:pt x="819060" y="56697"/>
                  </a:lnTo>
                  <a:lnTo>
                    <a:pt x="780800" y="82802"/>
                  </a:lnTo>
                  <a:lnTo>
                    <a:pt x="746103" y="106412"/>
                  </a:lnTo>
                  <a:lnTo>
                    <a:pt x="705047" y="134073"/>
                  </a:lnTo>
                  <a:lnTo>
                    <a:pt x="681258" y="149352"/>
                  </a:lnTo>
                  <a:lnTo>
                    <a:pt x="656226" y="165182"/>
                  </a:lnTo>
                  <a:lnTo>
                    <a:pt x="626838" y="183497"/>
                  </a:lnTo>
                  <a:lnTo>
                    <a:pt x="594547" y="203468"/>
                  </a:lnTo>
                  <a:lnTo>
                    <a:pt x="560319" y="224542"/>
                  </a:lnTo>
                  <a:lnTo>
                    <a:pt x="523389" y="246354"/>
                  </a:lnTo>
                  <a:lnTo>
                    <a:pt x="484658" y="268656"/>
                  </a:lnTo>
                  <a:lnTo>
                    <a:pt x="444727" y="291285"/>
                  </a:lnTo>
                  <a:lnTo>
                    <a:pt x="406111" y="314132"/>
                  </a:lnTo>
                  <a:lnTo>
                    <a:pt x="368372" y="337125"/>
                  </a:lnTo>
                  <a:lnTo>
                    <a:pt x="331219" y="360214"/>
                  </a:lnTo>
                  <a:lnTo>
                    <a:pt x="295867" y="382663"/>
                  </a:lnTo>
                  <a:lnTo>
                    <a:pt x="261716" y="404684"/>
                  </a:lnTo>
                  <a:lnTo>
                    <a:pt x="228365" y="426420"/>
                  </a:lnTo>
                  <a:lnTo>
                    <a:pt x="198370" y="446555"/>
                  </a:lnTo>
                  <a:lnTo>
                    <a:pt x="170612" y="465623"/>
                  </a:lnTo>
                  <a:lnTo>
                    <a:pt x="144346" y="483980"/>
                  </a:lnTo>
                  <a:lnTo>
                    <a:pt x="100109" y="515665"/>
                  </a:lnTo>
                  <a:lnTo>
                    <a:pt x="63750" y="542447"/>
                  </a:lnTo>
                  <a:lnTo>
                    <a:pt x="17308" y="578874"/>
                  </a:lnTo>
                  <a:lnTo>
                    <a:pt x="2710" y="593436"/>
                  </a:lnTo>
                  <a:lnTo>
                    <a:pt x="0" y="598179"/>
                  </a:lnTo>
                  <a:lnTo>
                    <a:pt x="265" y="598456"/>
                  </a:lnTo>
                  <a:lnTo>
                    <a:pt x="9263" y="590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74">
              <a:extLst>
                <a:ext uri="{FF2B5EF4-FFF2-40B4-BE49-F238E27FC236}">
                  <a16:creationId xmlns:a16="http://schemas.microsoft.com/office/drawing/2014/main" xmlns="" id="{E5973815-6AF1-420D-B5AA-EF490D43660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279579" y="5053451"/>
              <a:ext cx="689172" cy="107899"/>
            </a:xfrm>
            <a:custGeom>
              <a:avLst/>
              <a:gdLst/>
              <a:ahLst/>
              <a:cxnLst/>
              <a:rect l="0" t="0" r="0" b="0"/>
              <a:pathLst>
                <a:path w="689172" h="107899">
                  <a:moveTo>
                    <a:pt x="3371" y="70999"/>
                  </a:moveTo>
                  <a:lnTo>
                    <a:pt x="3371" y="70999"/>
                  </a:lnTo>
                  <a:lnTo>
                    <a:pt x="0" y="70999"/>
                  </a:lnTo>
                  <a:lnTo>
                    <a:pt x="38556" y="64257"/>
                  </a:lnTo>
                  <a:lnTo>
                    <a:pt x="82509" y="59065"/>
                  </a:lnTo>
                  <a:lnTo>
                    <a:pt x="109046" y="56693"/>
                  </a:lnTo>
                  <a:lnTo>
                    <a:pt x="141554" y="53701"/>
                  </a:lnTo>
                  <a:lnTo>
                    <a:pt x="178044" y="50295"/>
                  </a:lnTo>
                  <a:lnTo>
                    <a:pt x="217186" y="46613"/>
                  </a:lnTo>
                  <a:lnTo>
                    <a:pt x="258098" y="43453"/>
                  </a:lnTo>
                  <a:lnTo>
                    <a:pt x="300189" y="40640"/>
                  </a:lnTo>
                  <a:lnTo>
                    <a:pt x="343066" y="38060"/>
                  </a:lnTo>
                  <a:lnTo>
                    <a:pt x="382940" y="34928"/>
                  </a:lnTo>
                  <a:lnTo>
                    <a:pt x="420811" y="31430"/>
                  </a:lnTo>
                  <a:lnTo>
                    <a:pt x="457348" y="27686"/>
                  </a:lnTo>
                  <a:lnTo>
                    <a:pt x="485939" y="24485"/>
                  </a:lnTo>
                  <a:lnTo>
                    <a:pt x="528996" y="19046"/>
                  </a:lnTo>
                  <a:lnTo>
                    <a:pt x="538643" y="15903"/>
                  </a:lnTo>
                  <a:lnTo>
                    <a:pt x="541547" y="12396"/>
                  </a:lnTo>
                  <a:lnTo>
                    <a:pt x="539955" y="8647"/>
                  </a:lnTo>
                  <a:lnTo>
                    <a:pt x="493891" y="0"/>
                  </a:lnTo>
                  <a:lnTo>
                    <a:pt x="467968" y="383"/>
                  </a:lnTo>
                  <a:lnTo>
                    <a:pt x="437986" y="2755"/>
                  </a:lnTo>
                  <a:lnTo>
                    <a:pt x="405297" y="6453"/>
                  </a:lnTo>
                  <a:lnTo>
                    <a:pt x="368689" y="12446"/>
                  </a:lnTo>
                  <a:lnTo>
                    <a:pt x="329466" y="19970"/>
                  </a:lnTo>
                  <a:lnTo>
                    <a:pt x="288501" y="28512"/>
                  </a:lnTo>
                  <a:lnTo>
                    <a:pt x="250608" y="38442"/>
                  </a:lnTo>
                  <a:lnTo>
                    <a:pt x="214762" y="49294"/>
                  </a:lnTo>
                  <a:lnTo>
                    <a:pt x="180282" y="60762"/>
                  </a:lnTo>
                  <a:lnTo>
                    <a:pt x="136325" y="81031"/>
                  </a:lnTo>
                  <a:lnTo>
                    <a:pt x="114673" y="97329"/>
                  </a:lnTo>
                  <a:lnTo>
                    <a:pt x="112850" y="102664"/>
                  </a:lnTo>
                  <a:lnTo>
                    <a:pt x="114457" y="106925"/>
                  </a:lnTo>
                  <a:lnTo>
                    <a:pt x="142583" y="107898"/>
                  </a:lnTo>
                  <a:lnTo>
                    <a:pt x="163912" y="106182"/>
                  </a:lnTo>
                  <a:lnTo>
                    <a:pt x="193654" y="102215"/>
                  </a:lnTo>
                  <a:lnTo>
                    <a:pt x="229004" y="96749"/>
                  </a:lnTo>
                  <a:lnTo>
                    <a:pt x="268093" y="90282"/>
                  </a:lnTo>
                  <a:lnTo>
                    <a:pt x="313908" y="82443"/>
                  </a:lnTo>
                  <a:lnTo>
                    <a:pt x="364207" y="73690"/>
                  </a:lnTo>
                  <a:lnTo>
                    <a:pt x="417495" y="64326"/>
                  </a:lnTo>
                  <a:lnTo>
                    <a:pt x="471365" y="55262"/>
                  </a:lnTo>
                  <a:lnTo>
                    <a:pt x="525622" y="46396"/>
                  </a:lnTo>
                  <a:lnTo>
                    <a:pt x="580139" y="37664"/>
                  </a:lnTo>
                  <a:lnTo>
                    <a:pt x="616482" y="31842"/>
                  </a:lnTo>
                  <a:lnTo>
                    <a:pt x="689171" y="2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767">
            <a:extLst>
              <a:ext uri="{FF2B5EF4-FFF2-40B4-BE49-F238E27FC236}">
                <a16:creationId xmlns:a16="http://schemas.microsoft.com/office/drawing/2014/main" xmlns="" id="{896956A6-949C-468D-AD74-C8B290CE5F77}"/>
              </a:ext>
            </a:extLst>
          </p:cNvPr>
          <p:cNvGrpSpPr/>
          <p:nvPr/>
        </p:nvGrpSpPr>
        <p:grpSpPr>
          <a:xfrm>
            <a:off x="1692163" y="5932122"/>
            <a:ext cx="889680" cy="485854"/>
            <a:chOff x="1692163" y="5932122"/>
            <a:chExt cx="889680" cy="485854"/>
          </a:xfrm>
        </p:grpSpPr>
        <p:sp>
          <p:nvSpPr>
            <p:cNvPr id="209" name="SMARTInkShape-3575">
              <a:extLst>
                <a:ext uri="{FF2B5EF4-FFF2-40B4-BE49-F238E27FC236}">
                  <a16:creationId xmlns:a16="http://schemas.microsoft.com/office/drawing/2014/main" xmlns="" id="{256B4E28-CFF5-442F-B4B4-87F04B721FA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006600" y="6064250"/>
              <a:ext cx="47448" cy="241301"/>
            </a:xfrm>
            <a:custGeom>
              <a:avLst/>
              <a:gdLst/>
              <a:ahLst/>
              <a:cxnLst/>
              <a:rect l="0" t="0" r="0" b="0"/>
              <a:pathLst>
                <a:path w="47448" h="241301">
                  <a:moveTo>
                    <a:pt x="0" y="0"/>
                  </a:moveTo>
                  <a:lnTo>
                    <a:pt x="0" y="0"/>
                  </a:lnTo>
                  <a:lnTo>
                    <a:pt x="15195" y="16606"/>
                  </a:lnTo>
                  <a:lnTo>
                    <a:pt x="22768" y="35024"/>
                  </a:lnTo>
                  <a:lnTo>
                    <a:pt x="31648" y="79982"/>
                  </a:lnTo>
                  <a:lnTo>
                    <a:pt x="38070" y="121770"/>
                  </a:lnTo>
                  <a:lnTo>
                    <a:pt x="42560" y="161669"/>
                  </a:lnTo>
                  <a:lnTo>
                    <a:pt x="47447" y="206755"/>
                  </a:lnTo>
                  <a:lnTo>
                    <a:pt x="444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576">
              <a:extLst>
                <a:ext uri="{FF2B5EF4-FFF2-40B4-BE49-F238E27FC236}">
                  <a16:creationId xmlns:a16="http://schemas.microsoft.com/office/drawing/2014/main" xmlns="" id="{E61556B8-5004-4EA5-A6E7-81A66B734F2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857179" y="6015051"/>
              <a:ext cx="289122" cy="80950"/>
            </a:xfrm>
            <a:custGeom>
              <a:avLst/>
              <a:gdLst/>
              <a:ahLst/>
              <a:cxnLst/>
              <a:rect l="0" t="0" r="0" b="0"/>
              <a:pathLst>
                <a:path w="289122" h="80950">
                  <a:moveTo>
                    <a:pt x="3371" y="80949"/>
                  </a:moveTo>
                  <a:lnTo>
                    <a:pt x="3371" y="80949"/>
                  </a:lnTo>
                  <a:lnTo>
                    <a:pt x="0" y="77578"/>
                  </a:lnTo>
                  <a:lnTo>
                    <a:pt x="418" y="75879"/>
                  </a:lnTo>
                  <a:lnTo>
                    <a:pt x="4646" y="72110"/>
                  </a:lnTo>
                  <a:lnTo>
                    <a:pt x="35477" y="59578"/>
                  </a:lnTo>
                  <a:lnTo>
                    <a:pt x="74424" y="51176"/>
                  </a:lnTo>
                  <a:lnTo>
                    <a:pt x="120693" y="40770"/>
                  </a:lnTo>
                  <a:lnTo>
                    <a:pt x="165995" y="32197"/>
                  </a:lnTo>
                  <a:lnTo>
                    <a:pt x="209992" y="21035"/>
                  </a:lnTo>
                  <a:lnTo>
                    <a:pt x="257498" y="6502"/>
                  </a:lnTo>
                  <a:lnTo>
                    <a:pt x="281150" y="0"/>
                  </a:lnTo>
                  <a:lnTo>
                    <a:pt x="283807" y="878"/>
                  </a:lnTo>
                  <a:lnTo>
                    <a:pt x="285578" y="2874"/>
                  </a:lnTo>
                  <a:lnTo>
                    <a:pt x="289121" y="11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577">
              <a:extLst>
                <a:ext uri="{FF2B5EF4-FFF2-40B4-BE49-F238E27FC236}">
                  <a16:creationId xmlns:a16="http://schemas.microsoft.com/office/drawing/2014/main" xmlns="" id="{F3257DE9-1333-4E9D-9368-9E577B45694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165350" y="62801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28379" y="33878"/>
                  </a:lnTo>
                  <a:lnTo>
                    <a:pt x="11977" y="7620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78">
              <a:extLst>
                <a:ext uri="{FF2B5EF4-FFF2-40B4-BE49-F238E27FC236}">
                  <a16:creationId xmlns:a16="http://schemas.microsoft.com/office/drawing/2014/main" xmlns="" id="{AF7FA167-63A3-4457-A317-CB9B11B4532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350906" y="6046083"/>
              <a:ext cx="30345" cy="284868"/>
            </a:xfrm>
            <a:custGeom>
              <a:avLst/>
              <a:gdLst/>
              <a:ahLst/>
              <a:cxnLst/>
              <a:rect l="0" t="0" r="0" b="0"/>
              <a:pathLst>
                <a:path w="30345" h="284868">
                  <a:moveTo>
                    <a:pt x="17644" y="5467"/>
                  </a:moveTo>
                  <a:lnTo>
                    <a:pt x="17644" y="5467"/>
                  </a:lnTo>
                  <a:lnTo>
                    <a:pt x="5711" y="441"/>
                  </a:lnTo>
                  <a:lnTo>
                    <a:pt x="3338" y="0"/>
                  </a:lnTo>
                  <a:lnTo>
                    <a:pt x="1757" y="1822"/>
                  </a:lnTo>
                  <a:lnTo>
                    <a:pt x="0" y="9491"/>
                  </a:lnTo>
                  <a:lnTo>
                    <a:pt x="3941" y="45329"/>
                  </a:lnTo>
                  <a:lnTo>
                    <a:pt x="7556" y="78452"/>
                  </a:lnTo>
                  <a:lnTo>
                    <a:pt x="11514" y="112929"/>
                  </a:lnTo>
                  <a:lnTo>
                    <a:pt x="15625" y="146361"/>
                  </a:lnTo>
                  <a:lnTo>
                    <a:pt x="21906" y="192244"/>
                  </a:lnTo>
                  <a:lnTo>
                    <a:pt x="27530" y="231553"/>
                  </a:lnTo>
                  <a:lnTo>
                    <a:pt x="30097" y="276958"/>
                  </a:lnTo>
                  <a:lnTo>
                    <a:pt x="30344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579">
              <a:extLst>
                <a:ext uri="{FF2B5EF4-FFF2-40B4-BE49-F238E27FC236}">
                  <a16:creationId xmlns:a16="http://schemas.microsoft.com/office/drawing/2014/main" xmlns="" id="{C9D2C2C0-D8CF-4D6F-B60D-9C9CE91D7E0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463800" y="5932122"/>
              <a:ext cx="118043" cy="424229"/>
            </a:xfrm>
            <a:custGeom>
              <a:avLst/>
              <a:gdLst/>
              <a:ahLst/>
              <a:cxnLst/>
              <a:rect l="0" t="0" r="0" b="0"/>
              <a:pathLst>
                <a:path w="118043" h="4242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3371" y="8989"/>
                  </a:lnTo>
                  <a:lnTo>
                    <a:pt x="15580" y="2901"/>
                  </a:lnTo>
                  <a:lnTo>
                    <a:pt x="35974" y="0"/>
                  </a:lnTo>
                  <a:lnTo>
                    <a:pt x="43033" y="2415"/>
                  </a:lnTo>
                  <a:lnTo>
                    <a:pt x="56520" y="12624"/>
                  </a:lnTo>
                  <a:lnTo>
                    <a:pt x="65807" y="30332"/>
                  </a:lnTo>
                  <a:lnTo>
                    <a:pt x="73121" y="64100"/>
                  </a:lnTo>
                  <a:lnTo>
                    <a:pt x="73420" y="88488"/>
                  </a:lnTo>
                  <a:lnTo>
                    <a:pt x="62114" y="134875"/>
                  </a:lnTo>
                  <a:lnTo>
                    <a:pt x="42151" y="174561"/>
                  </a:lnTo>
                  <a:lnTo>
                    <a:pt x="24513" y="199317"/>
                  </a:lnTo>
                  <a:lnTo>
                    <a:pt x="23398" y="203731"/>
                  </a:lnTo>
                  <a:lnTo>
                    <a:pt x="24040" y="212400"/>
                  </a:lnTo>
                  <a:lnTo>
                    <a:pt x="28368" y="225213"/>
                  </a:lnTo>
                  <a:lnTo>
                    <a:pt x="49130" y="250656"/>
                  </a:lnTo>
                  <a:lnTo>
                    <a:pt x="88468" y="286069"/>
                  </a:lnTo>
                  <a:lnTo>
                    <a:pt x="111848" y="328598"/>
                  </a:lnTo>
                  <a:lnTo>
                    <a:pt x="118042" y="355755"/>
                  </a:lnTo>
                  <a:lnTo>
                    <a:pt x="116506" y="381676"/>
                  </a:lnTo>
                  <a:lnTo>
                    <a:pt x="108212" y="403859"/>
                  </a:lnTo>
                  <a:lnTo>
                    <a:pt x="97012" y="413529"/>
                  </a:lnTo>
                  <a:lnTo>
                    <a:pt x="76200" y="424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580">
              <a:extLst>
                <a:ext uri="{FF2B5EF4-FFF2-40B4-BE49-F238E27FC236}">
                  <a16:creationId xmlns:a16="http://schemas.microsoft.com/office/drawing/2014/main" xmlns="" id="{2F78D4E5-2B31-497C-860C-4D933832D27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692163" y="5994400"/>
              <a:ext cx="212838" cy="423576"/>
            </a:xfrm>
            <a:custGeom>
              <a:avLst/>
              <a:gdLst/>
              <a:ahLst/>
              <a:cxnLst/>
              <a:rect l="0" t="0" r="0" b="0"/>
              <a:pathLst>
                <a:path w="212838" h="423576">
                  <a:moveTo>
                    <a:pt x="123937" y="0"/>
                  </a:moveTo>
                  <a:lnTo>
                    <a:pt x="123937" y="0"/>
                  </a:lnTo>
                  <a:lnTo>
                    <a:pt x="103672" y="705"/>
                  </a:lnTo>
                  <a:lnTo>
                    <a:pt x="63652" y="15901"/>
                  </a:lnTo>
                  <a:lnTo>
                    <a:pt x="43045" y="28544"/>
                  </a:lnTo>
                  <a:lnTo>
                    <a:pt x="24964" y="49540"/>
                  </a:lnTo>
                  <a:lnTo>
                    <a:pt x="19977" y="58706"/>
                  </a:lnTo>
                  <a:lnTo>
                    <a:pt x="16775" y="76089"/>
                  </a:lnTo>
                  <a:lnTo>
                    <a:pt x="16512" y="80359"/>
                  </a:lnTo>
                  <a:lnTo>
                    <a:pt x="25628" y="92630"/>
                  </a:lnTo>
                  <a:lnTo>
                    <a:pt x="72958" y="139547"/>
                  </a:lnTo>
                  <a:lnTo>
                    <a:pt x="92134" y="162075"/>
                  </a:lnTo>
                  <a:lnTo>
                    <a:pt x="99219" y="178338"/>
                  </a:lnTo>
                  <a:lnTo>
                    <a:pt x="101108" y="186625"/>
                  </a:lnTo>
                  <a:lnTo>
                    <a:pt x="99445" y="203359"/>
                  </a:lnTo>
                  <a:lnTo>
                    <a:pt x="97025" y="211773"/>
                  </a:lnTo>
                  <a:lnTo>
                    <a:pt x="84930" y="226766"/>
                  </a:lnTo>
                  <a:lnTo>
                    <a:pt x="58287" y="245225"/>
                  </a:lnTo>
                  <a:lnTo>
                    <a:pt x="31813" y="255868"/>
                  </a:lnTo>
                  <a:lnTo>
                    <a:pt x="18082" y="257652"/>
                  </a:lnTo>
                  <a:lnTo>
                    <a:pt x="7275" y="256094"/>
                  </a:lnTo>
                  <a:lnTo>
                    <a:pt x="3829" y="254690"/>
                  </a:lnTo>
                  <a:lnTo>
                    <a:pt x="1532" y="253049"/>
                  </a:lnTo>
                  <a:lnTo>
                    <a:pt x="0" y="251249"/>
                  </a:lnTo>
                  <a:lnTo>
                    <a:pt x="390" y="249344"/>
                  </a:lnTo>
                  <a:lnTo>
                    <a:pt x="4587" y="245346"/>
                  </a:lnTo>
                  <a:lnTo>
                    <a:pt x="21624" y="242499"/>
                  </a:lnTo>
                  <a:lnTo>
                    <a:pt x="59019" y="243339"/>
                  </a:lnTo>
                  <a:lnTo>
                    <a:pt x="82186" y="250170"/>
                  </a:lnTo>
                  <a:lnTo>
                    <a:pt x="91505" y="257942"/>
                  </a:lnTo>
                  <a:lnTo>
                    <a:pt x="95966" y="262978"/>
                  </a:lnTo>
                  <a:lnTo>
                    <a:pt x="100922" y="274218"/>
                  </a:lnTo>
                  <a:lnTo>
                    <a:pt x="102244" y="280179"/>
                  </a:lnTo>
                  <a:lnTo>
                    <a:pt x="98068" y="294328"/>
                  </a:lnTo>
                  <a:lnTo>
                    <a:pt x="72239" y="339797"/>
                  </a:lnTo>
                  <a:lnTo>
                    <a:pt x="49441" y="379342"/>
                  </a:lnTo>
                  <a:lnTo>
                    <a:pt x="42145" y="395786"/>
                  </a:lnTo>
                  <a:lnTo>
                    <a:pt x="41253" y="407797"/>
                  </a:lnTo>
                  <a:lnTo>
                    <a:pt x="42709" y="412271"/>
                  </a:lnTo>
                  <a:lnTo>
                    <a:pt x="48089" y="419122"/>
                  </a:lnTo>
                  <a:lnTo>
                    <a:pt x="75907" y="423575"/>
                  </a:lnTo>
                  <a:lnTo>
                    <a:pt x="112058" y="418153"/>
                  </a:lnTo>
                  <a:lnTo>
                    <a:pt x="149580" y="410979"/>
                  </a:lnTo>
                  <a:lnTo>
                    <a:pt x="195952" y="407305"/>
                  </a:lnTo>
                  <a:lnTo>
                    <a:pt x="212837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768">
            <a:extLst>
              <a:ext uri="{FF2B5EF4-FFF2-40B4-BE49-F238E27FC236}">
                <a16:creationId xmlns:a16="http://schemas.microsoft.com/office/drawing/2014/main" xmlns="" id="{E3C30B3F-4906-452D-B6D5-085EA6CB4342}"/>
              </a:ext>
            </a:extLst>
          </p:cNvPr>
          <p:cNvGrpSpPr/>
          <p:nvPr/>
        </p:nvGrpSpPr>
        <p:grpSpPr>
          <a:xfrm>
            <a:off x="4135920" y="5806879"/>
            <a:ext cx="802381" cy="405386"/>
            <a:chOff x="4135920" y="5806879"/>
            <a:chExt cx="802381" cy="405386"/>
          </a:xfrm>
        </p:grpSpPr>
        <p:sp>
          <p:nvSpPr>
            <p:cNvPr id="216" name="SMARTInkShape-3581">
              <a:extLst>
                <a:ext uri="{FF2B5EF4-FFF2-40B4-BE49-F238E27FC236}">
                  <a16:creationId xmlns:a16="http://schemas.microsoft.com/office/drawing/2014/main" xmlns="" id="{C9452290-A0F0-4146-B37B-503396C2E56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135920" y="5862350"/>
              <a:ext cx="99531" cy="349915"/>
            </a:xfrm>
            <a:custGeom>
              <a:avLst/>
              <a:gdLst/>
              <a:ahLst/>
              <a:cxnLst/>
              <a:rect l="0" t="0" r="0" b="0"/>
              <a:pathLst>
                <a:path w="99531" h="349915">
                  <a:moveTo>
                    <a:pt x="99530" y="24100"/>
                  </a:moveTo>
                  <a:lnTo>
                    <a:pt x="99530" y="24100"/>
                  </a:lnTo>
                  <a:lnTo>
                    <a:pt x="99530" y="9795"/>
                  </a:lnTo>
                  <a:lnTo>
                    <a:pt x="98119" y="7507"/>
                  </a:lnTo>
                  <a:lnTo>
                    <a:pt x="92788" y="3085"/>
                  </a:lnTo>
                  <a:lnTo>
                    <a:pt x="85715" y="649"/>
                  </a:lnTo>
                  <a:lnTo>
                    <a:pt x="81853" y="0"/>
                  </a:lnTo>
                  <a:lnTo>
                    <a:pt x="44922" y="7653"/>
                  </a:lnTo>
                  <a:lnTo>
                    <a:pt x="27454" y="17031"/>
                  </a:lnTo>
                  <a:lnTo>
                    <a:pt x="16713" y="28747"/>
                  </a:lnTo>
                  <a:lnTo>
                    <a:pt x="15391" y="33549"/>
                  </a:lnTo>
                  <a:lnTo>
                    <a:pt x="16901" y="51123"/>
                  </a:lnTo>
                  <a:lnTo>
                    <a:pt x="23228" y="73891"/>
                  </a:lnTo>
                  <a:lnTo>
                    <a:pt x="46182" y="115262"/>
                  </a:lnTo>
                  <a:lnTo>
                    <a:pt x="52444" y="140560"/>
                  </a:lnTo>
                  <a:lnTo>
                    <a:pt x="50928" y="162558"/>
                  </a:lnTo>
                  <a:lnTo>
                    <a:pt x="45944" y="172186"/>
                  </a:lnTo>
                  <a:lnTo>
                    <a:pt x="39730" y="178110"/>
                  </a:lnTo>
                  <a:lnTo>
                    <a:pt x="34617" y="180743"/>
                  </a:lnTo>
                  <a:lnTo>
                    <a:pt x="27772" y="182226"/>
                  </a:lnTo>
                  <a:lnTo>
                    <a:pt x="26291" y="181728"/>
                  </a:lnTo>
                  <a:lnTo>
                    <a:pt x="25304" y="180690"/>
                  </a:lnTo>
                  <a:lnTo>
                    <a:pt x="24646" y="179294"/>
                  </a:lnTo>
                  <a:lnTo>
                    <a:pt x="25618" y="178362"/>
                  </a:lnTo>
                  <a:lnTo>
                    <a:pt x="34435" y="177053"/>
                  </a:lnTo>
                  <a:lnTo>
                    <a:pt x="49433" y="177369"/>
                  </a:lnTo>
                  <a:lnTo>
                    <a:pt x="58685" y="179944"/>
                  </a:lnTo>
                  <a:lnTo>
                    <a:pt x="67501" y="187202"/>
                  </a:lnTo>
                  <a:lnTo>
                    <a:pt x="71827" y="192101"/>
                  </a:lnTo>
                  <a:lnTo>
                    <a:pt x="74006" y="197485"/>
                  </a:lnTo>
                  <a:lnTo>
                    <a:pt x="74545" y="209110"/>
                  </a:lnTo>
                  <a:lnTo>
                    <a:pt x="60769" y="234296"/>
                  </a:lnTo>
                  <a:lnTo>
                    <a:pt x="24567" y="277906"/>
                  </a:lnTo>
                  <a:lnTo>
                    <a:pt x="4916" y="308557"/>
                  </a:lnTo>
                  <a:lnTo>
                    <a:pt x="0" y="325146"/>
                  </a:lnTo>
                  <a:lnTo>
                    <a:pt x="731" y="332641"/>
                  </a:lnTo>
                  <a:lnTo>
                    <a:pt x="1914" y="335627"/>
                  </a:lnTo>
                  <a:lnTo>
                    <a:pt x="8872" y="340827"/>
                  </a:lnTo>
                  <a:lnTo>
                    <a:pt x="33958" y="349914"/>
                  </a:lnTo>
                  <a:lnTo>
                    <a:pt x="74130" y="34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582">
              <a:extLst>
                <a:ext uri="{FF2B5EF4-FFF2-40B4-BE49-F238E27FC236}">
                  <a16:creationId xmlns:a16="http://schemas.microsoft.com/office/drawing/2014/main" xmlns="" id="{D3271F76-6E1C-4296-93F5-D42BF5F1279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394200" y="59436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0"/>
                  </a:lnTo>
                  <a:lnTo>
                    <a:pt x="0" y="47072"/>
                  </a:lnTo>
                  <a:lnTo>
                    <a:pt x="3763" y="91558"/>
                  </a:lnTo>
                  <a:lnTo>
                    <a:pt x="11933" y="138606"/>
                  </a:lnTo>
                  <a:lnTo>
                    <a:pt x="16941" y="180063"/>
                  </a:lnTo>
                  <a:lnTo>
                    <a:pt x="18633" y="212192"/>
                  </a:lnTo>
                  <a:lnTo>
                    <a:pt x="19478" y="214838"/>
                  </a:lnTo>
                  <a:lnTo>
                    <a:pt x="20746" y="215898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583">
              <a:extLst>
                <a:ext uri="{FF2B5EF4-FFF2-40B4-BE49-F238E27FC236}">
                  <a16:creationId xmlns:a16="http://schemas.microsoft.com/office/drawing/2014/main" xmlns="" id="{B662C3C2-C73A-4E19-9314-16E0A9662F9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276242" y="5895635"/>
              <a:ext cx="264009" cy="67016"/>
            </a:xfrm>
            <a:custGeom>
              <a:avLst/>
              <a:gdLst/>
              <a:ahLst/>
              <a:cxnLst/>
              <a:rect l="0" t="0" r="0" b="0"/>
              <a:pathLst>
                <a:path w="264009" h="67016">
                  <a:moveTo>
                    <a:pt x="3658" y="67015"/>
                  </a:moveTo>
                  <a:lnTo>
                    <a:pt x="3658" y="67015"/>
                  </a:lnTo>
                  <a:lnTo>
                    <a:pt x="287" y="63644"/>
                  </a:lnTo>
                  <a:lnTo>
                    <a:pt x="0" y="61240"/>
                  </a:lnTo>
                  <a:lnTo>
                    <a:pt x="1562" y="54806"/>
                  </a:lnTo>
                  <a:lnTo>
                    <a:pt x="26634" y="39879"/>
                  </a:lnTo>
                  <a:lnTo>
                    <a:pt x="57378" y="28143"/>
                  </a:lnTo>
                  <a:lnTo>
                    <a:pt x="96678" y="16577"/>
                  </a:lnTo>
                  <a:lnTo>
                    <a:pt x="119999" y="11519"/>
                  </a:lnTo>
                  <a:lnTo>
                    <a:pt x="166843" y="3544"/>
                  </a:lnTo>
                  <a:lnTo>
                    <a:pt x="206477" y="0"/>
                  </a:lnTo>
                  <a:lnTo>
                    <a:pt x="250449" y="6453"/>
                  </a:lnTo>
                  <a:lnTo>
                    <a:pt x="264008" y="9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584">
              <a:extLst>
                <a:ext uri="{FF2B5EF4-FFF2-40B4-BE49-F238E27FC236}">
                  <a16:creationId xmlns:a16="http://schemas.microsoft.com/office/drawing/2014/main" xmlns="" id="{94F96D73-2F54-4F0E-9DCD-40E2833C3CD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516385" y="6096000"/>
              <a:ext cx="23866" cy="107951"/>
            </a:xfrm>
            <a:custGeom>
              <a:avLst/>
              <a:gdLst/>
              <a:ahLst/>
              <a:cxnLst/>
              <a:rect l="0" t="0" r="0" b="0"/>
              <a:pathLst>
                <a:path w="23866" h="107951">
                  <a:moveTo>
                    <a:pt x="23865" y="0"/>
                  </a:moveTo>
                  <a:lnTo>
                    <a:pt x="23865" y="0"/>
                  </a:lnTo>
                  <a:lnTo>
                    <a:pt x="18796" y="5775"/>
                  </a:lnTo>
                  <a:lnTo>
                    <a:pt x="13033" y="17312"/>
                  </a:lnTo>
                  <a:lnTo>
                    <a:pt x="1265" y="61268"/>
                  </a:lnTo>
                  <a:lnTo>
                    <a:pt x="0" y="81888"/>
                  </a:lnTo>
                  <a:lnTo>
                    <a:pt x="481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585">
              <a:extLst>
                <a:ext uri="{FF2B5EF4-FFF2-40B4-BE49-F238E27FC236}">
                  <a16:creationId xmlns:a16="http://schemas.microsoft.com/office/drawing/2014/main" xmlns="" id="{DA2897E3-37D1-4163-9790-74E5247FB07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610100" y="5945482"/>
              <a:ext cx="184151" cy="197435"/>
            </a:xfrm>
            <a:custGeom>
              <a:avLst/>
              <a:gdLst/>
              <a:ahLst/>
              <a:cxnLst/>
              <a:rect l="0" t="0" r="0" b="0"/>
              <a:pathLst>
                <a:path w="184151" h="197435">
                  <a:moveTo>
                    <a:pt x="0" y="10818"/>
                  </a:moveTo>
                  <a:lnTo>
                    <a:pt x="0" y="10818"/>
                  </a:lnTo>
                  <a:lnTo>
                    <a:pt x="6742" y="4076"/>
                  </a:lnTo>
                  <a:lnTo>
                    <a:pt x="17578" y="767"/>
                  </a:lnTo>
                  <a:lnTo>
                    <a:pt x="31802" y="0"/>
                  </a:lnTo>
                  <a:lnTo>
                    <a:pt x="54970" y="4242"/>
                  </a:lnTo>
                  <a:lnTo>
                    <a:pt x="68881" y="10482"/>
                  </a:lnTo>
                  <a:lnTo>
                    <a:pt x="78356" y="23603"/>
                  </a:lnTo>
                  <a:lnTo>
                    <a:pt x="81871" y="32042"/>
                  </a:lnTo>
                  <a:lnTo>
                    <a:pt x="78250" y="54588"/>
                  </a:lnTo>
                  <a:lnTo>
                    <a:pt x="58463" y="93166"/>
                  </a:lnTo>
                  <a:lnTo>
                    <a:pt x="26913" y="137386"/>
                  </a:lnTo>
                  <a:lnTo>
                    <a:pt x="6779" y="167523"/>
                  </a:lnTo>
                  <a:lnTo>
                    <a:pt x="3013" y="178301"/>
                  </a:lnTo>
                  <a:lnTo>
                    <a:pt x="3220" y="185915"/>
                  </a:lnTo>
                  <a:lnTo>
                    <a:pt x="4264" y="188932"/>
                  </a:lnTo>
                  <a:lnTo>
                    <a:pt x="14830" y="194166"/>
                  </a:lnTo>
                  <a:lnTo>
                    <a:pt x="32697" y="197434"/>
                  </a:lnTo>
                  <a:lnTo>
                    <a:pt x="71934" y="195306"/>
                  </a:lnTo>
                  <a:lnTo>
                    <a:pt x="105348" y="192060"/>
                  </a:lnTo>
                  <a:lnTo>
                    <a:pt x="137603" y="190148"/>
                  </a:lnTo>
                  <a:lnTo>
                    <a:pt x="184150" y="18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586">
              <a:extLst>
                <a:ext uri="{FF2B5EF4-FFF2-40B4-BE49-F238E27FC236}">
                  <a16:creationId xmlns:a16="http://schemas.microsoft.com/office/drawing/2014/main" xmlns="" id="{0A441727-EBC2-432F-8262-4C0DB08E535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832350" y="5806879"/>
              <a:ext cx="105951" cy="397072"/>
            </a:xfrm>
            <a:custGeom>
              <a:avLst/>
              <a:gdLst/>
              <a:ahLst/>
              <a:cxnLst/>
              <a:rect l="0" t="0" r="0" b="0"/>
              <a:pathLst>
                <a:path w="105951" h="3970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0722" y="226"/>
                  </a:lnTo>
                  <a:lnTo>
                    <a:pt x="26515" y="1275"/>
                  </a:lnTo>
                  <a:lnTo>
                    <a:pt x="36714" y="9965"/>
                  </a:lnTo>
                  <a:lnTo>
                    <a:pt x="45245" y="23941"/>
                  </a:lnTo>
                  <a:lnTo>
                    <a:pt x="51388" y="41911"/>
                  </a:lnTo>
                  <a:lnTo>
                    <a:pt x="52072" y="71862"/>
                  </a:lnTo>
                  <a:lnTo>
                    <a:pt x="40912" y="112882"/>
                  </a:lnTo>
                  <a:lnTo>
                    <a:pt x="28882" y="148892"/>
                  </a:lnTo>
                  <a:lnTo>
                    <a:pt x="25603" y="196448"/>
                  </a:lnTo>
                  <a:lnTo>
                    <a:pt x="34256" y="232197"/>
                  </a:lnTo>
                  <a:lnTo>
                    <a:pt x="69745" y="273461"/>
                  </a:lnTo>
                  <a:lnTo>
                    <a:pt x="93818" y="306306"/>
                  </a:lnTo>
                  <a:lnTo>
                    <a:pt x="103449" y="331529"/>
                  </a:lnTo>
                  <a:lnTo>
                    <a:pt x="105950" y="348421"/>
                  </a:lnTo>
                  <a:lnTo>
                    <a:pt x="103298" y="363454"/>
                  </a:lnTo>
                  <a:lnTo>
                    <a:pt x="96710" y="376486"/>
                  </a:lnTo>
                  <a:lnTo>
                    <a:pt x="86727" y="386980"/>
                  </a:lnTo>
                  <a:lnTo>
                    <a:pt x="77115" y="392587"/>
                  </a:lnTo>
                  <a:lnTo>
                    <a:pt x="6350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769">
            <a:extLst>
              <a:ext uri="{FF2B5EF4-FFF2-40B4-BE49-F238E27FC236}">
                <a16:creationId xmlns:a16="http://schemas.microsoft.com/office/drawing/2014/main" xmlns="" id="{6CC57FCD-15A2-47CB-A489-970D6E82A3A7}"/>
              </a:ext>
            </a:extLst>
          </p:cNvPr>
          <p:cNvGrpSpPr/>
          <p:nvPr/>
        </p:nvGrpSpPr>
        <p:grpSpPr>
          <a:xfrm>
            <a:off x="7011159" y="4768850"/>
            <a:ext cx="3328088" cy="1739901"/>
            <a:chOff x="7011159" y="4768850"/>
            <a:chExt cx="3328088" cy="1739901"/>
          </a:xfrm>
        </p:grpSpPr>
        <p:sp>
          <p:nvSpPr>
            <p:cNvPr id="223" name="SMARTInkShape-3587">
              <a:extLst>
                <a:ext uri="{FF2B5EF4-FFF2-40B4-BE49-F238E27FC236}">
                  <a16:creationId xmlns:a16="http://schemas.microsoft.com/office/drawing/2014/main" xmlns="" id="{C48CE3FA-32D5-48F8-8B23-C5AB24016B9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772650" y="6060879"/>
              <a:ext cx="19051" cy="225622"/>
            </a:xfrm>
            <a:custGeom>
              <a:avLst/>
              <a:gdLst/>
              <a:ahLst/>
              <a:cxnLst/>
              <a:rect l="0" t="0" r="0" b="0"/>
              <a:pathLst>
                <a:path w="19051" h="22562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0261" y="26568"/>
                  </a:lnTo>
                  <a:lnTo>
                    <a:pt x="4560" y="69419"/>
                  </a:lnTo>
                  <a:lnTo>
                    <a:pt x="2026" y="109632"/>
                  </a:lnTo>
                  <a:lnTo>
                    <a:pt x="901" y="146789"/>
                  </a:lnTo>
                  <a:lnTo>
                    <a:pt x="266" y="191915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588">
              <a:extLst>
                <a:ext uri="{FF2B5EF4-FFF2-40B4-BE49-F238E27FC236}">
                  <a16:creationId xmlns:a16="http://schemas.microsoft.com/office/drawing/2014/main" xmlns="" id="{02C283B2-A1BC-48D7-BC8B-237DCF60C1E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502460" y="5959666"/>
              <a:ext cx="136841" cy="371285"/>
            </a:xfrm>
            <a:custGeom>
              <a:avLst/>
              <a:gdLst/>
              <a:ahLst/>
              <a:cxnLst/>
              <a:rect l="0" t="0" r="0" b="0"/>
              <a:pathLst>
                <a:path w="136841" h="371285">
                  <a:moveTo>
                    <a:pt x="136840" y="22034"/>
                  </a:moveTo>
                  <a:lnTo>
                    <a:pt x="136840" y="22034"/>
                  </a:lnTo>
                  <a:lnTo>
                    <a:pt x="133469" y="18663"/>
                  </a:lnTo>
                  <a:lnTo>
                    <a:pt x="131814" y="15127"/>
                  </a:lnTo>
                  <a:lnTo>
                    <a:pt x="131373" y="13195"/>
                  </a:lnTo>
                  <a:lnTo>
                    <a:pt x="127380" y="7107"/>
                  </a:lnTo>
                  <a:lnTo>
                    <a:pt x="121818" y="4817"/>
                  </a:lnTo>
                  <a:lnTo>
                    <a:pt x="80957" y="0"/>
                  </a:lnTo>
                  <a:lnTo>
                    <a:pt x="60498" y="3069"/>
                  </a:lnTo>
                  <a:lnTo>
                    <a:pt x="44350" y="9136"/>
                  </a:lnTo>
                  <a:lnTo>
                    <a:pt x="33879" y="16537"/>
                  </a:lnTo>
                  <a:lnTo>
                    <a:pt x="30099" y="20486"/>
                  </a:lnTo>
                  <a:lnTo>
                    <a:pt x="25900" y="32399"/>
                  </a:lnTo>
                  <a:lnTo>
                    <a:pt x="24779" y="39528"/>
                  </a:lnTo>
                  <a:lnTo>
                    <a:pt x="29180" y="56855"/>
                  </a:lnTo>
                  <a:lnTo>
                    <a:pt x="52622" y="96724"/>
                  </a:lnTo>
                  <a:lnTo>
                    <a:pt x="77950" y="139275"/>
                  </a:lnTo>
                  <a:lnTo>
                    <a:pt x="85501" y="163042"/>
                  </a:lnTo>
                  <a:lnTo>
                    <a:pt x="84270" y="173894"/>
                  </a:lnTo>
                  <a:lnTo>
                    <a:pt x="73494" y="193480"/>
                  </a:lnTo>
                  <a:lnTo>
                    <a:pt x="67093" y="199126"/>
                  </a:lnTo>
                  <a:lnTo>
                    <a:pt x="60707" y="202183"/>
                  </a:lnTo>
                  <a:lnTo>
                    <a:pt x="49381" y="203701"/>
                  </a:lnTo>
                  <a:lnTo>
                    <a:pt x="41995" y="202023"/>
                  </a:lnTo>
                  <a:lnTo>
                    <a:pt x="39744" y="200588"/>
                  </a:lnTo>
                  <a:lnTo>
                    <a:pt x="38242" y="198924"/>
                  </a:lnTo>
                  <a:lnTo>
                    <a:pt x="37241" y="197111"/>
                  </a:lnTo>
                  <a:lnTo>
                    <a:pt x="37985" y="195197"/>
                  </a:lnTo>
                  <a:lnTo>
                    <a:pt x="42574" y="191188"/>
                  </a:lnTo>
                  <a:lnTo>
                    <a:pt x="47185" y="191953"/>
                  </a:lnTo>
                  <a:lnTo>
                    <a:pt x="59833" y="198448"/>
                  </a:lnTo>
                  <a:lnTo>
                    <a:pt x="69219" y="210271"/>
                  </a:lnTo>
                  <a:lnTo>
                    <a:pt x="72709" y="217376"/>
                  </a:lnTo>
                  <a:lnTo>
                    <a:pt x="72824" y="232795"/>
                  </a:lnTo>
                  <a:lnTo>
                    <a:pt x="70879" y="240858"/>
                  </a:lnTo>
                  <a:lnTo>
                    <a:pt x="44545" y="279174"/>
                  </a:lnTo>
                  <a:lnTo>
                    <a:pt x="16747" y="320999"/>
                  </a:lnTo>
                  <a:lnTo>
                    <a:pt x="3576" y="339295"/>
                  </a:lnTo>
                  <a:lnTo>
                    <a:pt x="0" y="349070"/>
                  </a:lnTo>
                  <a:lnTo>
                    <a:pt x="4691" y="353653"/>
                  </a:lnTo>
                  <a:lnTo>
                    <a:pt x="24955" y="362507"/>
                  </a:lnTo>
                  <a:lnTo>
                    <a:pt x="56540" y="367383"/>
                  </a:lnTo>
                  <a:lnTo>
                    <a:pt x="111440" y="37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89">
              <a:extLst>
                <a:ext uri="{FF2B5EF4-FFF2-40B4-BE49-F238E27FC236}">
                  <a16:creationId xmlns:a16="http://schemas.microsoft.com/office/drawing/2014/main" xmlns="" id="{3FE7B1F9-5A8C-48EF-BC2C-692CFE5286D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870950" y="6060879"/>
              <a:ext cx="83768" cy="371672"/>
            </a:xfrm>
            <a:custGeom>
              <a:avLst/>
              <a:gdLst/>
              <a:ahLst/>
              <a:cxnLst/>
              <a:rect l="0" t="0" r="0" b="0"/>
              <a:pathLst>
                <a:path w="83768" h="371672">
                  <a:moveTo>
                    <a:pt x="31750" y="3371"/>
                  </a:moveTo>
                  <a:lnTo>
                    <a:pt x="31750" y="3371"/>
                  </a:lnTo>
                  <a:lnTo>
                    <a:pt x="38492" y="0"/>
                  </a:lnTo>
                  <a:lnTo>
                    <a:pt x="56168" y="1274"/>
                  </a:lnTo>
                  <a:lnTo>
                    <a:pt x="67532" y="8083"/>
                  </a:lnTo>
                  <a:lnTo>
                    <a:pt x="72538" y="12863"/>
                  </a:lnTo>
                  <a:lnTo>
                    <a:pt x="82955" y="36444"/>
                  </a:lnTo>
                  <a:lnTo>
                    <a:pt x="83767" y="69145"/>
                  </a:lnTo>
                  <a:lnTo>
                    <a:pt x="75565" y="91400"/>
                  </a:lnTo>
                  <a:lnTo>
                    <a:pt x="50674" y="134431"/>
                  </a:lnTo>
                  <a:lnTo>
                    <a:pt x="36220" y="162401"/>
                  </a:lnTo>
                  <a:lnTo>
                    <a:pt x="33737" y="174945"/>
                  </a:lnTo>
                  <a:lnTo>
                    <a:pt x="35709" y="193908"/>
                  </a:lnTo>
                  <a:lnTo>
                    <a:pt x="55566" y="240812"/>
                  </a:lnTo>
                  <a:lnTo>
                    <a:pt x="74388" y="284702"/>
                  </a:lnTo>
                  <a:lnTo>
                    <a:pt x="78218" y="304796"/>
                  </a:lnTo>
                  <a:lnTo>
                    <a:pt x="77567" y="325486"/>
                  </a:lnTo>
                  <a:lnTo>
                    <a:pt x="69281" y="342678"/>
                  </a:lnTo>
                  <a:lnTo>
                    <a:pt x="56897" y="355963"/>
                  </a:lnTo>
                  <a:lnTo>
                    <a:pt x="44338" y="364219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590">
              <a:extLst>
                <a:ext uri="{FF2B5EF4-FFF2-40B4-BE49-F238E27FC236}">
                  <a16:creationId xmlns:a16="http://schemas.microsoft.com/office/drawing/2014/main" xmlns="" id="{4FA20D8E-4445-4824-9ABB-B4AF9E9FE5D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681051" y="6163882"/>
              <a:ext cx="177200" cy="165661"/>
            </a:xfrm>
            <a:custGeom>
              <a:avLst/>
              <a:gdLst/>
              <a:ahLst/>
              <a:cxnLst/>
              <a:rect l="0" t="0" r="0" b="0"/>
              <a:pathLst>
                <a:path w="177200" h="165661">
                  <a:moveTo>
                    <a:pt x="31149" y="21018"/>
                  </a:moveTo>
                  <a:lnTo>
                    <a:pt x="31149" y="21018"/>
                  </a:lnTo>
                  <a:lnTo>
                    <a:pt x="37891" y="10905"/>
                  </a:lnTo>
                  <a:lnTo>
                    <a:pt x="48725" y="4059"/>
                  </a:lnTo>
                  <a:lnTo>
                    <a:pt x="55567" y="1244"/>
                  </a:lnTo>
                  <a:lnTo>
                    <a:pt x="70695" y="0"/>
                  </a:lnTo>
                  <a:lnTo>
                    <a:pt x="86119" y="2504"/>
                  </a:lnTo>
                  <a:lnTo>
                    <a:pt x="100030" y="8321"/>
                  </a:lnTo>
                  <a:lnTo>
                    <a:pt x="103176" y="13259"/>
                  </a:lnTo>
                  <a:lnTo>
                    <a:pt x="103861" y="19373"/>
                  </a:lnTo>
                  <a:lnTo>
                    <a:pt x="102907" y="26271"/>
                  </a:lnTo>
                  <a:lnTo>
                    <a:pt x="92439" y="41462"/>
                  </a:lnTo>
                  <a:lnTo>
                    <a:pt x="46955" y="86948"/>
                  </a:lnTo>
                  <a:lnTo>
                    <a:pt x="5130" y="127477"/>
                  </a:lnTo>
                  <a:lnTo>
                    <a:pt x="1808" y="133618"/>
                  </a:lnTo>
                  <a:lnTo>
                    <a:pt x="0" y="144205"/>
                  </a:lnTo>
                  <a:lnTo>
                    <a:pt x="3327" y="148299"/>
                  </a:lnTo>
                  <a:lnTo>
                    <a:pt x="16432" y="154728"/>
                  </a:lnTo>
                  <a:lnTo>
                    <a:pt x="60776" y="163898"/>
                  </a:lnTo>
                  <a:lnTo>
                    <a:pt x="92999" y="165660"/>
                  </a:lnTo>
                  <a:lnTo>
                    <a:pt x="126607" y="164561"/>
                  </a:lnTo>
                  <a:lnTo>
                    <a:pt x="177199" y="160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591">
              <a:extLst>
                <a:ext uri="{FF2B5EF4-FFF2-40B4-BE49-F238E27FC236}">
                  <a16:creationId xmlns:a16="http://schemas.microsoft.com/office/drawing/2014/main" xmlns="" id="{9C8CBECF-0B2D-44FF-BEC4-B215059C386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566150" y="633095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0"/>
                  </a:moveTo>
                  <a:lnTo>
                    <a:pt x="50800" y="0"/>
                  </a:lnTo>
                  <a:lnTo>
                    <a:pt x="34193" y="22382"/>
                  </a:lnTo>
                  <a:lnTo>
                    <a:pt x="15691" y="5864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592">
              <a:extLst>
                <a:ext uri="{FF2B5EF4-FFF2-40B4-BE49-F238E27FC236}">
                  <a16:creationId xmlns:a16="http://schemas.microsoft.com/office/drawing/2014/main" xmlns="" id="{83C2E7D6-7BBD-4551-91F9-68FDE5F7B7A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772650" y="6083598"/>
              <a:ext cx="175110" cy="215603"/>
            </a:xfrm>
            <a:custGeom>
              <a:avLst/>
              <a:gdLst/>
              <a:ahLst/>
              <a:cxnLst/>
              <a:rect l="0" t="0" r="0" b="0"/>
              <a:pathLst>
                <a:path w="175110" h="215603">
                  <a:moveTo>
                    <a:pt x="0" y="94952"/>
                  </a:moveTo>
                  <a:lnTo>
                    <a:pt x="0" y="94952"/>
                  </a:lnTo>
                  <a:lnTo>
                    <a:pt x="41796" y="98610"/>
                  </a:lnTo>
                  <a:lnTo>
                    <a:pt x="88034" y="94232"/>
                  </a:lnTo>
                  <a:lnTo>
                    <a:pt x="120786" y="80158"/>
                  </a:lnTo>
                  <a:lnTo>
                    <a:pt x="143503" y="61876"/>
                  </a:lnTo>
                  <a:lnTo>
                    <a:pt x="159484" y="37487"/>
                  </a:lnTo>
                  <a:lnTo>
                    <a:pt x="175109" y="0"/>
                  </a:lnTo>
                  <a:lnTo>
                    <a:pt x="170960" y="28291"/>
                  </a:lnTo>
                  <a:lnTo>
                    <a:pt x="162765" y="73792"/>
                  </a:lnTo>
                  <a:lnTo>
                    <a:pt x="154419" y="110477"/>
                  </a:lnTo>
                  <a:lnTo>
                    <a:pt x="146007" y="150770"/>
                  </a:lnTo>
                  <a:lnTo>
                    <a:pt x="133350" y="215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593">
              <a:extLst>
                <a:ext uri="{FF2B5EF4-FFF2-40B4-BE49-F238E27FC236}">
                  <a16:creationId xmlns:a16="http://schemas.microsoft.com/office/drawing/2014/main" xmlns="" id="{2F20F133-DAD6-4A1E-9772-E5B5E201D95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950450" y="62992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39573" y="276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594">
              <a:extLst>
                <a:ext uri="{FF2B5EF4-FFF2-40B4-BE49-F238E27FC236}">
                  <a16:creationId xmlns:a16="http://schemas.microsoft.com/office/drawing/2014/main" xmlns="" id="{C993C5F7-669B-4DC7-BB87-BED368D979C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109200" y="6095608"/>
              <a:ext cx="68146" cy="235343"/>
            </a:xfrm>
            <a:custGeom>
              <a:avLst/>
              <a:gdLst/>
              <a:ahLst/>
              <a:cxnLst/>
              <a:rect l="0" t="0" r="0" b="0"/>
              <a:pathLst>
                <a:path w="68146" h="235343">
                  <a:moveTo>
                    <a:pt x="6350" y="6742"/>
                  </a:moveTo>
                  <a:lnTo>
                    <a:pt x="6350" y="6742"/>
                  </a:lnTo>
                  <a:lnTo>
                    <a:pt x="29947" y="0"/>
                  </a:lnTo>
                  <a:lnTo>
                    <a:pt x="40425" y="1542"/>
                  </a:lnTo>
                  <a:lnTo>
                    <a:pt x="61477" y="12662"/>
                  </a:lnTo>
                  <a:lnTo>
                    <a:pt x="64973" y="20566"/>
                  </a:lnTo>
                  <a:lnTo>
                    <a:pt x="63777" y="29364"/>
                  </a:lnTo>
                  <a:lnTo>
                    <a:pt x="53040" y="47135"/>
                  </a:lnTo>
                  <a:lnTo>
                    <a:pt x="36509" y="62089"/>
                  </a:lnTo>
                  <a:lnTo>
                    <a:pt x="34217" y="70451"/>
                  </a:lnTo>
                  <a:lnTo>
                    <a:pt x="36216" y="79554"/>
                  </a:lnTo>
                  <a:lnTo>
                    <a:pt x="68145" y="126253"/>
                  </a:lnTo>
                  <a:lnTo>
                    <a:pt x="65891" y="145682"/>
                  </a:lnTo>
                  <a:lnTo>
                    <a:pt x="55217" y="169219"/>
                  </a:lnTo>
                  <a:lnTo>
                    <a:pt x="27363" y="212304"/>
                  </a:lnTo>
                  <a:lnTo>
                    <a:pt x="8420" y="232592"/>
                  </a:lnTo>
                  <a:lnTo>
                    <a:pt x="5614" y="234214"/>
                  </a:lnTo>
                  <a:lnTo>
                    <a:pt x="0" y="235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595">
              <a:extLst>
                <a:ext uri="{FF2B5EF4-FFF2-40B4-BE49-F238E27FC236}">
                  <a16:creationId xmlns:a16="http://schemas.microsoft.com/office/drawing/2014/main" xmlns="" id="{1B304898-50F6-4D89-B4DD-EDC19D3E456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290563" y="6032500"/>
              <a:ext cx="48684" cy="374651"/>
            </a:xfrm>
            <a:custGeom>
              <a:avLst/>
              <a:gdLst/>
              <a:ahLst/>
              <a:cxnLst/>
              <a:rect l="0" t="0" r="0" b="0"/>
              <a:pathLst>
                <a:path w="48684" h="374651">
                  <a:moveTo>
                    <a:pt x="9137" y="0"/>
                  </a:moveTo>
                  <a:lnTo>
                    <a:pt x="9137" y="0"/>
                  </a:lnTo>
                  <a:lnTo>
                    <a:pt x="29363" y="10113"/>
                  </a:lnTo>
                  <a:lnTo>
                    <a:pt x="43056" y="30130"/>
                  </a:lnTo>
                  <a:lnTo>
                    <a:pt x="48683" y="43369"/>
                  </a:lnTo>
                  <a:lnTo>
                    <a:pt x="46791" y="58546"/>
                  </a:lnTo>
                  <a:lnTo>
                    <a:pt x="21390" y="106011"/>
                  </a:lnTo>
                  <a:lnTo>
                    <a:pt x="8467" y="126844"/>
                  </a:lnTo>
                  <a:lnTo>
                    <a:pt x="1783" y="171380"/>
                  </a:lnTo>
                  <a:lnTo>
                    <a:pt x="0" y="201037"/>
                  </a:lnTo>
                  <a:lnTo>
                    <a:pt x="1783" y="241515"/>
                  </a:lnTo>
                  <a:lnTo>
                    <a:pt x="7279" y="273145"/>
                  </a:lnTo>
                  <a:lnTo>
                    <a:pt x="14425" y="310722"/>
                  </a:lnTo>
                  <a:lnTo>
                    <a:pt x="14780" y="339653"/>
                  </a:lnTo>
                  <a:lnTo>
                    <a:pt x="9137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596">
              <a:extLst>
                <a:ext uri="{FF2B5EF4-FFF2-40B4-BE49-F238E27FC236}">
                  <a16:creationId xmlns:a16="http://schemas.microsoft.com/office/drawing/2014/main" xmlns="" id="{897DBE6F-78F5-4A8E-98B1-63DDADFE5A9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870133" y="4809124"/>
              <a:ext cx="123613" cy="287819"/>
            </a:xfrm>
            <a:custGeom>
              <a:avLst/>
              <a:gdLst/>
              <a:ahLst/>
              <a:cxnLst/>
              <a:rect l="0" t="0" r="0" b="0"/>
              <a:pathLst>
                <a:path w="123613" h="287819">
                  <a:moveTo>
                    <a:pt x="35617" y="74026"/>
                  </a:moveTo>
                  <a:lnTo>
                    <a:pt x="35617" y="74026"/>
                  </a:lnTo>
                  <a:lnTo>
                    <a:pt x="32246" y="74026"/>
                  </a:lnTo>
                  <a:lnTo>
                    <a:pt x="28709" y="75907"/>
                  </a:lnTo>
                  <a:lnTo>
                    <a:pt x="26778" y="77397"/>
                  </a:lnTo>
                  <a:lnTo>
                    <a:pt x="17319" y="92977"/>
                  </a:lnTo>
                  <a:lnTo>
                    <a:pt x="12321" y="128951"/>
                  </a:lnTo>
                  <a:lnTo>
                    <a:pt x="11152" y="161232"/>
                  </a:lnTo>
                  <a:lnTo>
                    <a:pt x="10632" y="196039"/>
                  </a:lnTo>
                  <a:lnTo>
                    <a:pt x="10401" y="230325"/>
                  </a:lnTo>
                  <a:lnTo>
                    <a:pt x="9548" y="275931"/>
                  </a:lnTo>
                  <a:lnTo>
                    <a:pt x="6863" y="286764"/>
                  </a:lnTo>
                  <a:lnTo>
                    <a:pt x="5864" y="287818"/>
                  </a:lnTo>
                  <a:lnTo>
                    <a:pt x="5198" y="286404"/>
                  </a:lnTo>
                  <a:lnTo>
                    <a:pt x="4130" y="248700"/>
                  </a:lnTo>
                  <a:lnTo>
                    <a:pt x="5865" y="210220"/>
                  </a:lnTo>
                  <a:lnTo>
                    <a:pt x="9694" y="164896"/>
                  </a:lnTo>
                  <a:lnTo>
                    <a:pt x="12690" y="140956"/>
                  </a:lnTo>
                  <a:lnTo>
                    <a:pt x="19783" y="95306"/>
                  </a:lnTo>
                  <a:lnTo>
                    <a:pt x="27639" y="58554"/>
                  </a:lnTo>
                  <a:lnTo>
                    <a:pt x="43366" y="20209"/>
                  </a:lnTo>
                  <a:lnTo>
                    <a:pt x="55289" y="5893"/>
                  </a:lnTo>
                  <a:lnTo>
                    <a:pt x="61432" y="1087"/>
                  </a:lnTo>
                  <a:lnTo>
                    <a:pt x="69054" y="0"/>
                  </a:lnTo>
                  <a:lnTo>
                    <a:pt x="86932" y="4437"/>
                  </a:lnTo>
                  <a:lnTo>
                    <a:pt x="102873" y="17227"/>
                  </a:lnTo>
                  <a:lnTo>
                    <a:pt x="115604" y="35376"/>
                  </a:lnTo>
                  <a:lnTo>
                    <a:pt x="123612" y="57554"/>
                  </a:lnTo>
                  <a:lnTo>
                    <a:pt x="122502" y="69395"/>
                  </a:lnTo>
                  <a:lnTo>
                    <a:pt x="111862" y="93840"/>
                  </a:lnTo>
                  <a:lnTo>
                    <a:pt x="93493" y="113171"/>
                  </a:lnTo>
                  <a:lnTo>
                    <a:pt x="61232" y="132191"/>
                  </a:lnTo>
                  <a:lnTo>
                    <a:pt x="40652" y="137977"/>
                  </a:lnTo>
                  <a:lnTo>
                    <a:pt x="3104" y="138364"/>
                  </a:lnTo>
                  <a:lnTo>
                    <a:pt x="1242" y="139496"/>
                  </a:lnTo>
                  <a:lnTo>
                    <a:pt x="0" y="140956"/>
                  </a:lnTo>
                  <a:lnTo>
                    <a:pt x="2383" y="148222"/>
                  </a:lnTo>
                  <a:lnTo>
                    <a:pt x="15421" y="166096"/>
                  </a:lnTo>
                  <a:lnTo>
                    <a:pt x="53235" y="211451"/>
                  </a:lnTo>
                  <a:lnTo>
                    <a:pt x="86552" y="255218"/>
                  </a:lnTo>
                  <a:lnTo>
                    <a:pt x="111817" y="283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597">
              <a:extLst>
                <a:ext uri="{FF2B5EF4-FFF2-40B4-BE49-F238E27FC236}">
                  <a16:creationId xmlns:a16="http://schemas.microsoft.com/office/drawing/2014/main" xmlns="" id="{62249403-8613-4C51-89AD-05914BCBEEF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103582" y="4876800"/>
              <a:ext cx="185453" cy="213665"/>
            </a:xfrm>
            <a:custGeom>
              <a:avLst/>
              <a:gdLst/>
              <a:ahLst/>
              <a:cxnLst/>
              <a:rect l="0" t="0" r="0" b="0"/>
              <a:pathLst>
                <a:path w="185453" h="213665">
                  <a:moveTo>
                    <a:pt x="11718" y="50800"/>
                  </a:moveTo>
                  <a:lnTo>
                    <a:pt x="11718" y="50800"/>
                  </a:lnTo>
                  <a:lnTo>
                    <a:pt x="17185" y="39865"/>
                  </a:lnTo>
                  <a:lnTo>
                    <a:pt x="16070" y="76633"/>
                  </a:lnTo>
                  <a:lnTo>
                    <a:pt x="11126" y="116310"/>
                  </a:lnTo>
                  <a:lnTo>
                    <a:pt x="7074" y="159345"/>
                  </a:lnTo>
                  <a:lnTo>
                    <a:pt x="2334" y="204650"/>
                  </a:lnTo>
                  <a:lnTo>
                    <a:pt x="0" y="213664"/>
                  </a:lnTo>
                  <a:lnTo>
                    <a:pt x="6056" y="175423"/>
                  </a:lnTo>
                  <a:lnTo>
                    <a:pt x="11317" y="144993"/>
                  </a:lnTo>
                  <a:lnTo>
                    <a:pt x="20712" y="107951"/>
                  </a:lnTo>
                  <a:lnTo>
                    <a:pt x="34530" y="64284"/>
                  </a:lnTo>
                  <a:lnTo>
                    <a:pt x="43258" y="49738"/>
                  </a:lnTo>
                  <a:lnTo>
                    <a:pt x="47562" y="45858"/>
                  </a:lnTo>
                  <a:lnTo>
                    <a:pt x="51137" y="46094"/>
                  </a:lnTo>
                  <a:lnTo>
                    <a:pt x="54225" y="49074"/>
                  </a:lnTo>
                  <a:lnTo>
                    <a:pt x="76634" y="92723"/>
                  </a:lnTo>
                  <a:lnTo>
                    <a:pt x="96099" y="132288"/>
                  </a:lnTo>
                  <a:lnTo>
                    <a:pt x="123581" y="169019"/>
                  </a:lnTo>
                  <a:lnTo>
                    <a:pt x="151951" y="191426"/>
                  </a:lnTo>
                  <a:lnTo>
                    <a:pt x="164825" y="194909"/>
                  </a:lnTo>
                  <a:lnTo>
                    <a:pt x="169528" y="192029"/>
                  </a:lnTo>
                  <a:lnTo>
                    <a:pt x="176635" y="179420"/>
                  </a:lnTo>
                  <a:lnTo>
                    <a:pt x="184604" y="145746"/>
                  </a:lnTo>
                  <a:lnTo>
                    <a:pt x="185452" y="112989"/>
                  </a:lnTo>
                  <a:lnTo>
                    <a:pt x="184183" y="77028"/>
                  </a:lnTo>
                  <a:lnTo>
                    <a:pt x="183469" y="32544"/>
                  </a:lnTo>
                  <a:lnTo>
                    <a:pt x="183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598">
              <a:extLst>
                <a:ext uri="{FF2B5EF4-FFF2-40B4-BE49-F238E27FC236}">
                  <a16:creationId xmlns:a16="http://schemas.microsoft.com/office/drawing/2014/main" xmlns="" id="{F03ECB4B-B935-4F11-AB08-8789A81129D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350250" y="4834272"/>
              <a:ext cx="181425" cy="247146"/>
            </a:xfrm>
            <a:custGeom>
              <a:avLst/>
              <a:gdLst/>
              <a:ahLst/>
              <a:cxnLst/>
              <a:rect l="0" t="0" r="0" b="0"/>
              <a:pathLst>
                <a:path w="181425" h="247146">
                  <a:moveTo>
                    <a:pt x="44450" y="99678"/>
                  </a:moveTo>
                  <a:lnTo>
                    <a:pt x="44450" y="99678"/>
                  </a:lnTo>
                  <a:lnTo>
                    <a:pt x="44449" y="85372"/>
                  </a:lnTo>
                  <a:lnTo>
                    <a:pt x="43745" y="85202"/>
                  </a:lnTo>
                  <a:lnTo>
                    <a:pt x="41079" y="88776"/>
                  </a:lnTo>
                  <a:lnTo>
                    <a:pt x="33466" y="134174"/>
                  </a:lnTo>
                  <a:lnTo>
                    <a:pt x="30376" y="170341"/>
                  </a:lnTo>
                  <a:lnTo>
                    <a:pt x="26383" y="213747"/>
                  </a:lnTo>
                  <a:lnTo>
                    <a:pt x="25691" y="227315"/>
                  </a:lnTo>
                  <a:lnTo>
                    <a:pt x="26300" y="226397"/>
                  </a:lnTo>
                  <a:lnTo>
                    <a:pt x="37635" y="183689"/>
                  </a:lnTo>
                  <a:lnTo>
                    <a:pt x="47065" y="149952"/>
                  </a:lnTo>
                  <a:lnTo>
                    <a:pt x="57607" y="110732"/>
                  </a:lnTo>
                  <a:lnTo>
                    <a:pt x="66995" y="67432"/>
                  </a:lnTo>
                  <a:lnTo>
                    <a:pt x="75871" y="33605"/>
                  </a:lnTo>
                  <a:lnTo>
                    <a:pt x="86921" y="4136"/>
                  </a:lnTo>
                  <a:lnTo>
                    <a:pt x="89698" y="0"/>
                  </a:lnTo>
                  <a:lnTo>
                    <a:pt x="93665" y="65"/>
                  </a:lnTo>
                  <a:lnTo>
                    <a:pt x="103718" y="7663"/>
                  </a:lnTo>
                  <a:lnTo>
                    <a:pt x="128019" y="41291"/>
                  </a:lnTo>
                  <a:lnTo>
                    <a:pt x="147443" y="74904"/>
                  </a:lnTo>
                  <a:lnTo>
                    <a:pt x="165719" y="113362"/>
                  </a:lnTo>
                  <a:lnTo>
                    <a:pt x="178546" y="153973"/>
                  </a:lnTo>
                  <a:lnTo>
                    <a:pt x="181424" y="188014"/>
                  </a:lnTo>
                  <a:lnTo>
                    <a:pt x="180215" y="203019"/>
                  </a:lnTo>
                  <a:lnTo>
                    <a:pt x="175177" y="215139"/>
                  </a:lnTo>
                  <a:lnTo>
                    <a:pt x="158290" y="234249"/>
                  </a:lnTo>
                  <a:lnTo>
                    <a:pt x="134792" y="244154"/>
                  </a:lnTo>
                  <a:lnTo>
                    <a:pt x="108591" y="247145"/>
                  </a:lnTo>
                  <a:lnTo>
                    <a:pt x="70040" y="240895"/>
                  </a:lnTo>
                  <a:lnTo>
                    <a:pt x="24732" y="228023"/>
                  </a:lnTo>
                  <a:lnTo>
                    <a:pt x="10992" y="222337"/>
                  </a:lnTo>
                  <a:lnTo>
                    <a:pt x="7328" y="218845"/>
                  </a:lnTo>
                  <a:lnTo>
                    <a:pt x="0" y="20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599">
              <a:extLst>
                <a:ext uri="{FF2B5EF4-FFF2-40B4-BE49-F238E27FC236}">
                  <a16:creationId xmlns:a16="http://schemas.microsoft.com/office/drawing/2014/main" xmlns="" id="{2C40C30B-4691-4458-8B96-1F4A4116D92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637351" y="4785932"/>
              <a:ext cx="163750" cy="281369"/>
            </a:xfrm>
            <a:custGeom>
              <a:avLst/>
              <a:gdLst/>
              <a:ahLst/>
              <a:cxnLst/>
              <a:rect l="0" t="0" r="0" b="0"/>
              <a:pathLst>
                <a:path w="163750" h="281369">
                  <a:moveTo>
                    <a:pt x="125649" y="21018"/>
                  </a:moveTo>
                  <a:lnTo>
                    <a:pt x="125649" y="21018"/>
                  </a:lnTo>
                  <a:lnTo>
                    <a:pt x="109735" y="7220"/>
                  </a:lnTo>
                  <a:lnTo>
                    <a:pt x="95763" y="1245"/>
                  </a:lnTo>
                  <a:lnTo>
                    <a:pt x="80146" y="0"/>
                  </a:lnTo>
                  <a:lnTo>
                    <a:pt x="72030" y="656"/>
                  </a:lnTo>
                  <a:lnTo>
                    <a:pt x="55487" y="12674"/>
                  </a:lnTo>
                  <a:lnTo>
                    <a:pt x="28425" y="47003"/>
                  </a:lnTo>
                  <a:lnTo>
                    <a:pt x="11177" y="77017"/>
                  </a:lnTo>
                  <a:lnTo>
                    <a:pt x="1159" y="109171"/>
                  </a:lnTo>
                  <a:lnTo>
                    <a:pt x="0" y="142276"/>
                  </a:lnTo>
                  <a:lnTo>
                    <a:pt x="1667" y="159007"/>
                  </a:lnTo>
                  <a:lnTo>
                    <a:pt x="16688" y="190767"/>
                  </a:lnTo>
                  <a:lnTo>
                    <a:pt x="41238" y="219934"/>
                  </a:lnTo>
                  <a:lnTo>
                    <a:pt x="73317" y="244657"/>
                  </a:lnTo>
                  <a:lnTo>
                    <a:pt x="108741" y="261759"/>
                  </a:lnTo>
                  <a:lnTo>
                    <a:pt x="163749" y="28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600">
              <a:extLst>
                <a:ext uri="{FF2B5EF4-FFF2-40B4-BE49-F238E27FC236}">
                  <a16:creationId xmlns:a16="http://schemas.microsoft.com/office/drawing/2014/main" xmlns="" id="{1B809F69-651C-4416-8168-7F2E93E049F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832850" y="4845050"/>
              <a:ext cx="12193" cy="209551"/>
            </a:xfrm>
            <a:custGeom>
              <a:avLst/>
              <a:gdLst/>
              <a:ahLst/>
              <a:cxnLst/>
              <a:rect l="0" t="0" r="0" b="0"/>
              <a:pathLst>
                <a:path w="12193" h="209551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1556" y="86876"/>
                  </a:lnTo>
                  <a:lnTo>
                    <a:pt x="12192" y="120691"/>
                  </a:lnTo>
                  <a:lnTo>
                    <a:pt x="10668" y="167699"/>
                  </a:lnTo>
                  <a:lnTo>
                    <a:pt x="6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601">
              <a:extLst>
                <a:ext uri="{FF2B5EF4-FFF2-40B4-BE49-F238E27FC236}">
                  <a16:creationId xmlns:a16="http://schemas.microsoft.com/office/drawing/2014/main" xmlns="" id="{CD2F8B94-7805-4F51-A15F-7C9C2DD181F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877300" y="501650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59711" y="11550"/>
                  </a:lnTo>
                  <a:lnTo>
                    <a:pt x="36626" y="5090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602">
              <a:extLst>
                <a:ext uri="{FF2B5EF4-FFF2-40B4-BE49-F238E27FC236}">
                  <a16:creationId xmlns:a16="http://schemas.microsoft.com/office/drawing/2014/main" xmlns="" id="{A76547B2-6B0C-46E4-8AAE-9F36733FD9C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985249" y="4825179"/>
              <a:ext cx="108151" cy="213459"/>
            </a:xfrm>
            <a:custGeom>
              <a:avLst/>
              <a:gdLst/>
              <a:ahLst/>
              <a:cxnLst/>
              <a:rect l="0" t="0" r="0" b="0"/>
              <a:pathLst>
                <a:path w="108151" h="213459">
                  <a:moveTo>
                    <a:pt x="1" y="32571"/>
                  </a:moveTo>
                  <a:lnTo>
                    <a:pt x="1" y="32571"/>
                  </a:lnTo>
                  <a:lnTo>
                    <a:pt x="0" y="22458"/>
                  </a:lnTo>
                  <a:lnTo>
                    <a:pt x="2117" y="18067"/>
                  </a:lnTo>
                  <a:lnTo>
                    <a:pt x="10114" y="9427"/>
                  </a:lnTo>
                  <a:lnTo>
                    <a:pt x="36628" y="0"/>
                  </a:lnTo>
                  <a:lnTo>
                    <a:pt x="57437" y="691"/>
                  </a:lnTo>
                  <a:lnTo>
                    <a:pt x="85223" y="9014"/>
                  </a:lnTo>
                  <a:lnTo>
                    <a:pt x="92798" y="12633"/>
                  </a:lnTo>
                  <a:lnTo>
                    <a:pt x="103097" y="24180"/>
                  </a:lnTo>
                  <a:lnTo>
                    <a:pt x="106832" y="31210"/>
                  </a:lnTo>
                  <a:lnTo>
                    <a:pt x="107910" y="38014"/>
                  </a:lnTo>
                  <a:lnTo>
                    <a:pt x="105345" y="51218"/>
                  </a:lnTo>
                  <a:lnTo>
                    <a:pt x="97621" y="62260"/>
                  </a:lnTo>
                  <a:lnTo>
                    <a:pt x="87837" y="70461"/>
                  </a:lnTo>
                  <a:lnTo>
                    <a:pt x="75102" y="75077"/>
                  </a:lnTo>
                  <a:lnTo>
                    <a:pt x="69127" y="76157"/>
                  </a:lnTo>
                  <a:lnTo>
                    <a:pt x="67252" y="77150"/>
                  </a:lnTo>
                  <a:lnTo>
                    <a:pt x="66002" y="78519"/>
                  </a:lnTo>
                  <a:lnTo>
                    <a:pt x="63995" y="82413"/>
                  </a:lnTo>
                  <a:lnTo>
                    <a:pt x="100234" y="125692"/>
                  </a:lnTo>
                  <a:lnTo>
                    <a:pt x="107343" y="143808"/>
                  </a:lnTo>
                  <a:lnTo>
                    <a:pt x="108150" y="161267"/>
                  </a:lnTo>
                  <a:lnTo>
                    <a:pt x="101268" y="186963"/>
                  </a:lnTo>
                  <a:lnTo>
                    <a:pt x="92281" y="200203"/>
                  </a:lnTo>
                  <a:lnTo>
                    <a:pt x="81936" y="209380"/>
                  </a:lnTo>
                  <a:lnTo>
                    <a:pt x="72635" y="213458"/>
                  </a:lnTo>
                  <a:lnTo>
                    <a:pt x="63797" y="213389"/>
                  </a:lnTo>
                  <a:lnTo>
                    <a:pt x="50801" y="21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603">
              <a:extLst>
                <a:ext uri="{FF2B5EF4-FFF2-40B4-BE49-F238E27FC236}">
                  <a16:creationId xmlns:a16="http://schemas.microsoft.com/office/drawing/2014/main" xmlns="" id="{931FAA9C-BC1F-4A8D-BB69-3CEB29C384A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150350" y="4768850"/>
              <a:ext cx="131372" cy="317501"/>
            </a:xfrm>
            <a:custGeom>
              <a:avLst/>
              <a:gdLst/>
              <a:ahLst/>
              <a:cxnLst/>
              <a:rect l="0" t="0" r="0" b="0"/>
              <a:pathLst>
                <a:path w="131372" h="317501">
                  <a:moveTo>
                    <a:pt x="25400" y="0"/>
                  </a:moveTo>
                  <a:lnTo>
                    <a:pt x="25400" y="0"/>
                  </a:lnTo>
                  <a:lnTo>
                    <a:pt x="49818" y="15580"/>
                  </a:lnTo>
                  <a:lnTo>
                    <a:pt x="90509" y="61769"/>
                  </a:lnTo>
                  <a:lnTo>
                    <a:pt x="111958" y="99890"/>
                  </a:lnTo>
                  <a:lnTo>
                    <a:pt x="125723" y="142703"/>
                  </a:lnTo>
                  <a:lnTo>
                    <a:pt x="131371" y="186896"/>
                  </a:lnTo>
                  <a:lnTo>
                    <a:pt x="126826" y="230055"/>
                  </a:lnTo>
                  <a:lnTo>
                    <a:pt x="108343" y="263349"/>
                  </a:lnTo>
                  <a:lnTo>
                    <a:pt x="95511" y="277166"/>
                  </a:lnTo>
                  <a:lnTo>
                    <a:pt x="60558" y="29628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604">
              <a:extLst>
                <a:ext uri="{FF2B5EF4-FFF2-40B4-BE49-F238E27FC236}">
                  <a16:creationId xmlns:a16="http://schemas.microsoft.com/office/drawing/2014/main" xmlns="" id="{CB0496F4-DB98-4ABF-9864-BB7F18976E0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854950" y="5208328"/>
              <a:ext cx="900162" cy="79527"/>
            </a:xfrm>
            <a:custGeom>
              <a:avLst/>
              <a:gdLst/>
              <a:ahLst/>
              <a:cxnLst/>
              <a:rect l="0" t="0" r="0" b="0"/>
              <a:pathLst>
                <a:path w="900162" h="79527">
                  <a:moveTo>
                    <a:pt x="0" y="11372"/>
                  </a:moveTo>
                  <a:lnTo>
                    <a:pt x="0" y="11372"/>
                  </a:lnTo>
                  <a:lnTo>
                    <a:pt x="32403" y="12078"/>
                  </a:lnTo>
                  <a:lnTo>
                    <a:pt x="77901" y="14743"/>
                  </a:lnTo>
                  <a:lnTo>
                    <a:pt x="112613" y="14325"/>
                  </a:lnTo>
                  <a:lnTo>
                    <a:pt x="154097" y="12635"/>
                  </a:lnTo>
                  <a:lnTo>
                    <a:pt x="200098" y="10097"/>
                  </a:lnTo>
                  <a:lnTo>
                    <a:pt x="255460" y="7700"/>
                  </a:lnTo>
                  <a:lnTo>
                    <a:pt x="317062" y="5396"/>
                  </a:lnTo>
                  <a:lnTo>
                    <a:pt x="382824" y="3154"/>
                  </a:lnTo>
                  <a:lnTo>
                    <a:pt x="452772" y="1660"/>
                  </a:lnTo>
                  <a:lnTo>
                    <a:pt x="525508" y="664"/>
                  </a:lnTo>
                  <a:lnTo>
                    <a:pt x="600106" y="0"/>
                  </a:lnTo>
                  <a:lnTo>
                    <a:pt x="664653" y="968"/>
                  </a:lnTo>
                  <a:lnTo>
                    <a:pt x="722502" y="3025"/>
                  </a:lnTo>
                  <a:lnTo>
                    <a:pt x="775885" y="5807"/>
                  </a:lnTo>
                  <a:lnTo>
                    <a:pt x="817118" y="8368"/>
                  </a:lnTo>
                  <a:lnTo>
                    <a:pt x="850251" y="10780"/>
                  </a:lnTo>
                  <a:lnTo>
                    <a:pt x="892945" y="15343"/>
                  </a:lnTo>
                  <a:lnTo>
                    <a:pt x="899391" y="17546"/>
                  </a:lnTo>
                  <a:lnTo>
                    <a:pt x="900161" y="19722"/>
                  </a:lnTo>
                  <a:lnTo>
                    <a:pt x="867149" y="22138"/>
                  </a:lnTo>
                  <a:lnTo>
                    <a:pt x="840566" y="22783"/>
                  </a:lnTo>
                  <a:lnTo>
                    <a:pt x="805910" y="22507"/>
                  </a:lnTo>
                  <a:lnTo>
                    <a:pt x="765873" y="21617"/>
                  </a:lnTo>
                  <a:lnTo>
                    <a:pt x="722249" y="20319"/>
                  </a:lnTo>
                  <a:lnTo>
                    <a:pt x="672705" y="20864"/>
                  </a:lnTo>
                  <a:lnTo>
                    <a:pt x="619214" y="22639"/>
                  </a:lnTo>
                  <a:lnTo>
                    <a:pt x="563092" y="25233"/>
                  </a:lnTo>
                  <a:lnTo>
                    <a:pt x="509450" y="28374"/>
                  </a:lnTo>
                  <a:lnTo>
                    <a:pt x="457461" y="31879"/>
                  </a:lnTo>
                  <a:lnTo>
                    <a:pt x="406574" y="35627"/>
                  </a:lnTo>
                  <a:lnTo>
                    <a:pt x="364888" y="40242"/>
                  </a:lnTo>
                  <a:lnTo>
                    <a:pt x="329336" y="45435"/>
                  </a:lnTo>
                  <a:lnTo>
                    <a:pt x="297873" y="51014"/>
                  </a:lnTo>
                  <a:lnTo>
                    <a:pt x="264798" y="60976"/>
                  </a:lnTo>
                  <a:lnTo>
                    <a:pt x="256965" y="65607"/>
                  </a:lnTo>
                  <a:lnTo>
                    <a:pt x="261621" y="69401"/>
                  </a:lnTo>
                  <a:lnTo>
                    <a:pt x="293136" y="75498"/>
                  </a:lnTo>
                  <a:lnTo>
                    <a:pt x="319602" y="77406"/>
                  </a:lnTo>
                  <a:lnTo>
                    <a:pt x="351356" y="78678"/>
                  </a:lnTo>
                  <a:lnTo>
                    <a:pt x="386638" y="79526"/>
                  </a:lnTo>
                  <a:lnTo>
                    <a:pt x="432030" y="77974"/>
                  </a:lnTo>
                  <a:lnTo>
                    <a:pt x="484164" y="74823"/>
                  </a:lnTo>
                  <a:lnTo>
                    <a:pt x="540793" y="70606"/>
                  </a:lnTo>
                  <a:lnTo>
                    <a:pt x="601828" y="66384"/>
                  </a:lnTo>
                  <a:lnTo>
                    <a:pt x="665802" y="62157"/>
                  </a:lnTo>
                  <a:lnTo>
                    <a:pt x="731735" y="57929"/>
                  </a:lnTo>
                  <a:lnTo>
                    <a:pt x="775691" y="55110"/>
                  </a:lnTo>
                  <a:lnTo>
                    <a:pt x="863600" y="4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05">
              <a:extLst>
                <a:ext uri="{FF2B5EF4-FFF2-40B4-BE49-F238E27FC236}">
                  <a16:creationId xmlns:a16="http://schemas.microsoft.com/office/drawing/2014/main" xmlns="" id="{59D045B7-FEA5-4701-9C5D-721B4861A2D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327900" y="5207000"/>
              <a:ext cx="816459" cy="596901"/>
            </a:xfrm>
            <a:custGeom>
              <a:avLst/>
              <a:gdLst/>
              <a:ahLst/>
              <a:cxnLst/>
              <a:rect l="0" t="0" r="0" b="0"/>
              <a:pathLst>
                <a:path w="816459" h="596901">
                  <a:moveTo>
                    <a:pt x="812800" y="0"/>
                  </a:moveTo>
                  <a:lnTo>
                    <a:pt x="812800" y="0"/>
                  </a:lnTo>
                  <a:lnTo>
                    <a:pt x="816170" y="0"/>
                  </a:lnTo>
                  <a:lnTo>
                    <a:pt x="816458" y="2117"/>
                  </a:lnTo>
                  <a:lnTo>
                    <a:pt x="812786" y="15914"/>
                  </a:lnTo>
                  <a:lnTo>
                    <a:pt x="791936" y="53619"/>
                  </a:lnTo>
                  <a:lnTo>
                    <a:pt x="761511" y="92697"/>
                  </a:lnTo>
                  <a:lnTo>
                    <a:pt x="726812" y="128125"/>
                  </a:lnTo>
                  <a:lnTo>
                    <a:pt x="697207" y="152900"/>
                  </a:lnTo>
                  <a:lnTo>
                    <a:pt x="657708" y="183667"/>
                  </a:lnTo>
                  <a:lnTo>
                    <a:pt x="611225" y="218507"/>
                  </a:lnTo>
                  <a:lnTo>
                    <a:pt x="585989" y="236689"/>
                  </a:lnTo>
                  <a:lnTo>
                    <a:pt x="559993" y="255159"/>
                  </a:lnTo>
                  <a:lnTo>
                    <a:pt x="533490" y="274528"/>
                  </a:lnTo>
                  <a:lnTo>
                    <a:pt x="506648" y="294497"/>
                  </a:lnTo>
                  <a:lnTo>
                    <a:pt x="479582" y="314865"/>
                  </a:lnTo>
                  <a:lnTo>
                    <a:pt x="451660" y="334793"/>
                  </a:lnTo>
                  <a:lnTo>
                    <a:pt x="423168" y="354429"/>
                  </a:lnTo>
                  <a:lnTo>
                    <a:pt x="394295" y="373869"/>
                  </a:lnTo>
                  <a:lnTo>
                    <a:pt x="365875" y="392474"/>
                  </a:lnTo>
                  <a:lnTo>
                    <a:pt x="337755" y="410521"/>
                  </a:lnTo>
                  <a:lnTo>
                    <a:pt x="309836" y="428198"/>
                  </a:lnTo>
                  <a:lnTo>
                    <a:pt x="283463" y="444921"/>
                  </a:lnTo>
                  <a:lnTo>
                    <a:pt x="258120" y="461008"/>
                  </a:lnTo>
                  <a:lnTo>
                    <a:pt x="233462" y="476672"/>
                  </a:lnTo>
                  <a:lnTo>
                    <a:pt x="208559" y="491348"/>
                  </a:lnTo>
                  <a:lnTo>
                    <a:pt x="183489" y="505365"/>
                  </a:lnTo>
                  <a:lnTo>
                    <a:pt x="135878" y="530818"/>
                  </a:lnTo>
                  <a:lnTo>
                    <a:pt x="95903" y="551537"/>
                  </a:lnTo>
                  <a:lnTo>
                    <a:pt x="48406" y="572327"/>
                  </a:lnTo>
                  <a:lnTo>
                    <a:pt x="16121" y="586924"/>
                  </a:lnTo>
                  <a:lnTo>
                    <a:pt x="6399" y="594720"/>
                  </a:lnTo>
                  <a:lnTo>
                    <a:pt x="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06">
              <a:extLst>
                <a:ext uri="{FF2B5EF4-FFF2-40B4-BE49-F238E27FC236}">
                  <a16:creationId xmlns:a16="http://schemas.microsoft.com/office/drawing/2014/main" xmlns="" id="{BA02DE78-9E15-4C3E-8CC4-D44244BE63A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281451" y="5652383"/>
              <a:ext cx="154400" cy="202318"/>
            </a:xfrm>
            <a:custGeom>
              <a:avLst/>
              <a:gdLst/>
              <a:ahLst/>
              <a:cxnLst/>
              <a:rect l="0" t="0" r="0" b="0"/>
              <a:pathLst>
                <a:path w="154400" h="202318">
                  <a:moveTo>
                    <a:pt x="52799" y="5467"/>
                  </a:moveTo>
                  <a:lnTo>
                    <a:pt x="52799" y="5467"/>
                  </a:lnTo>
                  <a:lnTo>
                    <a:pt x="52799" y="0"/>
                  </a:lnTo>
                  <a:lnTo>
                    <a:pt x="52799" y="2749"/>
                  </a:lnTo>
                  <a:lnTo>
                    <a:pt x="27068" y="47719"/>
                  </a:lnTo>
                  <a:lnTo>
                    <a:pt x="6894" y="91961"/>
                  </a:lnTo>
                  <a:lnTo>
                    <a:pt x="0" y="116859"/>
                  </a:lnTo>
                  <a:lnTo>
                    <a:pt x="1798" y="137956"/>
                  </a:lnTo>
                  <a:lnTo>
                    <a:pt x="4967" y="151134"/>
                  </a:lnTo>
                  <a:lnTo>
                    <a:pt x="14371" y="162166"/>
                  </a:lnTo>
                  <a:lnTo>
                    <a:pt x="29370" y="171066"/>
                  </a:lnTo>
                  <a:lnTo>
                    <a:pt x="63026" y="180750"/>
                  </a:lnTo>
                  <a:lnTo>
                    <a:pt x="106002" y="191537"/>
                  </a:lnTo>
                  <a:lnTo>
                    <a:pt x="154399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07">
              <a:extLst>
                <a:ext uri="{FF2B5EF4-FFF2-40B4-BE49-F238E27FC236}">
                  <a16:creationId xmlns:a16="http://schemas.microsoft.com/office/drawing/2014/main" xmlns="" id="{AF04174C-B13D-4BC2-9151-1723C99B2CF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651865" y="5289550"/>
              <a:ext cx="6236" cy="165101"/>
            </a:xfrm>
            <a:custGeom>
              <a:avLst/>
              <a:gdLst/>
              <a:ahLst/>
              <a:cxnLst/>
              <a:rect l="0" t="0" r="0" b="0"/>
              <a:pathLst>
                <a:path w="6236" h="165101">
                  <a:moveTo>
                    <a:pt x="6235" y="0"/>
                  </a:moveTo>
                  <a:lnTo>
                    <a:pt x="6235" y="0"/>
                  </a:lnTo>
                  <a:lnTo>
                    <a:pt x="2864" y="6742"/>
                  </a:lnTo>
                  <a:lnTo>
                    <a:pt x="277" y="45190"/>
                  </a:lnTo>
                  <a:lnTo>
                    <a:pt x="0" y="84650"/>
                  </a:lnTo>
                  <a:lnTo>
                    <a:pt x="1800" y="125740"/>
                  </a:lnTo>
                  <a:lnTo>
                    <a:pt x="623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08">
              <a:extLst>
                <a:ext uri="{FF2B5EF4-FFF2-40B4-BE49-F238E27FC236}">
                  <a16:creationId xmlns:a16="http://schemas.microsoft.com/office/drawing/2014/main" xmlns="" id="{AF4D7230-8D76-47FE-9523-DFE5B81C0ED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743629" y="5619750"/>
              <a:ext cx="9722" cy="114301"/>
            </a:xfrm>
            <a:custGeom>
              <a:avLst/>
              <a:gdLst/>
              <a:ahLst/>
              <a:cxnLst/>
              <a:rect l="0" t="0" r="0" b="0"/>
              <a:pathLst>
                <a:path w="9722" h="114301">
                  <a:moveTo>
                    <a:pt x="3371" y="0"/>
                  </a:moveTo>
                  <a:lnTo>
                    <a:pt x="3371" y="0"/>
                  </a:lnTo>
                  <a:lnTo>
                    <a:pt x="3370" y="3371"/>
                  </a:lnTo>
                  <a:lnTo>
                    <a:pt x="0" y="12209"/>
                  </a:lnTo>
                  <a:lnTo>
                    <a:pt x="2439" y="52686"/>
                  </a:lnTo>
                  <a:lnTo>
                    <a:pt x="5170" y="98769"/>
                  </a:lnTo>
                  <a:lnTo>
                    <a:pt x="97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09">
              <a:extLst>
                <a:ext uri="{FF2B5EF4-FFF2-40B4-BE49-F238E27FC236}">
                  <a16:creationId xmlns:a16="http://schemas.microsoft.com/office/drawing/2014/main" xmlns="" id="{836B2E0B-6D93-40B9-B852-D5D666501C5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53350" y="5584342"/>
              <a:ext cx="95251" cy="219559"/>
            </a:xfrm>
            <a:custGeom>
              <a:avLst/>
              <a:gdLst/>
              <a:ahLst/>
              <a:cxnLst/>
              <a:rect l="0" t="0" r="0" b="0"/>
              <a:pathLst>
                <a:path w="95251" h="219559">
                  <a:moveTo>
                    <a:pt x="95250" y="3658"/>
                  </a:moveTo>
                  <a:lnTo>
                    <a:pt x="95250" y="3658"/>
                  </a:lnTo>
                  <a:lnTo>
                    <a:pt x="95250" y="0"/>
                  </a:lnTo>
                  <a:lnTo>
                    <a:pt x="95250" y="1562"/>
                  </a:lnTo>
                  <a:lnTo>
                    <a:pt x="79553" y="39801"/>
                  </a:lnTo>
                  <a:lnTo>
                    <a:pt x="64493" y="78572"/>
                  </a:lnTo>
                  <a:lnTo>
                    <a:pt x="47330" y="123927"/>
                  </a:lnTo>
                  <a:lnTo>
                    <a:pt x="26253" y="166764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10">
              <a:extLst>
                <a:ext uri="{FF2B5EF4-FFF2-40B4-BE49-F238E27FC236}">
                  <a16:creationId xmlns:a16="http://schemas.microsoft.com/office/drawing/2014/main" xmlns="" id="{219ADD68-1DA3-4CF6-9D6D-40FDD90FB3F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816850" y="5696289"/>
              <a:ext cx="111238" cy="152062"/>
            </a:xfrm>
            <a:custGeom>
              <a:avLst/>
              <a:gdLst/>
              <a:ahLst/>
              <a:cxnLst/>
              <a:rect l="0" t="0" r="0" b="0"/>
              <a:pathLst>
                <a:path w="111238" h="152062">
                  <a:moveTo>
                    <a:pt x="44450" y="12361"/>
                  </a:moveTo>
                  <a:lnTo>
                    <a:pt x="44450" y="12361"/>
                  </a:lnTo>
                  <a:lnTo>
                    <a:pt x="37708" y="8990"/>
                  </a:lnTo>
                  <a:lnTo>
                    <a:pt x="36428" y="7292"/>
                  </a:lnTo>
                  <a:lnTo>
                    <a:pt x="36280" y="5454"/>
                  </a:lnTo>
                  <a:lnTo>
                    <a:pt x="37740" y="805"/>
                  </a:lnTo>
                  <a:lnTo>
                    <a:pt x="51477" y="0"/>
                  </a:lnTo>
                  <a:lnTo>
                    <a:pt x="66680" y="3132"/>
                  </a:lnTo>
                  <a:lnTo>
                    <a:pt x="80121" y="8529"/>
                  </a:lnTo>
                  <a:lnTo>
                    <a:pt x="83048" y="11217"/>
                  </a:lnTo>
                  <a:lnTo>
                    <a:pt x="86299" y="17967"/>
                  </a:lnTo>
                  <a:lnTo>
                    <a:pt x="85754" y="21743"/>
                  </a:lnTo>
                  <a:lnTo>
                    <a:pt x="81387" y="29701"/>
                  </a:lnTo>
                  <a:lnTo>
                    <a:pt x="52602" y="55195"/>
                  </a:lnTo>
                  <a:lnTo>
                    <a:pt x="52707" y="56440"/>
                  </a:lnTo>
                  <a:lnTo>
                    <a:pt x="54705" y="59703"/>
                  </a:lnTo>
                  <a:lnTo>
                    <a:pt x="66539" y="65507"/>
                  </a:lnTo>
                  <a:lnTo>
                    <a:pt x="98795" y="77773"/>
                  </a:lnTo>
                  <a:lnTo>
                    <a:pt x="103963" y="81369"/>
                  </a:lnTo>
                  <a:lnTo>
                    <a:pt x="109706" y="89127"/>
                  </a:lnTo>
                  <a:lnTo>
                    <a:pt x="111237" y="93172"/>
                  </a:lnTo>
                  <a:lnTo>
                    <a:pt x="109176" y="105192"/>
                  </a:lnTo>
                  <a:lnTo>
                    <a:pt x="106650" y="112349"/>
                  </a:lnTo>
                  <a:lnTo>
                    <a:pt x="96318" y="124063"/>
                  </a:lnTo>
                  <a:lnTo>
                    <a:pt x="70872" y="138591"/>
                  </a:lnTo>
                  <a:lnTo>
                    <a:pt x="36521" y="148069"/>
                  </a:lnTo>
                  <a:lnTo>
                    <a:pt x="0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611">
              <a:extLst>
                <a:ext uri="{FF2B5EF4-FFF2-40B4-BE49-F238E27FC236}">
                  <a16:creationId xmlns:a16="http://schemas.microsoft.com/office/drawing/2014/main" xmlns="" id="{8BFCC46D-CEF4-4F54-8585-347AABE81C7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299449" y="5258683"/>
              <a:ext cx="31752" cy="507118"/>
            </a:xfrm>
            <a:custGeom>
              <a:avLst/>
              <a:gdLst/>
              <a:ahLst/>
              <a:cxnLst/>
              <a:rect l="0" t="0" r="0" b="0"/>
              <a:pathLst>
                <a:path w="31752" h="5071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70" y="411"/>
                  </a:lnTo>
                  <a:lnTo>
                    <a:pt x="8839" y="2749"/>
                  </a:lnTo>
                  <a:lnTo>
                    <a:pt x="10985" y="11785"/>
                  </a:lnTo>
                  <a:lnTo>
                    <a:pt x="12362" y="50694"/>
                  </a:lnTo>
                  <a:lnTo>
                    <a:pt x="12600" y="91618"/>
                  </a:lnTo>
                  <a:lnTo>
                    <a:pt x="16042" y="138395"/>
                  </a:lnTo>
                  <a:lnTo>
                    <a:pt x="19594" y="175082"/>
                  </a:lnTo>
                  <a:lnTo>
                    <a:pt x="23526" y="214202"/>
                  </a:lnTo>
                  <a:lnTo>
                    <a:pt x="27625" y="252754"/>
                  </a:lnTo>
                  <a:lnTo>
                    <a:pt x="29917" y="291055"/>
                  </a:lnTo>
                  <a:lnTo>
                    <a:pt x="30936" y="328540"/>
                  </a:lnTo>
                  <a:lnTo>
                    <a:pt x="31388" y="364014"/>
                  </a:lnTo>
                  <a:lnTo>
                    <a:pt x="31589" y="396714"/>
                  </a:lnTo>
                  <a:lnTo>
                    <a:pt x="31703" y="437246"/>
                  </a:lnTo>
                  <a:lnTo>
                    <a:pt x="31039" y="482995"/>
                  </a:lnTo>
                  <a:lnTo>
                    <a:pt x="28091" y="495893"/>
                  </a:lnTo>
                  <a:lnTo>
                    <a:pt x="31751" y="50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612">
              <a:extLst>
                <a:ext uri="{FF2B5EF4-FFF2-40B4-BE49-F238E27FC236}">
                  <a16:creationId xmlns:a16="http://schemas.microsoft.com/office/drawing/2014/main" xmlns="" id="{D1E708EC-E182-4484-BA13-3BD6CE92C0B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236211" y="5660542"/>
              <a:ext cx="82290" cy="111609"/>
            </a:xfrm>
            <a:custGeom>
              <a:avLst/>
              <a:gdLst/>
              <a:ahLst/>
              <a:cxnLst/>
              <a:rect l="0" t="0" r="0" b="0"/>
              <a:pathLst>
                <a:path w="82290" h="111609">
                  <a:moveTo>
                    <a:pt x="6089" y="3658"/>
                  </a:moveTo>
                  <a:lnTo>
                    <a:pt x="6089" y="3658"/>
                  </a:lnTo>
                  <a:lnTo>
                    <a:pt x="2718" y="3658"/>
                  </a:lnTo>
                  <a:lnTo>
                    <a:pt x="1725" y="2952"/>
                  </a:lnTo>
                  <a:lnTo>
                    <a:pt x="1063" y="1776"/>
                  </a:lnTo>
                  <a:lnTo>
                    <a:pt x="621" y="287"/>
                  </a:lnTo>
                  <a:lnTo>
                    <a:pt x="327" y="0"/>
                  </a:lnTo>
                  <a:lnTo>
                    <a:pt x="130" y="514"/>
                  </a:lnTo>
                  <a:lnTo>
                    <a:pt x="0" y="1562"/>
                  </a:lnTo>
                  <a:lnTo>
                    <a:pt x="32387" y="49079"/>
                  </a:lnTo>
                  <a:lnTo>
                    <a:pt x="67786" y="95230"/>
                  </a:lnTo>
                  <a:lnTo>
                    <a:pt x="82289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613">
              <a:extLst>
                <a:ext uri="{FF2B5EF4-FFF2-40B4-BE49-F238E27FC236}">
                  <a16:creationId xmlns:a16="http://schemas.microsoft.com/office/drawing/2014/main" xmlns="" id="{C6181457-4D4E-4F34-BA36-22409E0D798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286750" y="570865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95250" y="0"/>
                  </a:moveTo>
                  <a:lnTo>
                    <a:pt x="95250" y="0"/>
                  </a:lnTo>
                  <a:lnTo>
                    <a:pt x="65363" y="3371"/>
                  </a:lnTo>
                  <a:lnTo>
                    <a:pt x="41630" y="12209"/>
                  </a:lnTo>
                  <a:lnTo>
                    <a:pt x="20096" y="3050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614">
              <a:extLst>
                <a:ext uri="{FF2B5EF4-FFF2-40B4-BE49-F238E27FC236}">
                  <a16:creationId xmlns:a16="http://schemas.microsoft.com/office/drawing/2014/main" xmlns="" id="{2B7E26A1-692E-4E73-AF0E-74164240D2B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34350" y="5424044"/>
              <a:ext cx="127001" cy="105793"/>
            </a:xfrm>
            <a:custGeom>
              <a:avLst/>
              <a:gdLst/>
              <a:ahLst/>
              <a:cxnLst/>
              <a:rect l="0" t="0" r="0" b="0"/>
              <a:pathLst>
                <a:path w="127001" h="105793">
                  <a:moveTo>
                    <a:pt x="0" y="11556"/>
                  </a:moveTo>
                  <a:lnTo>
                    <a:pt x="0" y="11556"/>
                  </a:lnTo>
                  <a:lnTo>
                    <a:pt x="8839" y="2718"/>
                  </a:lnTo>
                  <a:lnTo>
                    <a:pt x="14746" y="572"/>
                  </a:lnTo>
                  <a:lnTo>
                    <a:pt x="18297" y="0"/>
                  </a:lnTo>
                  <a:lnTo>
                    <a:pt x="33408" y="2566"/>
                  </a:lnTo>
                  <a:lnTo>
                    <a:pt x="47920" y="11165"/>
                  </a:lnTo>
                  <a:lnTo>
                    <a:pt x="54929" y="22436"/>
                  </a:lnTo>
                  <a:lnTo>
                    <a:pt x="57786" y="29393"/>
                  </a:lnTo>
                  <a:lnTo>
                    <a:pt x="59079" y="44648"/>
                  </a:lnTo>
                  <a:lnTo>
                    <a:pt x="58436" y="52667"/>
                  </a:lnTo>
                  <a:lnTo>
                    <a:pt x="52077" y="67222"/>
                  </a:lnTo>
                  <a:lnTo>
                    <a:pt x="42195" y="79335"/>
                  </a:lnTo>
                  <a:lnTo>
                    <a:pt x="14610" y="98956"/>
                  </a:lnTo>
                  <a:lnTo>
                    <a:pt x="14678" y="100162"/>
                  </a:lnTo>
                  <a:lnTo>
                    <a:pt x="16636" y="103383"/>
                  </a:lnTo>
                  <a:lnTo>
                    <a:pt x="35189" y="105792"/>
                  </a:lnTo>
                  <a:lnTo>
                    <a:pt x="78133" y="102242"/>
                  </a:lnTo>
                  <a:lnTo>
                    <a:pt x="127000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615">
              <a:extLst>
                <a:ext uri="{FF2B5EF4-FFF2-40B4-BE49-F238E27FC236}">
                  <a16:creationId xmlns:a16="http://schemas.microsoft.com/office/drawing/2014/main" xmlns="" id="{478A5BF8-AE0F-43B0-9BD6-2E8DB1A5744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420100" y="5417433"/>
              <a:ext cx="38101" cy="107068"/>
            </a:xfrm>
            <a:custGeom>
              <a:avLst/>
              <a:gdLst/>
              <a:ahLst/>
              <a:cxnLst/>
              <a:rect l="0" t="0" r="0" b="0"/>
              <a:pathLst>
                <a:path w="38101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822"/>
                  </a:lnTo>
                  <a:lnTo>
                    <a:pt x="21371" y="41801"/>
                  </a:lnTo>
                  <a:lnTo>
                    <a:pt x="33614" y="89205"/>
                  </a:lnTo>
                  <a:lnTo>
                    <a:pt x="381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16">
              <a:extLst>
                <a:ext uri="{FF2B5EF4-FFF2-40B4-BE49-F238E27FC236}">
                  <a16:creationId xmlns:a16="http://schemas.microsoft.com/office/drawing/2014/main" xmlns="" id="{EB4444ED-D1C0-462F-AA75-91843BD71EF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470900" y="5435600"/>
              <a:ext cx="82551" cy="146051"/>
            </a:xfrm>
            <a:custGeom>
              <a:avLst/>
              <a:gdLst/>
              <a:ahLst/>
              <a:cxnLst/>
              <a:rect l="0" t="0" r="0" b="0"/>
              <a:pathLst>
                <a:path w="82551" h="14605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68735" y="3763"/>
                  </a:lnTo>
                  <a:lnTo>
                    <a:pt x="64874" y="6742"/>
                  </a:lnTo>
                  <a:lnTo>
                    <a:pt x="42470" y="48334"/>
                  </a:lnTo>
                  <a:lnTo>
                    <a:pt x="18659" y="9264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17">
              <a:extLst>
                <a:ext uri="{FF2B5EF4-FFF2-40B4-BE49-F238E27FC236}">
                  <a16:creationId xmlns:a16="http://schemas.microsoft.com/office/drawing/2014/main" xmlns="" id="{84DEB64C-A0AF-4B06-9381-3AD317F9A88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378808" y="6105042"/>
              <a:ext cx="174147" cy="244959"/>
            </a:xfrm>
            <a:custGeom>
              <a:avLst/>
              <a:gdLst/>
              <a:ahLst/>
              <a:cxnLst/>
              <a:rect l="0" t="0" r="0" b="0"/>
              <a:pathLst>
                <a:path w="174147" h="244959">
                  <a:moveTo>
                    <a:pt x="34942" y="3658"/>
                  </a:moveTo>
                  <a:lnTo>
                    <a:pt x="34942" y="3658"/>
                  </a:lnTo>
                  <a:lnTo>
                    <a:pt x="34941" y="0"/>
                  </a:lnTo>
                  <a:lnTo>
                    <a:pt x="34237" y="35779"/>
                  </a:lnTo>
                  <a:lnTo>
                    <a:pt x="31571" y="66617"/>
                  </a:lnTo>
                  <a:lnTo>
                    <a:pt x="26153" y="101490"/>
                  </a:lnTo>
                  <a:lnTo>
                    <a:pt x="19041" y="136745"/>
                  </a:lnTo>
                  <a:lnTo>
                    <a:pt x="8515" y="182243"/>
                  </a:lnTo>
                  <a:lnTo>
                    <a:pt x="2362" y="216447"/>
                  </a:lnTo>
                  <a:lnTo>
                    <a:pt x="522" y="219600"/>
                  </a:lnTo>
                  <a:lnTo>
                    <a:pt x="0" y="219586"/>
                  </a:lnTo>
                  <a:lnTo>
                    <a:pt x="11864" y="175497"/>
                  </a:lnTo>
                  <a:lnTo>
                    <a:pt x="21440" y="159545"/>
                  </a:lnTo>
                  <a:lnTo>
                    <a:pt x="33215" y="149252"/>
                  </a:lnTo>
                  <a:lnTo>
                    <a:pt x="79073" y="137927"/>
                  </a:lnTo>
                  <a:lnTo>
                    <a:pt x="102848" y="123653"/>
                  </a:lnTo>
                  <a:lnTo>
                    <a:pt x="150106" y="79584"/>
                  </a:lnTo>
                  <a:lnTo>
                    <a:pt x="170873" y="47509"/>
                  </a:lnTo>
                  <a:lnTo>
                    <a:pt x="173524" y="40012"/>
                  </a:lnTo>
                  <a:lnTo>
                    <a:pt x="173897" y="39889"/>
                  </a:lnTo>
                  <a:lnTo>
                    <a:pt x="174146" y="40512"/>
                  </a:lnTo>
                  <a:lnTo>
                    <a:pt x="171227" y="87115"/>
                  </a:lnTo>
                  <a:lnTo>
                    <a:pt x="165791" y="131318"/>
                  </a:lnTo>
                  <a:lnTo>
                    <a:pt x="159710" y="173423"/>
                  </a:lnTo>
                  <a:lnTo>
                    <a:pt x="153441" y="216080"/>
                  </a:lnTo>
                  <a:lnTo>
                    <a:pt x="149242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618">
              <a:extLst>
                <a:ext uri="{FF2B5EF4-FFF2-40B4-BE49-F238E27FC236}">
                  <a16:creationId xmlns:a16="http://schemas.microsoft.com/office/drawing/2014/main" xmlns="" id="{0BCCB5DE-9B45-4D2A-AF5B-766032F473F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181599" y="6011061"/>
              <a:ext cx="143252" cy="394913"/>
            </a:xfrm>
            <a:custGeom>
              <a:avLst/>
              <a:gdLst/>
              <a:ahLst/>
              <a:cxnLst/>
              <a:rect l="0" t="0" r="0" b="0"/>
              <a:pathLst>
                <a:path w="143252" h="394913">
                  <a:moveTo>
                    <a:pt x="105151" y="21439"/>
                  </a:moveTo>
                  <a:lnTo>
                    <a:pt x="105151" y="21439"/>
                  </a:lnTo>
                  <a:lnTo>
                    <a:pt x="108521" y="18068"/>
                  </a:lnTo>
                  <a:lnTo>
                    <a:pt x="110176" y="14532"/>
                  </a:lnTo>
                  <a:lnTo>
                    <a:pt x="111239" y="9882"/>
                  </a:lnTo>
                  <a:lnTo>
                    <a:pt x="108052" y="5707"/>
                  </a:lnTo>
                  <a:lnTo>
                    <a:pt x="99268" y="0"/>
                  </a:lnTo>
                  <a:lnTo>
                    <a:pt x="77616" y="584"/>
                  </a:lnTo>
                  <a:lnTo>
                    <a:pt x="55599" y="8595"/>
                  </a:lnTo>
                  <a:lnTo>
                    <a:pt x="39042" y="23278"/>
                  </a:lnTo>
                  <a:lnTo>
                    <a:pt x="28570" y="41033"/>
                  </a:lnTo>
                  <a:lnTo>
                    <a:pt x="27135" y="53431"/>
                  </a:lnTo>
                  <a:lnTo>
                    <a:pt x="27741" y="59700"/>
                  </a:lnTo>
                  <a:lnTo>
                    <a:pt x="35939" y="74192"/>
                  </a:lnTo>
                  <a:lnTo>
                    <a:pt x="70793" y="115535"/>
                  </a:lnTo>
                  <a:lnTo>
                    <a:pt x="81885" y="134991"/>
                  </a:lnTo>
                  <a:lnTo>
                    <a:pt x="83992" y="155397"/>
                  </a:lnTo>
                  <a:lnTo>
                    <a:pt x="82578" y="165777"/>
                  </a:lnTo>
                  <a:lnTo>
                    <a:pt x="73481" y="182956"/>
                  </a:lnTo>
                  <a:lnTo>
                    <a:pt x="60030" y="196236"/>
                  </a:lnTo>
                  <a:lnTo>
                    <a:pt x="37297" y="206973"/>
                  </a:lnTo>
                  <a:lnTo>
                    <a:pt x="23489" y="209731"/>
                  </a:lnTo>
                  <a:lnTo>
                    <a:pt x="18959" y="209762"/>
                  </a:lnTo>
                  <a:lnTo>
                    <a:pt x="15940" y="209076"/>
                  </a:lnTo>
                  <a:lnTo>
                    <a:pt x="13926" y="207913"/>
                  </a:lnTo>
                  <a:lnTo>
                    <a:pt x="12585" y="206433"/>
                  </a:lnTo>
                  <a:lnTo>
                    <a:pt x="11094" y="202907"/>
                  </a:lnTo>
                  <a:lnTo>
                    <a:pt x="12108" y="202390"/>
                  </a:lnTo>
                  <a:lnTo>
                    <a:pt x="16996" y="203697"/>
                  </a:lnTo>
                  <a:lnTo>
                    <a:pt x="31053" y="211771"/>
                  </a:lnTo>
                  <a:lnTo>
                    <a:pt x="45252" y="226470"/>
                  </a:lnTo>
                  <a:lnTo>
                    <a:pt x="50307" y="241916"/>
                  </a:lnTo>
                  <a:lnTo>
                    <a:pt x="51271" y="268563"/>
                  </a:lnTo>
                  <a:lnTo>
                    <a:pt x="47337" y="286494"/>
                  </a:lnTo>
                  <a:lnTo>
                    <a:pt x="27565" y="326750"/>
                  </a:lnTo>
                  <a:lnTo>
                    <a:pt x="3499" y="369084"/>
                  </a:lnTo>
                  <a:lnTo>
                    <a:pt x="0" y="382674"/>
                  </a:lnTo>
                  <a:lnTo>
                    <a:pt x="478" y="387146"/>
                  </a:lnTo>
                  <a:lnTo>
                    <a:pt x="2208" y="390128"/>
                  </a:lnTo>
                  <a:lnTo>
                    <a:pt x="4773" y="392115"/>
                  </a:lnTo>
                  <a:lnTo>
                    <a:pt x="28607" y="394912"/>
                  </a:lnTo>
                  <a:lnTo>
                    <a:pt x="65851" y="385627"/>
                  </a:lnTo>
                  <a:lnTo>
                    <a:pt x="111538" y="362729"/>
                  </a:lnTo>
                  <a:lnTo>
                    <a:pt x="143251" y="34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619">
              <a:extLst>
                <a:ext uri="{FF2B5EF4-FFF2-40B4-BE49-F238E27FC236}">
                  <a16:creationId xmlns:a16="http://schemas.microsoft.com/office/drawing/2014/main" xmlns="" id="{A82EAB3E-30B8-469B-B151-6307CB86CA2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696200" y="6141744"/>
              <a:ext cx="83259" cy="367007"/>
            </a:xfrm>
            <a:custGeom>
              <a:avLst/>
              <a:gdLst/>
              <a:ahLst/>
              <a:cxnLst/>
              <a:rect l="0" t="0" r="0" b="0"/>
              <a:pathLst>
                <a:path w="83259" h="36700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8" y="30"/>
                  </a:lnTo>
                  <a:lnTo>
                    <a:pt x="18018" y="0"/>
                  </a:lnTo>
                  <a:lnTo>
                    <a:pt x="50804" y="7612"/>
                  </a:lnTo>
                  <a:lnTo>
                    <a:pt x="59269" y="10992"/>
                  </a:lnTo>
                  <a:lnTo>
                    <a:pt x="65618" y="16775"/>
                  </a:lnTo>
                  <a:lnTo>
                    <a:pt x="74554" y="32607"/>
                  </a:lnTo>
                  <a:lnTo>
                    <a:pt x="75102" y="41768"/>
                  </a:lnTo>
                  <a:lnTo>
                    <a:pt x="70068" y="61355"/>
                  </a:lnTo>
                  <a:lnTo>
                    <a:pt x="45224" y="101966"/>
                  </a:lnTo>
                  <a:lnTo>
                    <a:pt x="12898" y="144975"/>
                  </a:lnTo>
                  <a:lnTo>
                    <a:pt x="9260" y="154496"/>
                  </a:lnTo>
                  <a:lnTo>
                    <a:pt x="9525" y="165313"/>
                  </a:lnTo>
                  <a:lnTo>
                    <a:pt x="12699" y="176470"/>
                  </a:lnTo>
                  <a:lnTo>
                    <a:pt x="42498" y="221243"/>
                  </a:lnTo>
                  <a:lnTo>
                    <a:pt x="71977" y="266128"/>
                  </a:lnTo>
                  <a:lnTo>
                    <a:pt x="80437" y="281484"/>
                  </a:lnTo>
                  <a:lnTo>
                    <a:pt x="83258" y="299598"/>
                  </a:lnTo>
                  <a:lnTo>
                    <a:pt x="83021" y="309368"/>
                  </a:lnTo>
                  <a:lnTo>
                    <a:pt x="77115" y="325867"/>
                  </a:lnTo>
                  <a:lnTo>
                    <a:pt x="44450" y="36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620">
              <a:extLst>
                <a:ext uri="{FF2B5EF4-FFF2-40B4-BE49-F238E27FC236}">
                  <a16:creationId xmlns:a16="http://schemas.microsoft.com/office/drawing/2014/main" xmlns="" id="{AEEB7205-34FD-4084-9DC0-79BC6C5E465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626350" y="619125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25400" y="0"/>
                  </a:moveTo>
                  <a:lnTo>
                    <a:pt x="25400" y="0"/>
                  </a:lnTo>
                  <a:lnTo>
                    <a:pt x="16561" y="36628"/>
                  </a:lnTo>
                  <a:lnTo>
                    <a:pt x="10472" y="74666"/>
                  </a:lnTo>
                  <a:lnTo>
                    <a:pt x="7572" y="120588"/>
                  </a:lnTo>
                  <a:lnTo>
                    <a:pt x="6712" y="16320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621">
              <a:extLst>
                <a:ext uri="{FF2B5EF4-FFF2-40B4-BE49-F238E27FC236}">
                  <a16:creationId xmlns:a16="http://schemas.microsoft.com/office/drawing/2014/main" xmlns="" id="{971B75FE-2C5B-450F-9AC9-02917A99E98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385050" y="63627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76200" y="0"/>
                  </a:moveTo>
                  <a:lnTo>
                    <a:pt x="76200" y="0"/>
                  </a:lnTo>
                  <a:lnTo>
                    <a:pt x="41680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622">
              <a:extLst>
                <a:ext uri="{FF2B5EF4-FFF2-40B4-BE49-F238E27FC236}">
                  <a16:creationId xmlns:a16="http://schemas.microsoft.com/office/drawing/2014/main" xmlns="" id="{6C5D5154-0DCC-41E9-906A-3732AD35976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200984" y="6175438"/>
              <a:ext cx="165017" cy="193613"/>
            </a:xfrm>
            <a:custGeom>
              <a:avLst/>
              <a:gdLst/>
              <a:ahLst/>
              <a:cxnLst/>
              <a:rect l="0" t="0" r="0" b="0"/>
              <a:pathLst>
                <a:path w="165017" h="193613">
                  <a:moveTo>
                    <a:pt x="18966" y="9462"/>
                  </a:moveTo>
                  <a:lnTo>
                    <a:pt x="18966" y="9462"/>
                  </a:lnTo>
                  <a:lnTo>
                    <a:pt x="18966" y="6091"/>
                  </a:lnTo>
                  <a:lnTo>
                    <a:pt x="17085" y="53445"/>
                  </a:lnTo>
                  <a:lnTo>
                    <a:pt x="13940" y="93755"/>
                  </a:lnTo>
                  <a:lnTo>
                    <a:pt x="13008" y="133215"/>
                  </a:lnTo>
                  <a:lnTo>
                    <a:pt x="8304" y="175990"/>
                  </a:lnTo>
                  <a:lnTo>
                    <a:pt x="7171" y="179195"/>
                  </a:lnTo>
                  <a:lnTo>
                    <a:pt x="3163" y="166919"/>
                  </a:lnTo>
                  <a:lnTo>
                    <a:pt x="343" y="127503"/>
                  </a:lnTo>
                  <a:lnTo>
                    <a:pt x="0" y="100748"/>
                  </a:lnTo>
                  <a:lnTo>
                    <a:pt x="1383" y="97836"/>
                  </a:lnTo>
                  <a:lnTo>
                    <a:pt x="3716" y="95895"/>
                  </a:lnTo>
                  <a:lnTo>
                    <a:pt x="10777" y="93737"/>
                  </a:lnTo>
                  <a:lnTo>
                    <a:pt x="49717" y="90231"/>
                  </a:lnTo>
                  <a:lnTo>
                    <a:pt x="94521" y="79155"/>
                  </a:lnTo>
                  <a:lnTo>
                    <a:pt x="106874" y="74303"/>
                  </a:lnTo>
                  <a:lnTo>
                    <a:pt x="117067" y="67443"/>
                  </a:lnTo>
                  <a:lnTo>
                    <a:pt x="143728" y="28910"/>
                  </a:lnTo>
                  <a:lnTo>
                    <a:pt x="153067" y="2459"/>
                  </a:lnTo>
                  <a:lnTo>
                    <a:pt x="155472" y="0"/>
                  </a:lnTo>
                  <a:lnTo>
                    <a:pt x="154188" y="1259"/>
                  </a:lnTo>
                  <a:lnTo>
                    <a:pt x="154576" y="45044"/>
                  </a:lnTo>
                  <a:lnTo>
                    <a:pt x="152986" y="83818"/>
                  </a:lnTo>
                  <a:lnTo>
                    <a:pt x="155885" y="126587"/>
                  </a:lnTo>
                  <a:lnTo>
                    <a:pt x="161212" y="167167"/>
                  </a:lnTo>
                  <a:lnTo>
                    <a:pt x="165016" y="19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623">
              <a:extLst>
                <a:ext uri="{FF2B5EF4-FFF2-40B4-BE49-F238E27FC236}">
                  <a16:creationId xmlns:a16="http://schemas.microsoft.com/office/drawing/2014/main" xmlns="" id="{4B2D7B68-324E-4314-AF9D-F64139F88FC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011159" y="6005076"/>
              <a:ext cx="113542" cy="416376"/>
            </a:xfrm>
            <a:custGeom>
              <a:avLst/>
              <a:gdLst/>
              <a:ahLst/>
              <a:cxnLst/>
              <a:rect l="0" t="0" r="0" b="0"/>
              <a:pathLst>
                <a:path w="113542" h="416376">
                  <a:moveTo>
                    <a:pt x="113541" y="46474"/>
                  </a:moveTo>
                  <a:lnTo>
                    <a:pt x="113541" y="46474"/>
                  </a:lnTo>
                  <a:lnTo>
                    <a:pt x="89155" y="10531"/>
                  </a:lnTo>
                  <a:lnTo>
                    <a:pt x="73860" y="1174"/>
                  </a:lnTo>
                  <a:lnTo>
                    <a:pt x="62039" y="0"/>
                  </a:lnTo>
                  <a:lnTo>
                    <a:pt x="50434" y="2535"/>
                  </a:lnTo>
                  <a:lnTo>
                    <a:pt x="40573" y="8366"/>
                  </a:lnTo>
                  <a:lnTo>
                    <a:pt x="23450" y="27971"/>
                  </a:lnTo>
                  <a:lnTo>
                    <a:pt x="17526" y="37310"/>
                  </a:lnTo>
                  <a:lnTo>
                    <a:pt x="17075" y="42482"/>
                  </a:lnTo>
                  <a:lnTo>
                    <a:pt x="20337" y="53870"/>
                  </a:lnTo>
                  <a:lnTo>
                    <a:pt x="53586" y="93501"/>
                  </a:lnTo>
                  <a:lnTo>
                    <a:pt x="86333" y="130395"/>
                  </a:lnTo>
                  <a:lnTo>
                    <a:pt x="94393" y="149624"/>
                  </a:lnTo>
                  <a:lnTo>
                    <a:pt x="96542" y="159691"/>
                  </a:lnTo>
                  <a:lnTo>
                    <a:pt x="93286" y="178402"/>
                  </a:lnTo>
                  <a:lnTo>
                    <a:pt x="89454" y="187343"/>
                  </a:lnTo>
                  <a:lnTo>
                    <a:pt x="77671" y="201040"/>
                  </a:lnTo>
                  <a:lnTo>
                    <a:pt x="63732" y="210420"/>
                  </a:lnTo>
                  <a:lnTo>
                    <a:pt x="50482" y="214589"/>
                  </a:lnTo>
                  <a:lnTo>
                    <a:pt x="45396" y="214289"/>
                  </a:lnTo>
                  <a:lnTo>
                    <a:pt x="41300" y="212679"/>
                  </a:lnTo>
                  <a:lnTo>
                    <a:pt x="35572" y="207832"/>
                  </a:lnTo>
                  <a:lnTo>
                    <a:pt x="33027" y="203325"/>
                  </a:lnTo>
                  <a:lnTo>
                    <a:pt x="33054" y="201842"/>
                  </a:lnTo>
                  <a:lnTo>
                    <a:pt x="33778" y="200852"/>
                  </a:lnTo>
                  <a:lnTo>
                    <a:pt x="34964" y="200193"/>
                  </a:lnTo>
                  <a:lnTo>
                    <a:pt x="46750" y="202636"/>
                  </a:lnTo>
                  <a:lnTo>
                    <a:pt x="63647" y="211199"/>
                  </a:lnTo>
                  <a:lnTo>
                    <a:pt x="67579" y="216263"/>
                  </a:lnTo>
                  <a:lnTo>
                    <a:pt x="71946" y="229416"/>
                  </a:lnTo>
                  <a:lnTo>
                    <a:pt x="71034" y="252686"/>
                  </a:lnTo>
                  <a:lnTo>
                    <a:pt x="48624" y="296123"/>
                  </a:lnTo>
                  <a:lnTo>
                    <a:pt x="18104" y="342234"/>
                  </a:lnTo>
                  <a:lnTo>
                    <a:pt x="2008" y="367332"/>
                  </a:lnTo>
                  <a:lnTo>
                    <a:pt x="0" y="381694"/>
                  </a:lnTo>
                  <a:lnTo>
                    <a:pt x="2836" y="398309"/>
                  </a:lnTo>
                  <a:lnTo>
                    <a:pt x="6577" y="402386"/>
                  </a:lnTo>
                  <a:lnTo>
                    <a:pt x="18258" y="408798"/>
                  </a:lnTo>
                  <a:lnTo>
                    <a:pt x="44074" y="416375"/>
                  </a:lnTo>
                  <a:lnTo>
                    <a:pt x="100841" y="41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624">
              <a:extLst>
                <a:ext uri="{FF2B5EF4-FFF2-40B4-BE49-F238E27FC236}">
                  <a16:creationId xmlns:a16="http://schemas.microsoft.com/office/drawing/2014/main" xmlns="" id="{BE1176BC-045C-42B5-BC3D-F2DE4747BB7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251950" y="5366011"/>
              <a:ext cx="91637" cy="133090"/>
            </a:xfrm>
            <a:custGeom>
              <a:avLst/>
              <a:gdLst/>
              <a:ahLst/>
              <a:cxnLst/>
              <a:rect l="0" t="0" r="0" b="0"/>
              <a:pathLst>
                <a:path w="91637" h="133090">
                  <a:moveTo>
                    <a:pt x="44450" y="6089"/>
                  </a:moveTo>
                  <a:lnTo>
                    <a:pt x="44450" y="6089"/>
                  </a:lnTo>
                  <a:lnTo>
                    <a:pt x="47820" y="2718"/>
                  </a:lnTo>
                  <a:lnTo>
                    <a:pt x="53239" y="1063"/>
                  </a:lnTo>
                  <a:lnTo>
                    <a:pt x="64844" y="0"/>
                  </a:lnTo>
                  <a:lnTo>
                    <a:pt x="71389" y="3618"/>
                  </a:lnTo>
                  <a:lnTo>
                    <a:pt x="77589" y="9224"/>
                  </a:lnTo>
                  <a:lnTo>
                    <a:pt x="80345" y="14068"/>
                  </a:lnTo>
                  <a:lnTo>
                    <a:pt x="79687" y="20453"/>
                  </a:lnTo>
                  <a:lnTo>
                    <a:pt x="78525" y="24132"/>
                  </a:lnTo>
                  <a:lnTo>
                    <a:pt x="74928" y="27289"/>
                  </a:lnTo>
                  <a:lnTo>
                    <a:pt x="37601" y="46224"/>
                  </a:lnTo>
                  <a:lnTo>
                    <a:pt x="36356" y="47662"/>
                  </a:lnTo>
                  <a:lnTo>
                    <a:pt x="36232" y="48621"/>
                  </a:lnTo>
                  <a:lnTo>
                    <a:pt x="43628" y="55356"/>
                  </a:lnTo>
                  <a:lnTo>
                    <a:pt x="83055" y="80567"/>
                  </a:lnTo>
                  <a:lnTo>
                    <a:pt x="87119" y="85374"/>
                  </a:lnTo>
                  <a:lnTo>
                    <a:pt x="91636" y="96360"/>
                  </a:lnTo>
                  <a:lnTo>
                    <a:pt x="91430" y="101548"/>
                  </a:lnTo>
                  <a:lnTo>
                    <a:pt x="87437" y="111074"/>
                  </a:lnTo>
                  <a:lnTo>
                    <a:pt x="73885" y="124371"/>
                  </a:lnTo>
                  <a:lnTo>
                    <a:pt x="58708" y="129214"/>
                  </a:lnTo>
                  <a:lnTo>
                    <a:pt x="13480" y="132579"/>
                  </a:lnTo>
                  <a:lnTo>
                    <a:pt x="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625">
              <a:extLst>
                <a:ext uri="{FF2B5EF4-FFF2-40B4-BE49-F238E27FC236}">
                  <a16:creationId xmlns:a16="http://schemas.microsoft.com/office/drawing/2014/main" xmlns="" id="{EAA5F65E-40DC-4B6C-BA1F-6DA8C611AF7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213850" y="5281380"/>
              <a:ext cx="82551" cy="154221"/>
            </a:xfrm>
            <a:custGeom>
              <a:avLst/>
              <a:gdLst/>
              <a:ahLst/>
              <a:cxnLst/>
              <a:rect l="0" t="0" r="0" b="0"/>
              <a:pathLst>
                <a:path w="82551" h="154221">
                  <a:moveTo>
                    <a:pt x="82550" y="8170"/>
                  </a:moveTo>
                  <a:lnTo>
                    <a:pt x="82550" y="8170"/>
                  </a:lnTo>
                  <a:lnTo>
                    <a:pt x="73823" y="148"/>
                  </a:lnTo>
                  <a:lnTo>
                    <a:pt x="72497" y="0"/>
                  </a:lnTo>
                  <a:lnTo>
                    <a:pt x="71615" y="607"/>
                  </a:lnTo>
                  <a:lnTo>
                    <a:pt x="48957" y="38341"/>
                  </a:lnTo>
                  <a:lnTo>
                    <a:pt x="25742" y="85313"/>
                  </a:lnTo>
                  <a:lnTo>
                    <a:pt x="8717" y="129712"/>
                  </a:lnTo>
                  <a:lnTo>
                    <a:pt x="0" y="15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626">
              <a:extLst>
                <a:ext uri="{FF2B5EF4-FFF2-40B4-BE49-F238E27FC236}">
                  <a16:creationId xmlns:a16="http://schemas.microsoft.com/office/drawing/2014/main" xmlns="" id="{B9C1F52B-EFF3-474E-9A24-EA48556789C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150350" y="5267129"/>
              <a:ext cx="27529" cy="111322"/>
            </a:xfrm>
            <a:custGeom>
              <a:avLst/>
              <a:gdLst/>
              <a:ahLst/>
              <a:cxnLst/>
              <a:rect l="0" t="0" r="0" b="0"/>
              <a:pathLst>
                <a:path w="27529" h="1113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0138" y="418"/>
                  </a:lnTo>
                  <a:lnTo>
                    <a:pt x="17676" y="4646"/>
                  </a:lnTo>
                  <a:lnTo>
                    <a:pt x="23850" y="13110"/>
                  </a:lnTo>
                  <a:lnTo>
                    <a:pt x="26483" y="18330"/>
                  </a:lnTo>
                  <a:lnTo>
                    <a:pt x="27528" y="33538"/>
                  </a:lnTo>
                  <a:lnTo>
                    <a:pt x="20611" y="80904"/>
                  </a:lnTo>
                  <a:lnTo>
                    <a:pt x="1270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627">
              <a:extLst>
                <a:ext uri="{FF2B5EF4-FFF2-40B4-BE49-F238E27FC236}">
                  <a16:creationId xmlns:a16="http://schemas.microsoft.com/office/drawing/2014/main" xmlns="" id="{EA336DCA-9B46-48C1-99B4-3F4B87AE0FE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023350" y="5539891"/>
              <a:ext cx="110232" cy="160419"/>
            </a:xfrm>
            <a:custGeom>
              <a:avLst/>
              <a:gdLst/>
              <a:ahLst/>
              <a:cxnLst/>
              <a:rect l="0" t="0" r="0" b="0"/>
              <a:pathLst>
                <a:path w="110232" h="160419">
                  <a:moveTo>
                    <a:pt x="12700" y="3659"/>
                  </a:moveTo>
                  <a:lnTo>
                    <a:pt x="12700" y="3659"/>
                  </a:lnTo>
                  <a:lnTo>
                    <a:pt x="12700" y="288"/>
                  </a:lnTo>
                  <a:lnTo>
                    <a:pt x="13405" y="0"/>
                  </a:lnTo>
                  <a:lnTo>
                    <a:pt x="19180" y="2261"/>
                  </a:lnTo>
                  <a:lnTo>
                    <a:pt x="48674" y="6845"/>
                  </a:lnTo>
                  <a:lnTo>
                    <a:pt x="69220" y="15813"/>
                  </a:lnTo>
                  <a:lnTo>
                    <a:pt x="73663" y="20934"/>
                  </a:lnTo>
                  <a:lnTo>
                    <a:pt x="78601" y="34149"/>
                  </a:lnTo>
                  <a:lnTo>
                    <a:pt x="78506" y="40214"/>
                  </a:lnTo>
                  <a:lnTo>
                    <a:pt x="74638" y="50715"/>
                  </a:lnTo>
                  <a:lnTo>
                    <a:pt x="61155" y="64560"/>
                  </a:lnTo>
                  <a:lnTo>
                    <a:pt x="49757" y="69532"/>
                  </a:lnTo>
                  <a:lnTo>
                    <a:pt x="27337" y="73276"/>
                  </a:lnTo>
                  <a:lnTo>
                    <a:pt x="55456" y="76860"/>
                  </a:lnTo>
                  <a:lnTo>
                    <a:pt x="79069" y="89083"/>
                  </a:lnTo>
                  <a:lnTo>
                    <a:pt x="100568" y="106111"/>
                  </a:lnTo>
                  <a:lnTo>
                    <a:pt x="108197" y="118337"/>
                  </a:lnTo>
                  <a:lnTo>
                    <a:pt x="110231" y="124561"/>
                  </a:lnTo>
                  <a:lnTo>
                    <a:pt x="108729" y="137121"/>
                  </a:lnTo>
                  <a:lnTo>
                    <a:pt x="106352" y="143433"/>
                  </a:lnTo>
                  <a:lnTo>
                    <a:pt x="101240" y="148347"/>
                  </a:lnTo>
                  <a:lnTo>
                    <a:pt x="86154" y="155689"/>
                  </a:lnTo>
                  <a:lnTo>
                    <a:pt x="61196" y="160418"/>
                  </a:lnTo>
                  <a:lnTo>
                    <a:pt x="35927" y="158448"/>
                  </a:lnTo>
                  <a:lnTo>
                    <a:pt x="20907" y="151476"/>
                  </a:lnTo>
                  <a:lnTo>
                    <a:pt x="0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628">
              <a:extLst>
                <a:ext uri="{FF2B5EF4-FFF2-40B4-BE49-F238E27FC236}">
                  <a16:creationId xmlns:a16="http://schemas.microsoft.com/office/drawing/2014/main" xmlns="" id="{800475C2-65F6-4A8C-812F-3CDA2AB7830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429750" y="5544121"/>
              <a:ext cx="146999" cy="202630"/>
            </a:xfrm>
            <a:custGeom>
              <a:avLst/>
              <a:gdLst/>
              <a:ahLst/>
              <a:cxnLst/>
              <a:rect l="0" t="0" r="0" b="0"/>
              <a:pathLst>
                <a:path w="146999" h="202630">
                  <a:moveTo>
                    <a:pt x="95250" y="31179"/>
                  </a:moveTo>
                  <a:lnTo>
                    <a:pt x="95250" y="31179"/>
                  </a:lnTo>
                  <a:lnTo>
                    <a:pt x="80173" y="9194"/>
                  </a:lnTo>
                  <a:lnTo>
                    <a:pt x="78849" y="5938"/>
                  </a:lnTo>
                  <a:lnTo>
                    <a:pt x="78671" y="3769"/>
                  </a:lnTo>
                  <a:lnTo>
                    <a:pt x="79258" y="2322"/>
                  </a:lnTo>
                  <a:lnTo>
                    <a:pt x="81900" y="0"/>
                  </a:lnTo>
                  <a:lnTo>
                    <a:pt x="106059" y="40878"/>
                  </a:lnTo>
                  <a:lnTo>
                    <a:pt x="132976" y="83895"/>
                  </a:lnTo>
                  <a:lnTo>
                    <a:pt x="145547" y="117276"/>
                  </a:lnTo>
                  <a:lnTo>
                    <a:pt x="146998" y="149509"/>
                  </a:lnTo>
                  <a:lnTo>
                    <a:pt x="143154" y="158749"/>
                  </a:lnTo>
                  <a:lnTo>
                    <a:pt x="129476" y="174660"/>
                  </a:lnTo>
                  <a:lnTo>
                    <a:pt x="98466" y="186906"/>
                  </a:lnTo>
                  <a:lnTo>
                    <a:pt x="60696" y="195641"/>
                  </a:lnTo>
                  <a:lnTo>
                    <a:pt x="0" y="202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629">
              <a:extLst>
                <a:ext uri="{FF2B5EF4-FFF2-40B4-BE49-F238E27FC236}">
                  <a16:creationId xmlns:a16="http://schemas.microsoft.com/office/drawing/2014/main" xmlns="" id="{CE911E18-2DEB-4EAE-B05E-74AE5E03B8E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375912" y="5247792"/>
              <a:ext cx="1206351" cy="460859"/>
            </a:xfrm>
            <a:custGeom>
              <a:avLst/>
              <a:gdLst/>
              <a:ahLst/>
              <a:cxnLst/>
              <a:rect l="0" t="0" r="0" b="0"/>
              <a:pathLst>
                <a:path w="1206351" h="460859">
                  <a:moveTo>
                    <a:pt x="6088" y="3658"/>
                  </a:moveTo>
                  <a:lnTo>
                    <a:pt x="6088" y="3658"/>
                  </a:lnTo>
                  <a:lnTo>
                    <a:pt x="2717" y="3658"/>
                  </a:lnTo>
                  <a:lnTo>
                    <a:pt x="1724" y="2953"/>
                  </a:lnTo>
                  <a:lnTo>
                    <a:pt x="1062" y="1776"/>
                  </a:lnTo>
                  <a:lnTo>
                    <a:pt x="621" y="287"/>
                  </a:lnTo>
                  <a:lnTo>
                    <a:pt x="326" y="0"/>
                  </a:lnTo>
                  <a:lnTo>
                    <a:pt x="130" y="513"/>
                  </a:lnTo>
                  <a:lnTo>
                    <a:pt x="0" y="1561"/>
                  </a:lnTo>
                  <a:lnTo>
                    <a:pt x="3617" y="4608"/>
                  </a:lnTo>
                  <a:lnTo>
                    <a:pt x="44516" y="20847"/>
                  </a:lnTo>
                  <a:lnTo>
                    <a:pt x="78436" y="34110"/>
                  </a:lnTo>
                  <a:lnTo>
                    <a:pt x="122674" y="51294"/>
                  </a:lnTo>
                  <a:lnTo>
                    <a:pt x="147312" y="60815"/>
                  </a:lnTo>
                  <a:lnTo>
                    <a:pt x="177848" y="71396"/>
                  </a:lnTo>
                  <a:lnTo>
                    <a:pt x="212317" y="82683"/>
                  </a:lnTo>
                  <a:lnTo>
                    <a:pt x="249407" y="94441"/>
                  </a:lnTo>
                  <a:lnTo>
                    <a:pt x="291068" y="107925"/>
                  </a:lnTo>
                  <a:lnTo>
                    <a:pt x="335774" y="122558"/>
                  </a:lnTo>
                  <a:lnTo>
                    <a:pt x="382512" y="137958"/>
                  </a:lnTo>
                  <a:lnTo>
                    <a:pt x="433427" y="154575"/>
                  </a:lnTo>
                  <a:lnTo>
                    <a:pt x="487125" y="172003"/>
                  </a:lnTo>
                  <a:lnTo>
                    <a:pt x="542679" y="189971"/>
                  </a:lnTo>
                  <a:lnTo>
                    <a:pt x="598766" y="209006"/>
                  </a:lnTo>
                  <a:lnTo>
                    <a:pt x="655206" y="228751"/>
                  </a:lnTo>
                  <a:lnTo>
                    <a:pt x="711883" y="248970"/>
                  </a:lnTo>
                  <a:lnTo>
                    <a:pt x="763074" y="267388"/>
                  </a:lnTo>
                  <a:lnTo>
                    <a:pt x="810606" y="284606"/>
                  </a:lnTo>
                  <a:lnTo>
                    <a:pt x="855700" y="301023"/>
                  </a:lnTo>
                  <a:lnTo>
                    <a:pt x="896346" y="316201"/>
                  </a:lnTo>
                  <a:lnTo>
                    <a:pt x="934027" y="330554"/>
                  </a:lnTo>
                  <a:lnTo>
                    <a:pt x="969731" y="344355"/>
                  </a:lnTo>
                  <a:lnTo>
                    <a:pt x="1002705" y="357084"/>
                  </a:lnTo>
                  <a:lnTo>
                    <a:pt x="1033860" y="369098"/>
                  </a:lnTo>
                  <a:lnTo>
                    <a:pt x="1063803" y="380634"/>
                  </a:lnTo>
                  <a:lnTo>
                    <a:pt x="1090820" y="391148"/>
                  </a:lnTo>
                  <a:lnTo>
                    <a:pt x="1115888" y="400979"/>
                  </a:lnTo>
                  <a:lnTo>
                    <a:pt x="1157615" y="418017"/>
                  </a:lnTo>
                  <a:lnTo>
                    <a:pt x="1202788" y="441767"/>
                  </a:lnTo>
                  <a:lnTo>
                    <a:pt x="1205348" y="445308"/>
                  </a:lnTo>
                  <a:lnTo>
                    <a:pt x="1206350" y="449080"/>
                  </a:lnTo>
                  <a:lnTo>
                    <a:pt x="1206260" y="458532"/>
                  </a:lnTo>
                  <a:lnTo>
                    <a:pt x="1205547" y="459307"/>
                  </a:lnTo>
                  <a:lnTo>
                    <a:pt x="1199888" y="46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630">
              <a:extLst>
                <a:ext uri="{FF2B5EF4-FFF2-40B4-BE49-F238E27FC236}">
                  <a16:creationId xmlns:a16="http://schemas.microsoft.com/office/drawing/2014/main" xmlns="" id="{920912B0-C9E7-4D51-B757-26BF1C0F23E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509000" y="5531373"/>
              <a:ext cx="102329" cy="139769"/>
            </a:xfrm>
            <a:custGeom>
              <a:avLst/>
              <a:gdLst/>
              <a:ahLst/>
              <a:cxnLst/>
              <a:rect l="0" t="0" r="0" b="0"/>
              <a:pathLst>
                <a:path w="102329" h="139769">
                  <a:moveTo>
                    <a:pt x="25400" y="12177"/>
                  </a:moveTo>
                  <a:lnTo>
                    <a:pt x="25400" y="12177"/>
                  </a:lnTo>
                  <a:lnTo>
                    <a:pt x="28770" y="5435"/>
                  </a:lnTo>
                  <a:lnTo>
                    <a:pt x="31174" y="3449"/>
                  </a:lnTo>
                  <a:lnTo>
                    <a:pt x="37609" y="1243"/>
                  </a:lnTo>
                  <a:lnTo>
                    <a:pt x="52536" y="0"/>
                  </a:lnTo>
                  <a:lnTo>
                    <a:pt x="57602" y="1942"/>
                  </a:lnTo>
                  <a:lnTo>
                    <a:pt x="66993" y="9745"/>
                  </a:lnTo>
                  <a:lnTo>
                    <a:pt x="76843" y="22667"/>
                  </a:lnTo>
                  <a:lnTo>
                    <a:pt x="78040" y="26931"/>
                  </a:lnTo>
                  <a:lnTo>
                    <a:pt x="77488" y="35433"/>
                  </a:lnTo>
                  <a:lnTo>
                    <a:pt x="75648" y="38970"/>
                  </a:lnTo>
                  <a:lnTo>
                    <a:pt x="66317" y="49716"/>
                  </a:lnTo>
                  <a:lnTo>
                    <a:pt x="65378" y="52019"/>
                  </a:lnTo>
                  <a:lnTo>
                    <a:pt x="64046" y="53555"/>
                  </a:lnTo>
                  <a:lnTo>
                    <a:pt x="60213" y="55717"/>
                  </a:lnTo>
                  <a:lnTo>
                    <a:pt x="60603" y="56020"/>
                  </a:lnTo>
                  <a:lnTo>
                    <a:pt x="61568" y="56222"/>
                  </a:lnTo>
                  <a:lnTo>
                    <a:pt x="92682" y="80381"/>
                  </a:lnTo>
                  <a:lnTo>
                    <a:pt x="102328" y="92750"/>
                  </a:lnTo>
                  <a:lnTo>
                    <a:pt x="102084" y="97642"/>
                  </a:lnTo>
                  <a:lnTo>
                    <a:pt x="96171" y="108723"/>
                  </a:lnTo>
                  <a:lnTo>
                    <a:pt x="77569" y="123490"/>
                  </a:lnTo>
                  <a:lnTo>
                    <a:pt x="50813" y="136802"/>
                  </a:lnTo>
                  <a:lnTo>
                    <a:pt x="30815" y="139768"/>
                  </a:lnTo>
                  <a:lnTo>
                    <a:pt x="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SMARTInkShape-3631">
            <a:extLst>
              <a:ext uri="{FF2B5EF4-FFF2-40B4-BE49-F238E27FC236}">
                <a16:creationId xmlns:a16="http://schemas.microsoft.com/office/drawing/2014/main" xmlns="" id="{FB1153DE-2450-4E50-9200-C13615E2FD9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92901" y="5918655"/>
            <a:ext cx="1507282" cy="747346"/>
          </a:xfrm>
          <a:custGeom>
            <a:avLst/>
            <a:gdLst/>
            <a:ahLst/>
            <a:cxnLst/>
            <a:rect l="0" t="0" r="0" b="0"/>
            <a:pathLst>
              <a:path w="1507282" h="747346">
                <a:moveTo>
                  <a:pt x="1006449" y="101145"/>
                </a:moveTo>
                <a:lnTo>
                  <a:pt x="1006449" y="101145"/>
                </a:lnTo>
                <a:lnTo>
                  <a:pt x="1006448" y="97774"/>
                </a:lnTo>
                <a:lnTo>
                  <a:pt x="1007154" y="96781"/>
                </a:lnTo>
                <a:lnTo>
                  <a:pt x="1008330" y="96119"/>
                </a:lnTo>
                <a:lnTo>
                  <a:pt x="1009819" y="95678"/>
                </a:lnTo>
                <a:lnTo>
                  <a:pt x="1010813" y="94678"/>
                </a:lnTo>
                <a:lnTo>
                  <a:pt x="1011916" y="91685"/>
                </a:lnTo>
                <a:lnTo>
                  <a:pt x="1012915" y="90605"/>
                </a:lnTo>
                <a:lnTo>
                  <a:pt x="1015908" y="89405"/>
                </a:lnTo>
                <a:lnTo>
                  <a:pt x="1016283" y="88380"/>
                </a:lnTo>
                <a:lnTo>
                  <a:pt x="1015827" y="86990"/>
                </a:lnTo>
                <a:lnTo>
                  <a:pt x="1014817" y="85358"/>
                </a:lnTo>
                <a:lnTo>
                  <a:pt x="999249" y="75617"/>
                </a:lnTo>
                <a:lnTo>
                  <a:pt x="958206" y="60921"/>
                </a:lnTo>
                <a:lnTo>
                  <a:pt x="915447" y="52226"/>
                </a:lnTo>
                <a:lnTo>
                  <a:pt x="874800" y="47346"/>
                </a:lnTo>
                <a:lnTo>
                  <a:pt x="836459" y="43951"/>
                </a:lnTo>
                <a:lnTo>
                  <a:pt x="791464" y="35337"/>
                </a:lnTo>
                <a:lnTo>
                  <a:pt x="755307" y="26143"/>
                </a:lnTo>
                <a:lnTo>
                  <a:pt x="709551" y="17068"/>
                </a:lnTo>
                <a:lnTo>
                  <a:pt x="674117" y="10155"/>
                </a:lnTo>
                <a:lnTo>
                  <a:pt x="637201" y="4731"/>
                </a:lnTo>
                <a:lnTo>
                  <a:pt x="601509" y="1850"/>
                </a:lnTo>
                <a:lnTo>
                  <a:pt x="567536" y="569"/>
                </a:lnTo>
                <a:lnTo>
                  <a:pt x="535975" y="0"/>
                </a:lnTo>
                <a:lnTo>
                  <a:pt x="501722" y="1628"/>
                </a:lnTo>
                <a:lnTo>
                  <a:pt x="464625" y="5410"/>
                </a:lnTo>
                <a:lnTo>
                  <a:pt x="424620" y="11794"/>
                </a:lnTo>
                <a:lnTo>
                  <a:pt x="387084" y="21217"/>
                </a:lnTo>
                <a:lnTo>
                  <a:pt x="350881" y="33166"/>
                </a:lnTo>
                <a:lnTo>
                  <a:pt x="313624" y="47884"/>
                </a:lnTo>
                <a:lnTo>
                  <a:pt x="277780" y="65713"/>
                </a:lnTo>
                <a:lnTo>
                  <a:pt x="243034" y="84692"/>
                </a:lnTo>
                <a:lnTo>
                  <a:pt x="208778" y="102533"/>
                </a:lnTo>
                <a:lnTo>
                  <a:pt x="174738" y="121753"/>
                </a:lnTo>
                <a:lnTo>
                  <a:pt x="141499" y="142760"/>
                </a:lnTo>
                <a:lnTo>
                  <a:pt x="96431" y="177681"/>
                </a:lnTo>
                <a:lnTo>
                  <a:pt x="52646" y="221443"/>
                </a:lnTo>
                <a:lnTo>
                  <a:pt x="30044" y="257203"/>
                </a:lnTo>
                <a:lnTo>
                  <a:pt x="11824" y="297197"/>
                </a:lnTo>
                <a:lnTo>
                  <a:pt x="1251" y="335859"/>
                </a:lnTo>
                <a:lnTo>
                  <a:pt x="0" y="374125"/>
                </a:lnTo>
                <a:lnTo>
                  <a:pt x="7860" y="412274"/>
                </a:lnTo>
                <a:lnTo>
                  <a:pt x="21713" y="450389"/>
                </a:lnTo>
                <a:lnTo>
                  <a:pt x="32566" y="475087"/>
                </a:lnTo>
                <a:lnTo>
                  <a:pt x="68278" y="517806"/>
                </a:lnTo>
                <a:lnTo>
                  <a:pt x="102644" y="546804"/>
                </a:lnTo>
                <a:lnTo>
                  <a:pt x="144106" y="577738"/>
                </a:lnTo>
                <a:lnTo>
                  <a:pt x="187671" y="605484"/>
                </a:lnTo>
                <a:lnTo>
                  <a:pt x="231858" y="625229"/>
                </a:lnTo>
                <a:lnTo>
                  <a:pt x="278113" y="640016"/>
                </a:lnTo>
                <a:lnTo>
                  <a:pt x="310916" y="648971"/>
                </a:lnTo>
                <a:lnTo>
                  <a:pt x="344310" y="657654"/>
                </a:lnTo>
                <a:lnTo>
                  <a:pt x="391473" y="670477"/>
                </a:lnTo>
                <a:lnTo>
                  <a:pt x="425504" y="677090"/>
                </a:lnTo>
                <a:lnTo>
                  <a:pt x="461090" y="682382"/>
                </a:lnTo>
                <a:lnTo>
                  <a:pt x="495721" y="687085"/>
                </a:lnTo>
                <a:lnTo>
                  <a:pt x="531808" y="691528"/>
                </a:lnTo>
                <a:lnTo>
                  <a:pt x="569014" y="695854"/>
                </a:lnTo>
                <a:lnTo>
                  <a:pt x="606717" y="700129"/>
                </a:lnTo>
                <a:lnTo>
                  <a:pt x="640878" y="704380"/>
                </a:lnTo>
                <a:lnTo>
                  <a:pt x="687876" y="710740"/>
                </a:lnTo>
                <a:lnTo>
                  <a:pt x="733081" y="718975"/>
                </a:lnTo>
                <a:lnTo>
                  <a:pt x="777754" y="728471"/>
                </a:lnTo>
                <a:lnTo>
                  <a:pt x="822270" y="735753"/>
                </a:lnTo>
                <a:lnTo>
                  <a:pt x="864859" y="740497"/>
                </a:lnTo>
                <a:lnTo>
                  <a:pt x="904289" y="743785"/>
                </a:lnTo>
                <a:lnTo>
                  <a:pt x="942782" y="747345"/>
                </a:lnTo>
                <a:lnTo>
                  <a:pt x="982881" y="746520"/>
                </a:lnTo>
                <a:lnTo>
                  <a:pt x="1022278" y="743687"/>
                </a:lnTo>
                <a:lnTo>
                  <a:pt x="1067196" y="739360"/>
                </a:lnTo>
                <a:lnTo>
                  <a:pt x="1111451" y="731004"/>
                </a:lnTo>
                <a:lnTo>
                  <a:pt x="1151311" y="720433"/>
                </a:lnTo>
                <a:lnTo>
                  <a:pt x="1190952" y="707657"/>
                </a:lnTo>
                <a:lnTo>
                  <a:pt x="1232253" y="691486"/>
                </a:lnTo>
                <a:lnTo>
                  <a:pt x="1268166" y="677443"/>
                </a:lnTo>
                <a:lnTo>
                  <a:pt x="1305304" y="663639"/>
                </a:lnTo>
                <a:lnTo>
                  <a:pt x="1342414" y="646458"/>
                </a:lnTo>
                <a:lnTo>
                  <a:pt x="1385034" y="621689"/>
                </a:lnTo>
                <a:lnTo>
                  <a:pt x="1420838" y="589672"/>
                </a:lnTo>
                <a:lnTo>
                  <a:pt x="1455088" y="545012"/>
                </a:lnTo>
                <a:lnTo>
                  <a:pt x="1487149" y="497725"/>
                </a:lnTo>
                <a:lnTo>
                  <a:pt x="1498788" y="470020"/>
                </a:lnTo>
                <a:lnTo>
                  <a:pt x="1505340" y="426655"/>
                </a:lnTo>
                <a:lnTo>
                  <a:pt x="1507281" y="382527"/>
                </a:lnTo>
                <a:lnTo>
                  <a:pt x="1506446" y="338172"/>
                </a:lnTo>
                <a:lnTo>
                  <a:pt x="1497888" y="295161"/>
                </a:lnTo>
                <a:lnTo>
                  <a:pt x="1485004" y="259447"/>
                </a:lnTo>
                <a:lnTo>
                  <a:pt x="1463234" y="227228"/>
                </a:lnTo>
                <a:lnTo>
                  <a:pt x="1417724" y="185386"/>
                </a:lnTo>
                <a:lnTo>
                  <a:pt x="1378978" y="159335"/>
                </a:lnTo>
                <a:lnTo>
                  <a:pt x="1339653" y="139869"/>
                </a:lnTo>
                <a:lnTo>
                  <a:pt x="1298263" y="124848"/>
                </a:lnTo>
                <a:lnTo>
                  <a:pt x="1251427" y="108874"/>
                </a:lnTo>
                <a:lnTo>
                  <a:pt x="1210739" y="95204"/>
                </a:lnTo>
                <a:lnTo>
                  <a:pt x="1171872" y="80335"/>
                </a:lnTo>
                <a:lnTo>
                  <a:pt x="1129781" y="62523"/>
                </a:lnTo>
                <a:lnTo>
                  <a:pt x="1097247" y="51524"/>
                </a:lnTo>
                <a:lnTo>
                  <a:pt x="1061619" y="44285"/>
                </a:lnTo>
                <a:lnTo>
                  <a:pt x="1017094" y="40595"/>
                </a:lnTo>
                <a:lnTo>
                  <a:pt x="992379" y="39612"/>
                </a:lnTo>
                <a:lnTo>
                  <a:pt x="966730" y="39662"/>
                </a:lnTo>
                <a:lnTo>
                  <a:pt x="940458" y="40401"/>
                </a:lnTo>
                <a:lnTo>
                  <a:pt x="913772" y="41599"/>
                </a:lnTo>
                <a:lnTo>
                  <a:pt x="867187" y="44812"/>
                </a:lnTo>
                <a:lnTo>
                  <a:pt x="826021" y="49297"/>
                </a:lnTo>
                <a:lnTo>
                  <a:pt x="788910" y="55993"/>
                </a:lnTo>
                <a:lnTo>
                  <a:pt x="753602" y="67437"/>
                </a:lnTo>
                <a:lnTo>
                  <a:pt x="701649" y="8844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SMARTInkShape-Group771">
            <a:extLst>
              <a:ext uri="{FF2B5EF4-FFF2-40B4-BE49-F238E27FC236}">
                <a16:creationId xmlns:a16="http://schemas.microsoft.com/office/drawing/2014/main" xmlns="" id="{DFA4D226-66C1-49C8-83D6-D9F6F42337BF}"/>
              </a:ext>
            </a:extLst>
          </p:cNvPr>
          <p:cNvGrpSpPr/>
          <p:nvPr/>
        </p:nvGrpSpPr>
        <p:grpSpPr>
          <a:xfrm>
            <a:off x="7302623" y="5264158"/>
            <a:ext cx="895228" cy="558790"/>
            <a:chOff x="7302623" y="5264158"/>
            <a:chExt cx="895228" cy="558790"/>
          </a:xfrm>
        </p:grpSpPr>
        <p:sp>
          <p:nvSpPr>
            <p:cNvPr id="269" name="SMARTInkShape-3632">
              <a:extLst>
                <a:ext uri="{FF2B5EF4-FFF2-40B4-BE49-F238E27FC236}">
                  <a16:creationId xmlns:a16="http://schemas.microsoft.com/office/drawing/2014/main" xmlns="" id="{D5CDD60B-A988-47C2-BA31-88700D372D7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53325" y="5308600"/>
              <a:ext cx="768326" cy="514348"/>
            </a:xfrm>
            <a:custGeom>
              <a:avLst/>
              <a:gdLst/>
              <a:ahLst/>
              <a:cxnLst/>
              <a:rect l="0" t="0" r="0" b="0"/>
              <a:pathLst>
                <a:path w="768326" h="514348">
                  <a:moveTo>
                    <a:pt x="19025" y="488950"/>
                  </a:moveTo>
                  <a:lnTo>
                    <a:pt x="19025" y="488950"/>
                  </a:lnTo>
                  <a:lnTo>
                    <a:pt x="15654" y="492321"/>
                  </a:lnTo>
                  <a:lnTo>
                    <a:pt x="13999" y="495857"/>
                  </a:lnTo>
                  <a:lnTo>
                    <a:pt x="13558" y="497789"/>
                  </a:lnTo>
                  <a:lnTo>
                    <a:pt x="7765" y="508049"/>
                  </a:lnTo>
                  <a:lnTo>
                    <a:pt x="7285" y="510150"/>
                  </a:lnTo>
                  <a:lnTo>
                    <a:pt x="6259" y="511550"/>
                  </a:lnTo>
                  <a:lnTo>
                    <a:pt x="4870" y="512483"/>
                  </a:lnTo>
                  <a:lnTo>
                    <a:pt x="0" y="514340"/>
                  </a:lnTo>
                  <a:lnTo>
                    <a:pt x="3353" y="514347"/>
                  </a:lnTo>
                  <a:lnTo>
                    <a:pt x="6886" y="512467"/>
                  </a:lnTo>
                  <a:lnTo>
                    <a:pt x="52142" y="477364"/>
                  </a:lnTo>
                  <a:lnTo>
                    <a:pt x="98963" y="438548"/>
                  </a:lnTo>
                  <a:lnTo>
                    <a:pt x="141837" y="401521"/>
                  </a:lnTo>
                  <a:lnTo>
                    <a:pt x="184763" y="375970"/>
                  </a:lnTo>
                  <a:lnTo>
                    <a:pt x="228612" y="352849"/>
                  </a:lnTo>
                  <a:lnTo>
                    <a:pt x="274909" y="318787"/>
                  </a:lnTo>
                  <a:lnTo>
                    <a:pt x="318964" y="287186"/>
                  </a:lnTo>
                  <a:lnTo>
                    <a:pt x="366524" y="263620"/>
                  </a:lnTo>
                  <a:lnTo>
                    <a:pt x="409984" y="235237"/>
                  </a:lnTo>
                  <a:lnTo>
                    <a:pt x="435431" y="220454"/>
                  </a:lnTo>
                  <a:lnTo>
                    <a:pt x="481014" y="190900"/>
                  </a:lnTo>
                  <a:lnTo>
                    <a:pt x="527445" y="165136"/>
                  </a:lnTo>
                  <a:lnTo>
                    <a:pt x="570954" y="139703"/>
                  </a:lnTo>
                  <a:lnTo>
                    <a:pt x="615895" y="113438"/>
                  </a:lnTo>
                  <a:lnTo>
                    <a:pt x="663123" y="80498"/>
                  </a:lnTo>
                  <a:lnTo>
                    <a:pt x="678827" y="71908"/>
                  </a:lnTo>
                  <a:lnTo>
                    <a:pt x="717778" y="42394"/>
                  </a:lnTo>
                  <a:lnTo>
                    <a:pt x="744140" y="23646"/>
                  </a:lnTo>
                  <a:lnTo>
                    <a:pt x="759182" y="9778"/>
                  </a:lnTo>
                  <a:lnTo>
                    <a:pt x="765303" y="6660"/>
                  </a:lnTo>
                  <a:lnTo>
                    <a:pt x="768314" y="26"/>
                  </a:lnTo>
                  <a:lnTo>
                    <a:pt x="768323" y="4"/>
                  </a:lnTo>
                  <a:lnTo>
                    <a:pt x="768323" y="2"/>
                  </a:lnTo>
                  <a:lnTo>
                    <a:pt x="768325" y="0"/>
                  </a:lnTo>
                  <a:lnTo>
                    <a:pt x="768325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633">
              <a:extLst>
                <a:ext uri="{FF2B5EF4-FFF2-40B4-BE49-F238E27FC236}">
                  <a16:creationId xmlns:a16="http://schemas.microsoft.com/office/drawing/2014/main" xmlns="" id="{7ADA5891-D460-4AAB-8D5B-AC4FD818990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34350" y="5264158"/>
              <a:ext cx="863501" cy="533315"/>
            </a:xfrm>
            <a:custGeom>
              <a:avLst/>
              <a:gdLst/>
              <a:ahLst/>
              <a:cxnLst/>
              <a:rect l="0" t="0" r="0" b="0"/>
              <a:pathLst>
                <a:path w="863501" h="533315">
                  <a:moveTo>
                    <a:pt x="12600" y="520692"/>
                  </a:moveTo>
                  <a:lnTo>
                    <a:pt x="12600" y="520692"/>
                  </a:lnTo>
                  <a:lnTo>
                    <a:pt x="9229" y="520691"/>
                  </a:lnTo>
                  <a:lnTo>
                    <a:pt x="5693" y="522574"/>
                  </a:lnTo>
                  <a:lnTo>
                    <a:pt x="0" y="526965"/>
                  </a:lnTo>
                  <a:lnTo>
                    <a:pt x="5376" y="532503"/>
                  </a:lnTo>
                  <a:lnTo>
                    <a:pt x="9361" y="533129"/>
                  </a:lnTo>
                  <a:lnTo>
                    <a:pt x="18382" y="533314"/>
                  </a:lnTo>
                  <a:lnTo>
                    <a:pt x="33363" y="526627"/>
                  </a:lnTo>
                  <a:lnTo>
                    <a:pt x="79872" y="493602"/>
                  </a:lnTo>
                  <a:lnTo>
                    <a:pt x="125976" y="454574"/>
                  </a:lnTo>
                  <a:lnTo>
                    <a:pt x="172422" y="420404"/>
                  </a:lnTo>
                  <a:lnTo>
                    <a:pt x="209768" y="390710"/>
                  </a:lnTo>
                  <a:lnTo>
                    <a:pt x="246938" y="360275"/>
                  </a:lnTo>
                  <a:lnTo>
                    <a:pt x="282019" y="333069"/>
                  </a:lnTo>
                  <a:lnTo>
                    <a:pt x="321655" y="307839"/>
                  </a:lnTo>
                  <a:lnTo>
                    <a:pt x="369250" y="278112"/>
                  </a:lnTo>
                  <a:lnTo>
                    <a:pt x="406611" y="255494"/>
                  </a:lnTo>
                  <a:lnTo>
                    <a:pt x="453789" y="225518"/>
                  </a:lnTo>
                  <a:lnTo>
                    <a:pt x="489751" y="204162"/>
                  </a:lnTo>
                  <a:lnTo>
                    <a:pt x="530588" y="181058"/>
                  </a:lnTo>
                  <a:lnTo>
                    <a:pt x="570596" y="156338"/>
                  </a:lnTo>
                  <a:lnTo>
                    <a:pt x="609261" y="134511"/>
                  </a:lnTo>
                  <a:lnTo>
                    <a:pt x="647529" y="114638"/>
                  </a:lnTo>
                  <a:lnTo>
                    <a:pt x="692611" y="93324"/>
                  </a:lnTo>
                  <a:lnTo>
                    <a:pt x="738132" y="69981"/>
                  </a:lnTo>
                  <a:lnTo>
                    <a:pt x="779004" y="50532"/>
                  </a:lnTo>
                  <a:lnTo>
                    <a:pt x="826604" y="23382"/>
                  </a:lnTo>
                  <a:lnTo>
                    <a:pt x="863491" y="0"/>
                  </a:lnTo>
                  <a:lnTo>
                    <a:pt x="863500" y="63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634">
              <a:extLst>
                <a:ext uri="{FF2B5EF4-FFF2-40B4-BE49-F238E27FC236}">
                  <a16:creationId xmlns:a16="http://schemas.microsoft.com/office/drawing/2014/main" xmlns="" id="{9CF83F83-BD83-4A30-8312-37ACC5CDC5E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02623" y="5295900"/>
              <a:ext cx="876175" cy="514043"/>
            </a:xfrm>
            <a:custGeom>
              <a:avLst/>
              <a:gdLst/>
              <a:ahLst/>
              <a:cxnLst/>
              <a:rect l="0" t="0" r="0" b="0"/>
              <a:pathLst>
                <a:path w="876175" h="514043">
                  <a:moveTo>
                    <a:pt x="18927" y="495300"/>
                  </a:moveTo>
                  <a:lnTo>
                    <a:pt x="18927" y="495300"/>
                  </a:lnTo>
                  <a:lnTo>
                    <a:pt x="9493" y="504028"/>
                  </a:lnTo>
                  <a:lnTo>
                    <a:pt x="3040" y="507529"/>
                  </a:lnTo>
                  <a:lnTo>
                    <a:pt x="0" y="514042"/>
                  </a:lnTo>
                  <a:lnTo>
                    <a:pt x="15109" y="513584"/>
                  </a:lnTo>
                  <a:lnTo>
                    <a:pt x="51403" y="502132"/>
                  </a:lnTo>
                  <a:lnTo>
                    <a:pt x="97230" y="474960"/>
                  </a:lnTo>
                  <a:lnTo>
                    <a:pt x="140827" y="440825"/>
                  </a:lnTo>
                  <a:lnTo>
                    <a:pt x="177762" y="411352"/>
                  </a:lnTo>
                  <a:lnTo>
                    <a:pt x="217696" y="379438"/>
                  </a:lnTo>
                  <a:lnTo>
                    <a:pt x="260374" y="346439"/>
                  </a:lnTo>
                  <a:lnTo>
                    <a:pt x="307564" y="312958"/>
                  </a:lnTo>
                  <a:lnTo>
                    <a:pt x="332002" y="295422"/>
                  </a:lnTo>
                  <a:lnTo>
                    <a:pt x="356761" y="277381"/>
                  </a:lnTo>
                  <a:lnTo>
                    <a:pt x="381733" y="259004"/>
                  </a:lnTo>
                  <a:lnTo>
                    <a:pt x="406848" y="241814"/>
                  </a:lnTo>
                  <a:lnTo>
                    <a:pt x="432057" y="225415"/>
                  </a:lnTo>
                  <a:lnTo>
                    <a:pt x="457330" y="209543"/>
                  </a:lnTo>
                  <a:lnTo>
                    <a:pt x="481940" y="194023"/>
                  </a:lnTo>
                  <a:lnTo>
                    <a:pt x="506107" y="178738"/>
                  </a:lnTo>
                  <a:lnTo>
                    <a:pt x="529980" y="163609"/>
                  </a:lnTo>
                  <a:lnTo>
                    <a:pt x="554363" y="149289"/>
                  </a:lnTo>
                  <a:lnTo>
                    <a:pt x="579084" y="135510"/>
                  </a:lnTo>
                  <a:lnTo>
                    <a:pt x="604032" y="122089"/>
                  </a:lnTo>
                  <a:lnTo>
                    <a:pt x="650566" y="97771"/>
                  </a:lnTo>
                  <a:lnTo>
                    <a:pt x="691944" y="77321"/>
                  </a:lnTo>
                  <a:lnTo>
                    <a:pt x="739039" y="57874"/>
                  </a:lnTo>
                  <a:lnTo>
                    <a:pt x="778393" y="43174"/>
                  </a:lnTo>
                  <a:lnTo>
                    <a:pt x="823231" y="24648"/>
                  </a:lnTo>
                  <a:lnTo>
                    <a:pt x="848942" y="12133"/>
                  </a:lnTo>
                  <a:lnTo>
                    <a:pt x="853082" y="11617"/>
                  </a:lnTo>
                  <a:lnTo>
                    <a:pt x="856546" y="11978"/>
                  </a:lnTo>
                  <a:lnTo>
                    <a:pt x="862279" y="10497"/>
                  </a:lnTo>
                  <a:lnTo>
                    <a:pt x="867178" y="8193"/>
                  </a:lnTo>
                  <a:lnTo>
                    <a:pt x="874852" y="6593"/>
                  </a:lnTo>
                  <a:lnTo>
                    <a:pt x="875294" y="5806"/>
                  </a:lnTo>
                  <a:lnTo>
                    <a:pt x="876174" y="24"/>
                  </a:lnTo>
                  <a:lnTo>
                    <a:pt x="8698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772">
            <a:extLst>
              <a:ext uri="{FF2B5EF4-FFF2-40B4-BE49-F238E27FC236}">
                <a16:creationId xmlns:a16="http://schemas.microsoft.com/office/drawing/2014/main" xmlns="" id="{19D4AD1C-711B-4ACE-AA3E-E8078434924B}"/>
              </a:ext>
            </a:extLst>
          </p:cNvPr>
          <p:cNvGrpSpPr/>
          <p:nvPr/>
        </p:nvGrpSpPr>
        <p:grpSpPr>
          <a:xfrm>
            <a:off x="5842362" y="3987800"/>
            <a:ext cx="2304689" cy="930165"/>
            <a:chOff x="5842362" y="3987800"/>
            <a:chExt cx="2304689" cy="930165"/>
          </a:xfrm>
        </p:grpSpPr>
        <p:sp>
          <p:nvSpPr>
            <p:cNvPr id="273" name="SMARTInkShape-3635">
              <a:extLst>
                <a:ext uri="{FF2B5EF4-FFF2-40B4-BE49-F238E27FC236}">
                  <a16:creationId xmlns:a16="http://schemas.microsoft.com/office/drawing/2014/main" xmlns="" id="{FB04B81F-6E59-4A4D-8A79-46CB929E872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842362" y="3987800"/>
              <a:ext cx="2214598" cy="762001"/>
            </a:xfrm>
            <a:custGeom>
              <a:avLst/>
              <a:gdLst/>
              <a:ahLst/>
              <a:cxnLst/>
              <a:rect l="0" t="0" r="0" b="0"/>
              <a:pathLst>
                <a:path w="2214598" h="762001">
                  <a:moveTo>
                    <a:pt x="18688" y="0"/>
                  </a:moveTo>
                  <a:lnTo>
                    <a:pt x="18688" y="0"/>
                  </a:lnTo>
                  <a:lnTo>
                    <a:pt x="15317" y="0"/>
                  </a:lnTo>
                  <a:lnTo>
                    <a:pt x="11781" y="1881"/>
                  </a:lnTo>
                  <a:lnTo>
                    <a:pt x="7856" y="4364"/>
                  </a:lnTo>
                  <a:lnTo>
                    <a:pt x="0" y="6272"/>
                  </a:lnTo>
                  <a:lnTo>
                    <a:pt x="9848" y="7040"/>
                  </a:lnTo>
                  <a:lnTo>
                    <a:pt x="27263" y="11373"/>
                  </a:lnTo>
                  <a:lnTo>
                    <a:pt x="69618" y="12622"/>
                  </a:lnTo>
                  <a:lnTo>
                    <a:pt x="110044" y="12690"/>
                  </a:lnTo>
                  <a:lnTo>
                    <a:pt x="153777" y="16069"/>
                  </a:lnTo>
                  <a:lnTo>
                    <a:pt x="194024" y="21538"/>
                  </a:lnTo>
                  <a:lnTo>
                    <a:pt x="233858" y="30998"/>
                  </a:lnTo>
                  <a:lnTo>
                    <a:pt x="279214" y="49479"/>
                  </a:lnTo>
                  <a:lnTo>
                    <a:pt x="313688" y="55387"/>
                  </a:lnTo>
                  <a:lnTo>
                    <a:pt x="350176" y="58483"/>
                  </a:lnTo>
                  <a:lnTo>
                    <a:pt x="387561" y="66915"/>
                  </a:lnTo>
                  <a:lnTo>
                    <a:pt x="427224" y="77718"/>
                  </a:lnTo>
                  <a:lnTo>
                    <a:pt x="468371" y="90280"/>
                  </a:lnTo>
                  <a:lnTo>
                    <a:pt x="510176" y="105271"/>
                  </a:lnTo>
                  <a:lnTo>
                    <a:pt x="552276" y="117578"/>
                  </a:lnTo>
                  <a:lnTo>
                    <a:pt x="595210" y="129163"/>
                  </a:lnTo>
                  <a:lnTo>
                    <a:pt x="640162" y="143718"/>
                  </a:lnTo>
                  <a:lnTo>
                    <a:pt x="684130" y="159595"/>
                  </a:lnTo>
                  <a:lnTo>
                    <a:pt x="727895" y="177470"/>
                  </a:lnTo>
                  <a:lnTo>
                    <a:pt x="773218" y="199525"/>
                  </a:lnTo>
                  <a:lnTo>
                    <a:pt x="817349" y="223439"/>
                  </a:lnTo>
                  <a:lnTo>
                    <a:pt x="859776" y="247472"/>
                  </a:lnTo>
                  <a:lnTo>
                    <a:pt x="899799" y="269913"/>
                  </a:lnTo>
                  <a:lnTo>
                    <a:pt x="940636" y="293528"/>
                  </a:lnTo>
                  <a:lnTo>
                    <a:pt x="982304" y="316723"/>
                  </a:lnTo>
                  <a:lnTo>
                    <a:pt x="1024341" y="336440"/>
                  </a:lnTo>
                  <a:lnTo>
                    <a:pt x="1066543" y="354611"/>
                  </a:lnTo>
                  <a:lnTo>
                    <a:pt x="1108818" y="373504"/>
                  </a:lnTo>
                  <a:lnTo>
                    <a:pt x="1151125" y="396013"/>
                  </a:lnTo>
                  <a:lnTo>
                    <a:pt x="1191565" y="418246"/>
                  </a:lnTo>
                  <a:lnTo>
                    <a:pt x="1230705" y="439887"/>
                  </a:lnTo>
                  <a:lnTo>
                    <a:pt x="1269267" y="461264"/>
                  </a:lnTo>
                  <a:lnTo>
                    <a:pt x="1309455" y="482525"/>
                  </a:lnTo>
                  <a:lnTo>
                    <a:pt x="1350835" y="503028"/>
                  </a:lnTo>
                  <a:lnTo>
                    <a:pt x="1392743" y="521547"/>
                  </a:lnTo>
                  <a:lnTo>
                    <a:pt x="1433007" y="537304"/>
                  </a:lnTo>
                  <a:lnTo>
                    <a:pt x="1472774" y="552069"/>
                  </a:lnTo>
                  <a:lnTo>
                    <a:pt x="1513966" y="568038"/>
                  </a:lnTo>
                  <a:lnTo>
                    <a:pt x="1553912" y="580780"/>
                  </a:lnTo>
                  <a:lnTo>
                    <a:pt x="1592831" y="592558"/>
                  </a:lnTo>
                  <a:lnTo>
                    <a:pt x="1631296" y="607200"/>
                  </a:lnTo>
                  <a:lnTo>
                    <a:pt x="1669559" y="623114"/>
                  </a:lnTo>
                  <a:lnTo>
                    <a:pt x="1707024" y="638184"/>
                  </a:lnTo>
                  <a:lnTo>
                    <a:pt x="1742491" y="649586"/>
                  </a:lnTo>
                  <a:lnTo>
                    <a:pt x="1775187" y="659356"/>
                  </a:lnTo>
                  <a:lnTo>
                    <a:pt x="1806887" y="668403"/>
                  </a:lnTo>
                  <a:lnTo>
                    <a:pt x="1839792" y="677127"/>
                  </a:lnTo>
                  <a:lnTo>
                    <a:pt x="1875111" y="685708"/>
                  </a:lnTo>
                  <a:lnTo>
                    <a:pt x="1910565" y="694226"/>
                  </a:lnTo>
                  <a:lnTo>
                    <a:pt x="1942785" y="702715"/>
                  </a:lnTo>
                  <a:lnTo>
                    <a:pt x="1975449" y="709311"/>
                  </a:lnTo>
                  <a:lnTo>
                    <a:pt x="2008076" y="715299"/>
                  </a:lnTo>
                  <a:lnTo>
                    <a:pt x="2053506" y="725898"/>
                  </a:lnTo>
                  <a:lnTo>
                    <a:pt x="2094091" y="733115"/>
                  </a:lnTo>
                  <a:lnTo>
                    <a:pt x="2132222" y="736273"/>
                  </a:lnTo>
                  <a:lnTo>
                    <a:pt x="2173306" y="741422"/>
                  </a:lnTo>
                  <a:lnTo>
                    <a:pt x="2211768" y="742860"/>
                  </a:lnTo>
                  <a:lnTo>
                    <a:pt x="2213108" y="743596"/>
                  </a:lnTo>
                  <a:lnTo>
                    <a:pt x="2214001" y="744791"/>
                  </a:lnTo>
                  <a:lnTo>
                    <a:pt x="2214597" y="746294"/>
                  </a:lnTo>
                  <a:lnTo>
                    <a:pt x="2213377" y="751727"/>
                  </a:lnTo>
                  <a:lnTo>
                    <a:pt x="2209438" y="762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636">
              <a:extLst>
                <a:ext uri="{FF2B5EF4-FFF2-40B4-BE49-F238E27FC236}">
                  <a16:creationId xmlns:a16="http://schemas.microsoft.com/office/drawing/2014/main" xmlns="" id="{DFAACCF6-1BBE-4823-A3AC-FDD664DBC8C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988050" y="4013200"/>
              <a:ext cx="2159001" cy="863601"/>
            </a:xfrm>
            <a:custGeom>
              <a:avLst/>
              <a:gdLst/>
              <a:ahLst/>
              <a:cxnLst/>
              <a:rect l="0" t="0" r="0" b="0"/>
              <a:pathLst>
                <a:path w="2159001" h="863601">
                  <a:moveTo>
                    <a:pt x="0" y="0"/>
                  </a:moveTo>
                  <a:lnTo>
                    <a:pt x="0" y="0"/>
                  </a:lnTo>
                  <a:lnTo>
                    <a:pt x="38682" y="1411"/>
                  </a:lnTo>
                  <a:lnTo>
                    <a:pt x="77151" y="13815"/>
                  </a:lnTo>
                  <a:lnTo>
                    <a:pt x="111995" y="27612"/>
                  </a:lnTo>
                  <a:lnTo>
                    <a:pt x="157362" y="46987"/>
                  </a:lnTo>
                  <a:lnTo>
                    <a:pt x="193410" y="62511"/>
                  </a:lnTo>
                  <a:lnTo>
                    <a:pt x="232951" y="78818"/>
                  </a:lnTo>
                  <a:lnTo>
                    <a:pt x="274043" y="95472"/>
                  </a:lnTo>
                  <a:lnTo>
                    <a:pt x="317941" y="112988"/>
                  </a:lnTo>
                  <a:lnTo>
                    <a:pt x="342489" y="122598"/>
                  </a:lnTo>
                  <a:lnTo>
                    <a:pt x="368026" y="132532"/>
                  </a:lnTo>
                  <a:lnTo>
                    <a:pt x="393517" y="141977"/>
                  </a:lnTo>
                  <a:lnTo>
                    <a:pt x="418978" y="151095"/>
                  </a:lnTo>
                  <a:lnTo>
                    <a:pt x="444418" y="159997"/>
                  </a:lnTo>
                  <a:lnTo>
                    <a:pt x="471257" y="169459"/>
                  </a:lnTo>
                  <a:lnTo>
                    <a:pt x="499026" y="179295"/>
                  </a:lnTo>
                  <a:lnTo>
                    <a:pt x="527417" y="189380"/>
                  </a:lnTo>
                  <a:lnTo>
                    <a:pt x="556223" y="200336"/>
                  </a:lnTo>
                  <a:lnTo>
                    <a:pt x="585305" y="211874"/>
                  </a:lnTo>
                  <a:lnTo>
                    <a:pt x="614569" y="223800"/>
                  </a:lnTo>
                  <a:lnTo>
                    <a:pt x="643957" y="235983"/>
                  </a:lnTo>
                  <a:lnTo>
                    <a:pt x="673427" y="248339"/>
                  </a:lnTo>
                  <a:lnTo>
                    <a:pt x="702951" y="260809"/>
                  </a:lnTo>
                  <a:lnTo>
                    <a:pt x="733217" y="273356"/>
                  </a:lnTo>
                  <a:lnTo>
                    <a:pt x="763977" y="285954"/>
                  </a:lnTo>
                  <a:lnTo>
                    <a:pt x="795069" y="298586"/>
                  </a:lnTo>
                  <a:lnTo>
                    <a:pt x="826379" y="311240"/>
                  </a:lnTo>
                  <a:lnTo>
                    <a:pt x="857836" y="323910"/>
                  </a:lnTo>
                  <a:lnTo>
                    <a:pt x="889391" y="336590"/>
                  </a:lnTo>
                  <a:lnTo>
                    <a:pt x="920305" y="348571"/>
                  </a:lnTo>
                  <a:lnTo>
                    <a:pt x="950792" y="360086"/>
                  </a:lnTo>
                  <a:lnTo>
                    <a:pt x="980994" y="371291"/>
                  </a:lnTo>
                  <a:lnTo>
                    <a:pt x="1012419" y="382993"/>
                  </a:lnTo>
                  <a:lnTo>
                    <a:pt x="1044657" y="395029"/>
                  </a:lnTo>
                  <a:lnTo>
                    <a:pt x="1077438" y="407286"/>
                  </a:lnTo>
                  <a:lnTo>
                    <a:pt x="1109875" y="418985"/>
                  </a:lnTo>
                  <a:lnTo>
                    <a:pt x="1142084" y="430312"/>
                  </a:lnTo>
                  <a:lnTo>
                    <a:pt x="1174139" y="441391"/>
                  </a:lnTo>
                  <a:lnTo>
                    <a:pt x="1204682" y="452305"/>
                  </a:lnTo>
                  <a:lnTo>
                    <a:pt x="1234215" y="463109"/>
                  </a:lnTo>
                  <a:lnTo>
                    <a:pt x="1263076" y="473839"/>
                  </a:lnTo>
                  <a:lnTo>
                    <a:pt x="1292901" y="484521"/>
                  </a:lnTo>
                  <a:lnTo>
                    <a:pt x="1323367" y="495170"/>
                  </a:lnTo>
                  <a:lnTo>
                    <a:pt x="1354262" y="505796"/>
                  </a:lnTo>
                  <a:lnTo>
                    <a:pt x="1384735" y="517114"/>
                  </a:lnTo>
                  <a:lnTo>
                    <a:pt x="1414928" y="528893"/>
                  </a:lnTo>
                  <a:lnTo>
                    <a:pt x="1444936" y="540978"/>
                  </a:lnTo>
                  <a:lnTo>
                    <a:pt x="1474113" y="551858"/>
                  </a:lnTo>
                  <a:lnTo>
                    <a:pt x="1502737" y="561933"/>
                  </a:lnTo>
                  <a:lnTo>
                    <a:pt x="1530991" y="571472"/>
                  </a:lnTo>
                  <a:lnTo>
                    <a:pt x="1559705" y="581359"/>
                  </a:lnTo>
                  <a:lnTo>
                    <a:pt x="1588726" y="591478"/>
                  </a:lnTo>
                  <a:lnTo>
                    <a:pt x="1617950" y="601752"/>
                  </a:lnTo>
                  <a:lnTo>
                    <a:pt x="1646606" y="612129"/>
                  </a:lnTo>
                  <a:lnTo>
                    <a:pt x="1674881" y="622575"/>
                  </a:lnTo>
                  <a:lnTo>
                    <a:pt x="1702904" y="633066"/>
                  </a:lnTo>
                  <a:lnTo>
                    <a:pt x="1729348" y="643589"/>
                  </a:lnTo>
                  <a:lnTo>
                    <a:pt x="1754737" y="654131"/>
                  </a:lnTo>
                  <a:lnTo>
                    <a:pt x="1779425" y="664688"/>
                  </a:lnTo>
                  <a:lnTo>
                    <a:pt x="1803644" y="675958"/>
                  </a:lnTo>
                  <a:lnTo>
                    <a:pt x="1851251" y="699770"/>
                  </a:lnTo>
                  <a:lnTo>
                    <a:pt x="1896398" y="722583"/>
                  </a:lnTo>
                  <a:lnTo>
                    <a:pt x="1937866" y="743070"/>
                  </a:lnTo>
                  <a:lnTo>
                    <a:pt x="1972759" y="759231"/>
                  </a:lnTo>
                  <a:lnTo>
                    <a:pt x="2020170" y="783601"/>
                  </a:lnTo>
                  <a:lnTo>
                    <a:pt x="2062126" y="805324"/>
                  </a:lnTo>
                  <a:lnTo>
                    <a:pt x="2104089" y="826558"/>
                  </a:lnTo>
                  <a:lnTo>
                    <a:pt x="2145863" y="852218"/>
                  </a:lnTo>
                  <a:lnTo>
                    <a:pt x="2159000" y="863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637">
              <a:extLst>
                <a:ext uri="{FF2B5EF4-FFF2-40B4-BE49-F238E27FC236}">
                  <a16:creationId xmlns:a16="http://schemas.microsoft.com/office/drawing/2014/main" xmlns="" id="{FFD4569D-2DDE-4DA5-9848-C54128069E6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952642" y="4070427"/>
              <a:ext cx="2137259" cy="847538"/>
            </a:xfrm>
            <a:custGeom>
              <a:avLst/>
              <a:gdLst/>
              <a:ahLst/>
              <a:cxnLst/>
              <a:rect l="0" t="0" r="0" b="0"/>
              <a:pathLst>
                <a:path w="2137259" h="847538">
                  <a:moveTo>
                    <a:pt x="3658" y="6273"/>
                  </a:moveTo>
                  <a:lnTo>
                    <a:pt x="3658" y="6273"/>
                  </a:lnTo>
                  <a:lnTo>
                    <a:pt x="287" y="2902"/>
                  </a:lnTo>
                  <a:lnTo>
                    <a:pt x="0" y="1909"/>
                  </a:lnTo>
                  <a:lnTo>
                    <a:pt x="513" y="1247"/>
                  </a:lnTo>
                  <a:lnTo>
                    <a:pt x="1562" y="806"/>
                  </a:lnTo>
                  <a:lnTo>
                    <a:pt x="24521" y="0"/>
                  </a:lnTo>
                  <a:lnTo>
                    <a:pt x="62223" y="8722"/>
                  </a:lnTo>
                  <a:lnTo>
                    <a:pt x="101209" y="21580"/>
                  </a:lnTo>
                  <a:lnTo>
                    <a:pt x="131680" y="32832"/>
                  </a:lnTo>
                  <a:lnTo>
                    <a:pt x="168741" y="44888"/>
                  </a:lnTo>
                  <a:lnTo>
                    <a:pt x="210614" y="59183"/>
                  </a:lnTo>
                  <a:lnTo>
                    <a:pt x="256505" y="75650"/>
                  </a:lnTo>
                  <a:lnTo>
                    <a:pt x="281584" y="84980"/>
                  </a:lnTo>
                  <a:lnTo>
                    <a:pt x="307476" y="94727"/>
                  </a:lnTo>
                  <a:lnTo>
                    <a:pt x="335320" y="105460"/>
                  </a:lnTo>
                  <a:lnTo>
                    <a:pt x="364465" y="116847"/>
                  </a:lnTo>
                  <a:lnTo>
                    <a:pt x="394480" y="128673"/>
                  </a:lnTo>
                  <a:lnTo>
                    <a:pt x="425073" y="140789"/>
                  </a:lnTo>
                  <a:lnTo>
                    <a:pt x="456051" y="153100"/>
                  </a:lnTo>
                  <a:lnTo>
                    <a:pt x="487287" y="165541"/>
                  </a:lnTo>
                  <a:lnTo>
                    <a:pt x="520811" y="178068"/>
                  </a:lnTo>
                  <a:lnTo>
                    <a:pt x="555860" y="190653"/>
                  </a:lnTo>
                  <a:lnTo>
                    <a:pt x="591926" y="203276"/>
                  </a:lnTo>
                  <a:lnTo>
                    <a:pt x="629375" y="216631"/>
                  </a:lnTo>
                  <a:lnTo>
                    <a:pt x="667747" y="230472"/>
                  </a:lnTo>
                  <a:lnTo>
                    <a:pt x="706734" y="244639"/>
                  </a:lnTo>
                  <a:lnTo>
                    <a:pt x="746131" y="259728"/>
                  </a:lnTo>
                  <a:lnTo>
                    <a:pt x="785801" y="275432"/>
                  </a:lnTo>
                  <a:lnTo>
                    <a:pt x="825654" y="291546"/>
                  </a:lnTo>
                  <a:lnTo>
                    <a:pt x="866332" y="308638"/>
                  </a:lnTo>
                  <a:lnTo>
                    <a:pt x="907563" y="326383"/>
                  </a:lnTo>
                  <a:lnTo>
                    <a:pt x="949162" y="344563"/>
                  </a:lnTo>
                  <a:lnTo>
                    <a:pt x="991005" y="363739"/>
                  </a:lnTo>
                  <a:lnTo>
                    <a:pt x="1033011" y="383578"/>
                  </a:lnTo>
                  <a:lnTo>
                    <a:pt x="1075127" y="403860"/>
                  </a:lnTo>
                  <a:lnTo>
                    <a:pt x="1117315" y="423731"/>
                  </a:lnTo>
                  <a:lnTo>
                    <a:pt x="1159552" y="443328"/>
                  </a:lnTo>
                  <a:lnTo>
                    <a:pt x="1201821" y="462743"/>
                  </a:lnTo>
                  <a:lnTo>
                    <a:pt x="1244111" y="481330"/>
                  </a:lnTo>
                  <a:lnTo>
                    <a:pt x="1286415" y="499367"/>
                  </a:lnTo>
                  <a:lnTo>
                    <a:pt x="1328730" y="517036"/>
                  </a:lnTo>
                  <a:lnTo>
                    <a:pt x="1371051" y="535165"/>
                  </a:lnTo>
                  <a:lnTo>
                    <a:pt x="1413375" y="553601"/>
                  </a:lnTo>
                  <a:lnTo>
                    <a:pt x="1455702" y="572242"/>
                  </a:lnTo>
                  <a:lnTo>
                    <a:pt x="1496620" y="590313"/>
                  </a:lnTo>
                  <a:lnTo>
                    <a:pt x="1536600" y="608005"/>
                  </a:lnTo>
                  <a:lnTo>
                    <a:pt x="1575952" y="625445"/>
                  </a:lnTo>
                  <a:lnTo>
                    <a:pt x="1613477" y="642010"/>
                  </a:lnTo>
                  <a:lnTo>
                    <a:pt x="1649782" y="657992"/>
                  </a:lnTo>
                  <a:lnTo>
                    <a:pt x="1685273" y="673585"/>
                  </a:lnTo>
                  <a:lnTo>
                    <a:pt x="1718107" y="688214"/>
                  </a:lnTo>
                  <a:lnTo>
                    <a:pt x="1749169" y="702200"/>
                  </a:lnTo>
                  <a:lnTo>
                    <a:pt x="1779048" y="715758"/>
                  </a:lnTo>
                  <a:lnTo>
                    <a:pt x="1807435" y="729735"/>
                  </a:lnTo>
                  <a:lnTo>
                    <a:pt x="1834825" y="743992"/>
                  </a:lnTo>
                  <a:lnTo>
                    <a:pt x="1861553" y="758436"/>
                  </a:lnTo>
                  <a:lnTo>
                    <a:pt x="1908184" y="783892"/>
                  </a:lnTo>
                  <a:lnTo>
                    <a:pt x="1949369" y="805553"/>
                  </a:lnTo>
                  <a:lnTo>
                    <a:pt x="1986490" y="822236"/>
                  </a:lnTo>
                  <a:lnTo>
                    <a:pt x="2019920" y="834825"/>
                  </a:lnTo>
                  <a:lnTo>
                    <a:pt x="2064626" y="846083"/>
                  </a:lnTo>
                  <a:lnTo>
                    <a:pt x="2102802" y="847537"/>
                  </a:lnTo>
                  <a:lnTo>
                    <a:pt x="2137258" y="8444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773">
            <a:extLst>
              <a:ext uri="{FF2B5EF4-FFF2-40B4-BE49-F238E27FC236}">
                <a16:creationId xmlns:a16="http://schemas.microsoft.com/office/drawing/2014/main" xmlns="" id="{F399C0F7-3DBF-4C52-953E-0B0ADF9CB321}"/>
              </a:ext>
            </a:extLst>
          </p:cNvPr>
          <p:cNvGrpSpPr/>
          <p:nvPr/>
        </p:nvGrpSpPr>
        <p:grpSpPr>
          <a:xfrm>
            <a:off x="9159976" y="3739461"/>
            <a:ext cx="2816125" cy="525746"/>
            <a:chOff x="9159976" y="3739461"/>
            <a:chExt cx="2816125" cy="525746"/>
          </a:xfrm>
        </p:grpSpPr>
        <p:sp>
          <p:nvSpPr>
            <p:cNvPr id="277" name="SMARTInkShape-3638">
              <a:extLst>
                <a:ext uri="{FF2B5EF4-FFF2-40B4-BE49-F238E27FC236}">
                  <a16:creationId xmlns:a16="http://schemas.microsoft.com/office/drawing/2014/main" xmlns="" id="{A927AE79-C001-4965-8D2C-D08BA3D9351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159976" y="3739461"/>
              <a:ext cx="165912" cy="413164"/>
            </a:xfrm>
            <a:custGeom>
              <a:avLst/>
              <a:gdLst/>
              <a:ahLst/>
              <a:cxnLst/>
              <a:rect l="0" t="0" r="0" b="0"/>
              <a:pathLst>
                <a:path w="165912" h="413164">
                  <a:moveTo>
                    <a:pt x="22124" y="191189"/>
                  </a:moveTo>
                  <a:lnTo>
                    <a:pt x="22124" y="191189"/>
                  </a:lnTo>
                  <a:lnTo>
                    <a:pt x="22124" y="182351"/>
                  </a:lnTo>
                  <a:lnTo>
                    <a:pt x="22829" y="182474"/>
                  </a:lnTo>
                  <a:lnTo>
                    <a:pt x="25494" y="186375"/>
                  </a:lnTo>
                  <a:lnTo>
                    <a:pt x="28591" y="222067"/>
                  </a:lnTo>
                  <a:lnTo>
                    <a:pt x="33368" y="267444"/>
                  </a:lnTo>
                  <a:lnTo>
                    <a:pt x="37235" y="305043"/>
                  </a:lnTo>
                  <a:lnTo>
                    <a:pt x="41305" y="341509"/>
                  </a:lnTo>
                  <a:lnTo>
                    <a:pt x="43799" y="386246"/>
                  </a:lnTo>
                  <a:lnTo>
                    <a:pt x="41634" y="404881"/>
                  </a:lnTo>
                  <a:lnTo>
                    <a:pt x="38321" y="413163"/>
                  </a:lnTo>
                  <a:lnTo>
                    <a:pt x="36449" y="411844"/>
                  </a:lnTo>
                  <a:lnTo>
                    <a:pt x="26496" y="373090"/>
                  </a:lnTo>
                  <a:lnTo>
                    <a:pt x="18422" y="330595"/>
                  </a:lnTo>
                  <a:lnTo>
                    <a:pt x="13306" y="302471"/>
                  </a:lnTo>
                  <a:lnTo>
                    <a:pt x="7778" y="271727"/>
                  </a:lnTo>
                  <a:lnTo>
                    <a:pt x="4093" y="240648"/>
                  </a:lnTo>
                  <a:lnTo>
                    <a:pt x="1637" y="209344"/>
                  </a:lnTo>
                  <a:lnTo>
                    <a:pt x="0" y="177893"/>
                  </a:lnTo>
                  <a:lnTo>
                    <a:pt x="1024" y="150575"/>
                  </a:lnTo>
                  <a:lnTo>
                    <a:pt x="7807" y="103288"/>
                  </a:lnTo>
                  <a:lnTo>
                    <a:pt x="19759" y="64868"/>
                  </a:lnTo>
                  <a:lnTo>
                    <a:pt x="35184" y="34152"/>
                  </a:lnTo>
                  <a:lnTo>
                    <a:pt x="53799" y="13445"/>
                  </a:lnTo>
                  <a:lnTo>
                    <a:pt x="73831" y="2830"/>
                  </a:lnTo>
                  <a:lnTo>
                    <a:pt x="84112" y="0"/>
                  </a:lnTo>
                  <a:lnTo>
                    <a:pt x="95199" y="1641"/>
                  </a:lnTo>
                  <a:lnTo>
                    <a:pt x="118807" y="12871"/>
                  </a:lnTo>
                  <a:lnTo>
                    <a:pt x="149156" y="45770"/>
                  </a:lnTo>
                  <a:lnTo>
                    <a:pt x="165911" y="90168"/>
                  </a:lnTo>
                  <a:lnTo>
                    <a:pt x="163170" y="118774"/>
                  </a:lnTo>
                  <a:lnTo>
                    <a:pt x="151134" y="145599"/>
                  </a:lnTo>
                  <a:lnTo>
                    <a:pt x="120556" y="182384"/>
                  </a:lnTo>
                  <a:lnTo>
                    <a:pt x="77942" y="211087"/>
                  </a:lnTo>
                  <a:lnTo>
                    <a:pt x="62887" y="219427"/>
                  </a:lnTo>
                  <a:lnTo>
                    <a:pt x="60224" y="222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639">
              <a:extLst>
                <a:ext uri="{FF2B5EF4-FFF2-40B4-BE49-F238E27FC236}">
                  <a16:creationId xmlns:a16="http://schemas.microsoft.com/office/drawing/2014/main" xmlns="" id="{75DE4717-6537-47B6-9E8F-D6CE450F706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302750" y="3930650"/>
              <a:ext cx="171451" cy="211661"/>
            </a:xfrm>
            <a:custGeom>
              <a:avLst/>
              <a:gdLst/>
              <a:ahLst/>
              <a:cxnLst/>
              <a:rect l="0" t="0" r="0" b="0"/>
              <a:pathLst>
                <a:path w="171451" h="211661">
                  <a:moveTo>
                    <a:pt x="0" y="107950"/>
                  </a:moveTo>
                  <a:lnTo>
                    <a:pt x="0" y="107950"/>
                  </a:lnTo>
                  <a:lnTo>
                    <a:pt x="20226" y="91095"/>
                  </a:lnTo>
                  <a:lnTo>
                    <a:pt x="39563" y="84701"/>
                  </a:lnTo>
                  <a:lnTo>
                    <a:pt x="59211" y="84917"/>
                  </a:lnTo>
                  <a:lnTo>
                    <a:pt x="77351" y="89717"/>
                  </a:lnTo>
                  <a:lnTo>
                    <a:pt x="84024" y="95795"/>
                  </a:lnTo>
                  <a:lnTo>
                    <a:pt x="93318" y="113836"/>
                  </a:lnTo>
                  <a:lnTo>
                    <a:pt x="99146" y="151165"/>
                  </a:lnTo>
                  <a:lnTo>
                    <a:pt x="94865" y="175370"/>
                  </a:lnTo>
                  <a:lnTo>
                    <a:pt x="81611" y="209540"/>
                  </a:lnTo>
                  <a:lnTo>
                    <a:pt x="79102" y="211660"/>
                  </a:lnTo>
                  <a:lnTo>
                    <a:pt x="76724" y="210957"/>
                  </a:lnTo>
                  <a:lnTo>
                    <a:pt x="74433" y="208371"/>
                  </a:lnTo>
                  <a:lnTo>
                    <a:pt x="74578" y="181135"/>
                  </a:lnTo>
                  <a:lnTo>
                    <a:pt x="81124" y="149884"/>
                  </a:lnTo>
                  <a:lnTo>
                    <a:pt x="92499" y="114593"/>
                  </a:lnTo>
                  <a:lnTo>
                    <a:pt x="118032" y="69074"/>
                  </a:lnTo>
                  <a:lnTo>
                    <a:pt x="150420" y="2733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640">
              <a:extLst>
                <a:ext uri="{FF2B5EF4-FFF2-40B4-BE49-F238E27FC236}">
                  <a16:creationId xmlns:a16="http://schemas.microsoft.com/office/drawing/2014/main" xmlns="" id="{572697DA-5020-49E2-BF03-344831FF88A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666915" y="3779888"/>
              <a:ext cx="124786" cy="366663"/>
            </a:xfrm>
            <a:custGeom>
              <a:avLst/>
              <a:gdLst/>
              <a:ahLst/>
              <a:cxnLst/>
              <a:rect l="0" t="0" r="0" b="0"/>
              <a:pathLst>
                <a:path w="124786" h="366663">
                  <a:moveTo>
                    <a:pt x="73985" y="36462"/>
                  </a:moveTo>
                  <a:lnTo>
                    <a:pt x="73985" y="36462"/>
                  </a:lnTo>
                  <a:lnTo>
                    <a:pt x="82712" y="21959"/>
                  </a:lnTo>
                  <a:lnTo>
                    <a:pt x="86162" y="3890"/>
                  </a:lnTo>
                  <a:lnTo>
                    <a:pt x="84925" y="2047"/>
                  </a:lnTo>
                  <a:lnTo>
                    <a:pt x="82689" y="819"/>
                  </a:lnTo>
                  <a:lnTo>
                    <a:pt x="79788" y="0"/>
                  </a:lnTo>
                  <a:lnTo>
                    <a:pt x="62221" y="5589"/>
                  </a:lnTo>
                  <a:lnTo>
                    <a:pt x="42512" y="22924"/>
                  </a:lnTo>
                  <a:lnTo>
                    <a:pt x="19896" y="62789"/>
                  </a:lnTo>
                  <a:lnTo>
                    <a:pt x="9259" y="102491"/>
                  </a:lnTo>
                  <a:lnTo>
                    <a:pt x="2885" y="148358"/>
                  </a:lnTo>
                  <a:lnTo>
                    <a:pt x="1184" y="172443"/>
                  </a:lnTo>
                  <a:lnTo>
                    <a:pt x="0" y="219665"/>
                  </a:lnTo>
                  <a:lnTo>
                    <a:pt x="1827" y="261819"/>
                  </a:lnTo>
                  <a:lnTo>
                    <a:pt x="14399" y="297957"/>
                  </a:lnTo>
                  <a:lnTo>
                    <a:pt x="35508" y="327660"/>
                  </a:lnTo>
                  <a:lnTo>
                    <a:pt x="63705" y="347916"/>
                  </a:lnTo>
                  <a:lnTo>
                    <a:pt x="109060" y="362959"/>
                  </a:lnTo>
                  <a:lnTo>
                    <a:pt x="124785" y="3666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641">
              <a:extLst>
                <a:ext uri="{FF2B5EF4-FFF2-40B4-BE49-F238E27FC236}">
                  <a16:creationId xmlns:a16="http://schemas.microsoft.com/office/drawing/2014/main" xmlns="" id="{AA6C0016-B216-4C96-AE4B-08C54E639FA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812558" y="3823301"/>
              <a:ext cx="144243" cy="326348"/>
            </a:xfrm>
            <a:custGeom>
              <a:avLst/>
              <a:gdLst/>
              <a:ahLst/>
              <a:cxnLst/>
              <a:rect l="0" t="0" r="0" b="0"/>
              <a:pathLst>
                <a:path w="144243" h="326348">
                  <a:moveTo>
                    <a:pt x="93442" y="18449"/>
                  </a:moveTo>
                  <a:lnTo>
                    <a:pt x="93442" y="18449"/>
                  </a:lnTo>
                  <a:lnTo>
                    <a:pt x="93442" y="15078"/>
                  </a:lnTo>
                  <a:lnTo>
                    <a:pt x="90071" y="6240"/>
                  </a:lnTo>
                  <a:lnTo>
                    <a:pt x="88373" y="3959"/>
                  </a:lnTo>
                  <a:lnTo>
                    <a:pt x="84604" y="1426"/>
                  </a:lnTo>
                  <a:lnTo>
                    <a:pt x="71774" y="0"/>
                  </a:lnTo>
                  <a:lnTo>
                    <a:pt x="60528" y="3429"/>
                  </a:lnTo>
                  <a:lnTo>
                    <a:pt x="32691" y="20499"/>
                  </a:lnTo>
                  <a:lnTo>
                    <a:pt x="10861" y="47912"/>
                  </a:lnTo>
                  <a:lnTo>
                    <a:pt x="2260" y="64416"/>
                  </a:lnTo>
                  <a:lnTo>
                    <a:pt x="0" y="76273"/>
                  </a:lnTo>
                  <a:lnTo>
                    <a:pt x="1514" y="81693"/>
                  </a:lnTo>
                  <a:lnTo>
                    <a:pt x="8841" y="91478"/>
                  </a:lnTo>
                  <a:lnTo>
                    <a:pt x="51857" y="117840"/>
                  </a:lnTo>
                  <a:lnTo>
                    <a:pt x="69988" y="133976"/>
                  </a:lnTo>
                  <a:lnTo>
                    <a:pt x="72867" y="139917"/>
                  </a:lnTo>
                  <a:lnTo>
                    <a:pt x="74185" y="152163"/>
                  </a:lnTo>
                  <a:lnTo>
                    <a:pt x="70536" y="162779"/>
                  </a:lnTo>
                  <a:lnTo>
                    <a:pt x="43104" y="195758"/>
                  </a:lnTo>
                  <a:lnTo>
                    <a:pt x="57942" y="192493"/>
                  </a:lnTo>
                  <a:lnTo>
                    <a:pt x="69197" y="194110"/>
                  </a:lnTo>
                  <a:lnTo>
                    <a:pt x="77493" y="199061"/>
                  </a:lnTo>
                  <a:lnTo>
                    <a:pt x="80692" y="202357"/>
                  </a:lnTo>
                  <a:lnTo>
                    <a:pt x="82367" y="215427"/>
                  </a:lnTo>
                  <a:lnTo>
                    <a:pt x="80053" y="232289"/>
                  </a:lnTo>
                  <a:lnTo>
                    <a:pt x="69902" y="274573"/>
                  </a:lnTo>
                  <a:lnTo>
                    <a:pt x="69116" y="307022"/>
                  </a:lnTo>
                  <a:lnTo>
                    <a:pt x="71576" y="318624"/>
                  </a:lnTo>
                  <a:lnTo>
                    <a:pt x="73925" y="322282"/>
                  </a:lnTo>
                  <a:lnTo>
                    <a:pt x="76903" y="324721"/>
                  </a:lnTo>
                  <a:lnTo>
                    <a:pt x="80299" y="326347"/>
                  </a:lnTo>
                  <a:lnTo>
                    <a:pt x="91599" y="322509"/>
                  </a:lnTo>
                  <a:lnTo>
                    <a:pt x="144242" y="285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642">
              <a:extLst>
                <a:ext uri="{FF2B5EF4-FFF2-40B4-BE49-F238E27FC236}">
                  <a16:creationId xmlns:a16="http://schemas.microsoft.com/office/drawing/2014/main" xmlns="" id="{8265C0AE-984E-4213-8255-52950E73272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033260" y="3871679"/>
              <a:ext cx="152141" cy="195016"/>
            </a:xfrm>
            <a:custGeom>
              <a:avLst/>
              <a:gdLst/>
              <a:ahLst/>
              <a:cxnLst/>
              <a:rect l="0" t="0" r="0" b="0"/>
              <a:pathLst>
                <a:path w="152141" h="195016">
                  <a:moveTo>
                    <a:pt x="6090" y="8171"/>
                  </a:moveTo>
                  <a:lnTo>
                    <a:pt x="6090" y="8171"/>
                  </a:lnTo>
                  <a:lnTo>
                    <a:pt x="1726" y="149"/>
                  </a:lnTo>
                  <a:lnTo>
                    <a:pt x="1063" y="0"/>
                  </a:lnTo>
                  <a:lnTo>
                    <a:pt x="623" y="607"/>
                  </a:lnTo>
                  <a:lnTo>
                    <a:pt x="0" y="11574"/>
                  </a:lnTo>
                  <a:lnTo>
                    <a:pt x="9225" y="50157"/>
                  </a:lnTo>
                  <a:lnTo>
                    <a:pt x="16348" y="91088"/>
                  </a:lnTo>
                  <a:lnTo>
                    <a:pt x="22222" y="137240"/>
                  </a:lnTo>
                  <a:lnTo>
                    <a:pt x="22680" y="183949"/>
                  </a:lnTo>
                  <a:lnTo>
                    <a:pt x="21384" y="190973"/>
                  </a:lnTo>
                  <a:lnTo>
                    <a:pt x="19813" y="194245"/>
                  </a:lnTo>
                  <a:lnTo>
                    <a:pt x="18061" y="195015"/>
                  </a:lnTo>
                  <a:lnTo>
                    <a:pt x="16187" y="194117"/>
                  </a:lnTo>
                  <a:lnTo>
                    <a:pt x="14106" y="185593"/>
                  </a:lnTo>
                  <a:lnTo>
                    <a:pt x="9442" y="142812"/>
                  </a:lnTo>
                  <a:lnTo>
                    <a:pt x="13434" y="126616"/>
                  </a:lnTo>
                  <a:lnTo>
                    <a:pt x="15218" y="123118"/>
                  </a:lnTo>
                  <a:lnTo>
                    <a:pt x="18525" y="120785"/>
                  </a:lnTo>
                  <a:lnTo>
                    <a:pt x="64154" y="107605"/>
                  </a:lnTo>
                  <a:lnTo>
                    <a:pt x="87029" y="94548"/>
                  </a:lnTo>
                  <a:lnTo>
                    <a:pt x="99918" y="82544"/>
                  </a:lnTo>
                  <a:lnTo>
                    <a:pt x="114402" y="59214"/>
                  </a:lnTo>
                  <a:lnTo>
                    <a:pt x="124094" y="23846"/>
                  </a:lnTo>
                  <a:lnTo>
                    <a:pt x="126507" y="610"/>
                  </a:lnTo>
                  <a:lnTo>
                    <a:pt x="132194" y="38378"/>
                  </a:lnTo>
                  <a:lnTo>
                    <a:pt x="136194" y="76466"/>
                  </a:lnTo>
                  <a:lnTo>
                    <a:pt x="141849" y="119031"/>
                  </a:lnTo>
                  <a:lnTo>
                    <a:pt x="149375" y="163994"/>
                  </a:lnTo>
                  <a:lnTo>
                    <a:pt x="152140" y="179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643">
              <a:extLst>
                <a:ext uri="{FF2B5EF4-FFF2-40B4-BE49-F238E27FC236}">
                  <a16:creationId xmlns:a16="http://schemas.microsoft.com/office/drawing/2014/main" xmlns="" id="{D2B749D1-3CA9-4BEF-A73C-28A8DCC7703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217150" y="40513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18884" y="3640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644">
              <a:extLst>
                <a:ext uri="{FF2B5EF4-FFF2-40B4-BE49-F238E27FC236}">
                  <a16:creationId xmlns:a16="http://schemas.microsoft.com/office/drawing/2014/main" xmlns="" id="{9909DFD5-14C5-4603-974F-7229E3BEFB6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350500" y="3876148"/>
              <a:ext cx="22161" cy="156103"/>
            </a:xfrm>
            <a:custGeom>
              <a:avLst/>
              <a:gdLst/>
              <a:ahLst/>
              <a:cxnLst/>
              <a:rect l="0" t="0" r="0" b="0"/>
              <a:pathLst>
                <a:path w="22161" h="156103">
                  <a:moveTo>
                    <a:pt x="12700" y="16402"/>
                  </a:moveTo>
                  <a:lnTo>
                    <a:pt x="12700" y="16402"/>
                  </a:lnTo>
                  <a:lnTo>
                    <a:pt x="12700" y="6289"/>
                  </a:lnTo>
                  <a:lnTo>
                    <a:pt x="13405" y="3310"/>
                  </a:lnTo>
                  <a:lnTo>
                    <a:pt x="14581" y="1324"/>
                  </a:lnTo>
                  <a:lnTo>
                    <a:pt x="16070" y="0"/>
                  </a:lnTo>
                  <a:lnTo>
                    <a:pt x="17063" y="1234"/>
                  </a:lnTo>
                  <a:lnTo>
                    <a:pt x="22160" y="34212"/>
                  </a:lnTo>
                  <a:lnTo>
                    <a:pt x="17697" y="78829"/>
                  </a:lnTo>
                  <a:lnTo>
                    <a:pt x="7438" y="125524"/>
                  </a:lnTo>
                  <a:lnTo>
                    <a:pt x="0" y="156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645">
              <a:extLst>
                <a:ext uri="{FF2B5EF4-FFF2-40B4-BE49-F238E27FC236}">
                  <a16:creationId xmlns:a16="http://schemas.microsoft.com/office/drawing/2014/main" xmlns="" id="{3F3C96FE-00F9-4735-A623-0521DC696E1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437566" y="3811144"/>
              <a:ext cx="75627" cy="335407"/>
            </a:xfrm>
            <a:custGeom>
              <a:avLst/>
              <a:gdLst/>
              <a:ahLst/>
              <a:cxnLst/>
              <a:rect l="0" t="0" r="0" b="0"/>
              <a:pathLst>
                <a:path w="75627" h="335407">
                  <a:moveTo>
                    <a:pt x="1834" y="11556"/>
                  </a:moveTo>
                  <a:lnTo>
                    <a:pt x="1834" y="11556"/>
                  </a:lnTo>
                  <a:lnTo>
                    <a:pt x="5204" y="8185"/>
                  </a:lnTo>
                  <a:lnTo>
                    <a:pt x="17414" y="2718"/>
                  </a:lnTo>
                  <a:lnTo>
                    <a:pt x="31066" y="0"/>
                  </a:lnTo>
                  <a:lnTo>
                    <a:pt x="39755" y="3127"/>
                  </a:lnTo>
                  <a:lnTo>
                    <a:pt x="44048" y="5937"/>
                  </a:lnTo>
                  <a:lnTo>
                    <a:pt x="50701" y="14703"/>
                  </a:lnTo>
                  <a:lnTo>
                    <a:pt x="53461" y="20004"/>
                  </a:lnTo>
                  <a:lnTo>
                    <a:pt x="52766" y="35301"/>
                  </a:lnTo>
                  <a:lnTo>
                    <a:pt x="40822" y="73867"/>
                  </a:lnTo>
                  <a:lnTo>
                    <a:pt x="15697" y="115307"/>
                  </a:lnTo>
                  <a:lnTo>
                    <a:pt x="4059" y="132844"/>
                  </a:lnTo>
                  <a:lnTo>
                    <a:pt x="0" y="143778"/>
                  </a:lnTo>
                  <a:lnTo>
                    <a:pt x="549" y="150990"/>
                  </a:lnTo>
                  <a:lnTo>
                    <a:pt x="5027" y="156547"/>
                  </a:lnTo>
                  <a:lnTo>
                    <a:pt x="35120" y="185330"/>
                  </a:lnTo>
                  <a:lnTo>
                    <a:pt x="61866" y="232661"/>
                  </a:lnTo>
                  <a:lnTo>
                    <a:pt x="72617" y="253222"/>
                  </a:lnTo>
                  <a:lnTo>
                    <a:pt x="75626" y="268776"/>
                  </a:lnTo>
                  <a:lnTo>
                    <a:pt x="71319" y="285097"/>
                  </a:lnTo>
                  <a:lnTo>
                    <a:pt x="56994" y="308270"/>
                  </a:lnTo>
                  <a:lnTo>
                    <a:pt x="45400" y="320523"/>
                  </a:lnTo>
                  <a:lnTo>
                    <a:pt x="20884" y="335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646">
              <a:extLst>
                <a:ext uri="{FF2B5EF4-FFF2-40B4-BE49-F238E27FC236}">
                  <a16:creationId xmlns:a16="http://schemas.microsoft.com/office/drawing/2014/main" xmlns="" id="{F57423C7-4911-4ED1-8826-A7D5A6462E7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683392" y="3773665"/>
              <a:ext cx="160673" cy="430036"/>
            </a:xfrm>
            <a:custGeom>
              <a:avLst/>
              <a:gdLst/>
              <a:ahLst/>
              <a:cxnLst/>
              <a:rect l="0" t="0" r="0" b="0"/>
              <a:pathLst>
                <a:path w="160673" h="430036">
                  <a:moveTo>
                    <a:pt x="3658" y="10935"/>
                  </a:moveTo>
                  <a:lnTo>
                    <a:pt x="3658" y="10935"/>
                  </a:lnTo>
                  <a:lnTo>
                    <a:pt x="287" y="10935"/>
                  </a:lnTo>
                  <a:lnTo>
                    <a:pt x="0" y="9524"/>
                  </a:lnTo>
                  <a:lnTo>
                    <a:pt x="1561" y="4193"/>
                  </a:lnTo>
                  <a:lnTo>
                    <a:pt x="2966" y="2207"/>
                  </a:lnTo>
                  <a:lnTo>
                    <a:pt x="6409" y="0"/>
                  </a:lnTo>
                  <a:lnTo>
                    <a:pt x="14053" y="2782"/>
                  </a:lnTo>
                  <a:lnTo>
                    <a:pt x="53060" y="32921"/>
                  </a:lnTo>
                  <a:lnTo>
                    <a:pt x="98886" y="79068"/>
                  </a:lnTo>
                  <a:lnTo>
                    <a:pt x="127826" y="116475"/>
                  </a:lnTo>
                  <a:lnTo>
                    <a:pt x="150566" y="158031"/>
                  </a:lnTo>
                  <a:lnTo>
                    <a:pt x="160672" y="204722"/>
                  </a:lnTo>
                  <a:lnTo>
                    <a:pt x="157638" y="251814"/>
                  </a:lnTo>
                  <a:lnTo>
                    <a:pt x="146176" y="296498"/>
                  </a:lnTo>
                  <a:lnTo>
                    <a:pt x="129323" y="335172"/>
                  </a:lnTo>
                  <a:lnTo>
                    <a:pt x="96631" y="381936"/>
                  </a:lnTo>
                  <a:lnTo>
                    <a:pt x="41758" y="430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647">
              <a:extLst>
                <a:ext uri="{FF2B5EF4-FFF2-40B4-BE49-F238E27FC236}">
                  <a16:creationId xmlns:a16="http://schemas.microsoft.com/office/drawing/2014/main" xmlns="" id="{1CD5FD17-BB5E-4FFE-8F39-725FF9AB5B3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934700" y="3982890"/>
              <a:ext cx="101601" cy="11261"/>
            </a:xfrm>
            <a:custGeom>
              <a:avLst/>
              <a:gdLst/>
              <a:ahLst/>
              <a:cxnLst/>
              <a:rect l="0" t="0" r="0" b="0"/>
              <a:pathLst>
                <a:path w="101601" h="11261">
                  <a:moveTo>
                    <a:pt x="0" y="11260"/>
                  </a:moveTo>
                  <a:lnTo>
                    <a:pt x="0" y="11260"/>
                  </a:lnTo>
                  <a:lnTo>
                    <a:pt x="0" y="7889"/>
                  </a:lnTo>
                  <a:lnTo>
                    <a:pt x="1412" y="6896"/>
                  </a:lnTo>
                  <a:lnTo>
                    <a:pt x="38282" y="0"/>
                  </a:lnTo>
                  <a:lnTo>
                    <a:pt x="80470" y="2216"/>
                  </a:lnTo>
                  <a:lnTo>
                    <a:pt x="101600" y="49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648">
              <a:extLst>
                <a:ext uri="{FF2B5EF4-FFF2-40B4-BE49-F238E27FC236}">
                  <a16:creationId xmlns:a16="http://schemas.microsoft.com/office/drawing/2014/main" xmlns="" id="{9E307D5E-37B4-431E-975B-29A17162E42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973352" y="4057650"/>
              <a:ext cx="81999" cy="15189"/>
            </a:xfrm>
            <a:custGeom>
              <a:avLst/>
              <a:gdLst/>
              <a:ahLst/>
              <a:cxnLst/>
              <a:rect l="0" t="0" r="0" b="0"/>
              <a:pathLst>
                <a:path w="81999" h="15189">
                  <a:moveTo>
                    <a:pt x="18498" y="6350"/>
                  </a:moveTo>
                  <a:lnTo>
                    <a:pt x="18498" y="6350"/>
                  </a:lnTo>
                  <a:lnTo>
                    <a:pt x="5014" y="9721"/>
                  </a:lnTo>
                  <a:lnTo>
                    <a:pt x="1748" y="11419"/>
                  </a:lnTo>
                  <a:lnTo>
                    <a:pt x="276" y="13257"/>
                  </a:lnTo>
                  <a:lnTo>
                    <a:pt x="0" y="15188"/>
                  </a:lnTo>
                  <a:lnTo>
                    <a:pt x="23208" y="14535"/>
                  </a:lnTo>
                  <a:lnTo>
                    <a:pt x="65994" y="4334"/>
                  </a:lnTo>
                  <a:lnTo>
                    <a:pt x="8199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649">
              <a:extLst>
                <a:ext uri="{FF2B5EF4-FFF2-40B4-BE49-F238E27FC236}">
                  <a16:creationId xmlns:a16="http://schemas.microsoft.com/office/drawing/2014/main" xmlns="" id="{3024CC15-D83A-4833-8A12-B085347D9E0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223141" y="4049363"/>
              <a:ext cx="194160" cy="27338"/>
            </a:xfrm>
            <a:custGeom>
              <a:avLst/>
              <a:gdLst/>
              <a:ahLst/>
              <a:cxnLst/>
              <a:rect l="0" t="0" r="0" b="0"/>
              <a:pathLst>
                <a:path w="194160" h="27338">
                  <a:moveTo>
                    <a:pt x="3659" y="27337"/>
                  </a:moveTo>
                  <a:lnTo>
                    <a:pt x="3659" y="27337"/>
                  </a:lnTo>
                  <a:lnTo>
                    <a:pt x="0" y="27337"/>
                  </a:lnTo>
                  <a:lnTo>
                    <a:pt x="13151" y="27337"/>
                  </a:lnTo>
                  <a:lnTo>
                    <a:pt x="46683" y="17929"/>
                  </a:lnTo>
                  <a:lnTo>
                    <a:pt x="91925" y="5517"/>
                  </a:lnTo>
                  <a:lnTo>
                    <a:pt x="130847" y="0"/>
                  </a:lnTo>
                  <a:lnTo>
                    <a:pt x="171008" y="265"/>
                  </a:lnTo>
                  <a:lnTo>
                    <a:pt x="194159" y="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650">
              <a:extLst>
                <a:ext uri="{FF2B5EF4-FFF2-40B4-BE49-F238E27FC236}">
                  <a16:creationId xmlns:a16="http://schemas.microsoft.com/office/drawing/2014/main" xmlns="" id="{C29DC271-0780-4EF6-8C15-89EC192F614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286641" y="4117445"/>
              <a:ext cx="86436" cy="147762"/>
            </a:xfrm>
            <a:custGeom>
              <a:avLst/>
              <a:gdLst/>
              <a:ahLst/>
              <a:cxnLst/>
              <a:rect l="0" t="0" r="0" b="0"/>
              <a:pathLst>
                <a:path w="86436" h="147762">
                  <a:moveTo>
                    <a:pt x="3659" y="22755"/>
                  </a:moveTo>
                  <a:lnTo>
                    <a:pt x="3659" y="22755"/>
                  </a:lnTo>
                  <a:lnTo>
                    <a:pt x="289" y="22755"/>
                  </a:lnTo>
                  <a:lnTo>
                    <a:pt x="0" y="22049"/>
                  </a:lnTo>
                  <a:lnTo>
                    <a:pt x="1563" y="19384"/>
                  </a:lnTo>
                  <a:lnTo>
                    <a:pt x="13151" y="7175"/>
                  </a:lnTo>
                  <a:lnTo>
                    <a:pt x="25987" y="1719"/>
                  </a:lnTo>
                  <a:lnTo>
                    <a:pt x="39689" y="0"/>
                  </a:lnTo>
                  <a:lnTo>
                    <a:pt x="50481" y="1588"/>
                  </a:lnTo>
                  <a:lnTo>
                    <a:pt x="58101" y="6527"/>
                  </a:lnTo>
                  <a:lnTo>
                    <a:pt x="61121" y="9820"/>
                  </a:lnTo>
                  <a:lnTo>
                    <a:pt x="62428" y="14131"/>
                  </a:lnTo>
                  <a:lnTo>
                    <a:pt x="61999" y="24567"/>
                  </a:lnTo>
                  <a:lnTo>
                    <a:pt x="54420" y="42342"/>
                  </a:lnTo>
                  <a:lnTo>
                    <a:pt x="33296" y="69680"/>
                  </a:lnTo>
                  <a:lnTo>
                    <a:pt x="33294" y="70971"/>
                  </a:lnTo>
                  <a:lnTo>
                    <a:pt x="33999" y="71833"/>
                  </a:lnTo>
                  <a:lnTo>
                    <a:pt x="68596" y="78978"/>
                  </a:lnTo>
                  <a:lnTo>
                    <a:pt x="73762" y="82109"/>
                  </a:lnTo>
                  <a:lnTo>
                    <a:pt x="83263" y="93114"/>
                  </a:lnTo>
                  <a:lnTo>
                    <a:pt x="85656" y="99294"/>
                  </a:lnTo>
                  <a:lnTo>
                    <a:pt x="86435" y="111806"/>
                  </a:lnTo>
                  <a:lnTo>
                    <a:pt x="78782" y="124422"/>
                  </a:lnTo>
                  <a:lnTo>
                    <a:pt x="65975" y="135674"/>
                  </a:lnTo>
                  <a:lnTo>
                    <a:pt x="43603" y="145269"/>
                  </a:lnTo>
                  <a:lnTo>
                    <a:pt x="29878" y="147761"/>
                  </a:lnTo>
                  <a:lnTo>
                    <a:pt x="18606" y="145106"/>
                  </a:lnTo>
                  <a:lnTo>
                    <a:pt x="13624" y="142423"/>
                  </a:lnTo>
                  <a:lnTo>
                    <a:pt x="11007" y="138517"/>
                  </a:lnTo>
                  <a:lnTo>
                    <a:pt x="10009" y="1180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651">
              <a:extLst>
                <a:ext uri="{FF2B5EF4-FFF2-40B4-BE49-F238E27FC236}">
                  <a16:creationId xmlns:a16="http://schemas.microsoft.com/office/drawing/2014/main" xmlns="" id="{3148BD52-004D-4B6F-9E2C-E9401A4B383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625030" y="4032250"/>
              <a:ext cx="8171" cy="19051"/>
            </a:xfrm>
            <a:custGeom>
              <a:avLst/>
              <a:gdLst/>
              <a:ahLst/>
              <a:cxnLst/>
              <a:rect l="0" t="0" r="0" b="0"/>
              <a:pathLst>
                <a:path w="8171" h="19051">
                  <a:moveTo>
                    <a:pt x="8170" y="0"/>
                  </a:moveTo>
                  <a:lnTo>
                    <a:pt x="8170" y="0"/>
                  </a:lnTo>
                  <a:lnTo>
                    <a:pt x="1429" y="6742"/>
                  </a:lnTo>
                  <a:lnTo>
                    <a:pt x="147" y="9434"/>
                  </a:lnTo>
                  <a:lnTo>
                    <a:pt x="0" y="11933"/>
                  </a:lnTo>
                  <a:lnTo>
                    <a:pt x="182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652">
              <a:extLst>
                <a:ext uri="{FF2B5EF4-FFF2-40B4-BE49-F238E27FC236}">
                  <a16:creationId xmlns:a16="http://schemas.microsoft.com/office/drawing/2014/main" xmlns="" id="{42EA80F3-F9AD-41B1-A8E1-8FA54A53E28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791950" y="3805415"/>
              <a:ext cx="19051" cy="201436"/>
            </a:xfrm>
            <a:custGeom>
              <a:avLst/>
              <a:gdLst/>
              <a:ahLst/>
              <a:cxnLst/>
              <a:rect l="0" t="0" r="0" b="0"/>
              <a:pathLst>
                <a:path w="19051" h="20143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12865" y="10308"/>
                  </a:lnTo>
                  <a:lnTo>
                    <a:pt x="17218" y="45557"/>
                  </a:lnTo>
                  <a:lnTo>
                    <a:pt x="18235" y="77828"/>
                  </a:lnTo>
                  <a:lnTo>
                    <a:pt x="18687" y="110985"/>
                  </a:lnTo>
                  <a:lnTo>
                    <a:pt x="18890" y="146419"/>
                  </a:lnTo>
                  <a:lnTo>
                    <a:pt x="19050" y="2014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653">
              <a:extLst>
                <a:ext uri="{FF2B5EF4-FFF2-40B4-BE49-F238E27FC236}">
                  <a16:creationId xmlns:a16="http://schemas.microsoft.com/office/drawing/2014/main" xmlns="" id="{D60BC81C-C364-4600-838B-4419A7AAE87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1750193" y="4048630"/>
              <a:ext cx="143358" cy="28071"/>
            </a:xfrm>
            <a:custGeom>
              <a:avLst/>
              <a:gdLst/>
              <a:ahLst/>
              <a:cxnLst/>
              <a:rect l="0" t="0" r="0" b="0"/>
              <a:pathLst>
                <a:path w="143358" h="28071">
                  <a:moveTo>
                    <a:pt x="3657" y="28070"/>
                  </a:moveTo>
                  <a:lnTo>
                    <a:pt x="3657" y="28070"/>
                  </a:lnTo>
                  <a:lnTo>
                    <a:pt x="287" y="28070"/>
                  </a:lnTo>
                  <a:lnTo>
                    <a:pt x="0" y="27364"/>
                  </a:lnTo>
                  <a:lnTo>
                    <a:pt x="1559" y="24699"/>
                  </a:lnTo>
                  <a:lnTo>
                    <a:pt x="13149" y="15860"/>
                  </a:lnTo>
                  <a:lnTo>
                    <a:pt x="51941" y="5302"/>
                  </a:lnTo>
                  <a:lnTo>
                    <a:pt x="91499" y="0"/>
                  </a:lnTo>
                  <a:lnTo>
                    <a:pt x="143357" y="26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654">
              <a:extLst>
                <a:ext uri="{FF2B5EF4-FFF2-40B4-BE49-F238E27FC236}">
                  <a16:creationId xmlns:a16="http://schemas.microsoft.com/office/drawing/2014/main" xmlns="" id="{A4E96CC7-E65F-43DB-9E24-07ABC9B6ED4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787365" y="4119262"/>
              <a:ext cx="188736" cy="126904"/>
            </a:xfrm>
            <a:custGeom>
              <a:avLst/>
              <a:gdLst/>
              <a:ahLst/>
              <a:cxnLst/>
              <a:rect l="0" t="0" r="0" b="0"/>
              <a:pathLst>
                <a:path w="188736" h="126904">
                  <a:moveTo>
                    <a:pt x="10935" y="27288"/>
                  </a:moveTo>
                  <a:lnTo>
                    <a:pt x="10935" y="27288"/>
                  </a:lnTo>
                  <a:lnTo>
                    <a:pt x="4192" y="27288"/>
                  </a:lnTo>
                  <a:lnTo>
                    <a:pt x="2207" y="26582"/>
                  </a:lnTo>
                  <a:lnTo>
                    <a:pt x="884" y="25406"/>
                  </a:lnTo>
                  <a:lnTo>
                    <a:pt x="0" y="23917"/>
                  </a:lnTo>
                  <a:lnTo>
                    <a:pt x="6543" y="18499"/>
                  </a:lnTo>
                  <a:lnTo>
                    <a:pt x="19565" y="12093"/>
                  </a:lnTo>
                  <a:lnTo>
                    <a:pt x="66825" y="0"/>
                  </a:lnTo>
                  <a:lnTo>
                    <a:pt x="83755" y="1284"/>
                  </a:lnTo>
                  <a:lnTo>
                    <a:pt x="91231" y="3602"/>
                  </a:lnTo>
                  <a:lnTo>
                    <a:pt x="94804" y="7970"/>
                  </a:lnTo>
                  <a:lnTo>
                    <a:pt x="95776" y="13703"/>
                  </a:lnTo>
                  <a:lnTo>
                    <a:pt x="95012" y="20348"/>
                  </a:lnTo>
                  <a:lnTo>
                    <a:pt x="80454" y="53297"/>
                  </a:lnTo>
                  <a:lnTo>
                    <a:pt x="47296" y="96422"/>
                  </a:lnTo>
                  <a:lnTo>
                    <a:pt x="28728" y="118842"/>
                  </a:lnTo>
                  <a:lnTo>
                    <a:pt x="27030" y="122191"/>
                  </a:lnTo>
                  <a:lnTo>
                    <a:pt x="27309" y="124423"/>
                  </a:lnTo>
                  <a:lnTo>
                    <a:pt x="28908" y="125911"/>
                  </a:lnTo>
                  <a:lnTo>
                    <a:pt x="31383" y="126903"/>
                  </a:lnTo>
                  <a:lnTo>
                    <a:pt x="66478" y="122721"/>
                  </a:lnTo>
                  <a:lnTo>
                    <a:pt x="106805" y="112871"/>
                  </a:lnTo>
                  <a:lnTo>
                    <a:pt x="150663" y="102427"/>
                  </a:lnTo>
                  <a:lnTo>
                    <a:pt x="188735" y="97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5" name="SMARTInkShape-3655">
            <a:extLst>
              <a:ext uri="{FF2B5EF4-FFF2-40B4-BE49-F238E27FC236}">
                <a16:creationId xmlns:a16="http://schemas.microsoft.com/office/drawing/2014/main" xmlns="" id="{BB4C4AAA-9E1F-4F1B-A2CC-48F94ED197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290300" y="3810000"/>
            <a:ext cx="25401" cy="234951"/>
          </a:xfrm>
          <a:custGeom>
            <a:avLst/>
            <a:gdLst/>
            <a:ahLst/>
            <a:cxnLst/>
            <a:rect l="0" t="0" r="0" b="0"/>
            <a:pathLst>
              <a:path w="25401" h="234951">
                <a:moveTo>
                  <a:pt x="0" y="0"/>
                </a:moveTo>
                <a:lnTo>
                  <a:pt x="0" y="0"/>
                </a:lnTo>
                <a:lnTo>
                  <a:pt x="11933" y="40182"/>
                </a:lnTo>
                <a:lnTo>
                  <a:pt x="18822" y="86930"/>
                </a:lnTo>
                <a:lnTo>
                  <a:pt x="22477" y="121891"/>
                </a:lnTo>
                <a:lnTo>
                  <a:pt x="24100" y="156244"/>
                </a:lnTo>
                <a:lnTo>
                  <a:pt x="24822" y="188445"/>
                </a:lnTo>
                <a:lnTo>
                  <a:pt x="25400" y="2349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SMARTInkShape-Group775">
            <a:extLst>
              <a:ext uri="{FF2B5EF4-FFF2-40B4-BE49-F238E27FC236}">
                <a16:creationId xmlns:a16="http://schemas.microsoft.com/office/drawing/2014/main" xmlns="" id="{D740C1D9-9340-4D53-986B-BCAEAE2EB72F}"/>
              </a:ext>
            </a:extLst>
          </p:cNvPr>
          <p:cNvGrpSpPr/>
          <p:nvPr/>
        </p:nvGrpSpPr>
        <p:grpSpPr>
          <a:xfrm>
            <a:off x="11144511" y="4700581"/>
            <a:ext cx="298190" cy="157170"/>
            <a:chOff x="11144511" y="4700581"/>
            <a:chExt cx="298190" cy="157170"/>
          </a:xfrm>
        </p:grpSpPr>
        <p:sp>
          <p:nvSpPr>
            <p:cNvPr id="296" name="SMARTInkShape-3656">
              <a:extLst>
                <a:ext uri="{FF2B5EF4-FFF2-40B4-BE49-F238E27FC236}">
                  <a16:creationId xmlns:a16="http://schemas.microsoft.com/office/drawing/2014/main" xmlns="" id="{D865F069-CD61-437C-BF35-066690B0519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252200" y="4737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657">
              <a:extLst>
                <a:ext uri="{FF2B5EF4-FFF2-40B4-BE49-F238E27FC236}">
                  <a16:creationId xmlns:a16="http://schemas.microsoft.com/office/drawing/2014/main" xmlns="" id="{E248DE26-993C-4A7A-8D85-BCF88FF9E0C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144511" y="4700581"/>
              <a:ext cx="278572" cy="35376"/>
            </a:xfrm>
            <a:custGeom>
              <a:avLst/>
              <a:gdLst/>
              <a:ahLst/>
              <a:cxnLst/>
              <a:rect l="0" t="0" r="0" b="0"/>
              <a:pathLst>
                <a:path w="278572" h="35376">
                  <a:moveTo>
                    <a:pt x="6089" y="23819"/>
                  </a:moveTo>
                  <a:lnTo>
                    <a:pt x="6089" y="23819"/>
                  </a:lnTo>
                  <a:lnTo>
                    <a:pt x="621" y="23819"/>
                  </a:lnTo>
                  <a:lnTo>
                    <a:pt x="327" y="24524"/>
                  </a:lnTo>
                  <a:lnTo>
                    <a:pt x="0" y="27190"/>
                  </a:lnTo>
                  <a:lnTo>
                    <a:pt x="1325" y="28888"/>
                  </a:lnTo>
                  <a:lnTo>
                    <a:pt x="6558" y="32657"/>
                  </a:lnTo>
                  <a:lnTo>
                    <a:pt x="24180" y="35375"/>
                  </a:lnTo>
                  <a:lnTo>
                    <a:pt x="54018" y="32809"/>
                  </a:lnTo>
                  <a:lnTo>
                    <a:pt x="100063" y="27579"/>
                  </a:lnTo>
                  <a:lnTo>
                    <a:pt x="130122" y="24209"/>
                  </a:lnTo>
                  <a:lnTo>
                    <a:pt x="158627" y="20551"/>
                  </a:lnTo>
                  <a:lnTo>
                    <a:pt x="186097" y="16702"/>
                  </a:lnTo>
                  <a:lnTo>
                    <a:pt x="232142" y="9367"/>
                  </a:lnTo>
                  <a:lnTo>
                    <a:pt x="272671" y="0"/>
                  </a:lnTo>
                  <a:lnTo>
                    <a:pt x="274827" y="178"/>
                  </a:lnTo>
                  <a:lnTo>
                    <a:pt x="276264" y="1003"/>
                  </a:lnTo>
                  <a:lnTo>
                    <a:pt x="278571" y="4025"/>
                  </a:lnTo>
                  <a:lnTo>
                    <a:pt x="266439" y="4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658">
              <a:extLst>
                <a:ext uri="{FF2B5EF4-FFF2-40B4-BE49-F238E27FC236}">
                  <a16:creationId xmlns:a16="http://schemas.microsoft.com/office/drawing/2014/main" xmlns="" id="{E1A29139-8AE8-4FFE-B0B4-2B64C6DAD1F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176000" y="4851400"/>
              <a:ext cx="266701" cy="6351"/>
            </a:xfrm>
            <a:custGeom>
              <a:avLst/>
              <a:gdLst/>
              <a:ahLst/>
              <a:cxnLst/>
              <a:rect l="0" t="0" r="0" b="0"/>
              <a:pathLst>
                <a:path w="266701" h="6351">
                  <a:moveTo>
                    <a:pt x="0" y="6350"/>
                  </a:moveTo>
                  <a:lnTo>
                    <a:pt x="0" y="6350"/>
                  </a:lnTo>
                  <a:lnTo>
                    <a:pt x="39511" y="6350"/>
                  </a:lnTo>
                  <a:lnTo>
                    <a:pt x="70790" y="6350"/>
                  </a:lnTo>
                  <a:lnTo>
                    <a:pt x="106460" y="5644"/>
                  </a:lnTo>
                  <a:lnTo>
                    <a:pt x="145056" y="4468"/>
                  </a:lnTo>
                  <a:lnTo>
                    <a:pt x="185604" y="297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776">
            <a:extLst>
              <a:ext uri="{FF2B5EF4-FFF2-40B4-BE49-F238E27FC236}">
                <a16:creationId xmlns:a16="http://schemas.microsoft.com/office/drawing/2014/main" xmlns="" id="{429C3E1D-2952-4DCB-A3DB-12950549058B}"/>
              </a:ext>
            </a:extLst>
          </p:cNvPr>
          <p:cNvGrpSpPr/>
          <p:nvPr/>
        </p:nvGrpSpPr>
        <p:grpSpPr>
          <a:xfrm>
            <a:off x="11693043" y="4554793"/>
            <a:ext cx="257658" cy="573327"/>
            <a:chOff x="11693043" y="4554793"/>
            <a:chExt cx="257658" cy="573327"/>
          </a:xfrm>
        </p:grpSpPr>
        <p:sp>
          <p:nvSpPr>
            <p:cNvPr id="300" name="SMARTInkShape-3659">
              <a:extLst>
                <a:ext uri="{FF2B5EF4-FFF2-40B4-BE49-F238E27FC236}">
                  <a16:creationId xmlns:a16="http://schemas.microsoft.com/office/drawing/2014/main" xmlns="" id="{CD3EFE51-8E5D-4A53-B279-05048A33FC9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693043" y="4554793"/>
              <a:ext cx="34357" cy="205376"/>
            </a:xfrm>
            <a:custGeom>
              <a:avLst/>
              <a:gdLst/>
              <a:ahLst/>
              <a:cxnLst/>
              <a:rect l="0" t="0" r="0" b="0"/>
              <a:pathLst>
                <a:path w="34357" h="205376">
                  <a:moveTo>
                    <a:pt x="3657" y="17207"/>
                  </a:moveTo>
                  <a:lnTo>
                    <a:pt x="3657" y="17207"/>
                  </a:lnTo>
                  <a:lnTo>
                    <a:pt x="287" y="13836"/>
                  </a:lnTo>
                  <a:lnTo>
                    <a:pt x="0" y="12843"/>
                  </a:lnTo>
                  <a:lnTo>
                    <a:pt x="512" y="12181"/>
                  </a:lnTo>
                  <a:lnTo>
                    <a:pt x="1559" y="11740"/>
                  </a:lnTo>
                  <a:lnTo>
                    <a:pt x="13382" y="2303"/>
                  </a:lnTo>
                  <a:lnTo>
                    <a:pt x="21150" y="0"/>
                  </a:lnTo>
                  <a:lnTo>
                    <a:pt x="24490" y="91"/>
                  </a:lnTo>
                  <a:lnTo>
                    <a:pt x="30083" y="2073"/>
                  </a:lnTo>
                  <a:lnTo>
                    <a:pt x="31858" y="5001"/>
                  </a:lnTo>
                  <a:lnTo>
                    <a:pt x="34356" y="20646"/>
                  </a:lnTo>
                  <a:lnTo>
                    <a:pt x="33316" y="60586"/>
                  </a:lnTo>
                  <a:lnTo>
                    <a:pt x="30245" y="90814"/>
                  </a:lnTo>
                  <a:lnTo>
                    <a:pt x="26525" y="132471"/>
                  </a:lnTo>
                  <a:lnTo>
                    <a:pt x="20468" y="179927"/>
                  </a:lnTo>
                  <a:lnTo>
                    <a:pt x="16718" y="205268"/>
                  </a:lnTo>
                  <a:lnTo>
                    <a:pt x="17303" y="205375"/>
                  </a:lnTo>
                  <a:lnTo>
                    <a:pt x="22707" y="2013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660">
              <a:extLst>
                <a:ext uri="{FF2B5EF4-FFF2-40B4-BE49-F238E27FC236}">
                  <a16:creationId xmlns:a16="http://schemas.microsoft.com/office/drawing/2014/main" xmlns="" id="{FFF19E5F-C1E5-4CCE-A34A-5DE260072D4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703050" y="4667250"/>
              <a:ext cx="146051" cy="342901"/>
            </a:xfrm>
            <a:custGeom>
              <a:avLst/>
              <a:gdLst/>
              <a:ahLst/>
              <a:cxnLst/>
              <a:rect l="0" t="0" r="0" b="0"/>
              <a:pathLst>
                <a:path w="146051" h="342901">
                  <a:moveTo>
                    <a:pt x="146050" y="0"/>
                  </a:moveTo>
                  <a:lnTo>
                    <a:pt x="146050" y="0"/>
                  </a:lnTo>
                  <a:lnTo>
                    <a:pt x="145345" y="6480"/>
                  </a:lnTo>
                  <a:lnTo>
                    <a:pt x="131617" y="39850"/>
                  </a:lnTo>
                  <a:lnTo>
                    <a:pt x="115648" y="72744"/>
                  </a:lnTo>
                  <a:lnTo>
                    <a:pt x="99141" y="106179"/>
                  </a:lnTo>
                  <a:lnTo>
                    <a:pt x="84438" y="139931"/>
                  </a:lnTo>
                  <a:lnTo>
                    <a:pt x="65463" y="185009"/>
                  </a:lnTo>
                  <a:lnTo>
                    <a:pt x="43642" y="237639"/>
                  </a:lnTo>
                  <a:lnTo>
                    <a:pt x="29094" y="27272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661">
              <a:extLst>
                <a:ext uri="{FF2B5EF4-FFF2-40B4-BE49-F238E27FC236}">
                  <a16:creationId xmlns:a16="http://schemas.microsoft.com/office/drawing/2014/main" xmlns="" id="{8F67C412-862B-4518-A52F-A1F3D60A5BB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841545" y="4889500"/>
              <a:ext cx="109156" cy="238620"/>
            </a:xfrm>
            <a:custGeom>
              <a:avLst/>
              <a:gdLst/>
              <a:ahLst/>
              <a:cxnLst/>
              <a:rect l="0" t="0" r="0" b="0"/>
              <a:pathLst>
                <a:path w="109156" h="238620">
                  <a:moveTo>
                    <a:pt x="109155" y="0"/>
                  </a:moveTo>
                  <a:lnTo>
                    <a:pt x="109155" y="0"/>
                  </a:lnTo>
                  <a:lnTo>
                    <a:pt x="73381" y="30749"/>
                  </a:lnTo>
                  <a:lnTo>
                    <a:pt x="40338" y="68699"/>
                  </a:lnTo>
                  <a:lnTo>
                    <a:pt x="13894" y="116140"/>
                  </a:lnTo>
                  <a:lnTo>
                    <a:pt x="6137" y="141632"/>
                  </a:lnTo>
                  <a:lnTo>
                    <a:pt x="1671" y="167799"/>
                  </a:lnTo>
                  <a:lnTo>
                    <a:pt x="0" y="213572"/>
                  </a:lnTo>
                  <a:lnTo>
                    <a:pt x="6313" y="238619"/>
                  </a:lnTo>
                  <a:lnTo>
                    <a:pt x="15899" y="235279"/>
                  </a:lnTo>
                  <a:lnTo>
                    <a:pt x="45366" y="203347"/>
                  </a:lnTo>
                  <a:lnTo>
                    <a:pt x="49695" y="188481"/>
                  </a:lnTo>
                  <a:lnTo>
                    <a:pt x="46231" y="176454"/>
                  </a:lnTo>
                  <a:lnTo>
                    <a:pt x="30389" y="159563"/>
                  </a:lnTo>
                  <a:lnTo>
                    <a:pt x="7555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777">
            <a:extLst>
              <a:ext uri="{FF2B5EF4-FFF2-40B4-BE49-F238E27FC236}">
                <a16:creationId xmlns:a16="http://schemas.microsoft.com/office/drawing/2014/main" xmlns="" id="{1B72ED53-D1C7-432F-8B4B-BBB2A88276C7}"/>
              </a:ext>
            </a:extLst>
          </p:cNvPr>
          <p:cNvGrpSpPr/>
          <p:nvPr/>
        </p:nvGrpSpPr>
        <p:grpSpPr>
          <a:xfrm>
            <a:off x="8371789" y="3791473"/>
            <a:ext cx="347429" cy="399528"/>
            <a:chOff x="8371789" y="3791473"/>
            <a:chExt cx="347429" cy="399528"/>
          </a:xfrm>
        </p:grpSpPr>
        <p:sp>
          <p:nvSpPr>
            <p:cNvPr id="304" name="SMARTInkShape-3662">
              <a:extLst>
                <a:ext uri="{FF2B5EF4-FFF2-40B4-BE49-F238E27FC236}">
                  <a16:creationId xmlns:a16="http://schemas.microsoft.com/office/drawing/2014/main" xmlns="" id="{448AA182-0746-41A4-9004-F43DF08207F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28933" y="3899783"/>
              <a:ext cx="10696" cy="227718"/>
            </a:xfrm>
            <a:custGeom>
              <a:avLst/>
              <a:gdLst/>
              <a:ahLst/>
              <a:cxnLst/>
              <a:rect l="0" t="0" r="0" b="0"/>
              <a:pathLst>
                <a:path w="10696" h="2277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033" y="39193"/>
                  </a:lnTo>
                  <a:lnTo>
                    <a:pt x="10695" y="86015"/>
                  </a:lnTo>
                  <a:lnTo>
                    <a:pt x="8113" y="133363"/>
                  </a:lnTo>
                  <a:lnTo>
                    <a:pt x="6251" y="178672"/>
                  </a:lnTo>
                  <a:lnTo>
                    <a:pt x="5467" y="227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663">
              <a:extLst>
                <a:ext uri="{FF2B5EF4-FFF2-40B4-BE49-F238E27FC236}">
                  <a16:creationId xmlns:a16="http://schemas.microsoft.com/office/drawing/2014/main" xmlns="" id="{EB2D7E79-525C-4E90-9465-2581A67AA9C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16232" y="3791473"/>
              <a:ext cx="49919" cy="12178"/>
            </a:xfrm>
            <a:custGeom>
              <a:avLst/>
              <a:gdLst/>
              <a:ahLst/>
              <a:cxnLst/>
              <a:rect l="0" t="0" r="0" b="0"/>
              <a:pathLst>
                <a:path w="49919" h="12178">
                  <a:moveTo>
                    <a:pt x="5468" y="12177"/>
                  </a:moveTo>
                  <a:lnTo>
                    <a:pt x="5468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50" y="0"/>
                  </a:lnTo>
                  <a:lnTo>
                    <a:pt x="49918" y="5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664">
              <a:extLst>
                <a:ext uri="{FF2B5EF4-FFF2-40B4-BE49-F238E27FC236}">
                  <a16:creationId xmlns:a16="http://schemas.microsoft.com/office/drawing/2014/main" xmlns="" id="{10F6A231-1D08-446C-93B8-A1E20117B62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604250" y="3860800"/>
              <a:ext cx="114968" cy="317501"/>
            </a:xfrm>
            <a:custGeom>
              <a:avLst/>
              <a:gdLst/>
              <a:ahLst/>
              <a:cxnLst/>
              <a:rect l="0" t="0" r="0" b="0"/>
              <a:pathLst>
                <a:path w="114968" h="3175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786" y="705"/>
                  </a:lnTo>
                  <a:lnTo>
                    <a:pt x="52124" y="1882"/>
                  </a:lnTo>
                  <a:lnTo>
                    <a:pt x="51682" y="3371"/>
                  </a:lnTo>
                  <a:lnTo>
                    <a:pt x="80427" y="39232"/>
                  </a:lnTo>
                  <a:lnTo>
                    <a:pt x="97834" y="66825"/>
                  </a:lnTo>
                  <a:lnTo>
                    <a:pt x="112626" y="102607"/>
                  </a:lnTo>
                  <a:lnTo>
                    <a:pt x="114967" y="142029"/>
                  </a:lnTo>
                  <a:lnTo>
                    <a:pt x="106835" y="183068"/>
                  </a:lnTo>
                  <a:lnTo>
                    <a:pt x="89110" y="224827"/>
                  </a:lnTo>
                  <a:lnTo>
                    <a:pt x="57713" y="26314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665">
              <a:extLst>
                <a:ext uri="{FF2B5EF4-FFF2-40B4-BE49-F238E27FC236}">
                  <a16:creationId xmlns:a16="http://schemas.microsoft.com/office/drawing/2014/main" xmlns="" id="{813770F3-5D5F-4F7F-A2E5-7D945918957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71789" y="3835400"/>
              <a:ext cx="80062" cy="355601"/>
            </a:xfrm>
            <a:custGeom>
              <a:avLst/>
              <a:gdLst/>
              <a:ahLst/>
              <a:cxnLst/>
              <a:rect l="0" t="0" r="0" b="0"/>
              <a:pathLst>
                <a:path w="80062" h="355601">
                  <a:moveTo>
                    <a:pt x="48311" y="0"/>
                  </a:moveTo>
                  <a:lnTo>
                    <a:pt x="48311" y="0"/>
                  </a:lnTo>
                  <a:lnTo>
                    <a:pt x="41569" y="3371"/>
                  </a:lnTo>
                  <a:lnTo>
                    <a:pt x="30635" y="18951"/>
                  </a:lnTo>
                  <a:lnTo>
                    <a:pt x="18457" y="65039"/>
                  </a:lnTo>
                  <a:lnTo>
                    <a:pt x="10113" y="111691"/>
                  </a:lnTo>
                  <a:lnTo>
                    <a:pt x="5912" y="137961"/>
                  </a:lnTo>
                  <a:lnTo>
                    <a:pt x="3111" y="163940"/>
                  </a:lnTo>
                  <a:lnTo>
                    <a:pt x="1244" y="189727"/>
                  </a:lnTo>
                  <a:lnTo>
                    <a:pt x="0" y="215385"/>
                  </a:lnTo>
                  <a:lnTo>
                    <a:pt x="6143" y="260826"/>
                  </a:lnTo>
                  <a:lnTo>
                    <a:pt x="11732" y="281834"/>
                  </a:lnTo>
                  <a:lnTo>
                    <a:pt x="34876" y="314584"/>
                  </a:lnTo>
                  <a:lnTo>
                    <a:pt x="80061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778">
            <a:extLst>
              <a:ext uri="{FF2B5EF4-FFF2-40B4-BE49-F238E27FC236}">
                <a16:creationId xmlns:a16="http://schemas.microsoft.com/office/drawing/2014/main" xmlns="" id="{883E19D5-2021-4720-8793-3E5EE0E9B651}"/>
              </a:ext>
            </a:extLst>
          </p:cNvPr>
          <p:cNvGrpSpPr/>
          <p:nvPr/>
        </p:nvGrpSpPr>
        <p:grpSpPr>
          <a:xfrm>
            <a:off x="689080" y="3918490"/>
            <a:ext cx="809521" cy="465156"/>
            <a:chOff x="689080" y="3918490"/>
            <a:chExt cx="809521" cy="465156"/>
          </a:xfrm>
        </p:grpSpPr>
        <p:sp>
          <p:nvSpPr>
            <p:cNvPr id="309" name="SMARTInkShape-3666">
              <a:extLst>
                <a:ext uri="{FF2B5EF4-FFF2-40B4-BE49-F238E27FC236}">
                  <a16:creationId xmlns:a16="http://schemas.microsoft.com/office/drawing/2014/main" xmlns="" id="{829D9CAD-D8DD-4027-9A2E-21ED0221718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0900" y="4178300"/>
              <a:ext cx="44451" cy="158751"/>
            </a:xfrm>
            <a:custGeom>
              <a:avLst/>
              <a:gdLst/>
              <a:ahLst/>
              <a:cxnLst/>
              <a:rect l="0" t="0" r="0" b="0"/>
              <a:pathLst>
                <a:path w="4445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42376"/>
                  </a:lnTo>
                  <a:lnTo>
                    <a:pt x="24386" y="89745"/>
                  </a:lnTo>
                  <a:lnTo>
                    <a:pt x="35365" y="132681"/>
                  </a:lnTo>
                  <a:lnTo>
                    <a:pt x="4445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667">
              <a:extLst>
                <a:ext uri="{FF2B5EF4-FFF2-40B4-BE49-F238E27FC236}">
                  <a16:creationId xmlns:a16="http://schemas.microsoft.com/office/drawing/2014/main" xmlns="" id="{F0885F25-ACF6-4C1A-A033-27E14ED2889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5839" y="4071755"/>
              <a:ext cx="31412" cy="17646"/>
            </a:xfrm>
            <a:custGeom>
              <a:avLst/>
              <a:gdLst/>
              <a:ahLst/>
              <a:cxnLst/>
              <a:rect l="0" t="0" r="0" b="0"/>
              <a:pathLst>
                <a:path w="31412" h="17646">
                  <a:moveTo>
                    <a:pt x="12361" y="17645"/>
                  </a:moveTo>
                  <a:lnTo>
                    <a:pt x="12361" y="17645"/>
                  </a:lnTo>
                  <a:lnTo>
                    <a:pt x="805" y="0"/>
                  </a:lnTo>
                  <a:lnTo>
                    <a:pt x="424" y="238"/>
                  </a:lnTo>
                  <a:lnTo>
                    <a:pt x="0" y="2382"/>
                  </a:lnTo>
                  <a:lnTo>
                    <a:pt x="3575" y="5688"/>
                  </a:lnTo>
                  <a:lnTo>
                    <a:pt x="31411" y="176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668">
              <a:extLst>
                <a:ext uri="{FF2B5EF4-FFF2-40B4-BE49-F238E27FC236}">
                  <a16:creationId xmlns:a16="http://schemas.microsoft.com/office/drawing/2014/main" xmlns="" id="{BF567BC8-5827-4CE6-A92C-049EDA72ED4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52500" y="41910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298" y="48335"/>
                  </a:lnTo>
                  <a:lnTo>
                    <a:pt x="317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669">
              <a:extLst>
                <a:ext uri="{FF2B5EF4-FFF2-40B4-BE49-F238E27FC236}">
                  <a16:creationId xmlns:a16="http://schemas.microsoft.com/office/drawing/2014/main" xmlns="" id="{603014F6-A33A-4FED-8DF8-85E7EAB66B5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08050" y="4070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0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670">
              <a:extLst>
                <a:ext uri="{FF2B5EF4-FFF2-40B4-BE49-F238E27FC236}">
                  <a16:creationId xmlns:a16="http://schemas.microsoft.com/office/drawing/2014/main" xmlns="" id="{1E898A25-F6EC-4291-9791-74902860C2A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96950" y="4032250"/>
              <a:ext cx="77038" cy="292101"/>
            </a:xfrm>
            <a:custGeom>
              <a:avLst/>
              <a:gdLst/>
              <a:ahLst/>
              <a:cxnLst/>
              <a:rect l="0" t="0" r="0" b="0"/>
              <a:pathLst>
                <a:path w="77038" h="292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9345" y="27789"/>
                  </a:lnTo>
                  <a:lnTo>
                    <a:pt x="65358" y="69852"/>
                  </a:lnTo>
                  <a:lnTo>
                    <a:pt x="74909" y="108186"/>
                  </a:lnTo>
                  <a:lnTo>
                    <a:pt x="77037" y="150388"/>
                  </a:lnTo>
                  <a:lnTo>
                    <a:pt x="70928" y="192663"/>
                  </a:lnTo>
                  <a:lnTo>
                    <a:pt x="57394" y="233089"/>
                  </a:lnTo>
                  <a:lnTo>
                    <a:pt x="3175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671">
              <a:extLst>
                <a:ext uri="{FF2B5EF4-FFF2-40B4-BE49-F238E27FC236}">
                  <a16:creationId xmlns:a16="http://schemas.microsoft.com/office/drawing/2014/main" xmlns="" id="{A6B43AEC-5989-493D-AD1E-1595465EFE4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89080" y="4175812"/>
              <a:ext cx="257071" cy="207834"/>
            </a:xfrm>
            <a:custGeom>
              <a:avLst/>
              <a:gdLst/>
              <a:ahLst/>
              <a:cxnLst/>
              <a:rect l="0" t="0" r="0" b="0"/>
              <a:pathLst>
                <a:path w="257071" h="207834">
                  <a:moveTo>
                    <a:pt x="9420" y="8838"/>
                  </a:moveTo>
                  <a:lnTo>
                    <a:pt x="9420" y="8838"/>
                  </a:lnTo>
                  <a:lnTo>
                    <a:pt x="9420" y="0"/>
                  </a:lnTo>
                  <a:lnTo>
                    <a:pt x="8714" y="124"/>
                  </a:lnTo>
                  <a:lnTo>
                    <a:pt x="6049" y="4024"/>
                  </a:lnTo>
                  <a:lnTo>
                    <a:pt x="0" y="44079"/>
                  </a:lnTo>
                  <a:lnTo>
                    <a:pt x="3258" y="90149"/>
                  </a:lnTo>
                  <a:lnTo>
                    <a:pt x="9268" y="125410"/>
                  </a:lnTo>
                  <a:lnTo>
                    <a:pt x="22288" y="158485"/>
                  </a:lnTo>
                  <a:lnTo>
                    <a:pt x="30698" y="174219"/>
                  </a:lnTo>
                  <a:lnTo>
                    <a:pt x="55096" y="195465"/>
                  </a:lnTo>
                  <a:lnTo>
                    <a:pt x="69504" y="203106"/>
                  </a:lnTo>
                  <a:lnTo>
                    <a:pt x="106209" y="207833"/>
                  </a:lnTo>
                  <a:lnTo>
                    <a:pt x="150510" y="200997"/>
                  </a:lnTo>
                  <a:lnTo>
                    <a:pt x="176152" y="191271"/>
                  </a:lnTo>
                  <a:lnTo>
                    <a:pt x="221106" y="171059"/>
                  </a:lnTo>
                  <a:lnTo>
                    <a:pt x="257070" y="154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672">
              <a:extLst>
                <a:ext uri="{FF2B5EF4-FFF2-40B4-BE49-F238E27FC236}">
                  <a16:creationId xmlns:a16="http://schemas.microsoft.com/office/drawing/2014/main" xmlns="" id="{914026DE-B5A6-482C-9376-2DD9C3C948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67898" y="3918490"/>
              <a:ext cx="83885" cy="345143"/>
            </a:xfrm>
            <a:custGeom>
              <a:avLst/>
              <a:gdLst/>
              <a:ahLst/>
              <a:cxnLst/>
              <a:rect l="0" t="0" r="0" b="0"/>
              <a:pathLst>
                <a:path w="83885" h="345143">
                  <a:moveTo>
                    <a:pt x="27502" y="132810"/>
                  </a:moveTo>
                  <a:lnTo>
                    <a:pt x="27502" y="132810"/>
                  </a:lnTo>
                  <a:lnTo>
                    <a:pt x="20760" y="129439"/>
                  </a:lnTo>
                  <a:lnTo>
                    <a:pt x="19480" y="129152"/>
                  </a:lnTo>
                  <a:lnTo>
                    <a:pt x="19331" y="129666"/>
                  </a:lnTo>
                  <a:lnTo>
                    <a:pt x="36121" y="164224"/>
                  </a:lnTo>
                  <a:lnTo>
                    <a:pt x="52869" y="208519"/>
                  </a:lnTo>
                  <a:lnTo>
                    <a:pt x="62530" y="243364"/>
                  </a:lnTo>
                  <a:lnTo>
                    <a:pt x="71527" y="278136"/>
                  </a:lnTo>
                  <a:lnTo>
                    <a:pt x="80763" y="321919"/>
                  </a:lnTo>
                  <a:lnTo>
                    <a:pt x="83884" y="345142"/>
                  </a:lnTo>
                  <a:lnTo>
                    <a:pt x="74311" y="334169"/>
                  </a:lnTo>
                  <a:lnTo>
                    <a:pt x="58070" y="292817"/>
                  </a:lnTo>
                  <a:lnTo>
                    <a:pt x="42263" y="250021"/>
                  </a:lnTo>
                  <a:lnTo>
                    <a:pt x="33110" y="225767"/>
                  </a:lnTo>
                  <a:lnTo>
                    <a:pt x="24890" y="199014"/>
                  </a:lnTo>
                  <a:lnTo>
                    <a:pt x="17294" y="170596"/>
                  </a:lnTo>
                  <a:lnTo>
                    <a:pt x="10114" y="141067"/>
                  </a:lnTo>
                  <a:lnTo>
                    <a:pt x="5326" y="114326"/>
                  </a:lnTo>
                  <a:lnTo>
                    <a:pt x="2135" y="89443"/>
                  </a:lnTo>
                  <a:lnTo>
                    <a:pt x="0" y="48625"/>
                  </a:lnTo>
                  <a:lnTo>
                    <a:pt x="8246" y="10922"/>
                  </a:lnTo>
                  <a:lnTo>
                    <a:pt x="10431" y="4984"/>
                  </a:lnTo>
                  <a:lnTo>
                    <a:pt x="14710" y="1732"/>
                  </a:lnTo>
                  <a:lnTo>
                    <a:pt x="26991" y="0"/>
                  </a:lnTo>
                  <a:lnTo>
                    <a:pt x="41856" y="5344"/>
                  </a:lnTo>
                  <a:lnTo>
                    <a:pt x="49772" y="9733"/>
                  </a:lnTo>
                  <a:lnTo>
                    <a:pt x="60448" y="25898"/>
                  </a:lnTo>
                  <a:lnTo>
                    <a:pt x="66133" y="47899"/>
                  </a:lnTo>
                  <a:lnTo>
                    <a:pt x="64662" y="87346"/>
                  </a:lnTo>
                  <a:lnTo>
                    <a:pt x="57014" y="124748"/>
                  </a:lnTo>
                  <a:lnTo>
                    <a:pt x="52902" y="164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673">
              <a:extLst>
                <a:ext uri="{FF2B5EF4-FFF2-40B4-BE49-F238E27FC236}">
                  <a16:creationId xmlns:a16="http://schemas.microsoft.com/office/drawing/2014/main" xmlns="" id="{2CA5087B-A240-4307-B336-0E76FECAC2F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374292" y="4038600"/>
              <a:ext cx="124309" cy="189861"/>
            </a:xfrm>
            <a:custGeom>
              <a:avLst/>
              <a:gdLst/>
              <a:ahLst/>
              <a:cxnLst/>
              <a:rect l="0" t="0" r="0" b="0"/>
              <a:pathLst>
                <a:path w="124309" h="189861">
                  <a:moveTo>
                    <a:pt x="3658" y="101600"/>
                  </a:moveTo>
                  <a:lnTo>
                    <a:pt x="3658" y="101600"/>
                  </a:lnTo>
                  <a:lnTo>
                    <a:pt x="287" y="98229"/>
                  </a:lnTo>
                  <a:lnTo>
                    <a:pt x="0" y="95825"/>
                  </a:lnTo>
                  <a:lnTo>
                    <a:pt x="1562" y="89390"/>
                  </a:lnTo>
                  <a:lnTo>
                    <a:pt x="5788" y="87110"/>
                  </a:lnTo>
                  <a:lnTo>
                    <a:pt x="19892" y="84577"/>
                  </a:lnTo>
                  <a:lnTo>
                    <a:pt x="47665" y="89892"/>
                  </a:lnTo>
                  <a:lnTo>
                    <a:pt x="74866" y="103775"/>
                  </a:lnTo>
                  <a:lnTo>
                    <a:pt x="86576" y="120911"/>
                  </a:lnTo>
                  <a:lnTo>
                    <a:pt x="90687" y="131407"/>
                  </a:lnTo>
                  <a:lnTo>
                    <a:pt x="91491" y="152478"/>
                  </a:lnTo>
                  <a:lnTo>
                    <a:pt x="86439" y="171484"/>
                  </a:lnTo>
                  <a:lnTo>
                    <a:pt x="77139" y="184636"/>
                  </a:lnTo>
                  <a:lnTo>
                    <a:pt x="72401" y="188001"/>
                  </a:lnTo>
                  <a:lnTo>
                    <a:pt x="67831" y="189540"/>
                  </a:lnTo>
                  <a:lnTo>
                    <a:pt x="63373" y="189860"/>
                  </a:lnTo>
                  <a:lnTo>
                    <a:pt x="58990" y="186546"/>
                  </a:lnTo>
                  <a:lnTo>
                    <a:pt x="50357" y="173455"/>
                  </a:lnTo>
                  <a:lnTo>
                    <a:pt x="47677" y="132768"/>
                  </a:lnTo>
                  <a:lnTo>
                    <a:pt x="57324" y="96638"/>
                  </a:lnTo>
                  <a:lnTo>
                    <a:pt x="74782" y="59884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779">
            <a:extLst>
              <a:ext uri="{FF2B5EF4-FFF2-40B4-BE49-F238E27FC236}">
                <a16:creationId xmlns:a16="http://schemas.microsoft.com/office/drawing/2014/main" xmlns="" id="{EC0716FF-CFA0-4067-9EF5-D931F887EBE2}"/>
              </a:ext>
            </a:extLst>
          </p:cNvPr>
          <p:cNvGrpSpPr/>
          <p:nvPr/>
        </p:nvGrpSpPr>
        <p:grpSpPr>
          <a:xfrm>
            <a:off x="1657144" y="3512073"/>
            <a:ext cx="1921943" cy="685230"/>
            <a:chOff x="1657144" y="3512073"/>
            <a:chExt cx="1921943" cy="685230"/>
          </a:xfrm>
        </p:grpSpPr>
        <p:sp>
          <p:nvSpPr>
            <p:cNvPr id="318" name="SMARTInkShape-3674">
              <a:extLst>
                <a:ext uri="{FF2B5EF4-FFF2-40B4-BE49-F238E27FC236}">
                  <a16:creationId xmlns:a16="http://schemas.microsoft.com/office/drawing/2014/main" xmlns="" id="{08B2283A-5FB8-4833-A8D9-34C555A6178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657144" y="3865477"/>
              <a:ext cx="133557" cy="331826"/>
            </a:xfrm>
            <a:custGeom>
              <a:avLst/>
              <a:gdLst/>
              <a:ahLst/>
              <a:cxnLst/>
              <a:rect l="0" t="0" r="0" b="0"/>
              <a:pathLst>
                <a:path w="133557" h="331826">
                  <a:moveTo>
                    <a:pt x="70056" y="8023"/>
                  </a:moveTo>
                  <a:lnTo>
                    <a:pt x="70056" y="8023"/>
                  </a:lnTo>
                  <a:lnTo>
                    <a:pt x="63314" y="1281"/>
                  </a:lnTo>
                  <a:lnTo>
                    <a:pt x="59917" y="0"/>
                  </a:lnTo>
                  <a:lnTo>
                    <a:pt x="52379" y="459"/>
                  </a:lnTo>
                  <a:lnTo>
                    <a:pt x="42444" y="8659"/>
                  </a:lnTo>
                  <a:lnTo>
                    <a:pt x="30973" y="24534"/>
                  </a:lnTo>
                  <a:lnTo>
                    <a:pt x="13320" y="66616"/>
                  </a:lnTo>
                  <a:lnTo>
                    <a:pt x="3447" y="103444"/>
                  </a:lnTo>
                  <a:lnTo>
                    <a:pt x="0" y="145212"/>
                  </a:lnTo>
                  <a:lnTo>
                    <a:pt x="1526" y="188234"/>
                  </a:lnTo>
                  <a:lnTo>
                    <a:pt x="6907" y="228522"/>
                  </a:lnTo>
                  <a:lnTo>
                    <a:pt x="19647" y="263832"/>
                  </a:lnTo>
                  <a:lnTo>
                    <a:pt x="44772" y="305833"/>
                  </a:lnTo>
                  <a:lnTo>
                    <a:pt x="53200" y="316630"/>
                  </a:lnTo>
                  <a:lnTo>
                    <a:pt x="71972" y="328626"/>
                  </a:lnTo>
                  <a:lnTo>
                    <a:pt x="81916" y="331825"/>
                  </a:lnTo>
                  <a:lnTo>
                    <a:pt x="102374" y="329735"/>
                  </a:lnTo>
                  <a:lnTo>
                    <a:pt x="133556" y="3191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675">
              <a:extLst>
                <a:ext uri="{FF2B5EF4-FFF2-40B4-BE49-F238E27FC236}">
                  <a16:creationId xmlns:a16="http://schemas.microsoft.com/office/drawing/2014/main" xmlns="" id="{DC5522C7-725F-4836-97CD-A66BBF6BBC2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93306" y="3848485"/>
              <a:ext cx="156145" cy="301280"/>
            </a:xfrm>
            <a:custGeom>
              <a:avLst/>
              <a:gdLst/>
              <a:ahLst/>
              <a:cxnLst/>
              <a:rect l="0" t="0" r="0" b="0"/>
              <a:pathLst>
                <a:path w="156145" h="301280">
                  <a:moveTo>
                    <a:pt x="86294" y="25015"/>
                  </a:moveTo>
                  <a:lnTo>
                    <a:pt x="86294" y="25015"/>
                  </a:lnTo>
                  <a:lnTo>
                    <a:pt x="86294" y="10710"/>
                  </a:lnTo>
                  <a:lnTo>
                    <a:pt x="84413" y="6192"/>
                  </a:lnTo>
                  <a:lnTo>
                    <a:pt x="82923" y="4000"/>
                  </a:lnTo>
                  <a:lnTo>
                    <a:pt x="79386" y="1564"/>
                  </a:lnTo>
                  <a:lnTo>
                    <a:pt x="74757" y="481"/>
                  </a:lnTo>
                  <a:lnTo>
                    <a:pt x="67996" y="0"/>
                  </a:lnTo>
                  <a:lnTo>
                    <a:pt x="58406" y="5431"/>
                  </a:lnTo>
                  <a:lnTo>
                    <a:pt x="35003" y="29535"/>
                  </a:lnTo>
                  <a:lnTo>
                    <a:pt x="10587" y="69782"/>
                  </a:lnTo>
                  <a:lnTo>
                    <a:pt x="1303" y="93077"/>
                  </a:lnTo>
                  <a:lnTo>
                    <a:pt x="0" y="100023"/>
                  </a:lnTo>
                  <a:lnTo>
                    <a:pt x="542" y="106065"/>
                  </a:lnTo>
                  <a:lnTo>
                    <a:pt x="4908" y="116540"/>
                  </a:lnTo>
                  <a:lnTo>
                    <a:pt x="8048" y="119899"/>
                  </a:lnTo>
                  <a:lnTo>
                    <a:pt x="37428" y="132472"/>
                  </a:lnTo>
                  <a:lnTo>
                    <a:pt x="70736" y="140080"/>
                  </a:lnTo>
                  <a:lnTo>
                    <a:pt x="85024" y="148828"/>
                  </a:lnTo>
                  <a:lnTo>
                    <a:pt x="94666" y="159770"/>
                  </a:lnTo>
                  <a:lnTo>
                    <a:pt x="98226" y="165652"/>
                  </a:lnTo>
                  <a:lnTo>
                    <a:pt x="100299" y="177831"/>
                  </a:lnTo>
                  <a:lnTo>
                    <a:pt x="97499" y="194707"/>
                  </a:lnTo>
                  <a:lnTo>
                    <a:pt x="95881" y="199526"/>
                  </a:lnTo>
                  <a:lnTo>
                    <a:pt x="88438" y="206762"/>
                  </a:lnTo>
                  <a:lnTo>
                    <a:pt x="83490" y="209680"/>
                  </a:lnTo>
                  <a:lnTo>
                    <a:pt x="79486" y="210920"/>
                  </a:lnTo>
                  <a:lnTo>
                    <a:pt x="76111" y="211040"/>
                  </a:lnTo>
                  <a:lnTo>
                    <a:pt x="62296" y="209275"/>
                  </a:lnTo>
                  <a:lnTo>
                    <a:pt x="62534" y="208533"/>
                  </a:lnTo>
                  <a:lnTo>
                    <a:pt x="64680" y="205827"/>
                  </a:lnTo>
                  <a:lnTo>
                    <a:pt x="66946" y="205528"/>
                  </a:lnTo>
                  <a:lnTo>
                    <a:pt x="73226" y="207078"/>
                  </a:lnTo>
                  <a:lnTo>
                    <a:pt x="81325" y="211918"/>
                  </a:lnTo>
                  <a:lnTo>
                    <a:pt x="88193" y="221191"/>
                  </a:lnTo>
                  <a:lnTo>
                    <a:pt x="88784" y="230738"/>
                  </a:lnTo>
                  <a:lnTo>
                    <a:pt x="88106" y="242036"/>
                  </a:lnTo>
                  <a:lnTo>
                    <a:pt x="94198" y="286694"/>
                  </a:lnTo>
                  <a:lnTo>
                    <a:pt x="97568" y="293011"/>
                  </a:lnTo>
                  <a:lnTo>
                    <a:pt x="107552" y="300770"/>
                  </a:lnTo>
                  <a:lnTo>
                    <a:pt x="111049" y="301279"/>
                  </a:lnTo>
                  <a:lnTo>
                    <a:pt x="120580" y="299964"/>
                  </a:lnTo>
                  <a:lnTo>
                    <a:pt x="156144" y="2853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676">
              <a:extLst>
                <a:ext uri="{FF2B5EF4-FFF2-40B4-BE49-F238E27FC236}">
                  <a16:creationId xmlns:a16="http://schemas.microsoft.com/office/drawing/2014/main" xmlns="" id="{006CB81F-6992-4EAF-815D-92AC38B7D0A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000250" y="3879850"/>
              <a:ext cx="76201" cy="196851"/>
            </a:xfrm>
            <a:custGeom>
              <a:avLst/>
              <a:gdLst/>
              <a:ahLst/>
              <a:cxnLst/>
              <a:rect l="0" t="0" r="0" b="0"/>
              <a:pathLst>
                <a:path w="76201" h="196851">
                  <a:moveTo>
                    <a:pt x="0" y="0"/>
                  </a:moveTo>
                  <a:lnTo>
                    <a:pt x="0" y="0"/>
                  </a:lnTo>
                  <a:lnTo>
                    <a:pt x="0" y="13484"/>
                  </a:lnTo>
                  <a:lnTo>
                    <a:pt x="19573" y="50510"/>
                  </a:lnTo>
                  <a:lnTo>
                    <a:pt x="36844" y="93361"/>
                  </a:lnTo>
                  <a:lnTo>
                    <a:pt x="47762" y="136945"/>
                  </a:lnTo>
                  <a:lnTo>
                    <a:pt x="61855" y="182430"/>
                  </a:lnTo>
                  <a:lnTo>
                    <a:pt x="67002" y="193263"/>
                  </a:lnTo>
                  <a:lnTo>
                    <a:pt x="69362" y="195164"/>
                  </a:lnTo>
                  <a:lnTo>
                    <a:pt x="7620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677">
              <a:extLst>
                <a:ext uri="{FF2B5EF4-FFF2-40B4-BE49-F238E27FC236}">
                  <a16:creationId xmlns:a16="http://schemas.microsoft.com/office/drawing/2014/main" xmlns="" id="{10417FAA-40F5-4050-8D1F-59D9B8AC7C1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14329" y="3829050"/>
              <a:ext cx="162122" cy="120651"/>
            </a:xfrm>
            <a:custGeom>
              <a:avLst/>
              <a:gdLst/>
              <a:ahLst/>
              <a:cxnLst/>
              <a:rect l="0" t="0" r="0" b="0"/>
              <a:pathLst>
                <a:path w="162122" h="120651">
                  <a:moveTo>
                    <a:pt x="3371" y="120650"/>
                  </a:moveTo>
                  <a:lnTo>
                    <a:pt x="3371" y="120650"/>
                  </a:lnTo>
                  <a:lnTo>
                    <a:pt x="0" y="120650"/>
                  </a:lnTo>
                  <a:lnTo>
                    <a:pt x="418" y="118533"/>
                  </a:lnTo>
                  <a:lnTo>
                    <a:pt x="4646" y="110537"/>
                  </a:lnTo>
                  <a:lnTo>
                    <a:pt x="47353" y="76410"/>
                  </a:lnTo>
                  <a:lnTo>
                    <a:pt x="85782" y="46394"/>
                  </a:lnTo>
                  <a:lnTo>
                    <a:pt x="129952" y="17709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678">
              <a:extLst>
                <a:ext uri="{FF2B5EF4-FFF2-40B4-BE49-F238E27FC236}">
                  <a16:creationId xmlns:a16="http://schemas.microsoft.com/office/drawing/2014/main" xmlns="" id="{C52AA4D2-4B67-4561-9415-F4511B004DF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71983" y="3762179"/>
              <a:ext cx="12418" cy="353072"/>
            </a:xfrm>
            <a:custGeom>
              <a:avLst/>
              <a:gdLst/>
              <a:ahLst/>
              <a:cxnLst/>
              <a:rect l="0" t="0" r="0" b="0"/>
              <a:pathLst>
                <a:path w="12418" h="353072">
                  <a:moveTo>
                    <a:pt x="12417" y="3371"/>
                  </a:moveTo>
                  <a:lnTo>
                    <a:pt x="12417" y="3371"/>
                  </a:lnTo>
                  <a:lnTo>
                    <a:pt x="6950" y="3371"/>
                  </a:lnTo>
                  <a:lnTo>
                    <a:pt x="9700" y="0"/>
                  </a:lnTo>
                  <a:lnTo>
                    <a:pt x="8915" y="40740"/>
                  </a:lnTo>
                  <a:lnTo>
                    <a:pt x="11379" y="86880"/>
                  </a:lnTo>
                  <a:lnTo>
                    <a:pt x="11250" y="127270"/>
                  </a:lnTo>
                  <a:lnTo>
                    <a:pt x="10228" y="150881"/>
                  </a:lnTo>
                  <a:lnTo>
                    <a:pt x="8841" y="175795"/>
                  </a:lnTo>
                  <a:lnTo>
                    <a:pt x="7300" y="222291"/>
                  </a:lnTo>
                  <a:lnTo>
                    <a:pt x="5909" y="265063"/>
                  </a:lnTo>
                  <a:lnTo>
                    <a:pt x="2939" y="302888"/>
                  </a:lnTo>
                  <a:lnTo>
                    <a:pt x="141" y="350122"/>
                  </a:lnTo>
                  <a:lnTo>
                    <a:pt x="0" y="353071"/>
                  </a:lnTo>
                  <a:lnTo>
                    <a:pt x="611" y="352921"/>
                  </a:lnTo>
                  <a:lnTo>
                    <a:pt x="6067" y="3399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679">
              <a:extLst>
                <a:ext uri="{FF2B5EF4-FFF2-40B4-BE49-F238E27FC236}">
                  <a16:creationId xmlns:a16="http://schemas.microsoft.com/office/drawing/2014/main" xmlns="" id="{2689C8A4-904A-44D6-A17F-0C1F60A107D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37892" y="3772195"/>
              <a:ext cx="143359" cy="250039"/>
            </a:xfrm>
            <a:custGeom>
              <a:avLst/>
              <a:gdLst/>
              <a:ahLst/>
              <a:cxnLst/>
              <a:rect l="0" t="0" r="0" b="0"/>
              <a:pathLst>
                <a:path w="143359" h="250039">
                  <a:moveTo>
                    <a:pt x="3658" y="63205"/>
                  </a:moveTo>
                  <a:lnTo>
                    <a:pt x="3658" y="63205"/>
                  </a:lnTo>
                  <a:lnTo>
                    <a:pt x="287" y="56463"/>
                  </a:lnTo>
                  <a:lnTo>
                    <a:pt x="0" y="53771"/>
                  </a:lnTo>
                  <a:lnTo>
                    <a:pt x="1562" y="48900"/>
                  </a:lnTo>
                  <a:lnTo>
                    <a:pt x="2260" y="48023"/>
                  </a:lnTo>
                  <a:lnTo>
                    <a:pt x="2726" y="48145"/>
                  </a:lnTo>
                  <a:lnTo>
                    <a:pt x="21280" y="90366"/>
                  </a:lnTo>
                  <a:lnTo>
                    <a:pt x="30124" y="130598"/>
                  </a:lnTo>
                  <a:lnTo>
                    <a:pt x="37214" y="177169"/>
                  </a:lnTo>
                  <a:lnTo>
                    <a:pt x="40411" y="219974"/>
                  </a:lnTo>
                  <a:lnTo>
                    <a:pt x="40786" y="249263"/>
                  </a:lnTo>
                  <a:lnTo>
                    <a:pt x="39699" y="250038"/>
                  </a:lnTo>
                  <a:lnTo>
                    <a:pt x="38269" y="249143"/>
                  </a:lnTo>
                  <a:lnTo>
                    <a:pt x="33903" y="206145"/>
                  </a:lnTo>
                  <a:lnTo>
                    <a:pt x="30015" y="161211"/>
                  </a:lnTo>
                  <a:lnTo>
                    <a:pt x="29184" y="139132"/>
                  </a:lnTo>
                  <a:lnTo>
                    <a:pt x="29142" y="139223"/>
                  </a:lnTo>
                  <a:lnTo>
                    <a:pt x="38508" y="140074"/>
                  </a:lnTo>
                  <a:lnTo>
                    <a:pt x="47067" y="143758"/>
                  </a:lnTo>
                  <a:lnTo>
                    <a:pt x="56817" y="144867"/>
                  </a:lnTo>
                  <a:lnTo>
                    <a:pt x="61675" y="143047"/>
                  </a:lnTo>
                  <a:lnTo>
                    <a:pt x="70836" y="135379"/>
                  </a:lnTo>
                  <a:lnTo>
                    <a:pt x="83927" y="115791"/>
                  </a:lnTo>
                  <a:lnTo>
                    <a:pt x="100286" y="69385"/>
                  </a:lnTo>
                  <a:lnTo>
                    <a:pt x="109163" y="24366"/>
                  </a:lnTo>
                  <a:lnTo>
                    <a:pt x="109815" y="9960"/>
                  </a:lnTo>
                  <a:lnTo>
                    <a:pt x="107627" y="0"/>
                  </a:lnTo>
                  <a:lnTo>
                    <a:pt x="108249" y="607"/>
                  </a:lnTo>
                  <a:lnTo>
                    <a:pt x="109368" y="2423"/>
                  </a:lnTo>
                  <a:lnTo>
                    <a:pt x="118221" y="47640"/>
                  </a:lnTo>
                  <a:lnTo>
                    <a:pt x="122308" y="79570"/>
                  </a:lnTo>
                  <a:lnTo>
                    <a:pt x="126476" y="112576"/>
                  </a:lnTo>
                  <a:lnTo>
                    <a:pt x="132790" y="156150"/>
                  </a:lnTo>
                  <a:lnTo>
                    <a:pt x="135758" y="195872"/>
                  </a:lnTo>
                  <a:lnTo>
                    <a:pt x="143358" y="241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680">
              <a:extLst>
                <a:ext uri="{FF2B5EF4-FFF2-40B4-BE49-F238E27FC236}">
                  <a16:creationId xmlns:a16="http://schemas.microsoft.com/office/drawing/2014/main" xmlns="" id="{3133C1EB-91F6-4565-9FAE-84DDE407D5F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457450" y="4006850"/>
              <a:ext cx="10715" cy="101601"/>
            </a:xfrm>
            <a:custGeom>
              <a:avLst/>
              <a:gdLst/>
              <a:ahLst/>
              <a:cxnLst/>
              <a:rect l="0" t="0" r="0" b="0"/>
              <a:pathLst>
                <a:path w="10715" h="101601">
                  <a:moveTo>
                    <a:pt x="6350" y="0"/>
                  </a:moveTo>
                  <a:lnTo>
                    <a:pt x="6350" y="0"/>
                  </a:lnTo>
                  <a:lnTo>
                    <a:pt x="10714" y="16620"/>
                  </a:lnTo>
                  <a:lnTo>
                    <a:pt x="9067" y="6245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681">
              <a:extLst>
                <a:ext uri="{FF2B5EF4-FFF2-40B4-BE49-F238E27FC236}">
                  <a16:creationId xmlns:a16="http://schemas.microsoft.com/office/drawing/2014/main" xmlns="" id="{49D0D4C0-94C2-427C-A6A3-91D4060E278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692400" y="3752850"/>
              <a:ext cx="240141" cy="191120"/>
            </a:xfrm>
            <a:custGeom>
              <a:avLst/>
              <a:gdLst/>
              <a:ahLst/>
              <a:cxnLst/>
              <a:rect l="0" t="0" r="0" b="0"/>
              <a:pathLst>
                <a:path w="240141" h="191120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50219" y="10831"/>
                  </a:lnTo>
                  <a:lnTo>
                    <a:pt x="89120" y="17712"/>
                  </a:lnTo>
                  <a:lnTo>
                    <a:pt x="132631" y="27669"/>
                  </a:lnTo>
                  <a:lnTo>
                    <a:pt x="178841" y="35401"/>
                  </a:lnTo>
                  <a:lnTo>
                    <a:pt x="221489" y="44335"/>
                  </a:lnTo>
                  <a:lnTo>
                    <a:pt x="237386" y="49523"/>
                  </a:lnTo>
                  <a:lnTo>
                    <a:pt x="238691" y="51359"/>
                  </a:lnTo>
                  <a:lnTo>
                    <a:pt x="240140" y="57163"/>
                  </a:lnTo>
                  <a:lnTo>
                    <a:pt x="238410" y="60687"/>
                  </a:lnTo>
                  <a:lnTo>
                    <a:pt x="211312" y="83991"/>
                  </a:lnTo>
                  <a:lnTo>
                    <a:pt x="168584" y="113304"/>
                  </a:lnTo>
                  <a:lnTo>
                    <a:pt x="128346" y="138621"/>
                  </a:lnTo>
                  <a:lnTo>
                    <a:pt x="90710" y="166034"/>
                  </a:lnTo>
                  <a:lnTo>
                    <a:pt x="53242" y="190370"/>
                  </a:lnTo>
                  <a:lnTo>
                    <a:pt x="54545" y="191119"/>
                  </a:lnTo>
                  <a:lnTo>
                    <a:pt x="825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682">
              <a:extLst>
                <a:ext uri="{FF2B5EF4-FFF2-40B4-BE49-F238E27FC236}">
                  <a16:creationId xmlns:a16="http://schemas.microsoft.com/office/drawing/2014/main" xmlns="" id="{0A4AF3DB-83F4-4AF1-B5A4-F6AFC40A3B3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00350" y="3879850"/>
              <a:ext cx="171451" cy="165101"/>
            </a:xfrm>
            <a:custGeom>
              <a:avLst/>
              <a:gdLst/>
              <a:ahLst/>
              <a:cxnLst/>
              <a:rect l="0" t="0" r="0" b="0"/>
              <a:pathLst>
                <a:path w="171451" h="16510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34201" y="27789"/>
                  </a:lnTo>
                  <a:lnTo>
                    <a:pt x="91473" y="71576"/>
                  </a:lnTo>
                  <a:lnTo>
                    <a:pt x="52581" y="107756"/>
                  </a:lnTo>
                  <a:lnTo>
                    <a:pt x="9764" y="15256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683">
              <a:extLst>
                <a:ext uri="{FF2B5EF4-FFF2-40B4-BE49-F238E27FC236}">
                  <a16:creationId xmlns:a16="http://schemas.microsoft.com/office/drawing/2014/main" xmlns="" id="{529093BB-D5C9-4472-B3C4-B155B7CD7F4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009900" y="3684891"/>
              <a:ext cx="273051" cy="237313"/>
            </a:xfrm>
            <a:custGeom>
              <a:avLst/>
              <a:gdLst/>
              <a:ahLst/>
              <a:cxnLst/>
              <a:rect l="0" t="0" r="0" b="0"/>
              <a:pathLst>
                <a:path w="273051" h="237313">
                  <a:moveTo>
                    <a:pt x="0" y="55259"/>
                  </a:moveTo>
                  <a:lnTo>
                    <a:pt x="0" y="55259"/>
                  </a:lnTo>
                  <a:lnTo>
                    <a:pt x="27757" y="15946"/>
                  </a:lnTo>
                  <a:lnTo>
                    <a:pt x="41777" y="4492"/>
                  </a:lnTo>
                  <a:lnTo>
                    <a:pt x="50553" y="946"/>
                  </a:lnTo>
                  <a:lnTo>
                    <a:pt x="54869" y="0"/>
                  </a:lnTo>
                  <a:lnTo>
                    <a:pt x="65308" y="2713"/>
                  </a:lnTo>
                  <a:lnTo>
                    <a:pt x="71056" y="5411"/>
                  </a:lnTo>
                  <a:lnTo>
                    <a:pt x="92628" y="26064"/>
                  </a:lnTo>
                  <a:lnTo>
                    <a:pt x="101140" y="44636"/>
                  </a:lnTo>
                  <a:lnTo>
                    <a:pt x="103512" y="66060"/>
                  </a:lnTo>
                  <a:lnTo>
                    <a:pt x="95503" y="105182"/>
                  </a:lnTo>
                  <a:lnTo>
                    <a:pt x="75883" y="143899"/>
                  </a:lnTo>
                  <a:lnTo>
                    <a:pt x="47732" y="189263"/>
                  </a:lnTo>
                  <a:lnTo>
                    <a:pt x="38853" y="205127"/>
                  </a:lnTo>
                  <a:lnTo>
                    <a:pt x="34907" y="219233"/>
                  </a:lnTo>
                  <a:lnTo>
                    <a:pt x="35034" y="228796"/>
                  </a:lnTo>
                  <a:lnTo>
                    <a:pt x="36056" y="232333"/>
                  </a:lnTo>
                  <a:lnTo>
                    <a:pt x="38854" y="234692"/>
                  </a:lnTo>
                  <a:lnTo>
                    <a:pt x="47607" y="237312"/>
                  </a:lnTo>
                  <a:lnTo>
                    <a:pt x="87799" y="228150"/>
                  </a:lnTo>
                  <a:lnTo>
                    <a:pt x="119455" y="218177"/>
                  </a:lnTo>
                  <a:lnTo>
                    <a:pt x="154691" y="206689"/>
                  </a:lnTo>
                  <a:lnTo>
                    <a:pt x="188696" y="195234"/>
                  </a:lnTo>
                  <a:lnTo>
                    <a:pt x="235508" y="178263"/>
                  </a:lnTo>
                  <a:lnTo>
                    <a:pt x="273050" y="169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684">
              <a:extLst>
                <a:ext uri="{FF2B5EF4-FFF2-40B4-BE49-F238E27FC236}">
                  <a16:creationId xmlns:a16="http://schemas.microsoft.com/office/drawing/2014/main" xmlns="" id="{4CF9D3AE-279A-447B-9A2F-84815DBB88B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254179" y="3564454"/>
              <a:ext cx="150615" cy="345411"/>
            </a:xfrm>
            <a:custGeom>
              <a:avLst/>
              <a:gdLst/>
              <a:ahLst/>
              <a:cxnLst/>
              <a:rect l="0" t="0" r="0" b="0"/>
              <a:pathLst>
                <a:path w="150615" h="345411">
                  <a:moveTo>
                    <a:pt x="3371" y="23296"/>
                  </a:moveTo>
                  <a:lnTo>
                    <a:pt x="3371" y="23296"/>
                  </a:lnTo>
                  <a:lnTo>
                    <a:pt x="0" y="19925"/>
                  </a:lnTo>
                  <a:lnTo>
                    <a:pt x="418" y="18226"/>
                  </a:lnTo>
                  <a:lnTo>
                    <a:pt x="4645" y="14458"/>
                  </a:lnTo>
                  <a:lnTo>
                    <a:pt x="21701" y="4998"/>
                  </a:lnTo>
                  <a:lnTo>
                    <a:pt x="51370" y="0"/>
                  </a:lnTo>
                  <a:lnTo>
                    <a:pt x="83602" y="5261"/>
                  </a:lnTo>
                  <a:lnTo>
                    <a:pt x="101118" y="17632"/>
                  </a:lnTo>
                  <a:lnTo>
                    <a:pt x="108752" y="25870"/>
                  </a:lnTo>
                  <a:lnTo>
                    <a:pt x="117235" y="46312"/>
                  </a:lnTo>
                  <a:lnTo>
                    <a:pt x="119496" y="57690"/>
                  </a:lnTo>
                  <a:lnTo>
                    <a:pt x="112603" y="81621"/>
                  </a:lnTo>
                  <a:lnTo>
                    <a:pt x="79432" y="128107"/>
                  </a:lnTo>
                  <a:lnTo>
                    <a:pt x="42408" y="173588"/>
                  </a:lnTo>
                  <a:lnTo>
                    <a:pt x="40685" y="177819"/>
                  </a:lnTo>
                  <a:lnTo>
                    <a:pt x="40651" y="186282"/>
                  </a:lnTo>
                  <a:lnTo>
                    <a:pt x="43041" y="189809"/>
                  </a:lnTo>
                  <a:lnTo>
                    <a:pt x="51341" y="195609"/>
                  </a:lnTo>
                  <a:lnTo>
                    <a:pt x="96841" y="216676"/>
                  </a:lnTo>
                  <a:lnTo>
                    <a:pt x="116438" y="229544"/>
                  </a:lnTo>
                  <a:lnTo>
                    <a:pt x="140513" y="258647"/>
                  </a:lnTo>
                  <a:lnTo>
                    <a:pt x="150153" y="277415"/>
                  </a:lnTo>
                  <a:lnTo>
                    <a:pt x="150614" y="283725"/>
                  </a:lnTo>
                  <a:lnTo>
                    <a:pt x="147364" y="296381"/>
                  </a:lnTo>
                  <a:lnTo>
                    <a:pt x="134230" y="315406"/>
                  </a:lnTo>
                  <a:lnTo>
                    <a:pt x="113562" y="331078"/>
                  </a:lnTo>
                  <a:lnTo>
                    <a:pt x="87069" y="343240"/>
                  </a:lnTo>
                  <a:lnTo>
                    <a:pt x="76789" y="345410"/>
                  </a:lnTo>
                  <a:lnTo>
                    <a:pt x="73483" y="344578"/>
                  </a:lnTo>
                  <a:lnTo>
                    <a:pt x="71279" y="342611"/>
                  </a:lnTo>
                  <a:lnTo>
                    <a:pt x="66871" y="334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685">
              <a:extLst>
                <a:ext uri="{FF2B5EF4-FFF2-40B4-BE49-F238E27FC236}">
                  <a16:creationId xmlns:a16="http://schemas.microsoft.com/office/drawing/2014/main" xmlns="" id="{C4D4765A-CBB4-4067-9DFC-E4235157A98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13818" y="3512073"/>
              <a:ext cx="165269" cy="405878"/>
            </a:xfrm>
            <a:custGeom>
              <a:avLst/>
              <a:gdLst/>
              <a:ahLst/>
              <a:cxnLst/>
              <a:rect l="0" t="0" r="0" b="0"/>
              <a:pathLst>
                <a:path w="165269" h="405878">
                  <a:moveTo>
                    <a:pt x="15182" y="12177"/>
                  </a:moveTo>
                  <a:lnTo>
                    <a:pt x="15182" y="12177"/>
                  </a:lnTo>
                  <a:lnTo>
                    <a:pt x="5748" y="3449"/>
                  </a:lnTo>
                  <a:lnTo>
                    <a:pt x="0" y="654"/>
                  </a:lnTo>
                  <a:lnTo>
                    <a:pt x="122" y="261"/>
                  </a:lnTo>
                  <a:lnTo>
                    <a:pt x="909" y="0"/>
                  </a:lnTo>
                  <a:lnTo>
                    <a:pt x="43433" y="22681"/>
                  </a:lnTo>
                  <a:lnTo>
                    <a:pt x="76421" y="48360"/>
                  </a:lnTo>
                  <a:lnTo>
                    <a:pt x="108487" y="82351"/>
                  </a:lnTo>
                  <a:lnTo>
                    <a:pt x="137084" y="121682"/>
                  </a:lnTo>
                  <a:lnTo>
                    <a:pt x="159201" y="165033"/>
                  </a:lnTo>
                  <a:lnTo>
                    <a:pt x="165268" y="208289"/>
                  </a:lnTo>
                  <a:lnTo>
                    <a:pt x="158087" y="251032"/>
                  </a:lnTo>
                  <a:lnTo>
                    <a:pt x="138432" y="293548"/>
                  </a:lnTo>
                  <a:lnTo>
                    <a:pt x="113234" y="330317"/>
                  </a:lnTo>
                  <a:lnTo>
                    <a:pt x="71281" y="373141"/>
                  </a:lnTo>
                  <a:lnTo>
                    <a:pt x="36978" y="396177"/>
                  </a:lnTo>
                  <a:lnTo>
                    <a:pt x="15182" y="405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1" name="SMARTInkShape-3686">
            <a:extLst>
              <a:ext uri="{FF2B5EF4-FFF2-40B4-BE49-F238E27FC236}">
                <a16:creationId xmlns:a16="http://schemas.microsoft.com/office/drawing/2014/main" xmlns="" id="{4A9408B9-E990-4FB6-ABAD-112ACCC3B45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759000" y="5645653"/>
            <a:ext cx="1432547" cy="709280"/>
          </a:xfrm>
          <a:custGeom>
            <a:avLst/>
            <a:gdLst/>
            <a:ahLst/>
            <a:cxnLst/>
            <a:rect l="0" t="0" r="0" b="0"/>
            <a:pathLst>
              <a:path w="1432547" h="709280">
                <a:moveTo>
                  <a:pt x="1086050" y="62997"/>
                </a:moveTo>
                <a:lnTo>
                  <a:pt x="1086050" y="62997"/>
                </a:lnTo>
                <a:lnTo>
                  <a:pt x="1092792" y="49513"/>
                </a:lnTo>
                <a:lnTo>
                  <a:pt x="1093367" y="44835"/>
                </a:lnTo>
                <a:lnTo>
                  <a:pt x="1092339" y="41012"/>
                </a:lnTo>
                <a:lnTo>
                  <a:pt x="1090242" y="37756"/>
                </a:lnTo>
                <a:lnTo>
                  <a:pt x="1080387" y="32259"/>
                </a:lnTo>
                <a:lnTo>
                  <a:pt x="1058972" y="27079"/>
                </a:lnTo>
                <a:lnTo>
                  <a:pt x="1019709" y="21957"/>
                </a:lnTo>
                <a:lnTo>
                  <a:pt x="976867" y="19557"/>
                </a:lnTo>
                <a:lnTo>
                  <a:pt x="942979" y="18996"/>
                </a:lnTo>
                <a:lnTo>
                  <a:pt x="905341" y="19452"/>
                </a:lnTo>
                <a:lnTo>
                  <a:pt x="862742" y="22006"/>
                </a:lnTo>
                <a:lnTo>
                  <a:pt x="837695" y="24381"/>
                </a:lnTo>
                <a:lnTo>
                  <a:pt x="810413" y="27375"/>
                </a:lnTo>
                <a:lnTo>
                  <a:pt x="781642" y="30782"/>
                </a:lnTo>
                <a:lnTo>
                  <a:pt x="751172" y="35170"/>
                </a:lnTo>
                <a:lnTo>
                  <a:pt x="719570" y="40213"/>
                </a:lnTo>
                <a:lnTo>
                  <a:pt x="687213" y="45691"/>
                </a:lnTo>
                <a:lnTo>
                  <a:pt x="655059" y="51460"/>
                </a:lnTo>
                <a:lnTo>
                  <a:pt x="623040" y="57422"/>
                </a:lnTo>
                <a:lnTo>
                  <a:pt x="591110" y="63514"/>
                </a:lnTo>
                <a:lnTo>
                  <a:pt x="557828" y="69692"/>
                </a:lnTo>
                <a:lnTo>
                  <a:pt x="523647" y="75926"/>
                </a:lnTo>
                <a:lnTo>
                  <a:pt x="488865" y="82200"/>
                </a:lnTo>
                <a:lnTo>
                  <a:pt x="455799" y="89204"/>
                </a:lnTo>
                <a:lnTo>
                  <a:pt x="423877" y="96696"/>
                </a:lnTo>
                <a:lnTo>
                  <a:pt x="392718" y="104513"/>
                </a:lnTo>
                <a:lnTo>
                  <a:pt x="362773" y="113252"/>
                </a:lnTo>
                <a:lnTo>
                  <a:pt x="333637" y="122607"/>
                </a:lnTo>
                <a:lnTo>
                  <a:pt x="305041" y="132370"/>
                </a:lnTo>
                <a:lnTo>
                  <a:pt x="277511" y="143818"/>
                </a:lnTo>
                <a:lnTo>
                  <a:pt x="250691" y="156389"/>
                </a:lnTo>
                <a:lnTo>
                  <a:pt x="224344" y="169708"/>
                </a:lnTo>
                <a:lnTo>
                  <a:pt x="199723" y="184232"/>
                </a:lnTo>
                <a:lnTo>
                  <a:pt x="153553" y="215422"/>
                </a:lnTo>
                <a:lnTo>
                  <a:pt x="113277" y="248099"/>
                </a:lnTo>
                <a:lnTo>
                  <a:pt x="77973" y="280731"/>
                </a:lnTo>
                <a:lnTo>
                  <a:pt x="36414" y="326868"/>
                </a:lnTo>
                <a:lnTo>
                  <a:pt x="11165" y="371115"/>
                </a:lnTo>
                <a:lnTo>
                  <a:pt x="0" y="411349"/>
                </a:lnTo>
                <a:lnTo>
                  <a:pt x="532" y="449375"/>
                </a:lnTo>
                <a:lnTo>
                  <a:pt x="6570" y="483298"/>
                </a:lnTo>
                <a:lnTo>
                  <a:pt x="28740" y="528248"/>
                </a:lnTo>
                <a:lnTo>
                  <a:pt x="57575" y="565151"/>
                </a:lnTo>
                <a:lnTo>
                  <a:pt x="99280" y="601015"/>
                </a:lnTo>
                <a:lnTo>
                  <a:pt x="133136" y="623144"/>
                </a:lnTo>
                <a:lnTo>
                  <a:pt x="174053" y="644739"/>
                </a:lnTo>
                <a:lnTo>
                  <a:pt x="197946" y="654024"/>
                </a:lnTo>
                <a:lnTo>
                  <a:pt x="223753" y="662332"/>
                </a:lnTo>
                <a:lnTo>
                  <a:pt x="250835" y="669987"/>
                </a:lnTo>
                <a:lnTo>
                  <a:pt x="278768" y="676501"/>
                </a:lnTo>
                <a:lnTo>
                  <a:pt x="307267" y="682256"/>
                </a:lnTo>
                <a:lnTo>
                  <a:pt x="336145" y="687503"/>
                </a:lnTo>
                <a:lnTo>
                  <a:pt x="365274" y="691706"/>
                </a:lnTo>
                <a:lnTo>
                  <a:pt x="394572" y="695214"/>
                </a:lnTo>
                <a:lnTo>
                  <a:pt x="423981" y="698259"/>
                </a:lnTo>
                <a:lnTo>
                  <a:pt x="454171" y="700994"/>
                </a:lnTo>
                <a:lnTo>
                  <a:pt x="484880" y="703523"/>
                </a:lnTo>
                <a:lnTo>
                  <a:pt x="515937" y="705914"/>
                </a:lnTo>
                <a:lnTo>
                  <a:pt x="547930" y="707508"/>
                </a:lnTo>
                <a:lnTo>
                  <a:pt x="580548" y="708571"/>
                </a:lnTo>
                <a:lnTo>
                  <a:pt x="613582" y="709279"/>
                </a:lnTo>
                <a:lnTo>
                  <a:pt x="648305" y="708341"/>
                </a:lnTo>
                <a:lnTo>
                  <a:pt x="684153" y="706305"/>
                </a:lnTo>
                <a:lnTo>
                  <a:pt x="720752" y="703535"/>
                </a:lnTo>
                <a:lnTo>
                  <a:pt x="757851" y="700278"/>
                </a:lnTo>
                <a:lnTo>
                  <a:pt x="795284" y="696696"/>
                </a:lnTo>
                <a:lnTo>
                  <a:pt x="832939" y="692895"/>
                </a:lnTo>
                <a:lnTo>
                  <a:pt x="869332" y="688951"/>
                </a:lnTo>
                <a:lnTo>
                  <a:pt x="904882" y="684911"/>
                </a:lnTo>
                <a:lnTo>
                  <a:pt x="939871" y="680806"/>
                </a:lnTo>
                <a:lnTo>
                  <a:pt x="973781" y="675953"/>
                </a:lnTo>
                <a:lnTo>
                  <a:pt x="1006971" y="670601"/>
                </a:lnTo>
                <a:lnTo>
                  <a:pt x="1039680" y="664916"/>
                </a:lnTo>
                <a:lnTo>
                  <a:pt x="1069248" y="659009"/>
                </a:lnTo>
                <a:lnTo>
                  <a:pt x="1096721" y="652956"/>
                </a:lnTo>
                <a:lnTo>
                  <a:pt x="1122797" y="646803"/>
                </a:lnTo>
                <a:lnTo>
                  <a:pt x="1147237" y="639878"/>
                </a:lnTo>
                <a:lnTo>
                  <a:pt x="1193207" y="624659"/>
                </a:lnTo>
                <a:lnTo>
                  <a:pt x="1235275" y="606606"/>
                </a:lnTo>
                <a:lnTo>
                  <a:pt x="1273728" y="586824"/>
                </a:lnTo>
                <a:lnTo>
                  <a:pt x="1307281" y="566272"/>
                </a:lnTo>
                <a:lnTo>
                  <a:pt x="1350566" y="528126"/>
                </a:lnTo>
                <a:lnTo>
                  <a:pt x="1383461" y="485543"/>
                </a:lnTo>
                <a:lnTo>
                  <a:pt x="1400266" y="452584"/>
                </a:lnTo>
                <a:lnTo>
                  <a:pt x="1414085" y="416769"/>
                </a:lnTo>
                <a:lnTo>
                  <a:pt x="1424930" y="379684"/>
                </a:lnTo>
                <a:lnTo>
                  <a:pt x="1430691" y="342035"/>
                </a:lnTo>
                <a:lnTo>
                  <a:pt x="1432546" y="305547"/>
                </a:lnTo>
                <a:lnTo>
                  <a:pt x="1431018" y="272868"/>
                </a:lnTo>
                <a:lnTo>
                  <a:pt x="1422821" y="226703"/>
                </a:lnTo>
                <a:lnTo>
                  <a:pt x="1401342" y="181744"/>
                </a:lnTo>
                <a:lnTo>
                  <a:pt x="1369264" y="137143"/>
                </a:lnTo>
                <a:lnTo>
                  <a:pt x="1337747" y="109356"/>
                </a:lnTo>
                <a:lnTo>
                  <a:pt x="1298810" y="82895"/>
                </a:lnTo>
                <a:lnTo>
                  <a:pt x="1253282" y="57024"/>
                </a:lnTo>
                <a:lnTo>
                  <a:pt x="1227171" y="45610"/>
                </a:lnTo>
                <a:lnTo>
                  <a:pt x="1199180" y="35178"/>
                </a:lnTo>
                <a:lnTo>
                  <a:pt x="1169937" y="25401"/>
                </a:lnTo>
                <a:lnTo>
                  <a:pt x="1137741" y="17472"/>
                </a:lnTo>
                <a:lnTo>
                  <a:pt x="1103578" y="10775"/>
                </a:lnTo>
                <a:lnTo>
                  <a:pt x="1068102" y="4899"/>
                </a:lnTo>
                <a:lnTo>
                  <a:pt x="1028929" y="1687"/>
                </a:lnTo>
                <a:lnTo>
                  <a:pt x="987292" y="251"/>
                </a:lnTo>
                <a:lnTo>
                  <a:pt x="944011" y="0"/>
                </a:lnTo>
                <a:lnTo>
                  <a:pt x="897518" y="4065"/>
                </a:lnTo>
                <a:lnTo>
                  <a:pt x="848885" y="11009"/>
                </a:lnTo>
                <a:lnTo>
                  <a:pt x="798823" y="19872"/>
                </a:lnTo>
                <a:lnTo>
                  <a:pt x="765448" y="25780"/>
                </a:lnTo>
                <a:lnTo>
                  <a:pt x="698700" y="375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SMARTInkShape-3687">
            <a:extLst>
              <a:ext uri="{FF2B5EF4-FFF2-40B4-BE49-F238E27FC236}">
                <a16:creationId xmlns:a16="http://schemas.microsoft.com/office/drawing/2014/main" xmlns="" id="{7479E183-CD91-4163-B2C7-BB3BB1904C7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84962" y="5854739"/>
            <a:ext cx="1021983" cy="637484"/>
          </a:xfrm>
          <a:custGeom>
            <a:avLst/>
            <a:gdLst/>
            <a:ahLst/>
            <a:cxnLst/>
            <a:rect l="0" t="0" r="0" b="0"/>
            <a:pathLst>
              <a:path w="1021983" h="637484">
                <a:moveTo>
                  <a:pt x="836788" y="114261"/>
                </a:moveTo>
                <a:lnTo>
                  <a:pt x="836788" y="114261"/>
                </a:lnTo>
                <a:lnTo>
                  <a:pt x="847632" y="104827"/>
                </a:lnTo>
                <a:lnTo>
                  <a:pt x="861404" y="96962"/>
                </a:lnTo>
                <a:lnTo>
                  <a:pt x="865367" y="89875"/>
                </a:lnTo>
                <a:lnTo>
                  <a:pt x="867598" y="74580"/>
                </a:lnTo>
                <a:lnTo>
                  <a:pt x="865794" y="69462"/>
                </a:lnTo>
                <a:lnTo>
                  <a:pt x="858146" y="60013"/>
                </a:lnTo>
                <a:lnTo>
                  <a:pt x="835199" y="46760"/>
                </a:lnTo>
                <a:lnTo>
                  <a:pt x="799314" y="33896"/>
                </a:lnTo>
                <a:lnTo>
                  <a:pt x="754032" y="21148"/>
                </a:lnTo>
                <a:lnTo>
                  <a:pt x="721456" y="14552"/>
                </a:lnTo>
                <a:lnTo>
                  <a:pt x="687456" y="9268"/>
                </a:lnTo>
                <a:lnTo>
                  <a:pt x="651179" y="4568"/>
                </a:lnTo>
                <a:lnTo>
                  <a:pt x="613890" y="2008"/>
                </a:lnTo>
                <a:lnTo>
                  <a:pt x="576149" y="1577"/>
                </a:lnTo>
                <a:lnTo>
                  <a:pt x="538209" y="3736"/>
                </a:lnTo>
                <a:lnTo>
                  <a:pt x="502063" y="7048"/>
                </a:lnTo>
                <a:lnTo>
                  <a:pt x="467182" y="11578"/>
                </a:lnTo>
                <a:lnTo>
                  <a:pt x="432865" y="18294"/>
                </a:lnTo>
                <a:lnTo>
                  <a:pt x="400680" y="27865"/>
                </a:lnTo>
                <a:lnTo>
                  <a:pt x="356674" y="45152"/>
                </a:lnTo>
                <a:lnTo>
                  <a:pt x="318706" y="65562"/>
                </a:lnTo>
                <a:lnTo>
                  <a:pt x="281351" y="87601"/>
                </a:lnTo>
                <a:lnTo>
                  <a:pt x="240884" y="111301"/>
                </a:lnTo>
                <a:lnTo>
                  <a:pt x="196026" y="144172"/>
                </a:lnTo>
                <a:lnTo>
                  <a:pt x="150555" y="176823"/>
                </a:lnTo>
                <a:lnTo>
                  <a:pt x="104989" y="214630"/>
                </a:lnTo>
                <a:lnTo>
                  <a:pt x="62173" y="252856"/>
                </a:lnTo>
                <a:lnTo>
                  <a:pt x="32315" y="294378"/>
                </a:lnTo>
                <a:lnTo>
                  <a:pt x="13978" y="338432"/>
                </a:lnTo>
                <a:lnTo>
                  <a:pt x="3352" y="384319"/>
                </a:lnTo>
                <a:lnTo>
                  <a:pt x="0" y="420056"/>
                </a:lnTo>
                <a:lnTo>
                  <a:pt x="5748" y="457456"/>
                </a:lnTo>
                <a:lnTo>
                  <a:pt x="23131" y="491977"/>
                </a:lnTo>
                <a:lnTo>
                  <a:pt x="60063" y="534541"/>
                </a:lnTo>
                <a:lnTo>
                  <a:pt x="107391" y="568977"/>
                </a:lnTo>
                <a:lnTo>
                  <a:pt x="148654" y="589775"/>
                </a:lnTo>
                <a:lnTo>
                  <a:pt x="194747" y="607461"/>
                </a:lnTo>
                <a:lnTo>
                  <a:pt x="226175" y="616388"/>
                </a:lnTo>
                <a:lnTo>
                  <a:pt x="261310" y="622709"/>
                </a:lnTo>
                <a:lnTo>
                  <a:pt x="298092" y="627869"/>
                </a:lnTo>
                <a:lnTo>
                  <a:pt x="334195" y="632514"/>
                </a:lnTo>
                <a:lnTo>
                  <a:pt x="366704" y="636931"/>
                </a:lnTo>
                <a:lnTo>
                  <a:pt x="403260" y="637483"/>
                </a:lnTo>
                <a:lnTo>
                  <a:pt x="443025" y="636081"/>
                </a:lnTo>
                <a:lnTo>
                  <a:pt x="484217" y="635459"/>
                </a:lnTo>
                <a:lnTo>
                  <a:pt x="524161" y="633301"/>
                </a:lnTo>
                <a:lnTo>
                  <a:pt x="564493" y="629284"/>
                </a:lnTo>
                <a:lnTo>
                  <a:pt x="608289" y="622796"/>
                </a:lnTo>
                <a:lnTo>
                  <a:pt x="647979" y="617089"/>
                </a:lnTo>
                <a:lnTo>
                  <a:pt x="685139" y="610790"/>
                </a:lnTo>
                <a:lnTo>
                  <a:pt x="722821" y="600934"/>
                </a:lnTo>
                <a:lnTo>
                  <a:pt x="758854" y="589499"/>
                </a:lnTo>
                <a:lnTo>
                  <a:pt x="792273" y="577362"/>
                </a:lnTo>
                <a:lnTo>
                  <a:pt x="834888" y="557922"/>
                </a:lnTo>
                <a:lnTo>
                  <a:pt x="873620" y="533896"/>
                </a:lnTo>
                <a:lnTo>
                  <a:pt x="918669" y="494531"/>
                </a:lnTo>
                <a:lnTo>
                  <a:pt x="958168" y="449412"/>
                </a:lnTo>
                <a:lnTo>
                  <a:pt x="987914" y="408926"/>
                </a:lnTo>
                <a:lnTo>
                  <a:pt x="1008957" y="365649"/>
                </a:lnTo>
                <a:lnTo>
                  <a:pt x="1020759" y="324919"/>
                </a:lnTo>
                <a:lnTo>
                  <a:pt x="1021982" y="279297"/>
                </a:lnTo>
                <a:lnTo>
                  <a:pt x="1011134" y="233403"/>
                </a:lnTo>
                <a:lnTo>
                  <a:pt x="994514" y="188525"/>
                </a:lnTo>
                <a:lnTo>
                  <a:pt x="976738" y="156910"/>
                </a:lnTo>
                <a:lnTo>
                  <a:pt x="952611" y="125455"/>
                </a:lnTo>
                <a:lnTo>
                  <a:pt x="920721" y="97364"/>
                </a:lnTo>
                <a:lnTo>
                  <a:pt x="885380" y="72649"/>
                </a:lnTo>
                <a:lnTo>
                  <a:pt x="847095" y="50611"/>
                </a:lnTo>
                <a:lnTo>
                  <a:pt x="804209" y="31409"/>
                </a:lnTo>
                <a:lnTo>
                  <a:pt x="761161" y="17230"/>
                </a:lnTo>
                <a:lnTo>
                  <a:pt x="718509" y="6931"/>
                </a:lnTo>
                <a:lnTo>
                  <a:pt x="676033" y="0"/>
                </a:lnTo>
                <a:lnTo>
                  <a:pt x="631756" y="213"/>
                </a:lnTo>
                <a:lnTo>
                  <a:pt x="593969" y="3601"/>
                </a:lnTo>
                <a:lnTo>
                  <a:pt x="563738" y="63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SMARTInkShape-3688">
            <a:extLst>
              <a:ext uri="{FF2B5EF4-FFF2-40B4-BE49-F238E27FC236}">
                <a16:creationId xmlns:a16="http://schemas.microsoft.com/office/drawing/2014/main" xmlns="" id="{75EEFF58-1004-47D9-B366-B4A42EE8BF2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329141" y="5778500"/>
            <a:ext cx="1178633" cy="713351"/>
          </a:xfrm>
          <a:custGeom>
            <a:avLst/>
            <a:gdLst/>
            <a:ahLst/>
            <a:cxnLst/>
            <a:rect l="0" t="0" r="0" b="0"/>
            <a:pathLst>
              <a:path w="1178633" h="713351">
                <a:moveTo>
                  <a:pt x="1103909" y="196850"/>
                </a:moveTo>
                <a:lnTo>
                  <a:pt x="1103909" y="196850"/>
                </a:lnTo>
                <a:lnTo>
                  <a:pt x="1060635" y="166747"/>
                </a:lnTo>
                <a:lnTo>
                  <a:pt x="1026377" y="142914"/>
                </a:lnTo>
                <a:lnTo>
                  <a:pt x="997187" y="124204"/>
                </a:lnTo>
                <a:lnTo>
                  <a:pt x="971378" y="108908"/>
                </a:lnTo>
                <a:lnTo>
                  <a:pt x="947821" y="95888"/>
                </a:lnTo>
                <a:lnTo>
                  <a:pt x="923650" y="85092"/>
                </a:lnTo>
                <a:lnTo>
                  <a:pt x="899070" y="75779"/>
                </a:lnTo>
                <a:lnTo>
                  <a:pt x="874216" y="67452"/>
                </a:lnTo>
                <a:lnTo>
                  <a:pt x="837186" y="60490"/>
                </a:lnTo>
                <a:lnTo>
                  <a:pt x="792039" y="54438"/>
                </a:lnTo>
                <a:lnTo>
                  <a:pt x="741479" y="48992"/>
                </a:lnTo>
                <a:lnTo>
                  <a:pt x="696484" y="45361"/>
                </a:lnTo>
                <a:lnTo>
                  <a:pt x="655197" y="42941"/>
                </a:lnTo>
                <a:lnTo>
                  <a:pt x="616384" y="41327"/>
                </a:lnTo>
                <a:lnTo>
                  <a:pt x="571459" y="42368"/>
                </a:lnTo>
                <a:lnTo>
                  <a:pt x="522458" y="45179"/>
                </a:lnTo>
                <a:lnTo>
                  <a:pt x="470742" y="49169"/>
                </a:lnTo>
                <a:lnTo>
                  <a:pt x="427797" y="53946"/>
                </a:lnTo>
                <a:lnTo>
                  <a:pt x="390701" y="59248"/>
                </a:lnTo>
                <a:lnTo>
                  <a:pt x="357503" y="64898"/>
                </a:lnTo>
                <a:lnTo>
                  <a:pt x="326904" y="71488"/>
                </a:lnTo>
                <a:lnTo>
                  <a:pt x="298040" y="78703"/>
                </a:lnTo>
                <a:lnTo>
                  <a:pt x="270329" y="86335"/>
                </a:lnTo>
                <a:lnTo>
                  <a:pt x="244800" y="94951"/>
                </a:lnTo>
                <a:lnTo>
                  <a:pt x="197619" y="113932"/>
                </a:lnTo>
                <a:lnTo>
                  <a:pt x="156895" y="136009"/>
                </a:lnTo>
                <a:lnTo>
                  <a:pt x="121391" y="160637"/>
                </a:lnTo>
                <a:lnTo>
                  <a:pt x="79015" y="202975"/>
                </a:lnTo>
                <a:lnTo>
                  <a:pt x="57616" y="234614"/>
                </a:lnTo>
                <a:lnTo>
                  <a:pt x="38697" y="267492"/>
                </a:lnTo>
                <a:lnTo>
                  <a:pt x="22292" y="301624"/>
                </a:lnTo>
                <a:lnTo>
                  <a:pt x="10297" y="337961"/>
                </a:lnTo>
                <a:lnTo>
                  <a:pt x="4027" y="373396"/>
                </a:lnTo>
                <a:lnTo>
                  <a:pt x="1239" y="407958"/>
                </a:lnTo>
                <a:lnTo>
                  <a:pt x="0" y="442135"/>
                </a:lnTo>
                <a:lnTo>
                  <a:pt x="1331" y="476140"/>
                </a:lnTo>
                <a:lnTo>
                  <a:pt x="6391" y="509363"/>
                </a:lnTo>
                <a:lnTo>
                  <a:pt x="27224" y="555832"/>
                </a:lnTo>
                <a:lnTo>
                  <a:pt x="65851" y="600176"/>
                </a:lnTo>
                <a:lnTo>
                  <a:pt x="101624" y="627284"/>
                </a:lnTo>
                <a:lnTo>
                  <a:pt x="146685" y="651561"/>
                </a:lnTo>
                <a:lnTo>
                  <a:pt x="171543" y="662974"/>
                </a:lnTo>
                <a:lnTo>
                  <a:pt x="197287" y="672699"/>
                </a:lnTo>
                <a:lnTo>
                  <a:pt x="223622" y="681299"/>
                </a:lnTo>
                <a:lnTo>
                  <a:pt x="250351" y="689150"/>
                </a:lnTo>
                <a:lnTo>
                  <a:pt x="277343" y="695089"/>
                </a:lnTo>
                <a:lnTo>
                  <a:pt x="304510" y="699753"/>
                </a:lnTo>
                <a:lnTo>
                  <a:pt x="331793" y="703568"/>
                </a:lnTo>
                <a:lnTo>
                  <a:pt x="361270" y="706818"/>
                </a:lnTo>
                <a:lnTo>
                  <a:pt x="392211" y="709689"/>
                </a:lnTo>
                <a:lnTo>
                  <a:pt x="424126" y="712308"/>
                </a:lnTo>
                <a:lnTo>
                  <a:pt x="456693" y="713350"/>
                </a:lnTo>
                <a:lnTo>
                  <a:pt x="489693" y="713339"/>
                </a:lnTo>
                <a:lnTo>
                  <a:pt x="522982" y="712626"/>
                </a:lnTo>
                <a:lnTo>
                  <a:pt x="592446" y="696629"/>
                </a:lnTo>
                <a:lnTo>
                  <a:pt x="686029" y="670441"/>
                </a:lnTo>
                <a:lnTo>
                  <a:pt x="795688" y="637461"/>
                </a:lnTo>
                <a:lnTo>
                  <a:pt x="875145" y="611241"/>
                </a:lnTo>
                <a:lnTo>
                  <a:pt x="934467" y="589528"/>
                </a:lnTo>
                <a:lnTo>
                  <a:pt x="980365" y="570817"/>
                </a:lnTo>
                <a:lnTo>
                  <a:pt x="1016607" y="552701"/>
                </a:lnTo>
                <a:lnTo>
                  <a:pt x="1046414" y="534978"/>
                </a:lnTo>
                <a:lnTo>
                  <a:pt x="1092467" y="500940"/>
                </a:lnTo>
                <a:lnTo>
                  <a:pt x="1124693" y="469350"/>
                </a:lnTo>
                <a:lnTo>
                  <a:pt x="1148894" y="436964"/>
                </a:lnTo>
                <a:lnTo>
                  <a:pt x="1166942" y="403051"/>
                </a:lnTo>
                <a:lnTo>
                  <a:pt x="1177314" y="366811"/>
                </a:lnTo>
                <a:lnTo>
                  <a:pt x="1178632" y="327657"/>
                </a:lnTo>
                <a:lnTo>
                  <a:pt x="1172397" y="286737"/>
                </a:lnTo>
                <a:lnTo>
                  <a:pt x="1157866" y="245031"/>
                </a:lnTo>
                <a:lnTo>
                  <a:pt x="1137058" y="218387"/>
                </a:lnTo>
                <a:lnTo>
                  <a:pt x="1107665" y="187925"/>
                </a:lnTo>
                <a:lnTo>
                  <a:pt x="1072546" y="154916"/>
                </a:lnTo>
                <a:lnTo>
                  <a:pt x="1030083" y="123033"/>
                </a:lnTo>
                <a:lnTo>
                  <a:pt x="982725" y="91900"/>
                </a:lnTo>
                <a:lnTo>
                  <a:pt x="932102" y="61266"/>
                </a:lnTo>
                <a:lnTo>
                  <a:pt x="898356" y="40844"/>
                </a:lnTo>
                <a:lnTo>
                  <a:pt x="83085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SMARTInkShape-Group783">
            <a:extLst>
              <a:ext uri="{FF2B5EF4-FFF2-40B4-BE49-F238E27FC236}">
                <a16:creationId xmlns:a16="http://schemas.microsoft.com/office/drawing/2014/main" xmlns="" id="{B951FFC9-8968-4870-A3E9-E94E4A80F75E}"/>
              </a:ext>
            </a:extLst>
          </p:cNvPr>
          <p:cNvGrpSpPr/>
          <p:nvPr/>
        </p:nvGrpSpPr>
        <p:grpSpPr>
          <a:xfrm>
            <a:off x="5340350" y="5480050"/>
            <a:ext cx="292101" cy="666751"/>
            <a:chOff x="5340350" y="5480050"/>
            <a:chExt cx="292101" cy="666751"/>
          </a:xfrm>
        </p:grpSpPr>
        <p:sp>
          <p:nvSpPr>
            <p:cNvPr id="334" name="SMARTInkShape-3689">
              <a:extLst>
                <a:ext uri="{FF2B5EF4-FFF2-40B4-BE49-F238E27FC236}">
                  <a16:creationId xmlns:a16="http://schemas.microsoft.com/office/drawing/2014/main" xmlns="" id="{7C338068-EBE5-49BA-8966-03C78EF1F22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72100" y="5480050"/>
              <a:ext cx="44451" cy="273051"/>
            </a:xfrm>
            <a:custGeom>
              <a:avLst/>
              <a:gdLst/>
              <a:ahLst/>
              <a:cxnLst/>
              <a:rect l="0" t="0" r="0" b="0"/>
              <a:pathLst>
                <a:path w="44451" h="273051">
                  <a:moveTo>
                    <a:pt x="44450" y="0"/>
                  </a:moveTo>
                  <a:lnTo>
                    <a:pt x="44450" y="0"/>
                  </a:lnTo>
                  <a:lnTo>
                    <a:pt x="39381" y="5775"/>
                  </a:lnTo>
                  <a:lnTo>
                    <a:pt x="32913" y="19428"/>
                  </a:lnTo>
                  <a:lnTo>
                    <a:pt x="23785" y="53891"/>
                  </a:lnTo>
                  <a:lnTo>
                    <a:pt x="20453" y="100242"/>
                  </a:lnTo>
                  <a:lnTo>
                    <a:pt x="19674" y="135569"/>
                  </a:lnTo>
                  <a:lnTo>
                    <a:pt x="15564" y="170554"/>
                  </a:lnTo>
                  <a:lnTo>
                    <a:pt x="7199" y="216340"/>
                  </a:lnTo>
                  <a:lnTo>
                    <a:pt x="948" y="26213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690">
              <a:extLst>
                <a:ext uri="{FF2B5EF4-FFF2-40B4-BE49-F238E27FC236}">
                  <a16:creationId xmlns:a16="http://schemas.microsoft.com/office/drawing/2014/main" xmlns="" id="{41D6DDD1-B1BC-469D-9C7C-F97529FAB6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40350" y="5518150"/>
              <a:ext cx="292101" cy="381001"/>
            </a:xfrm>
            <a:custGeom>
              <a:avLst/>
              <a:gdLst/>
              <a:ahLst/>
              <a:cxnLst/>
              <a:rect l="0" t="0" r="0" b="0"/>
              <a:pathLst>
                <a:path w="292101" h="381001">
                  <a:moveTo>
                    <a:pt x="292100" y="0"/>
                  </a:moveTo>
                  <a:lnTo>
                    <a:pt x="292100" y="0"/>
                  </a:lnTo>
                  <a:lnTo>
                    <a:pt x="247908" y="33257"/>
                  </a:lnTo>
                  <a:lnTo>
                    <a:pt x="207353" y="75941"/>
                  </a:lnTo>
                  <a:lnTo>
                    <a:pt x="175883" y="114420"/>
                  </a:lnTo>
                  <a:lnTo>
                    <a:pt x="142376" y="158803"/>
                  </a:lnTo>
                  <a:lnTo>
                    <a:pt x="124550" y="183480"/>
                  </a:lnTo>
                  <a:lnTo>
                    <a:pt x="106317" y="209103"/>
                  </a:lnTo>
                  <a:lnTo>
                    <a:pt x="89222" y="233947"/>
                  </a:lnTo>
                  <a:lnTo>
                    <a:pt x="72887" y="258270"/>
                  </a:lnTo>
                  <a:lnTo>
                    <a:pt x="43683" y="303876"/>
                  </a:lnTo>
                  <a:lnTo>
                    <a:pt x="21296" y="34295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691">
              <a:extLst>
                <a:ext uri="{FF2B5EF4-FFF2-40B4-BE49-F238E27FC236}">
                  <a16:creationId xmlns:a16="http://schemas.microsoft.com/office/drawing/2014/main" xmlns="" id="{D0DEBB2F-B240-4F8A-9683-F7EF7159919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14064" y="5743092"/>
              <a:ext cx="161237" cy="262656"/>
            </a:xfrm>
            <a:custGeom>
              <a:avLst/>
              <a:gdLst/>
              <a:ahLst/>
              <a:cxnLst/>
              <a:rect l="0" t="0" r="0" b="0"/>
              <a:pathLst>
                <a:path w="161237" h="262656">
                  <a:moveTo>
                    <a:pt x="123136" y="3658"/>
                  </a:moveTo>
                  <a:lnTo>
                    <a:pt x="123136" y="3658"/>
                  </a:lnTo>
                  <a:lnTo>
                    <a:pt x="119765" y="287"/>
                  </a:lnTo>
                  <a:lnTo>
                    <a:pt x="118067" y="0"/>
                  </a:lnTo>
                  <a:lnTo>
                    <a:pt x="116229" y="513"/>
                  </a:lnTo>
                  <a:lnTo>
                    <a:pt x="110188" y="5083"/>
                  </a:lnTo>
                  <a:lnTo>
                    <a:pt x="75421" y="45570"/>
                  </a:lnTo>
                  <a:lnTo>
                    <a:pt x="50829" y="87729"/>
                  </a:lnTo>
                  <a:lnTo>
                    <a:pt x="35966" y="119575"/>
                  </a:lnTo>
                  <a:lnTo>
                    <a:pt x="22305" y="152543"/>
                  </a:lnTo>
                  <a:lnTo>
                    <a:pt x="4830" y="200015"/>
                  </a:lnTo>
                  <a:lnTo>
                    <a:pt x="0" y="223102"/>
                  </a:lnTo>
                  <a:lnTo>
                    <a:pt x="1616" y="240889"/>
                  </a:lnTo>
                  <a:lnTo>
                    <a:pt x="4023" y="248595"/>
                  </a:lnTo>
                  <a:lnTo>
                    <a:pt x="8449" y="253733"/>
                  </a:lnTo>
                  <a:lnTo>
                    <a:pt x="20894" y="259441"/>
                  </a:lnTo>
                  <a:lnTo>
                    <a:pt x="50509" y="262655"/>
                  </a:lnTo>
                  <a:lnTo>
                    <a:pt x="86094" y="253494"/>
                  </a:lnTo>
                  <a:lnTo>
                    <a:pt x="129564" y="231435"/>
                  </a:lnTo>
                  <a:lnTo>
                    <a:pt x="161236" y="206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692">
              <a:extLst>
                <a:ext uri="{FF2B5EF4-FFF2-40B4-BE49-F238E27FC236}">
                  <a16:creationId xmlns:a16="http://schemas.microsoft.com/office/drawing/2014/main" xmlns="" id="{01D2BFDE-A719-4D67-8B2B-61448BF6F66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17475" y="5861050"/>
              <a:ext cx="45126" cy="285751"/>
            </a:xfrm>
            <a:custGeom>
              <a:avLst/>
              <a:gdLst/>
              <a:ahLst/>
              <a:cxnLst/>
              <a:rect l="0" t="0" r="0" b="0"/>
              <a:pathLst>
                <a:path w="45126" h="285751">
                  <a:moveTo>
                    <a:pt x="45125" y="0"/>
                  </a:moveTo>
                  <a:lnTo>
                    <a:pt x="45125" y="0"/>
                  </a:lnTo>
                  <a:lnTo>
                    <a:pt x="38383" y="3371"/>
                  </a:lnTo>
                  <a:lnTo>
                    <a:pt x="36397" y="5775"/>
                  </a:lnTo>
                  <a:lnTo>
                    <a:pt x="26998" y="45162"/>
                  </a:lnTo>
                  <a:lnTo>
                    <a:pt x="17333" y="90130"/>
                  </a:lnTo>
                  <a:lnTo>
                    <a:pt x="12076" y="130134"/>
                  </a:lnTo>
                  <a:lnTo>
                    <a:pt x="5507" y="173784"/>
                  </a:lnTo>
                  <a:lnTo>
                    <a:pt x="0" y="216231"/>
                  </a:lnTo>
                  <a:lnTo>
                    <a:pt x="161" y="262956"/>
                  </a:lnTo>
                  <a:lnTo>
                    <a:pt x="67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784">
            <a:extLst>
              <a:ext uri="{FF2B5EF4-FFF2-40B4-BE49-F238E27FC236}">
                <a16:creationId xmlns:a16="http://schemas.microsoft.com/office/drawing/2014/main" xmlns="" id="{AE9BD3E7-10A9-4BC8-A3F5-C4C655F2BCF5}"/>
              </a:ext>
            </a:extLst>
          </p:cNvPr>
          <p:cNvGrpSpPr/>
          <p:nvPr/>
        </p:nvGrpSpPr>
        <p:grpSpPr>
          <a:xfrm>
            <a:off x="8978900" y="6455228"/>
            <a:ext cx="194159" cy="309674"/>
            <a:chOff x="8978900" y="6455228"/>
            <a:chExt cx="194159" cy="309674"/>
          </a:xfrm>
        </p:grpSpPr>
        <p:sp>
          <p:nvSpPr>
            <p:cNvPr id="339" name="SMARTInkShape-3693">
              <a:extLst>
                <a:ext uri="{FF2B5EF4-FFF2-40B4-BE49-F238E27FC236}">
                  <a16:creationId xmlns:a16="http://schemas.microsoft.com/office/drawing/2014/main" xmlns="" id="{9F59CA5D-8057-43A0-9118-DE5A9982D3B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978900" y="6455228"/>
              <a:ext cx="6351" cy="177054"/>
            </a:xfrm>
            <a:custGeom>
              <a:avLst/>
              <a:gdLst/>
              <a:ahLst/>
              <a:cxnLst/>
              <a:rect l="0" t="0" r="0" b="0"/>
              <a:pathLst>
                <a:path w="6351" h="177054">
                  <a:moveTo>
                    <a:pt x="0" y="21772"/>
                  </a:moveTo>
                  <a:lnTo>
                    <a:pt x="0" y="21772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5467" y="42573"/>
                  </a:lnTo>
                  <a:lnTo>
                    <a:pt x="6089" y="79441"/>
                  </a:lnTo>
                  <a:lnTo>
                    <a:pt x="2901" y="117175"/>
                  </a:lnTo>
                  <a:lnTo>
                    <a:pt x="382" y="162964"/>
                  </a:lnTo>
                  <a:lnTo>
                    <a:pt x="75" y="177053"/>
                  </a:lnTo>
                  <a:lnTo>
                    <a:pt x="756" y="176798"/>
                  </a:lnTo>
                  <a:lnTo>
                    <a:pt x="6350" y="167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694">
              <a:extLst>
                <a:ext uri="{FF2B5EF4-FFF2-40B4-BE49-F238E27FC236}">
                  <a16:creationId xmlns:a16="http://schemas.microsoft.com/office/drawing/2014/main" xmlns="" id="{5BF27510-C791-455E-8A1F-CAD83E8CAE7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85686" y="6458833"/>
              <a:ext cx="107515" cy="282652"/>
            </a:xfrm>
            <a:custGeom>
              <a:avLst/>
              <a:gdLst/>
              <a:ahLst/>
              <a:cxnLst/>
              <a:rect l="0" t="0" r="0" b="0"/>
              <a:pathLst>
                <a:path w="107515" h="282652">
                  <a:moveTo>
                    <a:pt x="107514" y="5467"/>
                  </a:moveTo>
                  <a:lnTo>
                    <a:pt x="107514" y="5467"/>
                  </a:lnTo>
                  <a:lnTo>
                    <a:pt x="107514" y="0"/>
                  </a:lnTo>
                  <a:lnTo>
                    <a:pt x="98725" y="20574"/>
                  </a:lnTo>
                  <a:lnTo>
                    <a:pt x="80377" y="67717"/>
                  </a:lnTo>
                  <a:lnTo>
                    <a:pt x="62549" y="110068"/>
                  </a:lnTo>
                  <a:lnTo>
                    <a:pt x="43861" y="157266"/>
                  </a:lnTo>
                  <a:lnTo>
                    <a:pt x="24918" y="200257"/>
                  </a:lnTo>
                  <a:lnTo>
                    <a:pt x="9693" y="246230"/>
                  </a:lnTo>
                  <a:lnTo>
                    <a:pt x="0" y="282600"/>
                  </a:lnTo>
                  <a:lnTo>
                    <a:pt x="1265" y="282651"/>
                  </a:lnTo>
                  <a:lnTo>
                    <a:pt x="12264" y="278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695">
              <a:extLst>
                <a:ext uri="{FF2B5EF4-FFF2-40B4-BE49-F238E27FC236}">
                  <a16:creationId xmlns:a16="http://schemas.microsoft.com/office/drawing/2014/main" xmlns="" id="{86D80BB7-ABA4-487A-81D9-3D758E2E2CE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061054" y="6529205"/>
              <a:ext cx="112005" cy="235697"/>
            </a:xfrm>
            <a:custGeom>
              <a:avLst/>
              <a:gdLst/>
              <a:ahLst/>
              <a:cxnLst/>
              <a:rect l="0" t="0" r="0" b="0"/>
              <a:pathLst>
                <a:path w="112005" h="235697">
                  <a:moveTo>
                    <a:pt x="108346" y="17645"/>
                  </a:moveTo>
                  <a:lnTo>
                    <a:pt x="108346" y="17645"/>
                  </a:lnTo>
                  <a:lnTo>
                    <a:pt x="108346" y="10903"/>
                  </a:lnTo>
                  <a:lnTo>
                    <a:pt x="110227" y="5712"/>
                  </a:lnTo>
                  <a:lnTo>
                    <a:pt x="111716" y="3340"/>
                  </a:lnTo>
                  <a:lnTo>
                    <a:pt x="112004" y="1758"/>
                  </a:lnTo>
                  <a:lnTo>
                    <a:pt x="111490" y="703"/>
                  </a:lnTo>
                  <a:lnTo>
                    <a:pt x="110442" y="0"/>
                  </a:lnTo>
                  <a:lnTo>
                    <a:pt x="109037" y="238"/>
                  </a:lnTo>
                  <a:lnTo>
                    <a:pt x="105596" y="2382"/>
                  </a:lnTo>
                  <a:lnTo>
                    <a:pt x="64643" y="48132"/>
                  </a:lnTo>
                  <a:lnTo>
                    <a:pt x="33757" y="94850"/>
                  </a:lnTo>
                  <a:lnTo>
                    <a:pt x="15455" y="132242"/>
                  </a:lnTo>
                  <a:lnTo>
                    <a:pt x="0" y="176061"/>
                  </a:lnTo>
                  <a:lnTo>
                    <a:pt x="455" y="194356"/>
                  </a:lnTo>
                  <a:lnTo>
                    <a:pt x="8644" y="218641"/>
                  </a:lnTo>
                  <a:lnTo>
                    <a:pt x="12245" y="225726"/>
                  </a:lnTo>
                  <a:lnTo>
                    <a:pt x="16762" y="230449"/>
                  </a:lnTo>
                  <a:lnTo>
                    <a:pt x="27425" y="235696"/>
                  </a:lnTo>
                  <a:lnTo>
                    <a:pt x="48699" y="235280"/>
                  </a:lnTo>
                  <a:lnTo>
                    <a:pt x="62786" y="228671"/>
                  </a:lnTo>
                  <a:lnTo>
                    <a:pt x="80735" y="213051"/>
                  </a:lnTo>
                  <a:lnTo>
                    <a:pt x="85706" y="207181"/>
                  </a:lnTo>
                  <a:lnTo>
                    <a:pt x="88313" y="201152"/>
                  </a:lnTo>
                  <a:lnTo>
                    <a:pt x="89329" y="188810"/>
                  </a:lnTo>
                  <a:lnTo>
                    <a:pt x="83666" y="176268"/>
                  </a:lnTo>
                  <a:lnTo>
                    <a:pt x="79193" y="169961"/>
                  </a:lnTo>
                  <a:lnTo>
                    <a:pt x="72682" y="165755"/>
                  </a:lnTo>
                  <a:lnTo>
                    <a:pt x="47371" y="159836"/>
                  </a:lnTo>
                  <a:lnTo>
                    <a:pt x="23801" y="158788"/>
                  </a:lnTo>
                  <a:lnTo>
                    <a:pt x="6746" y="163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785">
            <a:extLst>
              <a:ext uri="{FF2B5EF4-FFF2-40B4-BE49-F238E27FC236}">
                <a16:creationId xmlns:a16="http://schemas.microsoft.com/office/drawing/2014/main" xmlns="" id="{544BD716-9E07-446E-9F7E-1CBE275E9728}"/>
              </a:ext>
            </a:extLst>
          </p:cNvPr>
          <p:cNvGrpSpPr/>
          <p:nvPr/>
        </p:nvGrpSpPr>
        <p:grpSpPr>
          <a:xfrm>
            <a:off x="10682729" y="6172200"/>
            <a:ext cx="251894" cy="399937"/>
            <a:chOff x="10682729" y="6172200"/>
            <a:chExt cx="251894" cy="399937"/>
          </a:xfrm>
        </p:grpSpPr>
        <p:sp>
          <p:nvSpPr>
            <p:cNvPr id="343" name="SMARTInkShape-3696">
              <a:extLst>
                <a:ext uri="{FF2B5EF4-FFF2-40B4-BE49-F238E27FC236}">
                  <a16:creationId xmlns:a16="http://schemas.microsoft.com/office/drawing/2014/main" xmlns="" id="{86BA9DF6-BD28-4A30-837E-97D78296903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706100" y="6172200"/>
              <a:ext cx="6351" cy="181954"/>
            </a:xfrm>
            <a:custGeom>
              <a:avLst/>
              <a:gdLst/>
              <a:ahLst/>
              <a:cxnLst/>
              <a:rect l="0" t="0" r="0" b="0"/>
              <a:pathLst>
                <a:path w="6351" h="181954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056" y="38282"/>
                  </a:lnTo>
                  <a:lnTo>
                    <a:pt x="1812" y="76645"/>
                  </a:lnTo>
                  <a:lnTo>
                    <a:pt x="536" y="117175"/>
                  </a:lnTo>
                  <a:lnTo>
                    <a:pt x="70" y="162830"/>
                  </a:lnTo>
                  <a:lnTo>
                    <a:pt x="5" y="181953"/>
                  </a:lnTo>
                  <a:lnTo>
                    <a:pt x="709" y="181274"/>
                  </a:lnTo>
                  <a:lnTo>
                    <a:pt x="635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697">
              <a:extLst>
                <a:ext uri="{FF2B5EF4-FFF2-40B4-BE49-F238E27FC236}">
                  <a16:creationId xmlns:a16="http://schemas.microsoft.com/office/drawing/2014/main" xmlns="" id="{9753DFA6-7B21-46A6-B714-F37FED90791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82729" y="6194529"/>
              <a:ext cx="162811" cy="320572"/>
            </a:xfrm>
            <a:custGeom>
              <a:avLst/>
              <a:gdLst/>
              <a:ahLst/>
              <a:cxnLst/>
              <a:rect l="0" t="0" r="0" b="0"/>
              <a:pathLst>
                <a:path w="162811" h="320572">
                  <a:moveTo>
                    <a:pt x="156721" y="9421"/>
                  </a:moveTo>
                  <a:lnTo>
                    <a:pt x="156721" y="9421"/>
                  </a:lnTo>
                  <a:lnTo>
                    <a:pt x="160091" y="6050"/>
                  </a:lnTo>
                  <a:lnTo>
                    <a:pt x="161747" y="2514"/>
                  </a:lnTo>
                  <a:lnTo>
                    <a:pt x="162188" y="582"/>
                  </a:lnTo>
                  <a:lnTo>
                    <a:pt x="162483" y="0"/>
                  </a:lnTo>
                  <a:lnTo>
                    <a:pt x="162679" y="318"/>
                  </a:lnTo>
                  <a:lnTo>
                    <a:pt x="162810" y="1236"/>
                  </a:lnTo>
                  <a:lnTo>
                    <a:pt x="135449" y="44426"/>
                  </a:lnTo>
                  <a:lnTo>
                    <a:pt x="116080" y="79530"/>
                  </a:lnTo>
                  <a:lnTo>
                    <a:pt x="100558" y="110430"/>
                  </a:lnTo>
                  <a:lnTo>
                    <a:pt x="84252" y="145331"/>
                  </a:lnTo>
                  <a:lnTo>
                    <a:pt x="67597" y="178246"/>
                  </a:lnTo>
                  <a:lnTo>
                    <a:pt x="44236" y="222662"/>
                  </a:lnTo>
                  <a:lnTo>
                    <a:pt x="23908" y="262633"/>
                  </a:lnTo>
                  <a:lnTo>
                    <a:pt x="1014" y="310040"/>
                  </a:lnTo>
                  <a:lnTo>
                    <a:pt x="0" y="313550"/>
                  </a:lnTo>
                  <a:lnTo>
                    <a:pt x="1440" y="315890"/>
                  </a:lnTo>
                  <a:lnTo>
                    <a:pt x="4517" y="317451"/>
                  </a:lnTo>
                  <a:lnTo>
                    <a:pt x="17021" y="320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698">
              <a:extLst>
                <a:ext uri="{FF2B5EF4-FFF2-40B4-BE49-F238E27FC236}">
                  <a16:creationId xmlns:a16="http://schemas.microsoft.com/office/drawing/2014/main" xmlns="" id="{8016F6A3-EE79-46C9-B4C6-1947A70DAED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803199" y="6299616"/>
              <a:ext cx="131424" cy="272521"/>
            </a:xfrm>
            <a:custGeom>
              <a:avLst/>
              <a:gdLst/>
              <a:ahLst/>
              <a:cxnLst/>
              <a:rect l="0" t="0" r="0" b="0"/>
              <a:pathLst>
                <a:path w="131424" h="272521">
                  <a:moveTo>
                    <a:pt x="125151" y="18634"/>
                  </a:moveTo>
                  <a:lnTo>
                    <a:pt x="125151" y="18634"/>
                  </a:lnTo>
                  <a:lnTo>
                    <a:pt x="130176" y="6701"/>
                  </a:lnTo>
                  <a:lnTo>
                    <a:pt x="131423" y="0"/>
                  </a:lnTo>
                  <a:lnTo>
                    <a:pt x="95097" y="43840"/>
                  </a:lnTo>
                  <a:lnTo>
                    <a:pt x="59869" y="86328"/>
                  </a:lnTo>
                  <a:lnTo>
                    <a:pt x="27145" y="133763"/>
                  </a:lnTo>
                  <a:lnTo>
                    <a:pt x="11132" y="171279"/>
                  </a:lnTo>
                  <a:lnTo>
                    <a:pt x="924" y="218119"/>
                  </a:lnTo>
                  <a:lnTo>
                    <a:pt x="0" y="227824"/>
                  </a:lnTo>
                  <a:lnTo>
                    <a:pt x="4618" y="244252"/>
                  </a:lnTo>
                  <a:lnTo>
                    <a:pt x="14430" y="257902"/>
                  </a:lnTo>
                  <a:lnTo>
                    <a:pt x="28199" y="268674"/>
                  </a:lnTo>
                  <a:lnTo>
                    <a:pt x="43725" y="272520"/>
                  </a:lnTo>
                  <a:lnTo>
                    <a:pt x="58623" y="271172"/>
                  </a:lnTo>
                  <a:lnTo>
                    <a:pt x="87628" y="254951"/>
                  </a:lnTo>
                  <a:lnTo>
                    <a:pt x="91669" y="250262"/>
                  </a:lnTo>
                  <a:lnTo>
                    <a:pt x="96159" y="239407"/>
                  </a:lnTo>
                  <a:lnTo>
                    <a:pt x="95315" y="218025"/>
                  </a:lnTo>
                  <a:lnTo>
                    <a:pt x="91855" y="211533"/>
                  </a:lnTo>
                  <a:lnTo>
                    <a:pt x="74911" y="196361"/>
                  </a:lnTo>
                  <a:lnTo>
                    <a:pt x="64957" y="189816"/>
                  </a:lnTo>
                  <a:lnTo>
                    <a:pt x="50186" y="188319"/>
                  </a:lnTo>
                  <a:lnTo>
                    <a:pt x="23551" y="190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786">
            <a:extLst>
              <a:ext uri="{FF2B5EF4-FFF2-40B4-BE49-F238E27FC236}">
                <a16:creationId xmlns:a16="http://schemas.microsoft.com/office/drawing/2014/main" xmlns="" id="{BEF81875-64EF-4380-9E6A-496567FE4028}"/>
              </a:ext>
            </a:extLst>
          </p:cNvPr>
          <p:cNvGrpSpPr/>
          <p:nvPr/>
        </p:nvGrpSpPr>
        <p:grpSpPr>
          <a:xfrm>
            <a:off x="3740150" y="3353683"/>
            <a:ext cx="1352551" cy="513468"/>
            <a:chOff x="3740150" y="3353683"/>
            <a:chExt cx="1352551" cy="513468"/>
          </a:xfrm>
        </p:grpSpPr>
        <p:sp>
          <p:nvSpPr>
            <p:cNvPr id="347" name="SMARTInkShape-3699">
              <a:extLst>
                <a:ext uri="{FF2B5EF4-FFF2-40B4-BE49-F238E27FC236}">
                  <a16:creationId xmlns:a16="http://schemas.microsoft.com/office/drawing/2014/main" xmlns="" id="{E38318DE-8613-4DC4-898E-17C51EBEDEE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40150" y="36258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43338" y="22199"/>
                  </a:lnTo>
                  <a:lnTo>
                    <a:pt x="89935" y="8017"/>
                  </a:lnTo>
                  <a:lnTo>
                    <a:pt x="135211" y="105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700">
              <a:extLst>
                <a:ext uri="{FF2B5EF4-FFF2-40B4-BE49-F238E27FC236}">
                  <a16:creationId xmlns:a16="http://schemas.microsoft.com/office/drawing/2014/main" xmlns="" id="{6BDB4FE1-0F19-4F69-BE4F-CBD6A5C7DD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68529" y="3689350"/>
              <a:ext cx="155772" cy="62618"/>
            </a:xfrm>
            <a:custGeom>
              <a:avLst/>
              <a:gdLst/>
              <a:ahLst/>
              <a:cxnLst/>
              <a:rect l="0" t="0" r="0" b="0"/>
              <a:pathLst>
                <a:path w="155772" h="62618">
                  <a:moveTo>
                    <a:pt x="3371" y="57150"/>
                  </a:moveTo>
                  <a:lnTo>
                    <a:pt x="3371" y="57150"/>
                  </a:lnTo>
                  <a:lnTo>
                    <a:pt x="0" y="60521"/>
                  </a:lnTo>
                  <a:lnTo>
                    <a:pt x="418" y="61514"/>
                  </a:lnTo>
                  <a:lnTo>
                    <a:pt x="4645" y="62617"/>
                  </a:lnTo>
                  <a:lnTo>
                    <a:pt x="42327" y="47687"/>
                  </a:lnTo>
                  <a:lnTo>
                    <a:pt x="79824" y="30828"/>
                  </a:lnTo>
                  <a:lnTo>
                    <a:pt x="117746" y="14308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701">
              <a:extLst>
                <a:ext uri="{FF2B5EF4-FFF2-40B4-BE49-F238E27FC236}">
                  <a16:creationId xmlns:a16="http://schemas.microsoft.com/office/drawing/2014/main" xmlns="" id="{00A57BF4-D1E9-4ABD-AB89-71C1297A1B4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57650" y="3461535"/>
              <a:ext cx="44451" cy="145266"/>
            </a:xfrm>
            <a:custGeom>
              <a:avLst/>
              <a:gdLst/>
              <a:ahLst/>
              <a:cxnLst/>
              <a:rect l="0" t="0" r="0" b="0"/>
              <a:pathLst>
                <a:path w="44451" h="145266">
                  <a:moveTo>
                    <a:pt x="0" y="18265"/>
                  </a:moveTo>
                  <a:lnTo>
                    <a:pt x="0" y="18265"/>
                  </a:lnTo>
                  <a:lnTo>
                    <a:pt x="6088" y="0"/>
                  </a:lnTo>
                  <a:lnTo>
                    <a:pt x="21529" y="41893"/>
                  </a:lnTo>
                  <a:lnTo>
                    <a:pt x="31404" y="82251"/>
                  </a:lnTo>
                  <a:lnTo>
                    <a:pt x="40148" y="124194"/>
                  </a:lnTo>
                  <a:lnTo>
                    <a:pt x="44450" y="145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702">
              <a:extLst>
                <a:ext uri="{FF2B5EF4-FFF2-40B4-BE49-F238E27FC236}">
                  <a16:creationId xmlns:a16="http://schemas.microsoft.com/office/drawing/2014/main" xmlns="" id="{F164DA88-6247-496F-A771-280F4EF4C41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020433" y="3649282"/>
              <a:ext cx="126118" cy="44654"/>
            </a:xfrm>
            <a:custGeom>
              <a:avLst/>
              <a:gdLst/>
              <a:ahLst/>
              <a:cxnLst/>
              <a:rect l="0" t="0" r="0" b="0"/>
              <a:pathLst>
                <a:path w="126118" h="44654">
                  <a:moveTo>
                    <a:pt x="5467" y="33718"/>
                  </a:moveTo>
                  <a:lnTo>
                    <a:pt x="5467" y="33718"/>
                  </a:lnTo>
                  <a:lnTo>
                    <a:pt x="0" y="44653"/>
                  </a:lnTo>
                  <a:lnTo>
                    <a:pt x="32451" y="37424"/>
                  </a:lnTo>
                  <a:lnTo>
                    <a:pt x="71109" y="19947"/>
                  </a:lnTo>
                  <a:lnTo>
                    <a:pt x="112972" y="74"/>
                  </a:lnTo>
                  <a:lnTo>
                    <a:pt x="116648" y="0"/>
                  </a:lnTo>
                  <a:lnTo>
                    <a:pt x="126117" y="1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703">
              <a:extLst>
                <a:ext uri="{FF2B5EF4-FFF2-40B4-BE49-F238E27FC236}">
                  <a16:creationId xmlns:a16="http://schemas.microsoft.com/office/drawing/2014/main" xmlns="" id="{6131A87E-EA62-4B67-8E74-7FBE7B983CA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95779" y="3702933"/>
              <a:ext cx="57122" cy="124253"/>
            </a:xfrm>
            <a:custGeom>
              <a:avLst/>
              <a:gdLst/>
              <a:ahLst/>
              <a:cxnLst/>
              <a:rect l="0" t="0" r="0" b="0"/>
              <a:pathLst>
                <a:path w="57122" h="124253">
                  <a:moveTo>
                    <a:pt x="12671" y="5467"/>
                  </a:moveTo>
                  <a:lnTo>
                    <a:pt x="12671" y="5467"/>
                  </a:lnTo>
                  <a:lnTo>
                    <a:pt x="12671" y="0"/>
                  </a:lnTo>
                  <a:lnTo>
                    <a:pt x="7602" y="43576"/>
                  </a:lnTo>
                  <a:lnTo>
                    <a:pt x="1115" y="89438"/>
                  </a:lnTo>
                  <a:lnTo>
                    <a:pt x="0" y="124252"/>
                  </a:lnTo>
                  <a:lnTo>
                    <a:pt x="3747" y="121525"/>
                  </a:lnTo>
                  <a:lnTo>
                    <a:pt x="50932" y="87084"/>
                  </a:lnTo>
                  <a:lnTo>
                    <a:pt x="57121" y="81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704">
              <a:extLst>
                <a:ext uri="{FF2B5EF4-FFF2-40B4-BE49-F238E27FC236}">
                  <a16:creationId xmlns:a16="http://schemas.microsoft.com/office/drawing/2014/main" xmlns="" id="{763B54D3-7255-4D79-B97C-DE0F629999E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53783" y="3740150"/>
              <a:ext cx="16953" cy="127001"/>
            </a:xfrm>
            <a:custGeom>
              <a:avLst/>
              <a:gdLst/>
              <a:ahLst/>
              <a:cxnLst/>
              <a:rect l="0" t="0" r="0" b="0"/>
              <a:pathLst>
                <a:path w="16953" h="1270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2017" y="53026"/>
                  </a:lnTo>
                  <a:lnTo>
                    <a:pt x="16952" y="85106"/>
                  </a:lnTo>
                  <a:lnTo>
                    <a:pt x="11817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705">
              <a:extLst>
                <a:ext uri="{FF2B5EF4-FFF2-40B4-BE49-F238E27FC236}">
                  <a16:creationId xmlns:a16="http://schemas.microsoft.com/office/drawing/2014/main" xmlns="" id="{F6790320-1EDA-4D0D-ABD8-D3037EE2020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73550" y="35623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8100"/>
                  </a:lnTo>
                  <a:lnTo>
                    <a:pt x="46453" y="24285"/>
                  </a:lnTo>
                  <a:lnTo>
                    <a:pt x="87179" y="1161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706">
              <a:extLst>
                <a:ext uri="{FF2B5EF4-FFF2-40B4-BE49-F238E27FC236}">
                  <a16:creationId xmlns:a16="http://schemas.microsoft.com/office/drawing/2014/main" xmlns="" id="{518C2A1F-D823-43C9-A9D6-82C1B8E5AE6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18883" y="3517900"/>
              <a:ext cx="56268" cy="139701"/>
            </a:xfrm>
            <a:custGeom>
              <a:avLst/>
              <a:gdLst/>
              <a:ahLst/>
              <a:cxnLst/>
              <a:rect l="0" t="0" r="0" b="0"/>
              <a:pathLst>
                <a:path w="56268" h="139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23526" y="51761"/>
                  </a:lnTo>
                  <a:lnTo>
                    <a:pt x="34487" y="90919"/>
                  </a:lnTo>
                  <a:lnTo>
                    <a:pt x="41974" y="116466"/>
                  </a:lnTo>
                  <a:lnTo>
                    <a:pt x="56267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707">
              <a:extLst>
                <a:ext uri="{FF2B5EF4-FFF2-40B4-BE49-F238E27FC236}">
                  <a16:creationId xmlns:a16="http://schemas.microsoft.com/office/drawing/2014/main" xmlns="" id="{35C27EF6-BA90-47C3-A1D9-522F5CF9A26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15733" y="3431691"/>
              <a:ext cx="56268" cy="111610"/>
            </a:xfrm>
            <a:custGeom>
              <a:avLst/>
              <a:gdLst/>
              <a:ahLst/>
              <a:cxnLst/>
              <a:rect l="0" t="0" r="0" b="0"/>
              <a:pathLst>
                <a:path w="56268" h="1116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5"/>
                  </a:lnTo>
                  <a:lnTo>
                    <a:pt x="0" y="1563"/>
                  </a:lnTo>
                  <a:lnTo>
                    <a:pt x="25900" y="45463"/>
                  </a:lnTo>
                  <a:lnTo>
                    <a:pt x="46427" y="81636"/>
                  </a:lnTo>
                  <a:lnTo>
                    <a:pt x="56267" y="111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708">
              <a:extLst>
                <a:ext uri="{FF2B5EF4-FFF2-40B4-BE49-F238E27FC236}">
                  <a16:creationId xmlns:a16="http://schemas.microsoft.com/office/drawing/2014/main" xmlns="" id="{34288EA3-4E70-4CB4-AB2C-896925251F7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97565" y="3568700"/>
              <a:ext cx="144286" cy="49918"/>
            </a:xfrm>
            <a:custGeom>
              <a:avLst/>
              <a:gdLst/>
              <a:ahLst/>
              <a:cxnLst/>
              <a:rect l="0" t="0" r="0" b="0"/>
              <a:pathLst>
                <a:path w="144286" h="49918">
                  <a:moveTo>
                    <a:pt x="10935" y="44450"/>
                  </a:moveTo>
                  <a:lnTo>
                    <a:pt x="10935" y="44450"/>
                  </a:lnTo>
                  <a:lnTo>
                    <a:pt x="0" y="49917"/>
                  </a:lnTo>
                  <a:lnTo>
                    <a:pt x="12242" y="40425"/>
                  </a:lnTo>
                  <a:lnTo>
                    <a:pt x="56871" y="22619"/>
                  </a:lnTo>
                  <a:lnTo>
                    <a:pt x="97375" y="764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709">
              <a:extLst>
                <a:ext uri="{FF2B5EF4-FFF2-40B4-BE49-F238E27FC236}">
                  <a16:creationId xmlns:a16="http://schemas.microsoft.com/office/drawing/2014/main" xmlns="" id="{B8986D7B-09EF-4FC0-A2A7-8B32D7400C8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81110" y="3635480"/>
              <a:ext cx="67091" cy="149888"/>
            </a:xfrm>
            <a:custGeom>
              <a:avLst/>
              <a:gdLst/>
              <a:ahLst/>
              <a:cxnLst/>
              <a:rect l="0" t="0" r="0" b="0"/>
              <a:pathLst>
                <a:path w="67091" h="149888">
                  <a:moveTo>
                    <a:pt x="67090" y="9420"/>
                  </a:moveTo>
                  <a:lnTo>
                    <a:pt x="67090" y="9420"/>
                  </a:lnTo>
                  <a:lnTo>
                    <a:pt x="58251" y="582"/>
                  </a:lnTo>
                  <a:lnTo>
                    <a:pt x="55553" y="0"/>
                  </a:lnTo>
                  <a:lnTo>
                    <a:pt x="48792" y="1235"/>
                  </a:lnTo>
                  <a:lnTo>
                    <a:pt x="37052" y="5897"/>
                  </a:lnTo>
                  <a:lnTo>
                    <a:pt x="21266" y="21860"/>
                  </a:lnTo>
                  <a:lnTo>
                    <a:pt x="6554" y="47835"/>
                  </a:lnTo>
                  <a:lnTo>
                    <a:pt x="0" y="77874"/>
                  </a:lnTo>
                  <a:lnTo>
                    <a:pt x="1429" y="109117"/>
                  </a:lnTo>
                  <a:lnTo>
                    <a:pt x="9691" y="133975"/>
                  </a:lnTo>
                  <a:lnTo>
                    <a:pt x="19002" y="144270"/>
                  </a:lnTo>
                  <a:lnTo>
                    <a:pt x="24448" y="148003"/>
                  </a:lnTo>
                  <a:lnTo>
                    <a:pt x="29490" y="149787"/>
                  </a:lnTo>
                  <a:lnTo>
                    <a:pt x="38855" y="149887"/>
                  </a:lnTo>
                  <a:lnTo>
                    <a:pt x="47720" y="145698"/>
                  </a:lnTo>
                  <a:lnTo>
                    <a:pt x="55659" y="139132"/>
                  </a:lnTo>
                  <a:lnTo>
                    <a:pt x="61539" y="131511"/>
                  </a:lnTo>
                  <a:lnTo>
                    <a:pt x="62684" y="127503"/>
                  </a:lnTo>
                  <a:lnTo>
                    <a:pt x="62074" y="119286"/>
                  </a:lnTo>
                  <a:lnTo>
                    <a:pt x="59513" y="116531"/>
                  </a:lnTo>
                  <a:lnTo>
                    <a:pt x="51022" y="113469"/>
                  </a:lnTo>
                  <a:lnTo>
                    <a:pt x="9940" y="11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710">
              <a:extLst>
                <a:ext uri="{FF2B5EF4-FFF2-40B4-BE49-F238E27FC236}">
                  <a16:creationId xmlns:a16="http://schemas.microsoft.com/office/drawing/2014/main" xmlns="" id="{270561D2-793D-47B3-B24F-A22B981311D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725283" y="3492500"/>
              <a:ext cx="145168" cy="44451"/>
            </a:xfrm>
            <a:custGeom>
              <a:avLst/>
              <a:gdLst/>
              <a:ahLst/>
              <a:cxnLst/>
              <a:rect l="0" t="0" r="0" b="0"/>
              <a:pathLst>
                <a:path w="1451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42507" y="28549"/>
                  </a:lnTo>
                  <a:lnTo>
                    <a:pt x="89062" y="14367"/>
                  </a:lnTo>
                  <a:lnTo>
                    <a:pt x="134329" y="304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711">
              <a:extLst>
                <a:ext uri="{FF2B5EF4-FFF2-40B4-BE49-F238E27FC236}">
                  <a16:creationId xmlns:a16="http://schemas.microsoft.com/office/drawing/2014/main" xmlns="" id="{61FB4FBD-3308-46B1-B4E7-3D7E5C74D3A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81550" y="3448050"/>
              <a:ext cx="44451" cy="152401"/>
            </a:xfrm>
            <a:custGeom>
              <a:avLst/>
              <a:gdLst/>
              <a:ahLst/>
              <a:cxnLst/>
              <a:rect l="0" t="0" r="0" b="0"/>
              <a:pathLst>
                <a:path w="44451" h="152401">
                  <a:moveTo>
                    <a:pt x="0" y="0"/>
                  </a:moveTo>
                  <a:lnTo>
                    <a:pt x="0" y="0"/>
                  </a:lnTo>
                  <a:lnTo>
                    <a:pt x="11537" y="36726"/>
                  </a:lnTo>
                  <a:lnTo>
                    <a:pt x="21370" y="80732"/>
                  </a:lnTo>
                  <a:lnTo>
                    <a:pt x="29772" y="124894"/>
                  </a:lnTo>
                  <a:lnTo>
                    <a:pt x="4445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712">
              <a:extLst>
                <a:ext uri="{FF2B5EF4-FFF2-40B4-BE49-F238E27FC236}">
                  <a16:creationId xmlns:a16="http://schemas.microsoft.com/office/drawing/2014/main" xmlns="" id="{1CCC3CFE-4758-45E2-988C-A5A1B571788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79283" y="3353683"/>
              <a:ext cx="43568" cy="138818"/>
            </a:xfrm>
            <a:custGeom>
              <a:avLst/>
              <a:gdLst/>
              <a:ahLst/>
              <a:cxnLst/>
              <a:rect l="0" t="0" r="0" b="0"/>
              <a:pathLst>
                <a:path w="43568" h="138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9856" y="43391"/>
                  </a:lnTo>
                  <a:lnTo>
                    <a:pt x="32063" y="85866"/>
                  </a:lnTo>
                  <a:lnTo>
                    <a:pt x="43567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713">
              <a:extLst>
                <a:ext uri="{FF2B5EF4-FFF2-40B4-BE49-F238E27FC236}">
                  <a16:creationId xmlns:a16="http://schemas.microsoft.com/office/drawing/2014/main" xmlns="" id="{26372C61-085A-4280-B085-FA87EA3C59B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953883" y="3505200"/>
              <a:ext cx="138818" cy="38101"/>
            </a:xfrm>
            <a:custGeom>
              <a:avLst/>
              <a:gdLst/>
              <a:ahLst/>
              <a:cxnLst/>
              <a:rect l="0" t="0" r="0" b="0"/>
              <a:pathLst>
                <a:path w="1388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41290" y="20423"/>
                  </a:lnTo>
                  <a:lnTo>
                    <a:pt x="88822" y="549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714">
              <a:extLst>
                <a:ext uri="{FF2B5EF4-FFF2-40B4-BE49-F238E27FC236}">
                  <a16:creationId xmlns:a16="http://schemas.microsoft.com/office/drawing/2014/main" xmlns="" id="{E01D7EE5-05DE-48CD-9576-D0B30F1DF72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10150" y="3569039"/>
              <a:ext cx="81432" cy="154616"/>
            </a:xfrm>
            <a:custGeom>
              <a:avLst/>
              <a:gdLst/>
              <a:ahLst/>
              <a:cxnLst/>
              <a:rect l="0" t="0" r="0" b="0"/>
              <a:pathLst>
                <a:path w="81432" h="154616">
                  <a:moveTo>
                    <a:pt x="76200" y="12361"/>
                  </a:moveTo>
                  <a:lnTo>
                    <a:pt x="76200" y="12361"/>
                  </a:lnTo>
                  <a:lnTo>
                    <a:pt x="64644" y="806"/>
                  </a:lnTo>
                  <a:lnTo>
                    <a:pt x="62127" y="170"/>
                  </a:lnTo>
                  <a:lnTo>
                    <a:pt x="60468" y="0"/>
                  </a:lnTo>
                  <a:lnTo>
                    <a:pt x="48020" y="9874"/>
                  </a:lnTo>
                  <a:lnTo>
                    <a:pt x="25556" y="37949"/>
                  </a:lnTo>
                  <a:lnTo>
                    <a:pt x="8681" y="78616"/>
                  </a:lnTo>
                  <a:lnTo>
                    <a:pt x="5269" y="101074"/>
                  </a:lnTo>
                  <a:lnTo>
                    <a:pt x="14813" y="143875"/>
                  </a:lnTo>
                  <a:lnTo>
                    <a:pt x="19048" y="148720"/>
                  </a:lnTo>
                  <a:lnTo>
                    <a:pt x="31279" y="154104"/>
                  </a:lnTo>
                  <a:lnTo>
                    <a:pt x="44241" y="154615"/>
                  </a:lnTo>
                  <a:lnTo>
                    <a:pt x="50660" y="153764"/>
                  </a:lnTo>
                  <a:lnTo>
                    <a:pt x="63438" y="145292"/>
                  </a:lnTo>
                  <a:lnTo>
                    <a:pt x="74056" y="133530"/>
                  </a:lnTo>
                  <a:lnTo>
                    <a:pt x="78775" y="123599"/>
                  </a:lnTo>
                  <a:lnTo>
                    <a:pt x="81431" y="110075"/>
                  </a:lnTo>
                  <a:lnTo>
                    <a:pt x="79687" y="106431"/>
                  </a:lnTo>
                  <a:lnTo>
                    <a:pt x="72105" y="100502"/>
                  </a:lnTo>
                  <a:lnTo>
                    <a:pt x="57917" y="99277"/>
                  </a:lnTo>
                  <a:lnTo>
                    <a:pt x="30096" y="104436"/>
                  </a:lnTo>
                  <a:lnTo>
                    <a:pt x="0" y="113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4592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787">
            <a:extLst>
              <a:ext uri="{FF2B5EF4-FFF2-40B4-BE49-F238E27FC236}">
                <a16:creationId xmlns:a16="http://schemas.microsoft.com/office/drawing/2014/main" xmlns="" id="{FB9944F3-7764-4F50-AEFC-E5C060B725EC}"/>
              </a:ext>
            </a:extLst>
          </p:cNvPr>
          <p:cNvGrpSpPr/>
          <p:nvPr/>
        </p:nvGrpSpPr>
        <p:grpSpPr>
          <a:xfrm>
            <a:off x="691758" y="567014"/>
            <a:ext cx="1016393" cy="499787"/>
            <a:chOff x="691758" y="567014"/>
            <a:chExt cx="1016393" cy="499787"/>
          </a:xfrm>
        </p:grpSpPr>
        <p:sp>
          <p:nvSpPr>
            <p:cNvPr id="2" name="SMARTInkShape-3715">
              <a:extLst>
                <a:ext uri="{FF2B5EF4-FFF2-40B4-BE49-F238E27FC236}">
                  <a16:creationId xmlns:a16="http://schemas.microsoft.com/office/drawing/2014/main" xmlns="" id="{2C3F9964-9750-447B-B0C4-E18AF562F05F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701800" y="717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716">
              <a:extLst>
                <a:ext uri="{FF2B5EF4-FFF2-40B4-BE49-F238E27FC236}">
                  <a16:creationId xmlns:a16="http://schemas.microsoft.com/office/drawing/2014/main" xmlns="" id="{7C3B0E2B-9B7C-4DAF-A195-0B3C05D1F9FC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676400" y="571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717">
              <a:extLst>
                <a:ext uri="{FF2B5EF4-FFF2-40B4-BE49-F238E27FC236}">
                  <a16:creationId xmlns:a16="http://schemas.microsoft.com/office/drawing/2014/main" xmlns="" id="{6776710B-10FE-4ED5-BA73-41A20DE1A7A2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920358" y="869950"/>
              <a:ext cx="622693" cy="193872"/>
            </a:xfrm>
            <a:custGeom>
              <a:avLst/>
              <a:gdLst/>
              <a:ahLst/>
              <a:cxnLst/>
              <a:rect l="0" t="0" r="0" b="0"/>
              <a:pathLst>
                <a:path w="622693" h="193872">
                  <a:moveTo>
                    <a:pt x="6742" y="190500"/>
                  </a:moveTo>
                  <a:lnTo>
                    <a:pt x="6742" y="190500"/>
                  </a:lnTo>
                  <a:lnTo>
                    <a:pt x="0" y="193871"/>
                  </a:lnTo>
                  <a:lnTo>
                    <a:pt x="19404" y="192596"/>
                  </a:lnTo>
                  <a:lnTo>
                    <a:pt x="60112" y="182024"/>
                  </a:lnTo>
                  <a:lnTo>
                    <a:pt x="86772" y="174266"/>
                  </a:lnTo>
                  <a:lnTo>
                    <a:pt x="120068" y="164155"/>
                  </a:lnTo>
                  <a:lnTo>
                    <a:pt x="157787" y="152476"/>
                  </a:lnTo>
                  <a:lnTo>
                    <a:pt x="198455" y="139750"/>
                  </a:lnTo>
                  <a:lnTo>
                    <a:pt x="242501" y="125622"/>
                  </a:lnTo>
                  <a:lnTo>
                    <a:pt x="288798" y="110559"/>
                  </a:lnTo>
                  <a:lnTo>
                    <a:pt x="336596" y="94873"/>
                  </a:lnTo>
                  <a:lnTo>
                    <a:pt x="382572" y="80182"/>
                  </a:lnTo>
                  <a:lnTo>
                    <a:pt x="427335" y="66155"/>
                  </a:lnTo>
                  <a:lnTo>
                    <a:pt x="471287" y="52570"/>
                  </a:lnTo>
                  <a:lnTo>
                    <a:pt x="507644" y="40691"/>
                  </a:lnTo>
                  <a:lnTo>
                    <a:pt x="538938" y="29949"/>
                  </a:lnTo>
                  <a:lnTo>
                    <a:pt x="585468" y="13311"/>
                  </a:lnTo>
                  <a:lnTo>
                    <a:pt x="622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718">
              <a:extLst>
                <a:ext uri="{FF2B5EF4-FFF2-40B4-BE49-F238E27FC236}">
                  <a16:creationId xmlns:a16="http://schemas.microsoft.com/office/drawing/2014/main" xmlns="" id="{D506701F-1E9B-4EA9-B8A0-CCEDDCE67056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691758" y="889000"/>
              <a:ext cx="838593" cy="177801"/>
            </a:xfrm>
            <a:custGeom>
              <a:avLst/>
              <a:gdLst/>
              <a:ahLst/>
              <a:cxnLst/>
              <a:rect l="0" t="0" r="0" b="0"/>
              <a:pathLst>
                <a:path w="838593" h="177801">
                  <a:moveTo>
                    <a:pt x="6742" y="177800"/>
                  </a:moveTo>
                  <a:lnTo>
                    <a:pt x="6742" y="177800"/>
                  </a:lnTo>
                  <a:lnTo>
                    <a:pt x="0" y="177800"/>
                  </a:lnTo>
                  <a:lnTo>
                    <a:pt x="16033" y="171058"/>
                  </a:lnTo>
                  <a:lnTo>
                    <a:pt x="51323" y="160222"/>
                  </a:lnTo>
                  <a:lnTo>
                    <a:pt x="74563" y="153381"/>
                  </a:lnTo>
                  <a:lnTo>
                    <a:pt x="106989" y="144587"/>
                  </a:lnTo>
                  <a:lnTo>
                    <a:pt x="145540" y="134492"/>
                  </a:lnTo>
                  <a:lnTo>
                    <a:pt x="188174" y="123528"/>
                  </a:lnTo>
                  <a:lnTo>
                    <a:pt x="239175" y="111280"/>
                  </a:lnTo>
                  <a:lnTo>
                    <a:pt x="295753" y="98175"/>
                  </a:lnTo>
                  <a:lnTo>
                    <a:pt x="356049" y="84500"/>
                  </a:lnTo>
                  <a:lnTo>
                    <a:pt x="418824" y="71150"/>
                  </a:lnTo>
                  <a:lnTo>
                    <a:pt x="483253" y="58017"/>
                  </a:lnTo>
                  <a:lnTo>
                    <a:pt x="548782" y="45028"/>
                  </a:lnTo>
                  <a:lnTo>
                    <a:pt x="606580" y="34957"/>
                  </a:lnTo>
                  <a:lnTo>
                    <a:pt x="659223" y="26833"/>
                  </a:lnTo>
                  <a:lnTo>
                    <a:pt x="708429" y="20005"/>
                  </a:lnTo>
                  <a:lnTo>
                    <a:pt x="745467" y="14748"/>
                  </a:lnTo>
                  <a:lnTo>
                    <a:pt x="774392" y="10537"/>
                  </a:lnTo>
                  <a:lnTo>
                    <a:pt x="812881" y="4683"/>
                  </a:lnTo>
                  <a:lnTo>
                    <a:pt x="838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19">
              <a:extLst>
                <a:ext uri="{FF2B5EF4-FFF2-40B4-BE49-F238E27FC236}">
                  <a16:creationId xmlns:a16="http://schemas.microsoft.com/office/drawing/2014/main" xmlns="" id="{25673C74-7A00-4481-83A7-A697E87B2B50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989683" y="702834"/>
              <a:ext cx="204118" cy="138024"/>
            </a:xfrm>
            <a:custGeom>
              <a:avLst/>
              <a:gdLst/>
              <a:ahLst/>
              <a:cxnLst/>
              <a:rect l="0" t="0" r="0" b="0"/>
              <a:pathLst>
                <a:path w="204118" h="138024">
                  <a:moveTo>
                    <a:pt x="917" y="21066"/>
                  </a:moveTo>
                  <a:lnTo>
                    <a:pt x="917" y="21066"/>
                  </a:lnTo>
                  <a:lnTo>
                    <a:pt x="917" y="14324"/>
                  </a:lnTo>
                  <a:lnTo>
                    <a:pt x="2798" y="9132"/>
                  </a:lnTo>
                  <a:lnTo>
                    <a:pt x="4288" y="6760"/>
                  </a:lnTo>
                  <a:lnTo>
                    <a:pt x="13126" y="51"/>
                  </a:lnTo>
                  <a:lnTo>
                    <a:pt x="18229" y="0"/>
                  </a:lnTo>
                  <a:lnTo>
                    <a:pt x="31424" y="3707"/>
                  </a:lnTo>
                  <a:lnTo>
                    <a:pt x="42933" y="11940"/>
                  </a:lnTo>
                  <a:lnTo>
                    <a:pt x="47978" y="17099"/>
                  </a:lnTo>
                  <a:lnTo>
                    <a:pt x="58448" y="41214"/>
                  </a:lnTo>
                  <a:lnTo>
                    <a:pt x="59278" y="70702"/>
                  </a:lnTo>
                  <a:lnTo>
                    <a:pt x="48313" y="101782"/>
                  </a:lnTo>
                  <a:lnTo>
                    <a:pt x="28287" y="126591"/>
                  </a:lnTo>
                  <a:lnTo>
                    <a:pt x="16374" y="134994"/>
                  </a:lnTo>
                  <a:lnTo>
                    <a:pt x="7081" y="138023"/>
                  </a:lnTo>
                  <a:lnTo>
                    <a:pt x="599" y="137017"/>
                  </a:lnTo>
                  <a:lnTo>
                    <a:pt x="0" y="135056"/>
                  </a:lnTo>
                  <a:lnTo>
                    <a:pt x="3096" y="129113"/>
                  </a:lnTo>
                  <a:lnTo>
                    <a:pt x="43137" y="87096"/>
                  </a:lnTo>
                  <a:lnTo>
                    <a:pt x="90631" y="42732"/>
                  </a:lnTo>
                  <a:lnTo>
                    <a:pt x="135413" y="699"/>
                  </a:lnTo>
                  <a:lnTo>
                    <a:pt x="102731" y="44212"/>
                  </a:lnTo>
                  <a:lnTo>
                    <a:pt x="92029" y="67336"/>
                  </a:lnTo>
                  <a:lnTo>
                    <a:pt x="87272" y="91725"/>
                  </a:lnTo>
                  <a:lnTo>
                    <a:pt x="90803" y="111031"/>
                  </a:lnTo>
                  <a:lnTo>
                    <a:pt x="94707" y="119143"/>
                  </a:lnTo>
                  <a:lnTo>
                    <a:pt x="114098" y="131919"/>
                  </a:lnTo>
                  <a:lnTo>
                    <a:pt x="127171" y="137301"/>
                  </a:lnTo>
                  <a:lnTo>
                    <a:pt x="156748" y="137637"/>
                  </a:lnTo>
                  <a:lnTo>
                    <a:pt x="204117" y="12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20">
              <a:extLst>
                <a:ext uri="{FF2B5EF4-FFF2-40B4-BE49-F238E27FC236}">
                  <a16:creationId xmlns:a16="http://schemas.microsoft.com/office/drawing/2014/main" xmlns="" id="{D56F30C6-5410-41D1-833B-B3AE5F3ED7DE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727177" y="567014"/>
              <a:ext cx="250724" cy="350968"/>
            </a:xfrm>
            <a:custGeom>
              <a:avLst/>
              <a:gdLst/>
              <a:ahLst/>
              <a:cxnLst/>
              <a:rect l="0" t="0" r="0" b="0"/>
              <a:pathLst>
                <a:path w="250724" h="350968">
                  <a:moveTo>
                    <a:pt x="41173" y="29886"/>
                  </a:moveTo>
                  <a:lnTo>
                    <a:pt x="41173" y="29886"/>
                  </a:lnTo>
                  <a:lnTo>
                    <a:pt x="37802" y="29886"/>
                  </a:lnTo>
                  <a:lnTo>
                    <a:pt x="36809" y="30592"/>
                  </a:lnTo>
                  <a:lnTo>
                    <a:pt x="36147" y="31767"/>
                  </a:lnTo>
                  <a:lnTo>
                    <a:pt x="35706" y="33257"/>
                  </a:lnTo>
                  <a:lnTo>
                    <a:pt x="38456" y="42095"/>
                  </a:lnTo>
                  <a:lnTo>
                    <a:pt x="42184" y="44376"/>
                  </a:lnTo>
                  <a:lnTo>
                    <a:pt x="53852" y="46909"/>
                  </a:lnTo>
                  <a:lnTo>
                    <a:pt x="99547" y="38397"/>
                  </a:lnTo>
                  <a:lnTo>
                    <a:pt x="141646" y="26450"/>
                  </a:lnTo>
                  <a:lnTo>
                    <a:pt x="181872" y="11229"/>
                  </a:lnTo>
                  <a:lnTo>
                    <a:pt x="204249" y="931"/>
                  </a:lnTo>
                  <a:lnTo>
                    <a:pt x="204924" y="0"/>
                  </a:lnTo>
                  <a:lnTo>
                    <a:pt x="158592" y="19347"/>
                  </a:lnTo>
                  <a:lnTo>
                    <a:pt x="116024" y="43618"/>
                  </a:lnTo>
                  <a:lnTo>
                    <a:pt x="73466" y="82014"/>
                  </a:lnTo>
                  <a:lnTo>
                    <a:pt x="63052" y="97504"/>
                  </a:lnTo>
                  <a:lnTo>
                    <a:pt x="62109" y="103892"/>
                  </a:lnTo>
                  <a:lnTo>
                    <a:pt x="63597" y="109562"/>
                  </a:lnTo>
                  <a:lnTo>
                    <a:pt x="66706" y="114754"/>
                  </a:lnTo>
                  <a:lnTo>
                    <a:pt x="81449" y="124285"/>
                  </a:lnTo>
                  <a:lnTo>
                    <a:pt x="128778" y="138530"/>
                  </a:lnTo>
                  <a:lnTo>
                    <a:pt x="157676" y="145881"/>
                  </a:lnTo>
                  <a:lnTo>
                    <a:pt x="162586" y="149549"/>
                  </a:lnTo>
                  <a:lnTo>
                    <a:pt x="165154" y="154112"/>
                  </a:lnTo>
                  <a:lnTo>
                    <a:pt x="166160" y="159270"/>
                  </a:lnTo>
                  <a:lnTo>
                    <a:pt x="163303" y="165531"/>
                  </a:lnTo>
                  <a:lnTo>
                    <a:pt x="127726" y="199620"/>
                  </a:lnTo>
                  <a:lnTo>
                    <a:pt x="83046" y="234459"/>
                  </a:lnTo>
                  <a:lnTo>
                    <a:pt x="39704" y="269711"/>
                  </a:lnTo>
                  <a:lnTo>
                    <a:pt x="3567" y="309857"/>
                  </a:lnTo>
                  <a:lnTo>
                    <a:pt x="580" y="317428"/>
                  </a:lnTo>
                  <a:lnTo>
                    <a:pt x="0" y="323886"/>
                  </a:lnTo>
                  <a:lnTo>
                    <a:pt x="1024" y="329603"/>
                  </a:lnTo>
                  <a:lnTo>
                    <a:pt x="9688" y="339718"/>
                  </a:lnTo>
                  <a:lnTo>
                    <a:pt x="15950" y="344390"/>
                  </a:lnTo>
                  <a:lnTo>
                    <a:pt x="51730" y="350967"/>
                  </a:lnTo>
                  <a:lnTo>
                    <a:pt x="98080" y="346173"/>
                  </a:lnTo>
                  <a:lnTo>
                    <a:pt x="144190" y="335816"/>
                  </a:lnTo>
                  <a:lnTo>
                    <a:pt x="189132" y="327181"/>
                  </a:lnTo>
                  <a:lnTo>
                    <a:pt x="234898" y="318648"/>
                  </a:lnTo>
                  <a:lnTo>
                    <a:pt x="250723" y="315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3721">
            <a:extLst>
              <a:ext uri="{FF2B5EF4-FFF2-40B4-BE49-F238E27FC236}">
                <a16:creationId xmlns:a16="http://schemas.microsoft.com/office/drawing/2014/main" xmlns="" id="{12087899-F276-4AFE-B7C8-D02F3A223E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04950" y="555429"/>
            <a:ext cx="19051" cy="225622"/>
          </a:xfrm>
          <a:custGeom>
            <a:avLst/>
            <a:gdLst/>
            <a:ahLst/>
            <a:cxnLst/>
            <a:rect l="0" t="0" r="0" b="0"/>
            <a:pathLst>
              <a:path w="19051" h="225622">
                <a:moveTo>
                  <a:pt x="19050" y="3371"/>
                </a:moveTo>
                <a:lnTo>
                  <a:pt x="19050" y="3371"/>
                </a:lnTo>
                <a:lnTo>
                  <a:pt x="15679" y="0"/>
                </a:lnTo>
                <a:lnTo>
                  <a:pt x="14686" y="418"/>
                </a:lnTo>
                <a:lnTo>
                  <a:pt x="9590" y="25072"/>
                </a:lnTo>
                <a:lnTo>
                  <a:pt x="7310" y="63580"/>
                </a:lnTo>
                <a:lnTo>
                  <a:pt x="3264" y="107367"/>
                </a:lnTo>
                <a:lnTo>
                  <a:pt x="967" y="154991"/>
                </a:lnTo>
                <a:lnTo>
                  <a:pt x="287" y="198108"/>
                </a:lnTo>
                <a:lnTo>
                  <a:pt x="0" y="2256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789">
            <a:extLst>
              <a:ext uri="{FF2B5EF4-FFF2-40B4-BE49-F238E27FC236}">
                <a16:creationId xmlns:a16="http://schemas.microsoft.com/office/drawing/2014/main" xmlns="" id="{7D7351C0-A4C4-4198-971C-7F38D688AA5A}"/>
              </a:ext>
            </a:extLst>
          </p:cNvPr>
          <p:cNvGrpSpPr/>
          <p:nvPr/>
        </p:nvGrpSpPr>
        <p:grpSpPr>
          <a:xfrm>
            <a:off x="2165350" y="527464"/>
            <a:ext cx="419101" cy="328781"/>
            <a:chOff x="2165350" y="527464"/>
            <a:chExt cx="419101" cy="328781"/>
          </a:xfrm>
        </p:grpSpPr>
        <p:sp>
          <p:nvSpPr>
            <p:cNvPr id="10" name="SMARTInkShape-3722">
              <a:extLst>
                <a:ext uri="{FF2B5EF4-FFF2-40B4-BE49-F238E27FC236}">
                  <a16:creationId xmlns:a16="http://schemas.microsoft.com/office/drawing/2014/main" xmlns="" id="{5D4F5900-6650-47C0-81E9-B9B4EAF451F3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2431681" y="640205"/>
              <a:ext cx="152770" cy="163656"/>
            </a:xfrm>
            <a:custGeom>
              <a:avLst/>
              <a:gdLst/>
              <a:ahLst/>
              <a:cxnLst/>
              <a:rect l="0" t="0" r="0" b="0"/>
              <a:pathLst>
                <a:path w="152770" h="163656">
                  <a:moveTo>
                    <a:pt x="13069" y="70995"/>
                  </a:moveTo>
                  <a:lnTo>
                    <a:pt x="13069" y="70995"/>
                  </a:lnTo>
                  <a:lnTo>
                    <a:pt x="16440" y="70995"/>
                  </a:lnTo>
                  <a:lnTo>
                    <a:pt x="36834" y="62157"/>
                  </a:lnTo>
                  <a:lnTo>
                    <a:pt x="43152" y="56248"/>
                  </a:lnTo>
                  <a:lnTo>
                    <a:pt x="50675" y="43107"/>
                  </a:lnTo>
                  <a:lnTo>
                    <a:pt x="59538" y="16333"/>
                  </a:lnTo>
                  <a:lnTo>
                    <a:pt x="59570" y="10564"/>
                  </a:lnTo>
                  <a:lnTo>
                    <a:pt x="58181" y="6013"/>
                  </a:lnTo>
                  <a:lnTo>
                    <a:pt x="55844" y="2274"/>
                  </a:lnTo>
                  <a:lnTo>
                    <a:pt x="52874" y="487"/>
                  </a:lnTo>
                  <a:lnTo>
                    <a:pt x="49483" y="0"/>
                  </a:lnTo>
                  <a:lnTo>
                    <a:pt x="45812" y="382"/>
                  </a:lnTo>
                  <a:lnTo>
                    <a:pt x="27161" y="14403"/>
                  </a:lnTo>
                  <a:lnTo>
                    <a:pt x="10502" y="46544"/>
                  </a:lnTo>
                  <a:lnTo>
                    <a:pt x="0" y="87347"/>
                  </a:lnTo>
                  <a:lnTo>
                    <a:pt x="2533" y="123975"/>
                  </a:lnTo>
                  <a:lnTo>
                    <a:pt x="12385" y="144401"/>
                  </a:lnTo>
                  <a:lnTo>
                    <a:pt x="18963" y="153799"/>
                  </a:lnTo>
                  <a:lnTo>
                    <a:pt x="32520" y="159359"/>
                  </a:lnTo>
                  <a:lnTo>
                    <a:pt x="72044" y="163655"/>
                  </a:lnTo>
                  <a:lnTo>
                    <a:pt x="107013" y="163212"/>
                  </a:lnTo>
                  <a:lnTo>
                    <a:pt x="152769" y="15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23">
              <a:extLst>
                <a:ext uri="{FF2B5EF4-FFF2-40B4-BE49-F238E27FC236}">
                  <a16:creationId xmlns:a16="http://schemas.microsoft.com/office/drawing/2014/main" xmlns="" id="{B2FE9F8C-D506-4CA4-822B-81BB06CF8C4F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2165350" y="527464"/>
              <a:ext cx="241301" cy="328781"/>
            </a:xfrm>
            <a:custGeom>
              <a:avLst/>
              <a:gdLst/>
              <a:ahLst/>
              <a:cxnLst/>
              <a:rect l="0" t="0" r="0" b="0"/>
              <a:pathLst>
                <a:path w="241301" h="328781">
                  <a:moveTo>
                    <a:pt x="0" y="37686"/>
                  </a:moveTo>
                  <a:lnTo>
                    <a:pt x="0" y="37686"/>
                  </a:lnTo>
                  <a:lnTo>
                    <a:pt x="0" y="32219"/>
                  </a:lnTo>
                  <a:lnTo>
                    <a:pt x="706" y="31924"/>
                  </a:lnTo>
                  <a:lnTo>
                    <a:pt x="3371" y="31598"/>
                  </a:lnTo>
                  <a:lnTo>
                    <a:pt x="12209" y="38155"/>
                  </a:lnTo>
                  <a:lnTo>
                    <a:pt x="20394" y="59149"/>
                  </a:lnTo>
                  <a:lnTo>
                    <a:pt x="27288" y="94453"/>
                  </a:lnTo>
                  <a:lnTo>
                    <a:pt x="33530" y="127592"/>
                  </a:lnTo>
                  <a:lnTo>
                    <a:pt x="41008" y="165133"/>
                  </a:lnTo>
                  <a:lnTo>
                    <a:pt x="49035" y="202985"/>
                  </a:lnTo>
                  <a:lnTo>
                    <a:pt x="57306" y="239093"/>
                  </a:lnTo>
                  <a:lnTo>
                    <a:pt x="69896" y="285510"/>
                  </a:lnTo>
                  <a:lnTo>
                    <a:pt x="82564" y="315962"/>
                  </a:lnTo>
                  <a:lnTo>
                    <a:pt x="89611" y="326464"/>
                  </a:lnTo>
                  <a:lnTo>
                    <a:pt x="91491" y="328277"/>
                  </a:lnTo>
                  <a:lnTo>
                    <a:pt x="92744" y="328780"/>
                  </a:lnTo>
                  <a:lnTo>
                    <a:pt x="101828" y="286327"/>
                  </a:lnTo>
                  <a:lnTo>
                    <a:pt x="106136" y="243767"/>
                  </a:lnTo>
                  <a:lnTo>
                    <a:pt x="109294" y="201053"/>
                  </a:lnTo>
                  <a:lnTo>
                    <a:pt x="113311" y="171869"/>
                  </a:lnTo>
                  <a:lnTo>
                    <a:pt x="114346" y="171592"/>
                  </a:lnTo>
                  <a:lnTo>
                    <a:pt x="119880" y="182725"/>
                  </a:lnTo>
                  <a:lnTo>
                    <a:pt x="141410" y="227330"/>
                  </a:lnTo>
                  <a:lnTo>
                    <a:pt x="164732" y="267241"/>
                  </a:lnTo>
                  <a:lnTo>
                    <a:pt x="179886" y="288676"/>
                  </a:lnTo>
                  <a:lnTo>
                    <a:pt x="191427" y="296934"/>
                  </a:lnTo>
                  <a:lnTo>
                    <a:pt x="196057" y="297301"/>
                  </a:lnTo>
                  <a:lnTo>
                    <a:pt x="199849" y="295429"/>
                  </a:lnTo>
                  <a:lnTo>
                    <a:pt x="203083" y="292065"/>
                  </a:lnTo>
                  <a:lnTo>
                    <a:pt x="214376" y="267104"/>
                  </a:lnTo>
                  <a:lnTo>
                    <a:pt x="220632" y="237251"/>
                  </a:lnTo>
                  <a:lnTo>
                    <a:pt x="224353" y="197643"/>
                  </a:lnTo>
                  <a:lnTo>
                    <a:pt x="224357" y="173252"/>
                  </a:lnTo>
                  <a:lnTo>
                    <a:pt x="223655" y="147113"/>
                  </a:lnTo>
                  <a:lnTo>
                    <a:pt x="223187" y="121221"/>
                  </a:lnTo>
                  <a:lnTo>
                    <a:pt x="222875" y="95492"/>
                  </a:lnTo>
                  <a:lnTo>
                    <a:pt x="221822" y="49972"/>
                  </a:lnTo>
                  <a:lnTo>
                    <a:pt x="217279" y="5279"/>
                  </a:lnTo>
                  <a:lnTo>
                    <a:pt x="216819" y="1265"/>
                  </a:lnTo>
                  <a:lnTo>
                    <a:pt x="217218" y="0"/>
                  </a:lnTo>
                  <a:lnTo>
                    <a:pt x="218190" y="567"/>
                  </a:lnTo>
                  <a:lnTo>
                    <a:pt x="241300" y="37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90">
            <a:extLst>
              <a:ext uri="{FF2B5EF4-FFF2-40B4-BE49-F238E27FC236}">
                <a16:creationId xmlns:a16="http://schemas.microsoft.com/office/drawing/2014/main" xmlns="" id="{137FB653-1705-445C-B239-1B8375299BD9}"/>
              </a:ext>
            </a:extLst>
          </p:cNvPr>
          <p:cNvGrpSpPr/>
          <p:nvPr/>
        </p:nvGrpSpPr>
        <p:grpSpPr>
          <a:xfrm>
            <a:off x="3086983" y="458083"/>
            <a:ext cx="684918" cy="337962"/>
            <a:chOff x="3086983" y="458083"/>
            <a:chExt cx="684918" cy="337962"/>
          </a:xfrm>
        </p:grpSpPr>
        <p:sp>
          <p:nvSpPr>
            <p:cNvPr id="13" name="SMARTInkShape-3724">
              <a:extLst>
                <a:ext uri="{FF2B5EF4-FFF2-40B4-BE49-F238E27FC236}">
                  <a16:creationId xmlns:a16="http://schemas.microsoft.com/office/drawing/2014/main" xmlns="" id="{B1629B93-517E-4CA5-8C73-BBD4018A517D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3581294" y="548958"/>
              <a:ext cx="190607" cy="125032"/>
            </a:xfrm>
            <a:custGeom>
              <a:avLst/>
              <a:gdLst/>
              <a:ahLst/>
              <a:cxnLst/>
              <a:rect l="0" t="0" r="0" b="0"/>
              <a:pathLst>
                <a:path w="190607" h="125032">
                  <a:moveTo>
                    <a:pt x="12806" y="73342"/>
                  </a:moveTo>
                  <a:lnTo>
                    <a:pt x="12806" y="73342"/>
                  </a:lnTo>
                  <a:lnTo>
                    <a:pt x="16177" y="73342"/>
                  </a:lnTo>
                  <a:lnTo>
                    <a:pt x="25015" y="69971"/>
                  </a:lnTo>
                  <a:lnTo>
                    <a:pt x="45008" y="52372"/>
                  </a:lnTo>
                  <a:lnTo>
                    <a:pt x="61395" y="28513"/>
                  </a:lnTo>
                  <a:lnTo>
                    <a:pt x="65445" y="16729"/>
                  </a:lnTo>
                  <a:lnTo>
                    <a:pt x="64894" y="6788"/>
                  </a:lnTo>
                  <a:lnTo>
                    <a:pt x="63053" y="3573"/>
                  </a:lnTo>
                  <a:lnTo>
                    <a:pt x="60415" y="1429"/>
                  </a:lnTo>
                  <a:lnTo>
                    <a:pt x="57246" y="0"/>
                  </a:lnTo>
                  <a:lnTo>
                    <a:pt x="46197" y="4057"/>
                  </a:lnTo>
                  <a:lnTo>
                    <a:pt x="32585" y="13621"/>
                  </a:lnTo>
                  <a:lnTo>
                    <a:pt x="13727" y="35578"/>
                  </a:lnTo>
                  <a:lnTo>
                    <a:pt x="3573" y="54206"/>
                  </a:lnTo>
                  <a:lnTo>
                    <a:pt x="0" y="72363"/>
                  </a:lnTo>
                  <a:lnTo>
                    <a:pt x="35" y="81156"/>
                  </a:lnTo>
                  <a:lnTo>
                    <a:pt x="5719" y="98452"/>
                  </a:lnTo>
                  <a:lnTo>
                    <a:pt x="10198" y="107015"/>
                  </a:lnTo>
                  <a:lnTo>
                    <a:pt x="22701" y="118412"/>
                  </a:lnTo>
                  <a:lnTo>
                    <a:pt x="29986" y="122438"/>
                  </a:lnTo>
                  <a:lnTo>
                    <a:pt x="49369" y="125031"/>
                  </a:lnTo>
                  <a:lnTo>
                    <a:pt x="89726" y="120642"/>
                  </a:lnTo>
                  <a:lnTo>
                    <a:pt x="123193" y="114826"/>
                  </a:lnTo>
                  <a:lnTo>
                    <a:pt x="168123" y="108290"/>
                  </a:lnTo>
                  <a:lnTo>
                    <a:pt x="190606" y="10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25">
              <a:extLst>
                <a:ext uri="{FF2B5EF4-FFF2-40B4-BE49-F238E27FC236}">
                  <a16:creationId xmlns:a16="http://schemas.microsoft.com/office/drawing/2014/main" xmlns="" id="{D5EAA53E-12EB-4F00-8D1A-16204725DBF7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461630" y="596900"/>
              <a:ext cx="100721" cy="103873"/>
            </a:xfrm>
            <a:custGeom>
              <a:avLst/>
              <a:gdLst/>
              <a:ahLst/>
              <a:cxnLst/>
              <a:rect l="0" t="0" r="0" b="0"/>
              <a:pathLst>
                <a:path w="100721" h="103873">
                  <a:moveTo>
                    <a:pt x="5470" y="19050"/>
                  </a:moveTo>
                  <a:lnTo>
                    <a:pt x="5470" y="19050"/>
                  </a:lnTo>
                  <a:lnTo>
                    <a:pt x="2099" y="15679"/>
                  </a:lnTo>
                  <a:lnTo>
                    <a:pt x="1106" y="15392"/>
                  </a:lnTo>
                  <a:lnTo>
                    <a:pt x="444" y="15905"/>
                  </a:lnTo>
                  <a:lnTo>
                    <a:pt x="3" y="16954"/>
                  </a:lnTo>
                  <a:lnTo>
                    <a:pt x="0" y="34550"/>
                  </a:lnTo>
                  <a:lnTo>
                    <a:pt x="10672" y="80159"/>
                  </a:lnTo>
                  <a:lnTo>
                    <a:pt x="17424" y="94188"/>
                  </a:lnTo>
                  <a:lnTo>
                    <a:pt x="25129" y="101833"/>
                  </a:lnTo>
                  <a:lnTo>
                    <a:pt x="29160" y="103872"/>
                  </a:lnTo>
                  <a:lnTo>
                    <a:pt x="33963" y="103115"/>
                  </a:lnTo>
                  <a:lnTo>
                    <a:pt x="44944" y="96629"/>
                  </a:lnTo>
                  <a:lnTo>
                    <a:pt x="64172" y="65784"/>
                  </a:lnTo>
                  <a:lnTo>
                    <a:pt x="89381" y="20606"/>
                  </a:lnTo>
                  <a:lnTo>
                    <a:pt x="100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26">
              <a:extLst>
                <a:ext uri="{FF2B5EF4-FFF2-40B4-BE49-F238E27FC236}">
                  <a16:creationId xmlns:a16="http://schemas.microsoft.com/office/drawing/2014/main" xmlns="" id="{8EEDF7FE-B075-4AAC-85DE-B5400AA1C25F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3304557" y="621934"/>
              <a:ext cx="124444" cy="123755"/>
            </a:xfrm>
            <a:custGeom>
              <a:avLst/>
              <a:gdLst/>
              <a:ahLst/>
              <a:cxnLst/>
              <a:rect l="0" t="0" r="0" b="0"/>
              <a:pathLst>
                <a:path w="124444" h="123755">
                  <a:moveTo>
                    <a:pt x="67293" y="63866"/>
                  </a:moveTo>
                  <a:lnTo>
                    <a:pt x="67293" y="63866"/>
                  </a:lnTo>
                  <a:lnTo>
                    <a:pt x="70664" y="50382"/>
                  </a:lnTo>
                  <a:lnTo>
                    <a:pt x="68556" y="38118"/>
                  </a:lnTo>
                  <a:lnTo>
                    <a:pt x="63199" y="21194"/>
                  </a:lnTo>
                  <a:lnTo>
                    <a:pt x="62447" y="16368"/>
                  </a:lnTo>
                  <a:lnTo>
                    <a:pt x="55967" y="7243"/>
                  </a:lnTo>
                  <a:lnTo>
                    <a:pt x="51275" y="2834"/>
                  </a:lnTo>
                  <a:lnTo>
                    <a:pt x="46737" y="600"/>
                  </a:lnTo>
                  <a:lnTo>
                    <a:pt x="37931" y="0"/>
                  </a:lnTo>
                  <a:lnTo>
                    <a:pt x="21669" y="6999"/>
                  </a:lnTo>
                  <a:lnTo>
                    <a:pt x="11502" y="21659"/>
                  </a:lnTo>
                  <a:lnTo>
                    <a:pt x="3691" y="41579"/>
                  </a:lnTo>
                  <a:lnTo>
                    <a:pt x="0" y="72628"/>
                  </a:lnTo>
                  <a:lnTo>
                    <a:pt x="4716" y="109080"/>
                  </a:lnTo>
                  <a:lnTo>
                    <a:pt x="6525" y="115175"/>
                  </a:lnTo>
                  <a:lnTo>
                    <a:pt x="9142" y="119239"/>
                  </a:lnTo>
                  <a:lnTo>
                    <a:pt x="12298" y="121948"/>
                  </a:lnTo>
                  <a:lnTo>
                    <a:pt x="15813" y="123754"/>
                  </a:lnTo>
                  <a:lnTo>
                    <a:pt x="20273" y="122841"/>
                  </a:lnTo>
                  <a:lnTo>
                    <a:pt x="30873" y="116183"/>
                  </a:lnTo>
                  <a:lnTo>
                    <a:pt x="59283" y="76696"/>
                  </a:lnTo>
                  <a:lnTo>
                    <a:pt x="69388" y="54968"/>
                  </a:lnTo>
                  <a:lnTo>
                    <a:pt x="72457" y="45800"/>
                  </a:lnTo>
                  <a:lnTo>
                    <a:pt x="74264" y="43355"/>
                  </a:lnTo>
                  <a:lnTo>
                    <a:pt x="76173" y="41726"/>
                  </a:lnTo>
                  <a:lnTo>
                    <a:pt x="78152" y="42050"/>
                  </a:lnTo>
                  <a:lnTo>
                    <a:pt x="82232" y="46174"/>
                  </a:lnTo>
                  <a:lnTo>
                    <a:pt x="105955" y="92711"/>
                  </a:lnTo>
                  <a:lnTo>
                    <a:pt x="124443" y="114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27">
              <a:extLst>
                <a:ext uri="{FF2B5EF4-FFF2-40B4-BE49-F238E27FC236}">
                  <a16:creationId xmlns:a16="http://schemas.microsoft.com/office/drawing/2014/main" xmlns="" id="{42705DEC-6CBC-4A69-B078-B52B2FC43E5F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3086983" y="458083"/>
              <a:ext cx="183268" cy="337962"/>
            </a:xfrm>
            <a:custGeom>
              <a:avLst/>
              <a:gdLst/>
              <a:ahLst/>
              <a:cxnLst/>
              <a:rect l="0" t="0" r="0" b="0"/>
              <a:pathLst>
                <a:path w="183268" h="337962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0000" y="44623"/>
                  </a:lnTo>
                  <a:lnTo>
                    <a:pt x="14067" y="75081"/>
                  </a:lnTo>
                  <a:lnTo>
                    <a:pt x="18226" y="111666"/>
                  </a:lnTo>
                  <a:lnTo>
                    <a:pt x="22426" y="151444"/>
                  </a:lnTo>
                  <a:lnTo>
                    <a:pt x="26645" y="192642"/>
                  </a:lnTo>
                  <a:lnTo>
                    <a:pt x="27109" y="234471"/>
                  </a:lnTo>
                  <a:lnTo>
                    <a:pt x="25669" y="273758"/>
                  </a:lnTo>
                  <a:lnTo>
                    <a:pt x="24858" y="316853"/>
                  </a:lnTo>
                  <a:lnTo>
                    <a:pt x="24584" y="337961"/>
                  </a:lnTo>
                  <a:lnTo>
                    <a:pt x="26404" y="295687"/>
                  </a:lnTo>
                  <a:lnTo>
                    <a:pt x="31706" y="266392"/>
                  </a:lnTo>
                  <a:lnTo>
                    <a:pt x="50557" y="220283"/>
                  </a:lnTo>
                  <a:lnTo>
                    <a:pt x="80330" y="175788"/>
                  </a:lnTo>
                  <a:lnTo>
                    <a:pt x="93067" y="162304"/>
                  </a:lnTo>
                  <a:lnTo>
                    <a:pt x="103432" y="156311"/>
                  </a:lnTo>
                  <a:lnTo>
                    <a:pt x="108172" y="156124"/>
                  </a:lnTo>
                  <a:lnTo>
                    <a:pt x="117200" y="159679"/>
                  </a:lnTo>
                  <a:lnTo>
                    <a:pt x="133588" y="179727"/>
                  </a:lnTo>
                  <a:lnTo>
                    <a:pt x="147949" y="218812"/>
                  </a:lnTo>
                  <a:lnTo>
                    <a:pt x="157581" y="262804"/>
                  </a:lnTo>
                  <a:lnTo>
                    <a:pt x="166277" y="295718"/>
                  </a:lnTo>
                  <a:lnTo>
                    <a:pt x="169118" y="300567"/>
                  </a:lnTo>
                  <a:lnTo>
                    <a:pt x="172423" y="303800"/>
                  </a:lnTo>
                  <a:lnTo>
                    <a:pt x="183267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791">
            <a:extLst>
              <a:ext uri="{FF2B5EF4-FFF2-40B4-BE49-F238E27FC236}">
                <a16:creationId xmlns:a16="http://schemas.microsoft.com/office/drawing/2014/main" xmlns="" id="{C42B6223-F81A-4F17-BE01-8EA4BF6E2A39}"/>
              </a:ext>
            </a:extLst>
          </p:cNvPr>
          <p:cNvGrpSpPr/>
          <p:nvPr/>
        </p:nvGrpSpPr>
        <p:grpSpPr>
          <a:xfrm>
            <a:off x="4327042" y="504342"/>
            <a:ext cx="473636" cy="244959"/>
            <a:chOff x="4327042" y="504342"/>
            <a:chExt cx="473636" cy="244959"/>
          </a:xfrm>
        </p:grpSpPr>
        <p:sp>
          <p:nvSpPr>
            <p:cNvPr id="18" name="SMARTInkShape-3728">
              <a:extLst>
                <a:ext uri="{FF2B5EF4-FFF2-40B4-BE49-F238E27FC236}">
                  <a16:creationId xmlns:a16="http://schemas.microsoft.com/office/drawing/2014/main" xmlns="" id="{1886BB8A-FE5A-4D04-B534-78BD2691577E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641422" y="520700"/>
              <a:ext cx="159256" cy="189183"/>
            </a:xfrm>
            <a:custGeom>
              <a:avLst/>
              <a:gdLst/>
              <a:ahLst/>
              <a:cxnLst/>
              <a:rect l="0" t="0" r="0" b="0"/>
              <a:pathLst>
                <a:path w="159256" h="189183">
                  <a:moveTo>
                    <a:pt x="89328" y="50800"/>
                  </a:moveTo>
                  <a:lnTo>
                    <a:pt x="89328" y="50800"/>
                  </a:lnTo>
                  <a:lnTo>
                    <a:pt x="77394" y="36985"/>
                  </a:lnTo>
                  <a:lnTo>
                    <a:pt x="75022" y="33123"/>
                  </a:lnTo>
                  <a:lnTo>
                    <a:pt x="66742" y="26951"/>
                  </a:lnTo>
                  <a:lnTo>
                    <a:pt x="55301" y="22562"/>
                  </a:lnTo>
                  <a:lnTo>
                    <a:pt x="40808" y="20611"/>
                  </a:lnTo>
                  <a:lnTo>
                    <a:pt x="24960" y="27270"/>
                  </a:lnTo>
                  <a:lnTo>
                    <a:pt x="16783" y="32996"/>
                  </a:lnTo>
                  <a:lnTo>
                    <a:pt x="5815" y="50648"/>
                  </a:lnTo>
                  <a:lnTo>
                    <a:pt x="0" y="73310"/>
                  </a:lnTo>
                  <a:lnTo>
                    <a:pt x="1398" y="113130"/>
                  </a:lnTo>
                  <a:lnTo>
                    <a:pt x="11847" y="150642"/>
                  </a:lnTo>
                  <a:lnTo>
                    <a:pt x="24789" y="170904"/>
                  </a:lnTo>
                  <a:lnTo>
                    <a:pt x="41829" y="183672"/>
                  </a:lnTo>
                  <a:lnTo>
                    <a:pt x="51312" y="188065"/>
                  </a:lnTo>
                  <a:lnTo>
                    <a:pt x="71256" y="189182"/>
                  </a:lnTo>
                  <a:lnTo>
                    <a:pt x="91879" y="184270"/>
                  </a:lnTo>
                  <a:lnTo>
                    <a:pt x="122617" y="168193"/>
                  </a:lnTo>
                  <a:lnTo>
                    <a:pt x="141047" y="151188"/>
                  </a:lnTo>
                  <a:lnTo>
                    <a:pt x="153001" y="129989"/>
                  </a:lnTo>
                  <a:lnTo>
                    <a:pt x="159255" y="105751"/>
                  </a:lnTo>
                  <a:lnTo>
                    <a:pt x="158103" y="65749"/>
                  </a:lnTo>
                  <a:lnTo>
                    <a:pt x="152585" y="42157"/>
                  </a:lnTo>
                  <a:lnTo>
                    <a:pt x="139785" y="25557"/>
                  </a:lnTo>
                  <a:lnTo>
                    <a:pt x="121631" y="14181"/>
                  </a:lnTo>
                  <a:lnTo>
                    <a:pt x="76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29">
              <a:extLst>
                <a:ext uri="{FF2B5EF4-FFF2-40B4-BE49-F238E27FC236}">
                  <a16:creationId xmlns:a16="http://schemas.microsoft.com/office/drawing/2014/main" xmlns="" id="{FF2596CA-E0B2-4CDF-87BD-F8ED7514442A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472944" y="549079"/>
              <a:ext cx="112581" cy="174342"/>
            </a:xfrm>
            <a:custGeom>
              <a:avLst/>
              <a:gdLst/>
              <a:ahLst/>
              <a:cxnLst/>
              <a:rect l="0" t="0" r="0" b="0"/>
              <a:pathLst>
                <a:path w="112581" h="174342">
                  <a:moveTo>
                    <a:pt x="48256" y="3371"/>
                  </a:moveTo>
                  <a:lnTo>
                    <a:pt x="48256" y="3371"/>
                  </a:lnTo>
                  <a:lnTo>
                    <a:pt x="44885" y="0"/>
                  </a:lnTo>
                  <a:lnTo>
                    <a:pt x="37586" y="226"/>
                  </a:lnTo>
                  <a:lnTo>
                    <a:pt x="32676" y="1275"/>
                  </a:lnTo>
                  <a:lnTo>
                    <a:pt x="23457" y="11847"/>
                  </a:lnTo>
                  <a:lnTo>
                    <a:pt x="6042" y="47379"/>
                  </a:lnTo>
                  <a:lnTo>
                    <a:pt x="0" y="81321"/>
                  </a:lnTo>
                  <a:lnTo>
                    <a:pt x="1581" y="118190"/>
                  </a:lnTo>
                  <a:lnTo>
                    <a:pt x="9889" y="149183"/>
                  </a:lnTo>
                  <a:lnTo>
                    <a:pt x="21091" y="163661"/>
                  </a:lnTo>
                  <a:lnTo>
                    <a:pt x="28029" y="169498"/>
                  </a:lnTo>
                  <a:lnTo>
                    <a:pt x="34772" y="172683"/>
                  </a:lnTo>
                  <a:lnTo>
                    <a:pt x="47907" y="174341"/>
                  </a:lnTo>
                  <a:lnTo>
                    <a:pt x="73945" y="164566"/>
                  </a:lnTo>
                  <a:lnTo>
                    <a:pt x="97260" y="141522"/>
                  </a:lnTo>
                  <a:lnTo>
                    <a:pt x="110832" y="108981"/>
                  </a:lnTo>
                  <a:lnTo>
                    <a:pt x="112580" y="69157"/>
                  </a:lnTo>
                  <a:lnTo>
                    <a:pt x="106478" y="46250"/>
                  </a:lnTo>
                  <a:lnTo>
                    <a:pt x="101887" y="36190"/>
                  </a:lnTo>
                  <a:lnTo>
                    <a:pt x="89260" y="23131"/>
                  </a:lnTo>
                  <a:lnTo>
                    <a:pt x="81942" y="18661"/>
                  </a:lnTo>
                  <a:lnTo>
                    <a:pt x="68166" y="15576"/>
                  </a:lnTo>
                  <a:lnTo>
                    <a:pt x="61529" y="15741"/>
                  </a:lnTo>
                  <a:lnTo>
                    <a:pt x="57810" y="17262"/>
                  </a:lnTo>
                  <a:lnTo>
                    <a:pt x="56037" y="19687"/>
                  </a:lnTo>
                  <a:lnTo>
                    <a:pt x="54606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30">
              <a:extLst>
                <a:ext uri="{FF2B5EF4-FFF2-40B4-BE49-F238E27FC236}">
                  <a16:creationId xmlns:a16="http://schemas.microsoft.com/office/drawing/2014/main" xmlns="" id="{F3CC142E-CF6E-406A-B043-273EFF56A2B3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327042" y="504342"/>
              <a:ext cx="60809" cy="244959"/>
            </a:xfrm>
            <a:custGeom>
              <a:avLst/>
              <a:gdLst/>
              <a:ahLst/>
              <a:cxnLst/>
              <a:rect l="0" t="0" r="0" b="0"/>
              <a:pathLst>
                <a:path w="60809" h="244959">
                  <a:moveTo>
                    <a:pt x="3658" y="3658"/>
                  </a:moveTo>
                  <a:lnTo>
                    <a:pt x="3658" y="3658"/>
                  </a:lnTo>
                  <a:lnTo>
                    <a:pt x="287" y="3658"/>
                  </a:lnTo>
                  <a:lnTo>
                    <a:pt x="0" y="2952"/>
                  </a:lnTo>
                  <a:lnTo>
                    <a:pt x="1562" y="287"/>
                  </a:lnTo>
                  <a:lnTo>
                    <a:pt x="2260" y="0"/>
                  </a:lnTo>
                  <a:lnTo>
                    <a:pt x="2726" y="513"/>
                  </a:lnTo>
                  <a:lnTo>
                    <a:pt x="12442" y="40102"/>
                  </a:lnTo>
                  <a:lnTo>
                    <a:pt x="21939" y="81641"/>
                  </a:lnTo>
                  <a:lnTo>
                    <a:pt x="26948" y="126326"/>
                  </a:lnTo>
                  <a:lnTo>
                    <a:pt x="35175" y="170845"/>
                  </a:lnTo>
                  <a:lnTo>
                    <a:pt x="46233" y="217880"/>
                  </a:lnTo>
                  <a:lnTo>
                    <a:pt x="60808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792">
            <a:extLst>
              <a:ext uri="{FF2B5EF4-FFF2-40B4-BE49-F238E27FC236}">
                <a16:creationId xmlns:a16="http://schemas.microsoft.com/office/drawing/2014/main" xmlns="" id="{6F7D85A7-E6B9-4843-98EC-D8823F60F468}"/>
              </a:ext>
            </a:extLst>
          </p:cNvPr>
          <p:cNvGrpSpPr/>
          <p:nvPr/>
        </p:nvGrpSpPr>
        <p:grpSpPr>
          <a:xfrm>
            <a:off x="5238750" y="298439"/>
            <a:ext cx="1270001" cy="505868"/>
            <a:chOff x="5238750" y="298439"/>
            <a:chExt cx="1270001" cy="505868"/>
          </a:xfrm>
        </p:grpSpPr>
        <p:sp>
          <p:nvSpPr>
            <p:cNvPr id="22" name="SMARTInkShape-3731">
              <a:extLst>
                <a:ext uri="{FF2B5EF4-FFF2-40B4-BE49-F238E27FC236}">
                  <a16:creationId xmlns:a16="http://schemas.microsoft.com/office/drawing/2014/main" xmlns="" id="{0D36C4AE-D5ED-4CD2-A870-4FAB10DB8F3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6357756" y="431800"/>
              <a:ext cx="150995" cy="5959"/>
            </a:xfrm>
            <a:custGeom>
              <a:avLst/>
              <a:gdLst/>
              <a:ahLst/>
              <a:cxnLst/>
              <a:rect l="0" t="0" r="0" b="0"/>
              <a:pathLst>
                <a:path w="150995" h="5959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38356" y="4364"/>
                  </a:lnTo>
                  <a:lnTo>
                    <a:pt x="85732" y="5958"/>
                  </a:lnTo>
                  <a:lnTo>
                    <a:pt x="129479" y="2902"/>
                  </a:lnTo>
                  <a:lnTo>
                    <a:pt x="150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32">
              <a:extLst>
                <a:ext uri="{FF2B5EF4-FFF2-40B4-BE49-F238E27FC236}">
                  <a16:creationId xmlns:a16="http://schemas.microsoft.com/office/drawing/2014/main" xmlns="" id="{465040B7-9F19-4086-902C-9B761F6DA1FA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6382942" y="298439"/>
              <a:ext cx="105973" cy="273542"/>
            </a:xfrm>
            <a:custGeom>
              <a:avLst/>
              <a:gdLst/>
              <a:ahLst/>
              <a:cxnLst/>
              <a:rect l="0" t="0" r="0" b="0"/>
              <a:pathLst>
                <a:path w="105973" h="273542">
                  <a:moveTo>
                    <a:pt x="87708" y="31761"/>
                  </a:moveTo>
                  <a:lnTo>
                    <a:pt x="87708" y="31761"/>
                  </a:lnTo>
                  <a:lnTo>
                    <a:pt x="104993" y="0"/>
                  </a:lnTo>
                  <a:lnTo>
                    <a:pt x="105581" y="709"/>
                  </a:lnTo>
                  <a:lnTo>
                    <a:pt x="105972" y="2593"/>
                  </a:lnTo>
                  <a:lnTo>
                    <a:pt x="87030" y="41809"/>
                  </a:lnTo>
                  <a:lnTo>
                    <a:pt x="68457" y="87733"/>
                  </a:lnTo>
                  <a:lnTo>
                    <a:pt x="55868" y="122960"/>
                  </a:lnTo>
                  <a:lnTo>
                    <a:pt x="41337" y="157901"/>
                  </a:lnTo>
                  <a:lnTo>
                    <a:pt x="26176" y="190834"/>
                  </a:lnTo>
                  <a:lnTo>
                    <a:pt x="7857" y="231764"/>
                  </a:lnTo>
                  <a:lnTo>
                    <a:pt x="0" y="270436"/>
                  </a:lnTo>
                  <a:lnTo>
                    <a:pt x="1720" y="272722"/>
                  </a:lnTo>
                  <a:lnTo>
                    <a:pt x="4982" y="273541"/>
                  </a:lnTo>
                  <a:lnTo>
                    <a:pt x="14957" y="271863"/>
                  </a:lnTo>
                  <a:lnTo>
                    <a:pt x="35734" y="262279"/>
                  </a:lnTo>
                  <a:lnTo>
                    <a:pt x="63958" y="236673"/>
                  </a:lnTo>
                  <a:lnTo>
                    <a:pt x="87708" y="20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33">
              <a:extLst>
                <a:ext uri="{FF2B5EF4-FFF2-40B4-BE49-F238E27FC236}">
                  <a16:creationId xmlns:a16="http://schemas.microsoft.com/office/drawing/2014/main" xmlns="" id="{DC11AC00-0EB1-4A3D-89AE-2B585B3B21DA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025928" y="334108"/>
              <a:ext cx="330423" cy="275235"/>
            </a:xfrm>
            <a:custGeom>
              <a:avLst/>
              <a:gdLst/>
              <a:ahLst/>
              <a:cxnLst/>
              <a:rect l="0" t="0" r="0" b="0"/>
              <a:pathLst>
                <a:path w="330423" h="275235">
                  <a:moveTo>
                    <a:pt x="70072" y="199292"/>
                  </a:moveTo>
                  <a:lnTo>
                    <a:pt x="70072" y="199292"/>
                  </a:lnTo>
                  <a:lnTo>
                    <a:pt x="73443" y="189179"/>
                  </a:lnTo>
                  <a:lnTo>
                    <a:pt x="73217" y="180451"/>
                  </a:lnTo>
                  <a:lnTo>
                    <a:pt x="70764" y="172574"/>
                  </a:lnTo>
                  <a:lnTo>
                    <a:pt x="67322" y="166721"/>
                  </a:lnTo>
                  <a:lnTo>
                    <a:pt x="63300" y="166289"/>
                  </a:lnTo>
                  <a:lnTo>
                    <a:pt x="51305" y="169572"/>
                  </a:lnTo>
                  <a:lnTo>
                    <a:pt x="28684" y="182725"/>
                  </a:lnTo>
                  <a:lnTo>
                    <a:pt x="10850" y="203399"/>
                  </a:lnTo>
                  <a:lnTo>
                    <a:pt x="0" y="227398"/>
                  </a:lnTo>
                  <a:lnTo>
                    <a:pt x="358" y="244004"/>
                  </a:lnTo>
                  <a:lnTo>
                    <a:pt x="8716" y="270918"/>
                  </a:lnTo>
                  <a:lnTo>
                    <a:pt x="12940" y="273854"/>
                  </a:lnTo>
                  <a:lnTo>
                    <a:pt x="25160" y="275234"/>
                  </a:lnTo>
                  <a:lnTo>
                    <a:pt x="39998" y="269733"/>
                  </a:lnTo>
                  <a:lnTo>
                    <a:pt x="56000" y="258116"/>
                  </a:lnTo>
                  <a:lnTo>
                    <a:pt x="80170" y="227069"/>
                  </a:lnTo>
                  <a:lnTo>
                    <a:pt x="100345" y="184082"/>
                  </a:lnTo>
                  <a:lnTo>
                    <a:pt x="110808" y="144790"/>
                  </a:lnTo>
                  <a:lnTo>
                    <a:pt x="118281" y="101456"/>
                  </a:lnTo>
                  <a:lnTo>
                    <a:pt x="123248" y="59854"/>
                  </a:lnTo>
                  <a:lnTo>
                    <a:pt x="125338" y="16160"/>
                  </a:lnTo>
                  <a:lnTo>
                    <a:pt x="123327" y="1954"/>
                  </a:lnTo>
                  <a:lnTo>
                    <a:pt x="121804" y="0"/>
                  </a:lnTo>
                  <a:lnTo>
                    <a:pt x="120082" y="814"/>
                  </a:lnTo>
                  <a:lnTo>
                    <a:pt x="115582" y="9480"/>
                  </a:lnTo>
                  <a:lnTo>
                    <a:pt x="101194" y="55181"/>
                  </a:lnTo>
                  <a:lnTo>
                    <a:pt x="93076" y="88676"/>
                  </a:lnTo>
                  <a:lnTo>
                    <a:pt x="84765" y="124729"/>
                  </a:lnTo>
                  <a:lnTo>
                    <a:pt x="78248" y="160038"/>
                  </a:lnTo>
                  <a:lnTo>
                    <a:pt x="73706" y="193135"/>
                  </a:lnTo>
                  <a:lnTo>
                    <a:pt x="71854" y="232745"/>
                  </a:lnTo>
                  <a:lnTo>
                    <a:pt x="73921" y="248497"/>
                  </a:lnTo>
                  <a:lnTo>
                    <a:pt x="76871" y="253968"/>
                  </a:lnTo>
                  <a:lnTo>
                    <a:pt x="85794" y="261927"/>
                  </a:lnTo>
                  <a:lnTo>
                    <a:pt x="91842" y="262921"/>
                  </a:lnTo>
                  <a:lnTo>
                    <a:pt x="106088" y="260262"/>
                  </a:lnTo>
                  <a:lnTo>
                    <a:pt x="129975" y="247461"/>
                  </a:lnTo>
                  <a:lnTo>
                    <a:pt x="151557" y="226891"/>
                  </a:lnTo>
                  <a:lnTo>
                    <a:pt x="164614" y="199552"/>
                  </a:lnTo>
                  <a:lnTo>
                    <a:pt x="166654" y="181298"/>
                  </a:lnTo>
                  <a:lnTo>
                    <a:pt x="163835" y="158918"/>
                  </a:lnTo>
                  <a:lnTo>
                    <a:pt x="162214" y="153326"/>
                  </a:lnTo>
                  <a:lnTo>
                    <a:pt x="159017" y="151009"/>
                  </a:lnTo>
                  <a:lnTo>
                    <a:pt x="154768" y="150876"/>
                  </a:lnTo>
                  <a:lnTo>
                    <a:pt x="149818" y="152198"/>
                  </a:lnTo>
                  <a:lnTo>
                    <a:pt x="140557" y="163074"/>
                  </a:lnTo>
                  <a:lnTo>
                    <a:pt x="132443" y="180373"/>
                  </a:lnTo>
                  <a:lnTo>
                    <a:pt x="123367" y="222209"/>
                  </a:lnTo>
                  <a:lnTo>
                    <a:pt x="123492" y="249356"/>
                  </a:lnTo>
                  <a:lnTo>
                    <a:pt x="124736" y="258068"/>
                  </a:lnTo>
                  <a:lnTo>
                    <a:pt x="127682" y="264582"/>
                  </a:lnTo>
                  <a:lnTo>
                    <a:pt x="136598" y="273700"/>
                  </a:lnTo>
                  <a:lnTo>
                    <a:pt x="141939" y="275003"/>
                  </a:lnTo>
                  <a:lnTo>
                    <a:pt x="153519" y="272688"/>
                  </a:lnTo>
                  <a:lnTo>
                    <a:pt x="175309" y="260080"/>
                  </a:lnTo>
                  <a:lnTo>
                    <a:pt x="207533" y="225659"/>
                  </a:lnTo>
                  <a:lnTo>
                    <a:pt x="227065" y="201346"/>
                  </a:lnTo>
                  <a:lnTo>
                    <a:pt x="226945" y="202073"/>
                  </a:lnTo>
                  <a:lnTo>
                    <a:pt x="211584" y="248497"/>
                  </a:lnTo>
                  <a:lnTo>
                    <a:pt x="210130" y="259968"/>
                  </a:lnTo>
                  <a:lnTo>
                    <a:pt x="209931" y="257774"/>
                  </a:lnTo>
                  <a:lnTo>
                    <a:pt x="209878" y="255213"/>
                  </a:lnTo>
                  <a:lnTo>
                    <a:pt x="230828" y="217285"/>
                  </a:lnTo>
                  <a:lnTo>
                    <a:pt x="265862" y="170887"/>
                  </a:lnTo>
                  <a:lnTo>
                    <a:pt x="288742" y="149545"/>
                  </a:lnTo>
                  <a:lnTo>
                    <a:pt x="292758" y="147783"/>
                  </a:lnTo>
                  <a:lnTo>
                    <a:pt x="296140" y="147314"/>
                  </a:lnTo>
                  <a:lnTo>
                    <a:pt x="299101" y="147706"/>
                  </a:lnTo>
                  <a:lnTo>
                    <a:pt x="301074" y="150790"/>
                  </a:lnTo>
                  <a:lnTo>
                    <a:pt x="303268" y="161743"/>
                  </a:lnTo>
                  <a:lnTo>
                    <a:pt x="299764" y="206830"/>
                  </a:lnTo>
                  <a:lnTo>
                    <a:pt x="295623" y="249787"/>
                  </a:lnTo>
                  <a:lnTo>
                    <a:pt x="296640" y="252005"/>
                  </a:lnTo>
                  <a:lnTo>
                    <a:pt x="298022" y="252779"/>
                  </a:lnTo>
                  <a:lnTo>
                    <a:pt x="299650" y="252589"/>
                  </a:lnTo>
                  <a:lnTo>
                    <a:pt x="301440" y="251756"/>
                  </a:lnTo>
                  <a:lnTo>
                    <a:pt x="330422" y="218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34">
              <a:extLst>
                <a:ext uri="{FF2B5EF4-FFF2-40B4-BE49-F238E27FC236}">
                  <a16:creationId xmlns:a16="http://schemas.microsoft.com/office/drawing/2014/main" xmlns="" id="{4E18DD91-B714-40C5-AEE5-913374EDB444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809489" y="494933"/>
              <a:ext cx="176711" cy="121592"/>
            </a:xfrm>
            <a:custGeom>
              <a:avLst/>
              <a:gdLst/>
              <a:ahLst/>
              <a:cxnLst/>
              <a:rect l="0" t="0" r="0" b="0"/>
              <a:pathLst>
                <a:path w="176711" h="121592">
                  <a:moveTo>
                    <a:pt x="19811" y="57517"/>
                  </a:moveTo>
                  <a:lnTo>
                    <a:pt x="19811" y="57517"/>
                  </a:lnTo>
                  <a:lnTo>
                    <a:pt x="23182" y="57517"/>
                  </a:lnTo>
                  <a:lnTo>
                    <a:pt x="26718" y="55636"/>
                  </a:lnTo>
                  <a:lnTo>
                    <a:pt x="41886" y="40911"/>
                  </a:lnTo>
                  <a:lnTo>
                    <a:pt x="58893" y="15924"/>
                  </a:lnTo>
                  <a:lnTo>
                    <a:pt x="58566" y="12149"/>
                  </a:lnTo>
                  <a:lnTo>
                    <a:pt x="56230" y="8927"/>
                  </a:lnTo>
                  <a:lnTo>
                    <a:pt x="52557" y="6074"/>
                  </a:lnTo>
                  <a:lnTo>
                    <a:pt x="47992" y="4877"/>
                  </a:lnTo>
                  <a:lnTo>
                    <a:pt x="37275" y="5429"/>
                  </a:lnTo>
                  <a:lnTo>
                    <a:pt x="15971" y="19819"/>
                  </a:lnTo>
                  <a:lnTo>
                    <a:pt x="5639" y="37940"/>
                  </a:lnTo>
                  <a:lnTo>
                    <a:pt x="106" y="58694"/>
                  </a:lnTo>
                  <a:lnTo>
                    <a:pt x="0" y="77325"/>
                  </a:lnTo>
                  <a:lnTo>
                    <a:pt x="7277" y="103681"/>
                  </a:lnTo>
                  <a:lnTo>
                    <a:pt x="16358" y="115194"/>
                  </a:lnTo>
                  <a:lnTo>
                    <a:pt x="21742" y="119251"/>
                  </a:lnTo>
                  <a:lnTo>
                    <a:pt x="27448" y="121251"/>
                  </a:lnTo>
                  <a:lnTo>
                    <a:pt x="39433" y="121591"/>
                  </a:lnTo>
                  <a:lnTo>
                    <a:pt x="61450" y="114445"/>
                  </a:lnTo>
                  <a:lnTo>
                    <a:pt x="82478" y="96649"/>
                  </a:lnTo>
                  <a:lnTo>
                    <a:pt x="102772" y="70421"/>
                  </a:lnTo>
                  <a:lnTo>
                    <a:pt x="112424" y="48620"/>
                  </a:lnTo>
                  <a:lnTo>
                    <a:pt x="113303" y="45236"/>
                  </a:lnTo>
                  <a:lnTo>
                    <a:pt x="113184" y="45096"/>
                  </a:lnTo>
                  <a:lnTo>
                    <a:pt x="104833" y="75720"/>
                  </a:lnTo>
                  <a:lnTo>
                    <a:pt x="102458" y="117221"/>
                  </a:lnTo>
                  <a:lnTo>
                    <a:pt x="102390" y="113150"/>
                  </a:lnTo>
                  <a:lnTo>
                    <a:pt x="116669" y="72113"/>
                  </a:lnTo>
                  <a:lnTo>
                    <a:pt x="135683" y="27709"/>
                  </a:lnTo>
                  <a:lnTo>
                    <a:pt x="152921" y="8390"/>
                  </a:lnTo>
                  <a:lnTo>
                    <a:pt x="162697" y="875"/>
                  </a:lnTo>
                  <a:lnTo>
                    <a:pt x="166574" y="0"/>
                  </a:lnTo>
                  <a:lnTo>
                    <a:pt x="169864" y="828"/>
                  </a:lnTo>
                  <a:lnTo>
                    <a:pt x="172762" y="2791"/>
                  </a:lnTo>
                  <a:lnTo>
                    <a:pt x="175984" y="12498"/>
                  </a:lnTo>
                  <a:lnTo>
                    <a:pt x="176710" y="26220"/>
                  </a:lnTo>
                  <a:lnTo>
                    <a:pt x="169572" y="69693"/>
                  </a:lnTo>
                  <a:lnTo>
                    <a:pt x="169391" y="84330"/>
                  </a:lnTo>
                  <a:lnTo>
                    <a:pt x="172211" y="101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35">
              <a:extLst>
                <a:ext uri="{FF2B5EF4-FFF2-40B4-BE49-F238E27FC236}">
                  <a16:creationId xmlns:a16="http://schemas.microsoft.com/office/drawing/2014/main" xmlns="" id="{7A002397-260C-4B39-BFEA-8D0DA400E2CC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465847" y="371508"/>
              <a:ext cx="328122" cy="432799"/>
            </a:xfrm>
            <a:custGeom>
              <a:avLst/>
              <a:gdLst/>
              <a:ahLst/>
              <a:cxnLst/>
              <a:rect l="0" t="0" r="0" b="0"/>
              <a:pathLst>
                <a:path w="328122" h="432799">
                  <a:moveTo>
                    <a:pt x="65003" y="187292"/>
                  </a:moveTo>
                  <a:lnTo>
                    <a:pt x="65003" y="187292"/>
                  </a:lnTo>
                  <a:lnTo>
                    <a:pt x="59977" y="175359"/>
                  </a:lnTo>
                  <a:lnTo>
                    <a:pt x="59536" y="172986"/>
                  </a:lnTo>
                  <a:lnTo>
                    <a:pt x="57164" y="168469"/>
                  </a:lnTo>
                  <a:lnTo>
                    <a:pt x="55543" y="166277"/>
                  </a:lnTo>
                  <a:lnTo>
                    <a:pt x="51641" y="165521"/>
                  </a:lnTo>
                  <a:lnTo>
                    <a:pt x="39779" y="166562"/>
                  </a:lnTo>
                  <a:lnTo>
                    <a:pt x="26982" y="173140"/>
                  </a:lnTo>
                  <a:lnTo>
                    <a:pt x="20605" y="177857"/>
                  </a:lnTo>
                  <a:lnTo>
                    <a:pt x="11640" y="190625"/>
                  </a:lnTo>
                  <a:lnTo>
                    <a:pt x="134" y="225188"/>
                  </a:lnTo>
                  <a:lnTo>
                    <a:pt x="0" y="255592"/>
                  </a:lnTo>
                  <a:lnTo>
                    <a:pt x="4428" y="276830"/>
                  </a:lnTo>
                  <a:lnTo>
                    <a:pt x="8392" y="280145"/>
                  </a:lnTo>
                  <a:lnTo>
                    <a:pt x="20322" y="281947"/>
                  </a:lnTo>
                  <a:lnTo>
                    <a:pt x="33150" y="276633"/>
                  </a:lnTo>
                  <a:lnTo>
                    <a:pt x="39534" y="272253"/>
                  </a:lnTo>
                  <a:lnTo>
                    <a:pt x="58632" y="245862"/>
                  </a:lnTo>
                  <a:lnTo>
                    <a:pt x="77696" y="204489"/>
                  </a:lnTo>
                  <a:lnTo>
                    <a:pt x="86637" y="169065"/>
                  </a:lnTo>
                  <a:lnTo>
                    <a:pt x="92257" y="129097"/>
                  </a:lnTo>
                  <a:lnTo>
                    <a:pt x="94755" y="85463"/>
                  </a:lnTo>
                  <a:lnTo>
                    <a:pt x="95865" y="47725"/>
                  </a:lnTo>
                  <a:lnTo>
                    <a:pt x="94608" y="10002"/>
                  </a:lnTo>
                  <a:lnTo>
                    <a:pt x="93206" y="3482"/>
                  </a:lnTo>
                  <a:lnTo>
                    <a:pt x="91566" y="546"/>
                  </a:lnTo>
                  <a:lnTo>
                    <a:pt x="89767" y="0"/>
                  </a:lnTo>
                  <a:lnTo>
                    <a:pt x="87863" y="1048"/>
                  </a:lnTo>
                  <a:lnTo>
                    <a:pt x="75068" y="22747"/>
                  </a:lnTo>
                  <a:lnTo>
                    <a:pt x="67985" y="62730"/>
                  </a:lnTo>
                  <a:lnTo>
                    <a:pt x="70092" y="95948"/>
                  </a:lnTo>
                  <a:lnTo>
                    <a:pt x="74321" y="131172"/>
                  </a:lnTo>
                  <a:lnTo>
                    <a:pt x="76200" y="165642"/>
                  </a:lnTo>
                  <a:lnTo>
                    <a:pt x="80628" y="210040"/>
                  </a:lnTo>
                  <a:lnTo>
                    <a:pt x="86409" y="239893"/>
                  </a:lnTo>
                  <a:lnTo>
                    <a:pt x="92391" y="251357"/>
                  </a:lnTo>
                  <a:lnTo>
                    <a:pt x="95962" y="255402"/>
                  </a:lnTo>
                  <a:lnTo>
                    <a:pt x="100459" y="257393"/>
                  </a:lnTo>
                  <a:lnTo>
                    <a:pt x="111100" y="257724"/>
                  </a:lnTo>
                  <a:lnTo>
                    <a:pt x="124766" y="249875"/>
                  </a:lnTo>
                  <a:lnTo>
                    <a:pt x="138836" y="236273"/>
                  </a:lnTo>
                  <a:lnTo>
                    <a:pt x="159367" y="198797"/>
                  </a:lnTo>
                  <a:lnTo>
                    <a:pt x="166209" y="179705"/>
                  </a:lnTo>
                  <a:lnTo>
                    <a:pt x="166899" y="164164"/>
                  </a:lnTo>
                  <a:lnTo>
                    <a:pt x="165389" y="159174"/>
                  </a:lnTo>
                  <a:lnTo>
                    <a:pt x="162971" y="155846"/>
                  </a:lnTo>
                  <a:lnTo>
                    <a:pt x="159948" y="153628"/>
                  </a:lnTo>
                  <a:lnTo>
                    <a:pt x="156522" y="153561"/>
                  </a:lnTo>
                  <a:lnTo>
                    <a:pt x="148952" y="157248"/>
                  </a:lnTo>
                  <a:lnTo>
                    <a:pt x="142766" y="169236"/>
                  </a:lnTo>
                  <a:lnTo>
                    <a:pt x="133045" y="209047"/>
                  </a:lnTo>
                  <a:lnTo>
                    <a:pt x="133220" y="241872"/>
                  </a:lnTo>
                  <a:lnTo>
                    <a:pt x="139771" y="259528"/>
                  </a:lnTo>
                  <a:lnTo>
                    <a:pt x="144482" y="267199"/>
                  </a:lnTo>
                  <a:lnTo>
                    <a:pt x="150444" y="272313"/>
                  </a:lnTo>
                  <a:lnTo>
                    <a:pt x="164596" y="277996"/>
                  </a:lnTo>
                  <a:lnTo>
                    <a:pt x="172320" y="277395"/>
                  </a:lnTo>
                  <a:lnTo>
                    <a:pt x="188429" y="271082"/>
                  </a:lnTo>
                  <a:lnTo>
                    <a:pt x="221061" y="244713"/>
                  </a:lnTo>
                  <a:lnTo>
                    <a:pt x="239889" y="221317"/>
                  </a:lnTo>
                  <a:lnTo>
                    <a:pt x="247323" y="197854"/>
                  </a:lnTo>
                  <a:lnTo>
                    <a:pt x="248339" y="192692"/>
                  </a:lnTo>
                  <a:lnTo>
                    <a:pt x="248611" y="192303"/>
                  </a:lnTo>
                  <a:lnTo>
                    <a:pt x="248791" y="192749"/>
                  </a:lnTo>
                  <a:lnTo>
                    <a:pt x="244063" y="237633"/>
                  </a:lnTo>
                  <a:lnTo>
                    <a:pt x="238316" y="277859"/>
                  </a:lnTo>
                  <a:lnTo>
                    <a:pt x="234224" y="311505"/>
                  </a:lnTo>
                  <a:lnTo>
                    <a:pt x="230053" y="347626"/>
                  </a:lnTo>
                  <a:lnTo>
                    <a:pt x="226553" y="382024"/>
                  </a:lnTo>
                  <a:lnTo>
                    <a:pt x="224306" y="425325"/>
                  </a:lnTo>
                  <a:lnTo>
                    <a:pt x="223999" y="432785"/>
                  </a:lnTo>
                  <a:lnTo>
                    <a:pt x="223917" y="432798"/>
                  </a:lnTo>
                  <a:lnTo>
                    <a:pt x="223863" y="431396"/>
                  </a:lnTo>
                  <a:lnTo>
                    <a:pt x="233208" y="396612"/>
                  </a:lnTo>
                  <a:lnTo>
                    <a:pt x="238068" y="365695"/>
                  </a:lnTo>
                  <a:lnTo>
                    <a:pt x="244461" y="321380"/>
                  </a:lnTo>
                  <a:lnTo>
                    <a:pt x="248142" y="295734"/>
                  </a:lnTo>
                  <a:lnTo>
                    <a:pt x="252712" y="270876"/>
                  </a:lnTo>
                  <a:lnTo>
                    <a:pt x="257876" y="246542"/>
                  </a:lnTo>
                  <a:lnTo>
                    <a:pt x="268552" y="203748"/>
                  </a:lnTo>
                  <a:lnTo>
                    <a:pt x="285023" y="157042"/>
                  </a:lnTo>
                  <a:lnTo>
                    <a:pt x="287882" y="150192"/>
                  </a:lnTo>
                  <a:lnTo>
                    <a:pt x="291906" y="145625"/>
                  </a:lnTo>
                  <a:lnTo>
                    <a:pt x="302021" y="140551"/>
                  </a:lnTo>
                  <a:lnTo>
                    <a:pt x="307682" y="142020"/>
                  </a:lnTo>
                  <a:lnTo>
                    <a:pt x="319616" y="151179"/>
                  </a:lnTo>
                  <a:lnTo>
                    <a:pt x="326331" y="166538"/>
                  </a:lnTo>
                  <a:lnTo>
                    <a:pt x="328121" y="175573"/>
                  </a:lnTo>
                  <a:lnTo>
                    <a:pt x="324467" y="196900"/>
                  </a:lnTo>
                  <a:lnTo>
                    <a:pt x="304873" y="238344"/>
                  </a:lnTo>
                  <a:lnTo>
                    <a:pt x="283458" y="258314"/>
                  </a:lnTo>
                  <a:lnTo>
                    <a:pt x="269338" y="262837"/>
                  </a:lnTo>
                  <a:lnTo>
                    <a:pt x="262610" y="263055"/>
                  </a:lnTo>
                  <a:lnTo>
                    <a:pt x="258830" y="261790"/>
                  </a:lnTo>
                  <a:lnTo>
                    <a:pt x="257015" y="259535"/>
                  </a:lnTo>
                  <a:lnTo>
                    <a:pt x="255503" y="250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36">
              <a:extLst>
                <a:ext uri="{FF2B5EF4-FFF2-40B4-BE49-F238E27FC236}">
                  <a16:creationId xmlns:a16="http://schemas.microsoft.com/office/drawing/2014/main" xmlns="" id="{C088E584-F582-497E-8B47-E2F1131FFA65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302511" y="546576"/>
              <a:ext cx="107690" cy="107882"/>
            </a:xfrm>
            <a:custGeom>
              <a:avLst/>
              <a:gdLst/>
              <a:ahLst/>
              <a:cxnLst/>
              <a:rect l="0" t="0" r="0" b="0"/>
              <a:pathLst>
                <a:path w="107690" h="107882">
                  <a:moveTo>
                    <a:pt x="6089" y="18574"/>
                  </a:moveTo>
                  <a:lnTo>
                    <a:pt x="6089" y="18574"/>
                  </a:lnTo>
                  <a:lnTo>
                    <a:pt x="2718" y="18574"/>
                  </a:lnTo>
                  <a:lnTo>
                    <a:pt x="1725" y="19280"/>
                  </a:lnTo>
                  <a:lnTo>
                    <a:pt x="1063" y="20455"/>
                  </a:lnTo>
                  <a:lnTo>
                    <a:pt x="327" y="25055"/>
                  </a:lnTo>
                  <a:lnTo>
                    <a:pt x="0" y="34154"/>
                  </a:lnTo>
                  <a:lnTo>
                    <a:pt x="11278" y="81654"/>
                  </a:lnTo>
                  <a:lnTo>
                    <a:pt x="12337" y="107881"/>
                  </a:lnTo>
                  <a:lnTo>
                    <a:pt x="16196" y="68369"/>
                  </a:lnTo>
                  <a:lnTo>
                    <a:pt x="30115" y="25117"/>
                  </a:lnTo>
                  <a:lnTo>
                    <a:pt x="42292" y="4834"/>
                  </a:lnTo>
                  <a:lnTo>
                    <a:pt x="47158" y="1653"/>
                  </a:lnTo>
                  <a:lnTo>
                    <a:pt x="58209" y="0"/>
                  </a:lnTo>
                  <a:lnTo>
                    <a:pt x="63414" y="1958"/>
                  </a:lnTo>
                  <a:lnTo>
                    <a:pt x="72959" y="9778"/>
                  </a:lnTo>
                  <a:lnTo>
                    <a:pt x="86266" y="29452"/>
                  </a:lnTo>
                  <a:lnTo>
                    <a:pt x="100748" y="76599"/>
                  </a:lnTo>
                  <a:lnTo>
                    <a:pt x="107689" y="10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37">
              <a:extLst>
                <a:ext uri="{FF2B5EF4-FFF2-40B4-BE49-F238E27FC236}">
                  <a16:creationId xmlns:a16="http://schemas.microsoft.com/office/drawing/2014/main" xmlns="" id="{CB71C040-FB8C-4D72-91DE-E3FD67452F06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238750" y="512574"/>
              <a:ext cx="6351" cy="14477"/>
            </a:xfrm>
            <a:custGeom>
              <a:avLst/>
              <a:gdLst/>
              <a:ahLst/>
              <a:cxnLst/>
              <a:rect l="0" t="0" r="0" b="0"/>
              <a:pathLst>
                <a:path w="6351" h="14477">
                  <a:moveTo>
                    <a:pt x="0" y="14476"/>
                  </a:moveTo>
                  <a:lnTo>
                    <a:pt x="0" y="14476"/>
                  </a:lnTo>
                  <a:lnTo>
                    <a:pt x="0" y="170"/>
                  </a:lnTo>
                  <a:lnTo>
                    <a:pt x="706" y="0"/>
                  </a:lnTo>
                  <a:lnTo>
                    <a:pt x="6350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38">
              <a:extLst>
                <a:ext uri="{FF2B5EF4-FFF2-40B4-BE49-F238E27FC236}">
                  <a16:creationId xmlns:a16="http://schemas.microsoft.com/office/drawing/2014/main" xmlns="" id="{40C83DB4-A6E4-4696-BED7-551698324EAA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5245100" y="596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728" y="22381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793">
            <a:extLst>
              <a:ext uri="{FF2B5EF4-FFF2-40B4-BE49-F238E27FC236}">
                <a16:creationId xmlns:a16="http://schemas.microsoft.com/office/drawing/2014/main" xmlns="" id="{D5597935-2CD2-4894-9B06-0AC1F722769E}"/>
              </a:ext>
            </a:extLst>
          </p:cNvPr>
          <p:cNvGrpSpPr/>
          <p:nvPr/>
        </p:nvGrpSpPr>
        <p:grpSpPr>
          <a:xfrm>
            <a:off x="6911491" y="353824"/>
            <a:ext cx="680263" cy="302765"/>
            <a:chOff x="6911491" y="353824"/>
            <a:chExt cx="680263" cy="302765"/>
          </a:xfrm>
        </p:grpSpPr>
        <p:sp>
          <p:nvSpPr>
            <p:cNvPr id="31" name="SMARTInkShape-3739">
              <a:extLst>
                <a:ext uri="{FF2B5EF4-FFF2-40B4-BE49-F238E27FC236}">
                  <a16:creationId xmlns:a16="http://schemas.microsoft.com/office/drawing/2014/main" xmlns="" id="{5A79F3C4-1236-4844-8EDA-1F253CA1AB8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526696" y="425021"/>
              <a:ext cx="65058" cy="159180"/>
            </a:xfrm>
            <a:custGeom>
              <a:avLst/>
              <a:gdLst/>
              <a:ahLst/>
              <a:cxnLst/>
              <a:rect l="0" t="0" r="0" b="0"/>
              <a:pathLst>
                <a:path w="65058" h="159180">
                  <a:moveTo>
                    <a:pt x="55204" y="25829"/>
                  </a:moveTo>
                  <a:lnTo>
                    <a:pt x="55204" y="25829"/>
                  </a:lnTo>
                  <a:lnTo>
                    <a:pt x="55204" y="15716"/>
                  </a:lnTo>
                  <a:lnTo>
                    <a:pt x="51441" y="6988"/>
                  </a:lnTo>
                  <a:lnTo>
                    <a:pt x="48462" y="2685"/>
                  </a:lnTo>
                  <a:lnTo>
                    <a:pt x="44359" y="522"/>
                  </a:lnTo>
                  <a:lnTo>
                    <a:pt x="34156" y="0"/>
                  </a:lnTo>
                  <a:lnTo>
                    <a:pt x="22566" y="5883"/>
                  </a:lnTo>
                  <a:lnTo>
                    <a:pt x="11769" y="15553"/>
                  </a:lnTo>
                  <a:lnTo>
                    <a:pt x="4620" y="26906"/>
                  </a:lnTo>
                  <a:lnTo>
                    <a:pt x="0" y="48569"/>
                  </a:lnTo>
                  <a:lnTo>
                    <a:pt x="1468" y="55100"/>
                  </a:lnTo>
                  <a:lnTo>
                    <a:pt x="8743" y="66120"/>
                  </a:lnTo>
                  <a:lnTo>
                    <a:pt x="53491" y="112933"/>
                  </a:lnTo>
                  <a:lnTo>
                    <a:pt x="61498" y="122397"/>
                  </a:lnTo>
                  <a:lnTo>
                    <a:pt x="65057" y="131308"/>
                  </a:lnTo>
                  <a:lnTo>
                    <a:pt x="64594" y="135659"/>
                  </a:lnTo>
                  <a:lnTo>
                    <a:pt x="60318" y="144257"/>
                  </a:lnTo>
                  <a:lnTo>
                    <a:pt x="51833" y="150901"/>
                  </a:lnTo>
                  <a:lnTo>
                    <a:pt x="40300" y="155500"/>
                  </a:lnTo>
                  <a:lnTo>
                    <a:pt x="10754" y="159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40">
              <a:extLst>
                <a:ext uri="{FF2B5EF4-FFF2-40B4-BE49-F238E27FC236}">
                  <a16:creationId xmlns:a16="http://schemas.microsoft.com/office/drawing/2014/main" xmlns="" id="{6432F5B0-34FB-44B3-8AD1-3DF4D1EDC108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375917" y="448894"/>
              <a:ext cx="129784" cy="119288"/>
            </a:xfrm>
            <a:custGeom>
              <a:avLst/>
              <a:gdLst/>
              <a:ahLst/>
              <a:cxnLst/>
              <a:rect l="0" t="0" r="0" b="0"/>
              <a:pathLst>
                <a:path w="129784" h="119288">
                  <a:moveTo>
                    <a:pt x="21833" y="52756"/>
                  </a:moveTo>
                  <a:lnTo>
                    <a:pt x="21833" y="52756"/>
                  </a:lnTo>
                  <a:lnTo>
                    <a:pt x="16365" y="52756"/>
                  </a:lnTo>
                  <a:lnTo>
                    <a:pt x="22486" y="52756"/>
                  </a:lnTo>
                  <a:lnTo>
                    <a:pt x="54197" y="38450"/>
                  </a:lnTo>
                  <a:lnTo>
                    <a:pt x="62793" y="30170"/>
                  </a:lnTo>
                  <a:lnTo>
                    <a:pt x="74061" y="10979"/>
                  </a:lnTo>
                  <a:lnTo>
                    <a:pt x="74290" y="7265"/>
                  </a:lnTo>
                  <a:lnTo>
                    <a:pt x="73032" y="4085"/>
                  </a:lnTo>
                  <a:lnTo>
                    <a:pt x="70782" y="1258"/>
                  </a:lnTo>
                  <a:lnTo>
                    <a:pt x="58875" y="0"/>
                  </a:lnTo>
                  <a:lnTo>
                    <a:pt x="50760" y="652"/>
                  </a:lnTo>
                  <a:lnTo>
                    <a:pt x="34219" y="8902"/>
                  </a:lnTo>
                  <a:lnTo>
                    <a:pt x="18871" y="21977"/>
                  </a:lnTo>
                  <a:lnTo>
                    <a:pt x="7346" y="37195"/>
                  </a:lnTo>
                  <a:lnTo>
                    <a:pt x="1284" y="55247"/>
                  </a:lnTo>
                  <a:lnTo>
                    <a:pt x="0" y="74324"/>
                  </a:lnTo>
                  <a:lnTo>
                    <a:pt x="4133" y="92210"/>
                  </a:lnTo>
                  <a:lnTo>
                    <a:pt x="14437" y="105804"/>
                  </a:lnTo>
                  <a:lnTo>
                    <a:pt x="28423" y="115139"/>
                  </a:lnTo>
                  <a:lnTo>
                    <a:pt x="44046" y="119287"/>
                  </a:lnTo>
                  <a:lnTo>
                    <a:pt x="72081" y="114881"/>
                  </a:lnTo>
                  <a:lnTo>
                    <a:pt x="129783" y="9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741">
              <a:extLst>
                <a:ext uri="{FF2B5EF4-FFF2-40B4-BE49-F238E27FC236}">
                  <a16:creationId xmlns:a16="http://schemas.microsoft.com/office/drawing/2014/main" xmlns="" id="{90DDB316-545E-47C8-A687-412D0896AD85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258050" y="439033"/>
              <a:ext cx="101601" cy="155357"/>
            </a:xfrm>
            <a:custGeom>
              <a:avLst/>
              <a:gdLst/>
              <a:ahLst/>
              <a:cxnLst/>
              <a:rect l="0" t="0" r="0" b="0"/>
              <a:pathLst>
                <a:path w="101601" h="155357">
                  <a:moveTo>
                    <a:pt x="101600" y="5467"/>
                  </a:moveTo>
                  <a:lnTo>
                    <a:pt x="101600" y="5467"/>
                  </a:lnTo>
                  <a:lnTo>
                    <a:pt x="94858" y="2096"/>
                  </a:lnTo>
                  <a:lnTo>
                    <a:pt x="80552" y="0"/>
                  </a:lnTo>
                  <a:lnTo>
                    <a:pt x="47322" y="5066"/>
                  </a:lnTo>
                  <a:lnTo>
                    <a:pt x="22801" y="15775"/>
                  </a:lnTo>
                  <a:lnTo>
                    <a:pt x="11075" y="26276"/>
                  </a:lnTo>
                  <a:lnTo>
                    <a:pt x="8089" y="32040"/>
                  </a:lnTo>
                  <a:lnTo>
                    <a:pt x="6652" y="44088"/>
                  </a:lnTo>
                  <a:lnTo>
                    <a:pt x="10248" y="56499"/>
                  </a:lnTo>
                  <a:lnTo>
                    <a:pt x="22086" y="75386"/>
                  </a:lnTo>
                  <a:lnTo>
                    <a:pt x="64677" y="119604"/>
                  </a:lnTo>
                  <a:lnTo>
                    <a:pt x="66401" y="123891"/>
                  </a:lnTo>
                  <a:lnTo>
                    <a:pt x="66140" y="128161"/>
                  </a:lnTo>
                  <a:lnTo>
                    <a:pt x="62086" y="136668"/>
                  </a:lnTo>
                  <a:lnTo>
                    <a:pt x="45128" y="149391"/>
                  </a:lnTo>
                  <a:lnTo>
                    <a:pt x="25601" y="155356"/>
                  </a:lnTo>
                  <a:lnTo>
                    <a:pt x="12789" y="152988"/>
                  </a:lnTo>
                  <a:lnTo>
                    <a:pt x="6409" y="150381"/>
                  </a:lnTo>
                  <a:lnTo>
                    <a:pt x="2861" y="146526"/>
                  </a:lnTo>
                  <a:lnTo>
                    <a:pt x="1202" y="141840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742">
              <a:extLst>
                <a:ext uri="{FF2B5EF4-FFF2-40B4-BE49-F238E27FC236}">
                  <a16:creationId xmlns:a16="http://schemas.microsoft.com/office/drawing/2014/main" xmlns="" id="{70D826D3-7B97-4819-A6C2-9860CB7EFCA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135378" y="456480"/>
              <a:ext cx="57224" cy="148051"/>
            </a:xfrm>
            <a:custGeom>
              <a:avLst/>
              <a:gdLst/>
              <a:ahLst/>
              <a:cxnLst/>
              <a:rect l="0" t="0" r="0" b="0"/>
              <a:pathLst>
                <a:path w="57224" h="148051">
                  <a:moveTo>
                    <a:pt x="52822" y="32470"/>
                  </a:moveTo>
                  <a:lnTo>
                    <a:pt x="52822" y="32470"/>
                  </a:lnTo>
                  <a:lnTo>
                    <a:pt x="47354" y="12697"/>
                  </a:lnTo>
                  <a:lnTo>
                    <a:pt x="41219" y="5808"/>
                  </a:lnTo>
                  <a:lnTo>
                    <a:pt x="36620" y="1995"/>
                  </a:lnTo>
                  <a:lnTo>
                    <a:pt x="32143" y="159"/>
                  </a:lnTo>
                  <a:lnTo>
                    <a:pt x="23404" y="0"/>
                  </a:lnTo>
                  <a:lnTo>
                    <a:pt x="14818" y="4163"/>
                  </a:lnTo>
                  <a:lnTo>
                    <a:pt x="10552" y="7249"/>
                  </a:lnTo>
                  <a:lnTo>
                    <a:pt x="3931" y="16322"/>
                  </a:lnTo>
                  <a:lnTo>
                    <a:pt x="1179" y="21704"/>
                  </a:lnTo>
                  <a:lnTo>
                    <a:pt x="0" y="33330"/>
                  </a:lnTo>
                  <a:lnTo>
                    <a:pt x="2534" y="45552"/>
                  </a:lnTo>
                  <a:lnTo>
                    <a:pt x="8365" y="58040"/>
                  </a:lnTo>
                  <a:lnTo>
                    <a:pt x="22952" y="73599"/>
                  </a:lnTo>
                  <a:lnTo>
                    <a:pt x="49307" y="95811"/>
                  </a:lnTo>
                  <a:lnTo>
                    <a:pt x="54787" y="104366"/>
                  </a:lnTo>
                  <a:lnTo>
                    <a:pt x="57223" y="112872"/>
                  </a:lnTo>
                  <a:lnTo>
                    <a:pt x="56424" y="121356"/>
                  </a:lnTo>
                  <a:lnTo>
                    <a:pt x="55223" y="125594"/>
                  </a:lnTo>
                  <a:lnTo>
                    <a:pt x="44481" y="134066"/>
                  </a:lnTo>
                  <a:lnTo>
                    <a:pt x="18954" y="147632"/>
                  </a:lnTo>
                  <a:lnTo>
                    <a:pt x="14015" y="148050"/>
                  </a:lnTo>
                  <a:lnTo>
                    <a:pt x="4765" y="144752"/>
                  </a:lnTo>
                  <a:lnTo>
                    <a:pt x="2440" y="141191"/>
                  </a:lnTo>
                  <a:lnTo>
                    <a:pt x="1738" y="131591"/>
                  </a:lnTo>
                  <a:lnTo>
                    <a:pt x="9421" y="120268"/>
                  </a:lnTo>
                  <a:lnTo>
                    <a:pt x="27422" y="102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43">
              <a:extLst>
                <a:ext uri="{FF2B5EF4-FFF2-40B4-BE49-F238E27FC236}">
                  <a16:creationId xmlns:a16="http://schemas.microsoft.com/office/drawing/2014/main" xmlns="" id="{B1ECA2B4-1404-41E6-81ED-22F4F19D1519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016476" y="495300"/>
              <a:ext cx="67359" cy="98374"/>
            </a:xfrm>
            <a:custGeom>
              <a:avLst/>
              <a:gdLst/>
              <a:ahLst/>
              <a:cxnLst/>
              <a:rect l="0" t="0" r="0" b="0"/>
              <a:pathLst>
                <a:path w="67359" h="98374">
                  <a:moveTo>
                    <a:pt x="63774" y="0"/>
                  </a:moveTo>
                  <a:lnTo>
                    <a:pt x="63774" y="0"/>
                  </a:lnTo>
                  <a:lnTo>
                    <a:pt x="50290" y="0"/>
                  </a:lnTo>
                  <a:lnTo>
                    <a:pt x="39907" y="3763"/>
                  </a:lnTo>
                  <a:lnTo>
                    <a:pt x="29883" y="11550"/>
                  </a:lnTo>
                  <a:lnTo>
                    <a:pt x="3363" y="47530"/>
                  </a:lnTo>
                  <a:lnTo>
                    <a:pt x="0" y="63928"/>
                  </a:lnTo>
                  <a:lnTo>
                    <a:pt x="1563" y="79212"/>
                  </a:lnTo>
                  <a:lnTo>
                    <a:pt x="6961" y="90709"/>
                  </a:lnTo>
                  <a:lnTo>
                    <a:pt x="11082" y="94339"/>
                  </a:lnTo>
                  <a:lnTo>
                    <a:pt x="21305" y="98373"/>
                  </a:lnTo>
                  <a:lnTo>
                    <a:pt x="42331" y="97273"/>
                  </a:lnTo>
                  <a:lnTo>
                    <a:pt x="54479" y="90505"/>
                  </a:lnTo>
                  <a:lnTo>
                    <a:pt x="59694" y="85736"/>
                  </a:lnTo>
                  <a:lnTo>
                    <a:pt x="65489" y="74794"/>
                  </a:lnTo>
                  <a:lnTo>
                    <a:pt x="67358" y="62169"/>
                  </a:lnTo>
                  <a:lnTo>
                    <a:pt x="65837" y="47151"/>
                  </a:lnTo>
                  <a:lnTo>
                    <a:pt x="59047" y="34832"/>
                  </a:lnTo>
                  <a:lnTo>
                    <a:pt x="45205" y="21845"/>
                  </a:lnTo>
                  <a:lnTo>
                    <a:pt x="38587" y="16764"/>
                  </a:lnTo>
                  <a:lnTo>
                    <a:pt x="37810" y="15410"/>
                  </a:lnTo>
                  <a:lnTo>
                    <a:pt x="3837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44">
              <a:extLst>
                <a:ext uri="{FF2B5EF4-FFF2-40B4-BE49-F238E27FC236}">
                  <a16:creationId xmlns:a16="http://schemas.microsoft.com/office/drawing/2014/main" xmlns="" id="{9AF52D64-3B9F-4A50-88ED-EBCAD1BAF769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6911491" y="495300"/>
              <a:ext cx="143360" cy="38101"/>
            </a:xfrm>
            <a:custGeom>
              <a:avLst/>
              <a:gdLst/>
              <a:ahLst/>
              <a:cxnLst/>
              <a:rect l="0" t="0" r="0" b="0"/>
              <a:pathLst>
                <a:path w="14336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9780" y="38100"/>
                  </a:lnTo>
                  <a:lnTo>
                    <a:pt x="53793" y="24285"/>
                  </a:lnTo>
                  <a:lnTo>
                    <a:pt x="96125" y="12370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45">
              <a:extLst>
                <a:ext uri="{FF2B5EF4-FFF2-40B4-BE49-F238E27FC236}">
                  <a16:creationId xmlns:a16="http://schemas.microsoft.com/office/drawing/2014/main" xmlns="" id="{32558B5B-B64A-4487-BA6C-0EBBEFE44A62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6926401" y="353824"/>
              <a:ext cx="84000" cy="302765"/>
            </a:xfrm>
            <a:custGeom>
              <a:avLst/>
              <a:gdLst/>
              <a:ahLst/>
              <a:cxnLst/>
              <a:rect l="0" t="0" r="0" b="0"/>
              <a:pathLst>
                <a:path w="84000" h="302765">
                  <a:moveTo>
                    <a:pt x="33199" y="14476"/>
                  </a:moveTo>
                  <a:lnTo>
                    <a:pt x="33199" y="14476"/>
                  </a:lnTo>
                  <a:lnTo>
                    <a:pt x="38225" y="2542"/>
                  </a:lnTo>
                  <a:lnTo>
                    <a:pt x="38666" y="170"/>
                  </a:lnTo>
                  <a:lnTo>
                    <a:pt x="38255" y="0"/>
                  </a:lnTo>
                  <a:lnTo>
                    <a:pt x="35916" y="3574"/>
                  </a:lnTo>
                  <a:lnTo>
                    <a:pt x="29793" y="44564"/>
                  </a:lnTo>
                  <a:lnTo>
                    <a:pt x="23924" y="76532"/>
                  </a:lnTo>
                  <a:lnTo>
                    <a:pt x="18963" y="111906"/>
                  </a:lnTo>
                  <a:lnTo>
                    <a:pt x="12526" y="150676"/>
                  </a:lnTo>
                  <a:lnTo>
                    <a:pt x="5667" y="190015"/>
                  </a:lnTo>
                  <a:lnTo>
                    <a:pt x="267" y="226314"/>
                  </a:lnTo>
                  <a:lnTo>
                    <a:pt x="0" y="271741"/>
                  </a:lnTo>
                  <a:lnTo>
                    <a:pt x="4391" y="298528"/>
                  </a:lnTo>
                  <a:lnTo>
                    <a:pt x="9055" y="301916"/>
                  </a:lnTo>
                  <a:lnTo>
                    <a:pt x="15692" y="302764"/>
                  </a:lnTo>
                  <a:lnTo>
                    <a:pt x="23644" y="301918"/>
                  </a:lnTo>
                  <a:lnTo>
                    <a:pt x="40006" y="293452"/>
                  </a:lnTo>
                  <a:lnTo>
                    <a:pt x="55274" y="280282"/>
                  </a:lnTo>
                  <a:lnTo>
                    <a:pt x="71097" y="257001"/>
                  </a:lnTo>
                  <a:lnTo>
                    <a:pt x="83999" y="224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3746">
            <a:extLst>
              <a:ext uri="{FF2B5EF4-FFF2-40B4-BE49-F238E27FC236}">
                <a16:creationId xmlns:a16="http://schemas.microsoft.com/office/drawing/2014/main" xmlns="" id="{EEFA2DBA-45F8-495E-BAAD-12B670C284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75995" y="294222"/>
            <a:ext cx="350456" cy="518965"/>
          </a:xfrm>
          <a:custGeom>
            <a:avLst/>
            <a:gdLst/>
            <a:ahLst/>
            <a:cxnLst/>
            <a:rect l="0" t="0" r="0" b="0"/>
            <a:pathLst>
              <a:path w="350456" h="518965">
                <a:moveTo>
                  <a:pt x="90105" y="213778"/>
                </a:moveTo>
                <a:lnTo>
                  <a:pt x="90105" y="213778"/>
                </a:lnTo>
                <a:lnTo>
                  <a:pt x="93475" y="210407"/>
                </a:lnTo>
                <a:lnTo>
                  <a:pt x="95131" y="204989"/>
                </a:lnTo>
                <a:lnTo>
                  <a:pt x="96193" y="190013"/>
                </a:lnTo>
                <a:lnTo>
                  <a:pt x="93006" y="177652"/>
                </a:lnTo>
                <a:lnTo>
                  <a:pt x="89923" y="174877"/>
                </a:lnTo>
                <a:lnTo>
                  <a:pt x="80851" y="171794"/>
                </a:lnTo>
                <a:lnTo>
                  <a:pt x="63845" y="173430"/>
                </a:lnTo>
                <a:lnTo>
                  <a:pt x="38659" y="188496"/>
                </a:lnTo>
                <a:lnTo>
                  <a:pt x="12223" y="217576"/>
                </a:lnTo>
                <a:lnTo>
                  <a:pt x="2575" y="237103"/>
                </a:lnTo>
                <a:lnTo>
                  <a:pt x="0" y="246261"/>
                </a:lnTo>
                <a:lnTo>
                  <a:pt x="1107" y="254484"/>
                </a:lnTo>
                <a:lnTo>
                  <a:pt x="9863" y="269264"/>
                </a:lnTo>
                <a:lnTo>
                  <a:pt x="28806" y="279125"/>
                </a:lnTo>
                <a:lnTo>
                  <a:pt x="40772" y="282743"/>
                </a:lnTo>
                <a:lnTo>
                  <a:pt x="65357" y="281118"/>
                </a:lnTo>
                <a:lnTo>
                  <a:pt x="88983" y="271929"/>
                </a:lnTo>
                <a:lnTo>
                  <a:pt x="108891" y="256086"/>
                </a:lnTo>
                <a:lnTo>
                  <a:pt x="119621" y="237285"/>
                </a:lnTo>
                <a:lnTo>
                  <a:pt x="122482" y="227333"/>
                </a:lnTo>
                <a:lnTo>
                  <a:pt x="120017" y="206867"/>
                </a:lnTo>
                <a:lnTo>
                  <a:pt x="104558" y="164984"/>
                </a:lnTo>
                <a:lnTo>
                  <a:pt x="98855" y="136683"/>
                </a:lnTo>
                <a:lnTo>
                  <a:pt x="103166" y="120952"/>
                </a:lnTo>
                <a:lnTo>
                  <a:pt x="113549" y="106906"/>
                </a:lnTo>
                <a:lnTo>
                  <a:pt x="150840" y="76878"/>
                </a:lnTo>
                <a:lnTo>
                  <a:pt x="188298" y="49508"/>
                </a:lnTo>
                <a:lnTo>
                  <a:pt x="235089" y="18346"/>
                </a:lnTo>
                <a:lnTo>
                  <a:pt x="258906" y="0"/>
                </a:lnTo>
                <a:lnTo>
                  <a:pt x="243646" y="46902"/>
                </a:lnTo>
                <a:lnTo>
                  <a:pt x="231958" y="82696"/>
                </a:lnTo>
                <a:lnTo>
                  <a:pt x="217357" y="126591"/>
                </a:lnTo>
                <a:lnTo>
                  <a:pt x="209511" y="152126"/>
                </a:lnTo>
                <a:lnTo>
                  <a:pt x="201459" y="179027"/>
                </a:lnTo>
                <a:lnTo>
                  <a:pt x="194679" y="208249"/>
                </a:lnTo>
                <a:lnTo>
                  <a:pt x="188749" y="239020"/>
                </a:lnTo>
                <a:lnTo>
                  <a:pt x="183385" y="270823"/>
                </a:lnTo>
                <a:lnTo>
                  <a:pt x="178397" y="302608"/>
                </a:lnTo>
                <a:lnTo>
                  <a:pt x="173660" y="334381"/>
                </a:lnTo>
                <a:lnTo>
                  <a:pt x="169092" y="366147"/>
                </a:lnTo>
                <a:lnTo>
                  <a:pt x="166046" y="395085"/>
                </a:lnTo>
                <a:lnTo>
                  <a:pt x="164016" y="422138"/>
                </a:lnTo>
                <a:lnTo>
                  <a:pt x="162465" y="468660"/>
                </a:lnTo>
                <a:lnTo>
                  <a:pt x="164128" y="501096"/>
                </a:lnTo>
                <a:lnTo>
                  <a:pt x="168381" y="510451"/>
                </a:lnTo>
                <a:lnTo>
                  <a:pt x="174745" y="515982"/>
                </a:lnTo>
                <a:lnTo>
                  <a:pt x="182515" y="518964"/>
                </a:lnTo>
                <a:lnTo>
                  <a:pt x="191222" y="516013"/>
                </a:lnTo>
                <a:lnTo>
                  <a:pt x="210305" y="499564"/>
                </a:lnTo>
                <a:lnTo>
                  <a:pt x="237511" y="459165"/>
                </a:lnTo>
                <a:lnTo>
                  <a:pt x="247341" y="427732"/>
                </a:lnTo>
                <a:lnTo>
                  <a:pt x="252876" y="382064"/>
                </a:lnTo>
                <a:lnTo>
                  <a:pt x="255000" y="337495"/>
                </a:lnTo>
                <a:lnTo>
                  <a:pt x="255145" y="332750"/>
                </a:lnTo>
                <a:lnTo>
                  <a:pt x="255165" y="333309"/>
                </a:lnTo>
                <a:lnTo>
                  <a:pt x="290663" y="322120"/>
                </a:lnTo>
                <a:lnTo>
                  <a:pt x="337784" y="291572"/>
                </a:lnTo>
                <a:lnTo>
                  <a:pt x="350455" y="2836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3747">
            <a:extLst>
              <a:ext uri="{FF2B5EF4-FFF2-40B4-BE49-F238E27FC236}">
                <a16:creationId xmlns:a16="http://schemas.microsoft.com/office/drawing/2014/main" xmlns="" id="{525E40C6-346C-4566-B151-5E6C0E8B2A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86123" y="465479"/>
            <a:ext cx="311289" cy="156822"/>
          </a:xfrm>
          <a:custGeom>
            <a:avLst/>
            <a:gdLst/>
            <a:ahLst/>
            <a:cxnLst/>
            <a:rect l="0" t="0" r="0" b="0"/>
            <a:pathLst>
              <a:path w="311289" h="156822">
                <a:moveTo>
                  <a:pt x="86427" y="29821"/>
                </a:moveTo>
                <a:lnTo>
                  <a:pt x="86427" y="29821"/>
                </a:lnTo>
                <a:lnTo>
                  <a:pt x="79685" y="16337"/>
                </a:lnTo>
                <a:lnTo>
                  <a:pt x="70730" y="7836"/>
                </a:lnTo>
                <a:lnTo>
                  <a:pt x="59695" y="2411"/>
                </a:lnTo>
                <a:lnTo>
                  <a:pt x="47735" y="0"/>
                </a:lnTo>
                <a:lnTo>
                  <a:pt x="41582" y="2885"/>
                </a:lnTo>
                <a:lnTo>
                  <a:pt x="29101" y="15497"/>
                </a:lnTo>
                <a:lnTo>
                  <a:pt x="8911" y="62478"/>
                </a:lnTo>
                <a:lnTo>
                  <a:pt x="0" y="90432"/>
                </a:lnTo>
                <a:lnTo>
                  <a:pt x="742" y="115555"/>
                </a:lnTo>
                <a:lnTo>
                  <a:pt x="8129" y="135658"/>
                </a:lnTo>
                <a:lnTo>
                  <a:pt x="18467" y="146945"/>
                </a:lnTo>
                <a:lnTo>
                  <a:pt x="25598" y="148120"/>
                </a:lnTo>
                <a:lnTo>
                  <a:pt x="42929" y="143782"/>
                </a:lnTo>
                <a:lnTo>
                  <a:pt x="60509" y="129154"/>
                </a:lnTo>
                <a:lnTo>
                  <a:pt x="82511" y="98999"/>
                </a:lnTo>
                <a:lnTo>
                  <a:pt x="94204" y="73366"/>
                </a:lnTo>
                <a:lnTo>
                  <a:pt x="98154" y="58805"/>
                </a:lnTo>
                <a:lnTo>
                  <a:pt x="98478" y="59022"/>
                </a:lnTo>
                <a:lnTo>
                  <a:pt x="99101" y="102844"/>
                </a:lnTo>
                <a:lnTo>
                  <a:pt x="101227" y="109548"/>
                </a:lnTo>
                <a:lnTo>
                  <a:pt x="109233" y="120759"/>
                </a:lnTo>
                <a:lnTo>
                  <a:pt x="121728" y="128564"/>
                </a:lnTo>
                <a:lnTo>
                  <a:pt x="129010" y="131633"/>
                </a:lnTo>
                <a:lnTo>
                  <a:pt x="136688" y="131562"/>
                </a:lnTo>
                <a:lnTo>
                  <a:pt x="152745" y="125839"/>
                </a:lnTo>
                <a:lnTo>
                  <a:pt x="158861" y="119939"/>
                </a:lnTo>
                <a:lnTo>
                  <a:pt x="170840" y="95485"/>
                </a:lnTo>
                <a:lnTo>
                  <a:pt x="177447" y="70052"/>
                </a:lnTo>
                <a:lnTo>
                  <a:pt x="175745" y="44561"/>
                </a:lnTo>
                <a:lnTo>
                  <a:pt x="171045" y="69683"/>
                </a:lnTo>
                <a:lnTo>
                  <a:pt x="171267" y="116978"/>
                </a:lnTo>
                <a:lnTo>
                  <a:pt x="172243" y="144310"/>
                </a:lnTo>
                <a:lnTo>
                  <a:pt x="171133" y="154083"/>
                </a:lnTo>
                <a:lnTo>
                  <a:pt x="171826" y="155701"/>
                </a:lnTo>
                <a:lnTo>
                  <a:pt x="172993" y="156074"/>
                </a:lnTo>
                <a:lnTo>
                  <a:pt x="190702" y="111289"/>
                </a:lnTo>
                <a:lnTo>
                  <a:pt x="204499" y="70579"/>
                </a:lnTo>
                <a:lnTo>
                  <a:pt x="227636" y="33980"/>
                </a:lnTo>
                <a:lnTo>
                  <a:pt x="246789" y="21086"/>
                </a:lnTo>
                <a:lnTo>
                  <a:pt x="266355" y="16061"/>
                </a:lnTo>
                <a:lnTo>
                  <a:pt x="284458" y="16180"/>
                </a:lnTo>
                <a:lnTo>
                  <a:pt x="292531" y="20727"/>
                </a:lnTo>
                <a:lnTo>
                  <a:pt x="307145" y="37068"/>
                </a:lnTo>
                <a:lnTo>
                  <a:pt x="311288" y="64086"/>
                </a:lnTo>
                <a:lnTo>
                  <a:pt x="307569" y="111235"/>
                </a:lnTo>
                <a:lnTo>
                  <a:pt x="302327" y="1568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796">
            <a:extLst>
              <a:ext uri="{FF2B5EF4-FFF2-40B4-BE49-F238E27FC236}">
                <a16:creationId xmlns:a16="http://schemas.microsoft.com/office/drawing/2014/main" xmlns="" id="{8CAD98AE-59F4-444B-BC94-FEA4EC601CE7}"/>
              </a:ext>
            </a:extLst>
          </p:cNvPr>
          <p:cNvGrpSpPr/>
          <p:nvPr/>
        </p:nvGrpSpPr>
        <p:grpSpPr>
          <a:xfrm>
            <a:off x="9630831" y="287771"/>
            <a:ext cx="1047430" cy="348622"/>
            <a:chOff x="9630831" y="287771"/>
            <a:chExt cx="1047430" cy="348622"/>
          </a:xfrm>
        </p:grpSpPr>
        <p:sp>
          <p:nvSpPr>
            <p:cNvPr id="41" name="SMARTInkShape-3748">
              <a:extLst>
                <a:ext uri="{FF2B5EF4-FFF2-40B4-BE49-F238E27FC236}">
                  <a16:creationId xmlns:a16="http://schemas.microsoft.com/office/drawing/2014/main" xmlns="" id="{FAB679BE-BEF9-4392-B900-E5BD8CC953C5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0382250" y="287771"/>
              <a:ext cx="296011" cy="292202"/>
            </a:xfrm>
            <a:custGeom>
              <a:avLst/>
              <a:gdLst/>
              <a:ahLst/>
              <a:cxnLst/>
              <a:rect l="0" t="0" r="0" b="0"/>
              <a:pathLst>
                <a:path w="296011" h="292202">
                  <a:moveTo>
                    <a:pt x="0" y="232929"/>
                  </a:moveTo>
                  <a:lnTo>
                    <a:pt x="0" y="232929"/>
                  </a:lnTo>
                  <a:lnTo>
                    <a:pt x="24418" y="229558"/>
                  </a:lnTo>
                  <a:lnTo>
                    <a:pt x="57087" y="219981"/>
                  </a:lnTo>
                  <a:lnTo>
                    <a:pt x="85823" y="202125"/>
                  </a:lnTo>
                  <a:lnTo>
                    <a:pt x="89672" y="196871"/>
                  </a:lnTo>
                  <a:lnTo>
                    <a:pt x="91532" y="191957"/>
                  </a:lnTo>
                  <a:lnTo>
                    <a:pt x="90655" y="188681"/>
                  </a:lnTo>
                  <a:lnTo>
                    <a:pt x="87953" y="186497"/>
                  </a:lnTo>
                  <a:lnTo>
                    <a:pt x="84035" y="185041"/>
                  </a:lnTo>
                  <a:lnTo>
                    <a:pt x="61666" y="189734"/>
                  </a:lnTo>
                  <a:lnTo>
                    <a:pt x="48339" y="198209"/>
                  </a:lnTo>
                  <a:lnTo>
                    <a:pt x="37712" y="210442"/>
                  </a:lnTo>
                  <a:lnTo>
                    <a:pt x="28285" y="227639"/>
                  </a:lnTo>
                  <a:lnTo>
                    <a:pt x="25036" y="243278"/>
                  </a:lnTo>
                  <a:lnTo>
                    <a:pt x="26650" y="256578"/>
                  </a:lnTo>
                  <a:lnTo>
                    <a:pt x="32070" y="267194"/>
                  </a:lnTo>
                  <a:lnTo>
                    <a:pt x="41063" y="274734"/>
                  </a:lnTo>
                  <a:lnTo>
                    <a:pt x="46426" y="277732"/>
                  </a:lnTo>
                  <a:lnTo>
                    <a:pt x="77570" y="281952"/>
                  </a:lnTo>
                  <a:lnTo>
                    <a:pt x="114705" y="276461"/>
                  </a:lnTo>
                  <a:lnTo>
                    <a:pt x="145778" y="262525"/>
                  </a:lnTo>
                  <a:lnTo>
                    <a:pt x="172858" y="241620"/>
                  </a:lnTo>
                  <a:lnTo>
                    <a:pt x="178033" y="233784"/>
                  </a:lnTo>
                  <a:lnTo>
                    <a:pt x="182650" y="210683"/>
                  </a:lnTo>
                  <a:lnTo>
                    <a:pt x="183484" y="199288"/>
                  </a:lnTo>
                  <a:lnTo>
                    <a:pt x="180177" y="196391"/>
                  </a:lnTo>
                  <a:lnTo>
                    <a:pt x="167098" y="195053"/>
                  </a:lnTo>
                  <a:lnTo>
                    <a:pt x="160788" y="197095"/>
                  </a:lnTo>
                  <a:lnTo>
                    <a:pt x="150013" y="205008"/>
                  </a:lnTo>
                  <a:lnTo>
                    <a:pt x="132643" y="231477"/>
                  </a:lnTo>
                  <a:lnTo>
                    <a:pt x="130056" y="241133"/>
                  </a:lnTo>
                  <a:lnTo>
                    <a:pt x="132453" y="267502"/>
                  </a:lnTo>
                  <a:lnTo>
                    <a:pt x="136009" y="282161"/>
                  </a:lnTo>
                  <a:lnTo>
                    <a:pt x="139357" y="286917"/>
                  </a:lnTo>
                  <a:lnTo>
                    <a:pt x="143704" y="290088"/>
                  </a:lnTo>
                  <a:lnTo>
                    <a:pt x="148719" y="292201"/>
                  </a:lnTo>
                  <a:lnTo>
                    <a:pt x="161818" y="290787"/>
                  </a:lnTo>
                  <a:lnTo>
                    <a:pt x="169262" y="288434"/>
                  </a:lnTo>
                  <a:lnTo>
                    <a:pt x="193222" y="268268"/>
                  </a:lnTo>
                  <a:lnTo>
                    <a:pt x="221566" y="233209"/>
                  </a:lnTo>
                  <a:lnTo>
                    <a:pt x="240055" y="202009"/>
                  </a:lnTo>
                  <a:lnTo>
                    <a:pt x="258385" y="164153"/>
                  </a:lnTo>
                  <a:lnTo>
                    <a:pt x="278292" y="116755"/>
                  </a:lnTo>
                  <a:lnTo>
                    <a:pt x="291373" y="72640"/>
                  </a:lnTo>
                  <a:lnTo>
                    <a:pt x="296010" y="36806"/>
                  </a:lnTo>
                  <a:lnTo>
                    <a:pt x="293296" y="25275"/>
                  </a:lnTo>
                  <a:lnTo>
                    <a:pt x="284164" y="9405"/>
                  </a:lnTo>
                  <a:lnTo>
                    <a:pt x="275403" y="0"/>
                  </a:lnTo>
                  <a:lnTo>
                    <a:pt x="270386" y="32"/>
                  </a:lnTo>
                  <a:lnTo>
                    <a:pt x="259166" y="7593"/>
                  </a:lnTo>
                  <a:lnTo>
                    <a:pt x="244320" y="47943"/>
                  </a:lnTo>
                  <a:lnTo>
                    <a:pt x="239116" y="88624"/>
                  </a:lnTo>
                  <a:lnTo>
                    <a:pt x="234684" y="134221"/>
                  </a:lnTo>
                  <a:lnTo>
                    <a:pt x="225659" y="180357"/>
                  </a:lnTo>
                  <a:lnTo>
                    <a:pt x="222119" y="219206"/>
                  </a:lnTo>
                  <a:lnTo>
                    <a:pt x="224093" y="259437"/>
                  </a:lnTo>
                  <a:lnTo>
                    <a:pt x="228600" y="283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49">
              <a:extLst>
                <a:ext uri="{FF2B5EF4-FFF2-40B4-BE49-F238E27FC236}">
                  <a16:creationId xmlns:a16="http://schemas.microsoft.com/office/drawing/2014/main" xmlns="" id="{ABC3FD51-3E42-4FA2-A365-2A3B07872FFC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0293350" y="456004"/>
              <a:ext cx="57151" cy="145015"/>
            </a:xfrm>
            <a:custGeom>
              <a:avLst/>
              <a:gdLst/>
              <a:ahLst/>
              <a:cxnLst/>
              <a:rect l="0" t="0" r="0" b="0"/>
              <a:pathLst>
                <a:path w="57151" h="145015">
                  <a:moveTo>
                    <a:pt x="57150" y="45646"/>
                  </a:moveTo>
                  <a:lnTo>
                    <a:pt x="57150" y="45646"/>
                  </a:lnTo>
                  <a:lnTo>
                    <a:pt x="48361" y="19898"/>
                  </a:lnTo>
                  <a:lnTo>
                    <a:pt x="44941" y="13664"/>
                  </a:lnTo>
                  <a:lnTo>
                    <a:pt x="33615" y="4856"/>
                  </a:lnTo>
                  <a:lnTo>
                    <a:pt x="20584" y="0"/>
                  </a:lnTo>
                  <a:lnTo>
                    <a:pt x="10089" y="194"/>
                  </a:lnTo>
                  <a:lnTo>
                    <a:pt x="7431" y="2645"/>
                  </a:lnTo>
                  <a:lnTo>
                    <a:pt x="6366" y="6395"/>
                  </a:lnTo>
                  <a:lnTo>
                    <a:pt x="9724" y="30994"/>
                  </a:lnTo>
                  <a:lnTo>
                    <a:pt x="29267" y="71346"/>
                  </a:lnTo>
                  <a:lnTo>
                    <a:pt x="36355" y="101601"/>
                  </a:lnTo>
                  <a:lnTo>
                    <a:pt x="34211" y="124863"/>
                  </a:lnTo>
                  <a:lnTo>
                    <a:pt x="31274" y="130913"/>
                  </a:lnTo>
                  <a:lnTo>
                    <a:pt x="22365" y="139516"/>
                  </a:lnTo>
                  <a:lnTo>
                    <a:pt x="11351" y="143811"/>
                  </a:lnTo>
                  <a:lnTo>
                    <a:pt x="2222" y="145014"/>
                  </a:lnTo>
                  <a:lnTo>
                    <a:pt x="776" y="144347"/>
                  </a:lnTo>
                  <a:lnTo>
                    <a:pt x="0" y="140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50">
              <a:extLst>
                <a:ext uri="{FF2B5EF4-FFF2-40B4-BE49-F238E27FC236}">
                  <a16:creationId xmlns:a16="http://schemas.microsoft.com/office/drawing/2014/main" xmlns="" id="{0DD0060F-07AF-4050-92E5-360B68EB0B7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0139416" y="474362"/>
              <a:ext cx="115835" cy="103489"/>
            </a:xfrm>
            <a:custGeom>
              <a:avLst/>
              <a:gdLst/>
              <a:ahLst/>
              <a:cxnLst/>
              <a:rect l="0" t="0" r="0" b="0"/>
              <a:pathLst>
                <a:path w="115835" h="103489">
                  <a:moveTo>
                    <a:pt x="71384" y="27288"/>
                  </a:moveTo>
                  <a:lnTo>
                    <a:pt x="71384" y="27288"/>
                  </a:lnTo>
                  <a:lnTo>
                    <a:pt x="71384" y="23917"/>
                  </a:lnTo>
                  <a:lnTo>
                    <a:pt x="59451" y="9397"/>
                  </a:lnTo>
                  <a:lnTo>
                    <a:pt x="50369" y="0"/>
                  </a:lnTo>
                  <a:lnTo>
                    <a:pt x="45379" y="630"/>
                  </a:lnTo>
                  <a:lnTo>
                    <a:pt x="30428" y="6973"/>
                  </a:lnTo>
                  <a:lnTo>
                    <a:pt x="17669" y="20611"/>
                  </a:lnTo>
                  <a:lnTo>
                    <a:pt x="4433" y="48123"/>
                  </a:lnTo>
                  <a:lnTo>
                    <a:pt x="0" y="66887"/>
                  </a:lnTo>
                  <a:lnTo>
                    <a:pt x="1472" y="88645"/>
                  </a:lnTo>
                  <a:lnTo>
                    <a:pt x="4563" y="99478"/>
                  </a:lnTo>
                  <a:lnTo>
                    <a:pt x="10609" y="99404"/>
                  </a:lnTo>
                  <a:lnTo>
                    <a:pt x="39187" y="84561"/>
                  </a:lnTo>
                  <a:lnTo>
                    <a:pt x="74877" y="55284"/>
                  </a:lnTo>
                  <a:lnTo>
                    <a:pt x="76535" y="55830"/>
                  </a:lnTo>
                  <a:lnTo>
                    <a:pt x="80259" y="60199"/>
                  </a:lnTo>
                  <a:lnTo>
                    <a:pt x="89104" y="78161"/>
                  </a:lnTo>
                  <a:lnTo>
                    <a:pt x="115834" y="10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51">
              <a:extLst>
                <a:ext uri="{FF2B5EF4-FFF2-40B4-BE49-F238E27FC236}">
                  <a16:creationId xmlns:a16="http://schemas.microsoft.com/office/drawing/2014/main" xmlns="" id="{02817DEC-B01B-4215-8D14-26EE2EE0514F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0090150" y="424180"/>
              <a:ext cx="19051" cy="58421"/>
            </a:xfrm>
            <a:custGeom>
              <a:avLst/>
              <a:gdLst/>
              <a:ahLst/>
              <a:cxnLst/>
              <a:rect l="0" t="0" r="0" b="0"/>
              <a:pathLst>
                <a:path w="19051" h="58421">
                  <a:moveTo>
                    <a:pt x="0" y="58420"/>
                  </a:moveTo>
                  <a:lnTo>
                    <a:pt x="0" y="58420"/>
                  </a:lnTo>
                  <a:lnTo>
                    <a:pt x="3371" y="15503"/>
                  </a:lnTo>
                  <a:lnTo>
                    <a:pt x="8838" y="2116"/>
                  </a:lnTo>
                  <a:lnTo>
                    <a:pt x="10831" y="423"/>
                  </a:lnTo>
                  <a:lnTo>
                    <a:pt x="12866" y="0"/>
                  </a:lnTo>
                  <a:lnTo>
                    <a:pt x="19050" y="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52">
              <a:extLst>
                <a:ext uri="{FF2B5EF4-FFF2-40B4-BE49-F238E27FC236}">
                  <a16:creationId xmlns:a16="http://schemas.microsoft.com/office/drawing/2014/main" xmlns="" id="{3943D0FB-0C65-46BA-BA96-9693E503ACB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0071100" y="508000"/>
              <a:ext cx="8839" cy="76201"/>
            </a:xfrm>
            <a:custGeom>
              <a:avLst/>
              <a:gdLst/>
              <a:ahLst/>
              <a:cxnLst/>
              <a:rect l="0" t="0" r="0" b="0"/>
              <a:pathLst>
                <a:path w="8839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8838" y="10113"/>
                  </a:lnTo>
                  <a:lnTo>
                    <a:pt x="7220" y="22604"/>
                  </a:lnTo>
                  <a:lnTo>
                    <a:pt x="3915" y="38268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53">
              <a:extLst>
                <a:ext uri="{FF2B5EF4-FFF2-40B4-BE49-F238E27FC236}">
                  <a16:creationId xmlns:a16="http://schemas.microsoft.com/office/drawing/2014/main" xmlns="" id="{C6B8633C-32E3-4203-9B0A-71188C8F9C06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9928199" y="316777"/>
              <a:ext cx="96067" cy="302126"/>
            </a:xfrm>
            <a:custGeom>
              <a:avLst/>
              <a:gdLst/>
              <a:ahLst/>
              <a:cxnLst/>
              <a:rect l="0" t="0" r="0" b="0"/>
              <a:pathLst>
                <a:path w="96067" h="302126">
                  <a:moveTo>
                    <a:pt x="22251" y="19773"/>
                  </a:moveTo>
                  <a:lnTo>
                    <a:pt x="22251" y="19773"/>
                  </a:lnTo>
                  <a:lnTo>
                    <a:pt x="22250" y="0"/>
                  </a:lnTo>
                  <a:lnTo>
                    <a:pt x="22250" y="40333"/>
                  </a:lnTo>
                  <a:lnTo>
                    <a:pt x="24132" y="72420"/>
                  </a:lnTo>
                  <a:lnTo>
                    <a:pt x="26614" y="110905"/>
                  </a:lnTo>
                  <a:lnTo>
                    <a:pt x="27719" y="153880"/>
                  </a:lnTo>
                  <a:lnTo>
                    <a:pt x="24445" y="193206"/>
                  </a:lnTo>
                  <a:lnTo>
                    <a:pt x="12788" y="239553"/>
                  </a:lnTo>
                  <a:lnTo>
                    <a:pt x="0" y="267013"/>
                  </a:lnTo>
                  <a:lnTo>
                    <a:pt x="1065" y="267856"/>
                  </a:lnTo>
                  <a:lnTo>
                    <a:pt x="7897" y="265028"/>
                  </a:lnTo>
                  <a:lnTo>
                    <a:pt x="35570" y="222030"/>
                  </a:lnTo>
                  <a:lnTo>
                    <a:pt x="69324" y="176624"/>
                  </a:lnTo>
                  <a:lnTo>
                    <a:pt x="71977" y="175846"/>
                  </a:lnTo>
                  <a:lnTo>
                    <a:pt x="78689" y="176863"/>
                  </a:lnTo>
                  <a:lnTo>
                    <a:pt x="86376" y="183430"/>
                  </a:lnTo>
                  <a:lnTo>
                    <a:pt x="90400" y="188144"/>
                  </a:lnTo>
                  <a:lnTo>
                    <a:pt x="94873" y="202790"/>
                  </a:lnTo>
                  <a:lnTo>
                    <a:pt x="96066" y="211634"/>
                  </a:lnTo>
                  <a:lnTo>
                    <a:pt x="87632" y="244308"/>
                  </a:lnTo>
                  <a:lnTo>
                    <a:pt x="66670" y="288246"/>
                  </a:lnTo>
                  <a:lnTo>
                    <a:pt x="62447" y="294005"/>
                  </a:lnTo>
                  <a:lnTo>
                    <a:pt x="56809" y="297844"/>
                  </a:lnTo>
                  <a:lnTo>
                    <a:pt x="43019" y="302110"/>
                  </a:lnTo>
                  <a:lnTo>
                    <a:pt x="35009" y="302125"/>
                  </a:lnTo>
                  <a:lnTo>
                    <a:pt x="32873" y="301141"/>
                  </a:lnTo>
                  <a:lnTo>
                    <a:pt x="28619" y="294403"/>
                  </a:lnTo>
                  <a:lnTo>
                    <a:pt x="26496" y="289643"/>
                  </a:lnTo>
                  <a:lnTo>
                    <a:pt x="26019" y="276828"/>
                  </a:lnTo>
                  <a:lnTo>
                    <a:pt x="28601" y="25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54">
              <a:extLst>
                <a:ext uri="{FF2B5EF4-FFF2-40B4-BE49-F238E27FC236}">
                  <a16:creationId xmlns:a16="http://schemas.microsoft.com/office/drawing/2014/main" xmlns="" id="{D7E5D0FB-1382-4E28-9515-B92C73FD5162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9791700" y="498568"/>
              <a:ext cx="78203" cy="117383"/>
            </a:xfrm>
            <a:custGeom>
              <a:avLst/>
              <a:gdLst/>
              <a:ahLst/>
              <a:cxnLst/>
              <a:rect l="0" t="0" r="0" b="0"/>
              <a:pathLst>
                <a:path w="78203" h="117383">
                  <a:moveTo>
                    <a:pt x="0" y="60232"/>
                  </a:moveTo>
                  <a:lnTo>
                    <a:pt x="0" y="60232"/>
                  </a:lnTo>
                  <a:lnTo>
                    <a:pt x="0" y="24322"/>
                  </a:lnTo>
                  <a:lnTo>
                    <a:pt x="0" y="71815"/>
                  </a:lnTo>
                  <a:lnTo>
                    <a:pt x="0" y="113182"/>
                  </a:lnTo>
                  <a:lnTo>
                    <a:pt x="3370" y="87127"/>
                  </a:lnTo>
                  <a:lnTo>
                    <a:pt x="15195" y="46024"/>
                  </a:lnTo>
                  <a:lnTo>
                    <a:pt x="20394" y="24519"/>
                  </a:lnTo>
                  <a:lnTo>
                    <a:pt x="26296" y="15962"/>
                  </a:lnTo>
                  <a:lnTo>
                    <a:pt x="44142" y="2692"/>
                  </a:lnTo>
                  <a:lnTo>
                    <a:pt x="52712" y="0"/>
                  </a:lnTo>
                  <a:lnTo>
                    <a:pt x="67877" y="771"/>
                  </a:lnTo>
                  <a:lnTo>
                    <a:pt x="72768" y="4364"/>
                  </a:lnTo>
                  <a:lnTo>
                    <a:pt x="76028" y="9581"/>
                  </a:lnTo>
                  <a:lnTo>
                    <a:pt x="78202" y="15881"/>
                  </a:lnTo>
                  <a:lnTo>
                    <a:pt x="74973" y="36052"/>
                  </a:lnTo>
                  <a:lnTo>
                    <a:pt x="69304" y="60069"/>
                  </a:lnTo>
                  <a:lnTo>
                    <a:pt x="70079" y="91306"/>
                  </a:lnTo>
                  <a:lnTo>
                    <a:pt x="76200" y="11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55">
              <a:extLst>
                <a:ext uri="{FF2B5EF4-FFF2-40B4-BE49-F238E27FC236}">
                  <a16:creationId xmlns:a16="http://schemas.microsoft.com/office/drawing/2014/main" xmlns="" id="{838EB6AE-0628-4898-9D6B-49A47ED4A8E1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9630831" y="497065"/>
              <a:ext cx="129120" cy="139328"/>
            </a:xfrm>
            <a:custGeom>
              <a:avLst/>
              <a:gdLst/>
              <a:ahLst/>
              <a:cxnLst/>
              <a:rect l="0" t="0" r="0" b="0"/>
              <a:pathLst>
                <a:path w="129120" h="139328">
                  <a:moveTo>
                    <a:pt x="33869" y="10935"/>
                  </a:moveTo>
                  <a:lnTo>
                    <a:pt x="33869" y="10935"/>
                  </a:lnTo>
                  <a:lnTo>
                    <a:pt x="30498" y="4193"/>
                  </a:lnTo>
                  <a:lnTo>
                    <a:pt x="28800" y="2207"/>
                  </a:lnTo>
                  <a:lnTo>
                    <a:pt x="25031" y="0"/>
                  </a:lnTo>
                  <a:lnTo>
                    <a:pt x="23038" y="117"/>
                  </a:lnTo>
                  <a:lnTo>
                    <a:pt x="18942" y="2129"/>
                  </a:lnTo>
                  <a:lnTo>
                    <a:pt x="12670" y="20712"/>
                  </a:lnTo>
                  <a:lnTo>
                    <a:pt x="6343" y="58674"/>
                  </a:lnTo>
                  <a:lnTo>
                    <a:pt x="0" y="98928"/>
                  </a:lnTo>
                  <a:lnTo>
                    <a:pt x="3294" y="119188"/>
                  </a:lnTo>
                  <a:lnTo>
                    <a:pt x="7136" y="127553"/>
                  </a:lnTo>
                  <a:lnTo>
                    <a:pt x="11813" y="133131"/>
                  </a:lnTo>
                  <a:lnTo>
                    <a:pt x="22655" y="139327"/>
                  </a:lnTo>
                  <a:lnTo>
                    <a:pt x="29214" y="138158"/>
                  </a:lnTo>
                  <a:lnTo>
                    <a:pt x="44030" y="129332"/>
                  </a:lnTo>
                  <a:lnTo>
                    <a:pt x="64866" y="105125"/>
                  </a:lnTo>
                  <a:lnTo>
                    <a:pt x="77704" y="72240"/>
                  </a:lnTo>
                  <a:lnTo>
                    <a:pt x="84397" y="28923"/>
                  </a:lnTo>
                  <a:lnTo>
                    <a:pt x="84488" y="29277"/>
                  </a:lnTo>
                  <a:lnTo>
                    <a:pt x="88024" y="74114"/>
                  </a:lnTo>
                  <a:lnTo>
                    <a:pt x="95331" y="90520"/>
                  </a:lnTo>
                  <a:lnTo>
                    <a:pt x="105635" y="103456"/>
                  </a:lnTo>
                  <a:lnTo>
                    <a:pt x="129119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797">
            <a:extLst>
              <a:ext uri="{FF2B5EF4-FFF2-40B4-BE49-F238E27FC236}">
                <a16:creationId xmlns:a16="http://schemas.microsoft.com/office/drawing/2014/main" xmlns="" id="{48AC919A-F986-4DFB-9C80-B23C03A3A99F}"/>
              </a:ext>
            </a:extLst>
          </p:cNvPr>
          <p:cNvGrpSpPr/>
          <p:nvPr/>
        </p:nvGrpSpPr>
        <p:grpSpPr>
          <a:xfrm>
            <a:off x="10940625" y="399128"/>
            <a:ext cx="451276" cy="202968"/>
            <a:chOff x="10940625" y="399128"/>
            <a:chExt cx="451276" cy="202968"/>
          </a:xfrm>
        </p:grpSpPr>
        <p:sp>
          <p:nvSpPr>
            <p:cNvPr id="50" name="SMARTInkShape-3756">
              <a:extLst>
                <a:ext uri="{FF2B5EF4-FFF2-40B4-BE49-F238E27FC236}">
                  <a16:creationId xmlns:a16="http://schemas.microsoft.com/office/drawing/2014/main" xmlns="" id="{D927969B-27BC-4521-A8F0-F4CA1A6A35D7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1379200" y="508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57">
              <a:extLst>
                <a:ext uri="{FF2B5EF4-FFF2-40B4-BE49-F238E27FC236}">
                  <a16:creationId xmlns:a16="http://schemas.microsoft.com/office/drawing/2014/main" xmlns="" id="{B7141576-1633-4524-8D03-0600A8AD56A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1208065" y="418400"/>
              <a:ext cx="98235" cy="108651"/>
            </a:xfrm>
            <a:custGeom>
              <a:avLst/>
              <a:gdLst/>
              <a:ahLst/>
              <a:cxnLst/>
              <a:rect l="0" t="0" r="0" b="0"/>
              <a:pathLst>
                <a:path w="98235" h="108651">
                  <a:moveTo>
                    <a:pt x="6035" y="13400"/>
                  </a:moveTo>
                  <a:lnTo>
                    <a:pt x="6035" y="13400"/>
                  </a:lnTo>
                  <a:lnTo>
                    <a:pt x="9693" y="56433"/>
                  </a:lnTo>
                  <a:lnTo>
                    <a:pt x="6727" y="75069"/>
                  </a:lnTo>
                  <a:lnTo>
                    <a:pt x="752" y="87547"/>
                  </a:lnTo>
                  <a:lnTo>
                    <a:pt x="396" y="87526"/>
                  </a:lnTo>
                  <a:lnTo>
                    <a:pt x="0" y="85621"/>
                  </a:lnTo>
                  <a:lnTo>
                    <a:pt x="5523" y="68510"/>
                  </a:lnTo>
                  <a:lnTo>
                    <a:pt x="28940" y="24248"/>
                  </a:lnTo>
                  <a:lnTo>
                    <a:pt x="49432" y="7599"/>
                  </a:lnTo>
                  <a:lnTo>
                    <a:pt x="62717" y="709"/>
                  </a:lnTo>
                  <a:lnTo>
                    <a:pt x="68517" y="0"/>
                  </a:lnTo>
                  <a:lnTo>
                    <a:pt x="78725" y="2976"/>
                  </a:lnTo>
                  <a:lnTo>
                    <a:pt x="92404" y="15956"/>
                  </a:lnTo>
                  <a:lnTo>
                    <a:pt x="97338" y="30999"/>
                  </a:lnTo>
                  <a:lnTo>
                    <a:pt x="98234" y="57420"/>
                  </a:lnTo>
                  <a:lnTo>
                    <a:pt x="88585" y="10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58">
              <a:extLst>
                <a:ext uri="{FF2B5EF4-FFF2-40B4-BE49-F238E27FC236}">
                  <a16:creationId xmlns:a16="http://schemas.microsoft.com/office/drawing/2014/main" xmlns="" id="{0E8EC98D-FAAE-48B5-AF61-954D15E23F6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1169650" y="399128"/>
              <a:ext cx="12701" cy="77123"/>
            </a:xfrm>
            <a:custGeom>
              <a:avLst/>
              <a:gdLst/>
              <a:ahLst/>
              <a:cxnLst/>
              <a:rect l="0" t="0" r="0" b="0"/>
              <a:pathLst>
                <a:path w="12701" h="77123">
                  <a:moveTo>
                    <a:pt x="12700" y="77122"/>
                  </a:moveTo>
                  <a:lnTo>
                    <a:pt x="12700" y="77122"/>
                  </a:lnTo>
                  <a:lnTo>
                    <a:pt x="7631" y="35729"/>
                  </a:lnTo>
                  <a:lnTo>
                    <a:pt x="508" y="0"/>
                  </a:lnTo>
                  <a:lnTo>
                    <a:pt x="0" y="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59">
              <a:extLst>
                <a:ext uri="{FF2B5EF4-FFF2-40B4-BE49-F238E27FC236}">
                  <a16:creationId xmlns:a16="http://schemas.microsoft.com/office/drawing/2014/main" xmlns="" id="{AEE48A50-3B4F-4CE6-9A51-1D8936EEFB9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1182350" y="4953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588" y="10845"/>
                  </a:lnTo>
                  <a:lnTo>
                    <a:pt x="51" y="5286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60">
              <a:extLst>
                <a:ext uri="{FF2B5EF4-FFF2-40B4-BE49-F238E27FC236}">
                  <a16:creationId xmlns:a16="http://schemas.microsoft.com/office/drawing/2014/main" xmlns="" id="{1F175A05-D09C-4BED-90F8-BC3BCAC200F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1049547" y="485150"/>
              <a:ext cx="52293" cy="105813"/>
            </a:xfrm>
            <a:custGeom>
              <a:avLst/>
              <a:gdLst/>
              <a:ahLst/>
              <a:cxnLst/>
              <a:rect l="0" t="0" r="0" b="0"/>
              <a:pathLst>
                <a:path w="52293" h="105813">
                  <a:moveTo>
                    <a:pt x="43903" y="29200"/>
                  </a:moveTo>
                  <a:lnTo>
                    <a:pt x="43903" y="29200"/>
                  </a:lnTo>
                  <a:lnTo>
                    <a:pt x="38128" y="14697"/>
                  </a:lnTo>
                  <a:lnTo>
                    <a:pt x="31694" y="6056"/>
                  </a:lnTo>
                  <a:lnTo>
                    <a:pt x="22248" y="1275"/>
                  </a:lnTo>
                  <a:lnTo>
                    <a:pt x="16767" y="0"/>
                  </a:lnTo>
                  <a:lnTo>
                    <a:pt x="12406" y="561"/>
                  </a:lnTo>
                  <a:lnTo>
                    <a:pt x="8794" y="2346"/>
                  </a:lnTo>
                  <a:lnTo>
                    <a:pt x="5681" y="4947"/>
                  </a:lnTo>
                  <a:lnTo>
                    <a:pt x="2221" y="17245"/>
                  </a:lnTo>
                  <a:lnTo>
                    <a:pt x="0" y="53885"/>
                  </a:lnTo>
                  <a:lnTo>
                    <a:pt x="6357" y="84649"/>
                  </a:lnTo>
                  <a:lnTo>
                    <a:pt x="13339" y="98059"/>
                  </a:lnTo>
                  <a:lnTo>
                    <a:pt x="17177" y="102622"/>
                  </a:lnTo>
                  <a:lnTo>
                    <a:pt x="21147" y="104959"/>
                  </a:lnTo>
                  <a:lnTo>
                    <a:pt x="25205" y="105812"/>
                  </a:lnTo>
                  <a:lnTo>
                    <a:pt x="29321" y="105675"/>
                  </a:lnTo>
                  <a:lnTo>
                    <a:pt x="37658" y="99878"/>
                  </a:lnTo>
                  <a:lnTo>
                    <a:pt x="45360" y="89540"/>
                  </a:lnTo>
                  <a:lnTo>
                    <a:pt x="51136" y="75538"/>
                  </a:lnTo>
                  <a:lnTo>
                    <a:pt x="52292" y="59908"/>
                  </a:lnTo>
                  <a:lnTo>
                    <a:pt x="49748" y="44964"/>
                  </a:lnTo>
                  <a:lnTo>
                    <a:pt x="38498" y="25755"/>
                  </a:lnTo>
                  <a:lnTo>
                    <a:pt x="34446" y="21319"/>
                  </a:lnTo>
                  <a:lnTo>
                    <a:pt x="33365" y="21124"/>
                  </a:lnTo>
                  <a:lnTo>
                    <a:pt x="31203" y="2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61">
              <a:extLst>
                <a:ext uri="{FF2B5EF4-FFF2-40B4-BE49-F238E27FC236}">
                  <a16:creationId xmlns:a16="http://schemas.microsoft.com/office/drawing/2014/main" xmlns="" id="{0ED9302B-D4E5-44EF-9592-A3FFC9F24AD3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0940625" y="476512"/>
              <a:ext cx="89326" cy="125584"/>
            </a:xfrm>
            <a:custGeom>
              <a:avLst/>
              <a:gdLst/>
              <a:ahLst/>
              <a:cxnLst/>
              <a:rect l="0" t="0" r="0" b="0"/>
              <a:pathLst>
                <a:path w="89326" h="125584">
                  <a:moveTo>
                    <a:pt x="63925" y="6088"/>
                  </a:moveTo>
                  <a:lnTo>
                    <a:pt x="63925" y="6088"/>
                  </a:lnTo>
                  <a:lnTo>
                    <a:pt x="51992" y="1062"/>
                  </a:lnTo>
                  <a:lnTo>
                    <a:pt x="42910" y="0"/>
                  </a:lnTo>
                  <a:lnTo>
                    <a:pt x="29711" y="6557"/>
                  </a:lnTo>
                  <a:lnTo>
                    <a:pt x="15765" y="24180"/>
                  </a:lnTo>
                  <a:lnTo>
                    <a:pt x="2696" y="54017"/>
                  </a:lnTo>
                  <a:lnTo>
                    <a:pt x="0" y="86298"/>
                  </a:lnTo>
                  <a:lnTo>
                    <a:pt x="7040" y="111463"/>
                  </a:lnTo>
                  <a:lnTo>
                    <a:pt x="13302" y="117260"/>
                  </a:lnTo>
                  <a:lnTo>
                    <a:pt x="31548" y="125583"/>
                  </a:lnTo>
                  <a:lnTo>
                    <a:pt x="53767" y="124108"/>
                  </a:lnTo>
                  <a:lnTo>
                    <a:pt x="89325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798">
            <a:extLst>
              <a:ext uri="{FF2B5EF4-FFF2-40B4-BE49-F238E27FC236}">
                <a16:creationId xmlns:a16="http://schemas.microsoft.com/office/drawing/2014/main" xmlns="" id="{871B7A20-6773-40C3-8312-C9A0CD699AE4}"/>
              </a:ext>
            </a:extLst>
          </p:cNvPr>
          <p:cNvGrpSpPr/>
          <p:nvPr/>
        </p:nvGrpSpPr>
        <p:grpSpPr>
          <a:xfrm>
            <a:off x="2106379" y="1228749"/>
            <a:ext cx="459022" cy="395969"/>
            <a:chOff x="2106379" y="1228749"/>
            <a:chExt cx="459022" cy="395969"/>
          </a:xfrm>
        </p:grpSpPr>
        <p:sp>
          <p:nvSpPr>
            <p:cNvPr id="57" name="SMARTInkShape-3762">
              <a:extLst>
                <a:ext uri="{FF2B5EF4-FFF2-40B4-BE49-F238E27FC236}">
                  <a16:creationId xmlns:a16="http://schemas.microsoft.com/office/drawing/2014/main" xmlns="" id="{2C0E62E7-8C0F-458A-9093-99F589D61725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400300" y="141605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44057" y="36180"/>
                  </a:lnTo>
                  <a:lnTo>
                    <a:pt x="75320" y="24547"/>
                  </a:lnTo>
                  <a:lnTo>
                    <a:pt x="110381" y="1420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63">
              <a:extLst>
                <a:ext uri="{FF2B5EF4-FFF2-40B4-BE49-F238E27FC236}">
                  <a16:creationId xmlns:a16="http://schemas.microsoft.com/office/drawing/2014/main" xmlns="" id="{ECF5F575-B891-4386-896B-C0756C97403D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453697" y="1228749"/>
              <a:ext cx="73604" cy="314302"/>
            </a:xfrm>
            <a:custGeom>
              <a:avLst/>
              <a:gdLst/>
              <a:ahLst/>
              <a:cxnLst/>
              <a:rect l="0" t="0" r="0" b="0"/>
              <a:pathLst>
                <a:path w="73604" h="314302">
                  <a:moveTo>
                    <a:pt x="73603" y="66651"/>
                  </a:moveTo>
                  <a:lnTo>
                    <a:pt x="73603" y="66651"/>
                  </a:lnTo>
                  <a:lnTo>
                    <a:pt x="70232" y="25830"/>
                  </a:lnTo>
                  <a:lnTo>
                    <a:pt x="64765" y="7597"/>
                  </a:lnTo>
                  <a:lnTo>
                    <a:pt x="62066" y="3998"/>
                  </a:lnTo>
                  <a:lnTo>
                    <a:pt x="55305" y="0"/>
                  </a:lnTo>
                  <a:lnTo>
                    <a:pt x="50821" y="345"/>
                  </a:lnTo>
                  <a:lnTo>
                    <a:pt x="40195" y="4491"/>
                  </a:lnTo>
                  <a:lnTo>
                    <a:pt x="22311" y="28242"/>
                  </a:lnTo>
                  <a:lnTo>
                    <a:pt x="6978" y="68833"/>
                  </a:lnTo>
                  <a:lnTo>
                    <a:pt x="1659" y="102193"/>
                  </a:lnTo>
                  <a:lnTo>
                    <a:pt x="0" y="138186"/>
                  </a:lnTo>
                  <a:lnTo>
                    <a:pt x="1615" y="175350"/>
                  </a:lnTo>
                  <a:lnTo>
                    <a:pt x="6566" y="211152"/>
                  </a:lnTo>
                  <a:lnTo>
                    <a:pt x="15405" y="257398"/>
                  </a:lnTo>
                  <a:lnTo>
                    <a:pt x="25487" y="303358"/>
                  </a:lnTo>
                  <a:lnTo>
                    <a:pt x="25298" y="307006"/>
                  </a:lnTo>
                  <a:lnTo>
                    <a:pt x="22803" y="31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64">
              <a:extLst>
                <a:ext uri="{FF2B5EF4-FFF2-40B4-BE49-F238E27FC236}">
                  <a16:creationId xmlns:a16="http://schemas.microsoft.com/office/drawing/2014/main" xmlns="" id="{CDA0573F-CE00-40E5-8D7C-CB0410AB3558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142642" y="1543050"/>
              <a:ext cx="244959" cy="81668"/>
            </a:xfrm>
            <a:custGeom>
              <a:avLst/>
              <a:gdLst/>
              <a:ahLst/>
              <a:cxnLst/>
              <a:rect l="0" t="0" r="0" b="0"/>
              <a:pathLst>
                <a:path w="244959" h="81668">
                  <a:moveTo>
                    <a:pt x="3658" y="76200"/>
                  </a:moveTo>
                  <a:lnTo>
                    <a:pt x="3658" y="76200"/>
                  </a:lnTo>
                  <a:lnTo>
                    <a:pt x="287" y="79571"/>
                  </a:lnTo>
                  <a:lnTo>
                    <a:pt x="0" y="80564"/>
                  </a:lnTo>
                  <a:lnTo>
                    <a:pt x="513" y="81226"/>
                  </a:lnTo>
                  <a:lnTo>
                    <a:pt x="1562" y="81667"/>
                  </a:lnTo>
                  <a:lnTo>
                    <a:pt x="48990" y="70962"/>
                  </a:lnTo>
                  <a:lnTo>
                    <a:pt x="96582" y="59047"/>
                  </a:lnTo>
                  <a:lnTo>
                    <a:pt x="132446" y="45764"/>
                  </a:lnTo>
                  <a:lnTo>
                    <a:pt x="167671" y="32334"/>
                  </a:lnTo>
                  <a:lnTo>
                    <a:pt x="211710" y="14755"/>
                  </a:lnTo>
                  <a:lnTo>
                    <a:pt x="244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65">
              <a:extLst>
                <a:ext uri="{FF2B5EF4-FFF2-40B4-BE49-F238E27FC236}">
                  <a16:creationId xmlns:a16="http://schemas.microsoft.com/office/drawing/2014/main" xmlns="" id="{728E3B67-A85B-4AB9-B0FC-FFC53DFD9A80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106379" y="1310236"/>
              <a:ext cx="255822" cy="61365"/>
            </a:xfrm>
            <a:custGeom>
              <a:avLst/>
              <a:gdLst/>
              <a:ahLst/>
              <a:cxnLst/>
              <a:rect l="0" t="0" r="0" b="0"/>
              <a:pathLst>
                <a:path w="255822" h="61365">
                  <a:moveTo>
                    <a:pt x="8171" y="61364"/>
                  </a:moveTo>
                  <a:lnTo>
                    <a:pt x="8171" y="61364"/>
                  </a:lnTo>
                  <a:lnTo>
                    <a:pt x="0" y="61364"/>
                  </a:lnTo>
                  <a:lnTo>
                    <a:pt x="3834" y="60658"/>
                  </a:lnTo>
                  <a:lnTo>
                    <a:pt x="38698" y="48812"/>
                  </a:lnTo>
                  <a:lnTo>
                    <a:pt x="72539" y="35324"/>
                  </a:lnTo>
                  <a:lnTo>
                    <a:pt x="115801" y="19922"/>
                  </a:lnTo>
                  <a:lnTo>
                    <a:pt x="159488" y="7433"/>
                  </a:lnTo>
                  <a:lnTo>
                    <a:pt x="198895" y="0"/>
                  </a:lnTo>
                  <a:lnTo>
                    <a:pt x="255821" y="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66">
              <a:extLst>
                <a:ext uri="{FF2B5EF4-FFF2-40B4-BE49-F238E27FC236}">
                  <a16:creationId xmlns:a16="http://schemas.microsoft.com/office/drawing/2014/main" xmlns="" id="{1226244E-1DD3-482A-A7F4-CD3AF00D22C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228850" y="1327150"/>
              <a:ext cx="30431" cy="279401"/>
            </a:xfrm>
            <a:custGeom>
              <a:avLst/>
              <a:gdLst/>
              <a:ahLst/>
              <a:cxnLst/>
              <a:rect l="0" t="0" r="0" b="0"/>
              <a:pathLst>
                <a:path w="30431" h="279401">
                  <a:moveTo>
                    <a:pt x="0" y="0"/>
                  </a:moveTo>
                  <a:lnTo>
                    <a:pt x="0" y="0"/>
                  </a:lnTo>
                  <a:lnTo>
                    <a:pt x="12209" y="42095"/>
                  </a:lnTo>
                  <a:lnTo>
                    <a:pt x="20394" y="87497"/>
                  </a:lnTo>
                  <a:lnTo>
                    <a:pt x="23175" y="122849"/>
                  </a:lnTo>
                  <a:lnTo>
                    <a:pt x="24411" y="160433"/>
                  </a:lnTo>
                  <a:lnTo>
                    <a:pt x="24960" y="200655"/>
                  </a:lnTo>
                  <a:lnTo>
                    <a:pt x="28641" y="246112"/>
                  </a:lnTo>
                  <a:lnTo>
                    <a:pt x="30430" y="275751"/>
                  </a:lnTo>
                  <a:lnTo>
                    <a:pt x="29459" y="277673"/>
                  </a:lnTo>
                  <a:lnTo>
                    <a:pt x="254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799">
            <a:extLst>
              <a:ext uri="{FF2B5EF4-FFF2-40B4-BE49-F238E27FC236}">
                <a16:creationId xmlns:a16="http://schemas.microsoft.com/office/drawing/2014/main" xmlns="" id="{FA8F26D7-4141-4275-81E5-84B4E6B4247B}"/>
              </a:ext>
            </a:extLst>
          </p:cNvPr>
          <p:cNvGrpSpPr/>
          <p:nvPr/>
        </p:nvGrpSpPr>
        <p:grpSpPr>
          <a:xfrm>
            <a:off x="3066083" y="1177442"/>
            <a:ext cx="426418" cy="332725"/>
            <a:chOff x="3066083" y="1177442"/>
            <a:chExt cx="426418" cy="332725"/>
          </a:xfrm>
        </p:grpSpPr>
        <p:sp>
          <p:nvSpPr>
            <p:cNvPr id="63" name="SMARTInkShape-3767">
              <a:extLst>
                <a:ext uri="{FF2B5EF4-FFF2-40B4-BE49-F238E27FC236}">
                  <a16:creationId xmlns:a16="http://schemas.microsoft.com/office/drawing/2014/main" xmlns="" id="{53C49431-9FE0-4DED-A57B-7CBED8D00EF9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247198" y="1193303"/>
              <a:ext cx="245303" cy="252127"/>
            </a:xfrm>
            <a:custGeom>
              <a:avLst/>
              <a:gdLst/>
              <a:ahLst/>
              <a:cxnLst/>
              <a:rect l="0" t="0" r="0" b="0"/>
              <a:pathLst>
                <a:path w="245303" h="252127">
                  <a:moveTo>
                    <a:pt x="42102" y="13197"/>
                  </a:moveTo>
                  <a:lnTo>
                    <a:pt x="42102" y="13197"/>
                  </a:lnTo>
                  <a:lnTo>
                    <a:pt x="42102" y="3084"/>
                  </a:lnTo>
                  <a:lnTo>
                    <a:pt x="41396" y="810"/>
                  </a:lnTo>
                  <a:lnTo>
                    <a:pt x="40220" y="0"/>
                  </a:lnTo>
                  <a:lnTo>
                    <a:pt x="38731" y="166"/>
                  </a:lnTo>
                  <a:lnTo>
                    <a:pt x="29893" y="13883"/>
                  </a:lnTo>
                  <a:lnTo>
                    <a:pt x="25079" y="49305"/>
                  </a:lnTo>
                  <a:lnTo>
                    <a:pt x="25834" y="81456"/>
                  </a:lnTo>
                  <a:lnTo>
                    <a:pt x="27111" y="116912"/>
                  </a:lnTo>
                  <a:lnTo>
                    <a:pt x="25326" y="153837"/>
                  </a:lnTo>
                  <a:lnTo>
                    <a:pt x="20300" y="187652"/>
                  </a:lnTo>
                  <a:lnTo>
                    <a:pt x="9537" y="225049"/>
                  </a:lnTo>
                  <a:lnTo>
                    <a:pt x="2934" y="236470"/>
                  </a:lnTo>
                  <a:lnTo>
                    <a:pt x="1173" y="237540"/>
                  </a:lnTo>
                  <a:lnTo>
                    <a:pt x="0" y="236842"/>
                  </a:lnTo>
                  <a:lnTo>
                    <a:pt x="1719" y="222376"/>
                  </a:lnTo>
                  <a:lnTo>
                    <a:pt x="24424" y="179015"/>
                  </a:lnTo>
                  <a:lnTo>
                    <a:pt x="36362" y="163799"/>
                  </a:lnTo>
                  <a:lnTo>
                    <a:pt x="48723" y="154685"/>
                  </a:lnTo>
                  <a:lnTo>
                    <a:pt x="54277" y="154089"/>
                  </a:lnTo>
                  <a:lnTo>
                    <a:pt x="59391" y="155808"/>
                  </a:lnTo>
                  <a:lnTo>
                    <a:pt x="64211" y="159071"/>
                  </a:lnTo>
                  <a:lnTo>
                    <a:pt x="71449" y="170222"/>
                  </a:lnTo>
                  <a:lnTo>
                    <a:pt x="76312" y="185292"/>
                  </a:lnTo>
                  <a:lnTo>
                    <a:pt x="83060" y="230602"/>
                  </a:lnTo>
                  <a:lnTo>
                    <a:pt x="88888" y="249690"/>
                  </a:lnTo>
                  <a:lnTo>
                    <a:pt x="92343" y="251998"/>
                  </a:lnTo>
                  <a:lnTo>
                    <a:pt x="96763" y="252126"/>
                  </a:lnTo>
                  <a:lnTo>
                    <a:pt x="101825" y="250799"/>
                  </a:lnTo>
                  <a:lnTo>
                    <a:pt x="119065" y="235449"/>
                  </a:lnTo>
                  <a:lnTo>
                    <a:pt x="150152" y="188001"/>
                  </a:lnTo>
                  <a:lnTo>
                    <a:pt x="163487" y="155772"/>
                  </a:lnTo>
                  <a:lnTo>
                    <a:pt x="165195" y="140064"/>
                  </a:lnTo>
                  <a:lnTo>
                    <a:pt x="163676" y="135875"/>
                  </a:lnTo>
                  <a:lnTo>
                    <a:pt x="161251" y="133082"/>
                  </a:lnTo>
                  <a:lnTo>
                    <a:pt x="156812" y="133337"/>
                  </a:lnTo>
                  <a:lnTo>
                    <a:pt x="144355" y="139265"/>
                  </a:lnTo>
                  <a:lnTo>
                    <a:pt x="135055" y="152718"/>
                  </a:lnTo>
                  <a:lnTo>
                    <a:pt x="129276" y="170456"/>
                  </a:lnTo>
                  <a:lnTo>
                    <a:pt x="126727" y="200276"/>
                  </a:lnTo>
                  <a:lnTo>
                    <a:pt x="128632" y="220991"/>
                  </a:lnTo>
                  <a:lnTo>
                    <a:pt x="132244" y="229338"/>
                  </a:lnTo>
                  <a:lnTo>
                    <a:pt x="143783" y="242374"/>
                  </a:lnTo>
                  <a:lnTo>
                    <a:pt x="162082" y="249109"/>
                  </a:lnTo>
                  <a:lnTo>
                    <a:pt x="199948" y="251019"/>
                  </a:lnTo>
                  <a:lnTo>
                    <a:pt x="245302" y="248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68">
              <a:extLst>
                <a:ext uri="{FF2B5EF4-FFF2-40B4-BE49-F238E27FC236}">
                  <a16:creationId xmlns:a16="http://schemas.microsoft.com/office/drawing/2014/main" xmlns="" id="{A038BD0F-3B93-4F6B-AE9E-807AF6BAE1A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066083" y="1301750"/>
              <a:ext cx="153368" cy="76201"/>
            </a:xfrm>
            <a:custGeom>
              <a:avLst/>
              <a:gdLst/>
              <a:ahLst/>
              <a:cxnLst/>
              <a:rect l="0" t="0" r="0" b="0"/>
              <a:pathLst>
                <a:path w="153368" h="76201">
                  <a:moveTo>
                    <a:pt x="7317" y="76200"/>
                  </a:moveTo>
                  <a:lnTo>
                    <a:pt x="7317" y="76200"/>
                  </a:lnTo>
                  <a:lnTo>
                    <a:pt x="575" y="76200"/>
                  </a:lnTo>
                  <a:lnTo>
                    <a:pt x="0" y="75494"/>
                  </a:lnTo>
                  <a:lnTo>
                    <a:pt x="1028" y="74318"/>
                  </a:lnTo>
                  <a:lnTo>
                    <a:pt x="38317" y="54524"/>
                  </a:lnTo>
                  <a:lnTo>
                    <a:pt x="82903" y="32462"/>
                  </a:lnTo>
                  <a:lnTo>
                    <a:pt x="129667" y="10872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69">
              <a:extLst>
                <a:ext uri="{FF2B5EF4-FFF2-40B4-BE49-F238E27FC236}">
                  <a16:creationId xmlns:a16="http://schemas.microsoft.com/office/drawing/2014/main" xmlns="" id="{EB753EAC-0792-4923-9902-1DCA567E585C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151075" y="1177442"/>
              <a:ext cx="68376" cy="332725"/>
            </a:xfrm>
            <a:custGeom>
              <a:avLst/>
              <a:gdLst/>
              <a:ahLst/>
              <a:cxnLst/>
              <a:rect l="0" t="0" r="0" b="0"/>
              <a:pathLst>
                <a:path w="68376" h="332725">
                  <a:moveTo>
                    <a:pt x="42975" y="3658"/>
                  </a:moveTo>
                  <a:lnTo>
                    <a:pt x="42975" y="3658"/>
                  </a:lnTo>
                  <a:lnTo>
                    <a:pt x="42975" y="0"/>
                  </a:lnTo>
                  <a:lnTo>
                    <a:pt x="36068" y="43564"/>
                  </a:lnTo>
                  <a:lnTo>
                    <a:pt x="28228" y="90506"/>
                  </a:lnTo>
                  <a:lnTo>
                    <a:pt x="21604" y="127629"/>
                  </a:lnTo>
                  <a:lnTo>
                    <a:pt x="16309" y="169999"/>
                  </a:lnTo>
                  <a:lnTo>
                    <a:pt x="9722" y="210937"/>
                  </a:lnTo>
                  <a:lnTo>
                    <a:pt x="3501" y="248182"/>
                  </a:lnTo>
                  <a:lnTo>
                    <a:pt x="0" y="291539"/>
                  </a:lnTo>
                  <a:lnTo>
                    <a:pt x="373" y="320770"/>
                  </a:lnTo>
                  <a:lnTo>
                    <a:pt x="5461" y="331099"/>
                  </a:lnTo>
                  <a:lnTo>
                    <a:pt x="9499" y="332724"/>
                  </a:lnTo>
                  <a:lnTo>
                    <a:pt x="14308" y="332396"/>
                  </a:lnTo>
                  <a:lnTo>
                    <a:pt x="19630" y="330767"/>
                  </a:lnTo>
                  <a:lnTo>
                    <a:pt x="40605" y="314990"/>
                  </a:lnTo>
                  <a:lnTo>
                    <a:pt x="68375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800">
            <a:extLst>
              <a:ext uri="{FF2B5EF4-FFF2-40B4-BE49-F238E27FC236}">
                <a16:creationId xmlns:a16="http://schemas.microsoft.com/office/drawing/2014/main" xmlns="" id="{CED6460A-8EFC-41BE-B33C-30D6D2176A84}"/>
              </a:ext>
            </a:extLst>
          </p:cNvPr>
          <p:cNvGrpSpPr/>
          <p:nvPr/>
        </p:nvGrpSpPr>
        <p:grpSpPr>
          <a:xfrm>
            <a:off x="4013985" y="1098550"/>
            <a:ext cx="577066" cy="352569"/>
            <a:chOff x="4013985" y="1098550"/>
            <a:chExt cx="577066" cy="352569"/>
          </a:xfrm>
        </p:grpSpPr>
        <p:sp>
          <p:nvSpPr>
            <p:cNvPr id="67" name="SMARTInkShape-3770">
              <a:extLst>
                <a:ext uri="{FF2B5EF4-FFF2-40B4-BE49-F238E27FC236}">
                  <a16:creationId xmlns:a16="http://schemas.microsoft.com/office/drawing/2014/main" xmlns="" id="{3C85EDC3-5DD7-4C46-B287-A2602866F4E6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483983" y="1231900"/>
              <a:ext cx="107068" cy="19051"/>
            </a:xfrm>
            <a:custGeom>
              <a:avLst/>
              <a:gdLst/>
              <a:ahLst/>
              <a:cxnLst/>
              <a:rect l="0" t="0" r="0" b="0"/>
              <a:pathLst>
                <a:path w="1070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9050"/>
                  </a:lnTo>
                  <a:lnTo>
                    <a:pt x="42179" y="8219"/>
                  </a:lnTo>
                  <a:lnTo>
                    <a:pt x="89254" y="122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771">
              <a:extLst>
                <a:ext uri="{FF2B5EF4-FFF2-40B4-BE49-F238E27FC236}">
                  <a16:creationId xmlns:a16="http://schemas.microsoft.com/office/drawing/2014/main" xmlns="" id="{4C7C8C69-D7B3-4AAB-8982-132A6D0AE30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491837" y="1098550"/>
              <a:ext cx="86514" cy="296262"/>
            </a:xfrm>
            <a:custGeom>
              <a:avLst/>
              <a:gdLst/>
              <a:ahLst/>
              <a:cxnLst/>
              <a:rect l="0" t="0" r="0" b="0"/>
              <a:pathLst>
                <a:path w="86514" h="296262">
                  <a:moveTo>
                    <a:pt x="29363" y="0"/>
                  </a:moveTo>
                  <a:lnTo>
                    <a:pt x="29363" y="0"/>
                  </a:lnTo>
                  <a:lnTo>
                    <a:pt x="32734" y="0"/>
                  </a:lnTo>
                  <a:lnTo>
                    <a:pt x="34389" y="7526"/>
                  </a:lnTo>
                  <a:lnTo>
                    <a:pt x="32080" y="45466"/>
                  </a:lnTo>
                  <a:lnTo>
                    <a:pt x="26797" y="92964"/>
                  </a:lnTo>
                  <a:lnTo>
                    <a:pt x="20932" y="132569"/>
                  </a:lnTo>
                  <a:lnTo>
                    <a:pt x="13621" y="173925"/>
                  </a:lnTo>
                  <a:lnTo>
                    <a:pt x="5669" y="211120"/>
                  </a:lnTo>
                  <a:lnTo>
                    <a:pt x="0" y="257052"/>
                  </a:lnTo>
                  <a:lnTo>
                    <a:pt x="2437" y="278640"/>
                  </a:lnTo>
                  <a:lnTo>
                    <a:pt x="5062" y="287360"/>
                  </a:lnTo>
                  <a:lnTo>
                    <a:pt x="9635" y="292468"/>
                  </a:lnTo>
                  <a:lnTo>
                    <a:pt x="15505" y="295167"/>
                  </a:lnTo>
                  <a:lnTo>
                    <a:pt x="22241" y="296261"/>
                  </a:lnTo>
                  <a:lnTo>
                    <a:pt x="39133" y="291833"/>
                  </a:lnTo>
                  <a:lnTo>
                    <a:pt x="48576" y="287689"/>
                  </a:lnTo>
                  <a:lnTo>
                    <a:pt x="64713" y="273676"/>
                  </a:lnTo>
                  <a:lnTo>
                    <a:pt x="8651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72">
              <a:extLst>
                <a:ext uri="{FF2B5EF4-FFF2-40B4-BE49-F238E27FC236}">
                  <a16:creationId xmlns:a16="http://schemas.microsoft.com/office/drawing/2014/main" xmlns="" id="{E58DE405-22E6-4DCD-9874-55F12940FDC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373761" y="1246006"/>
              <a:ext cx="52190" cy="140125"/>
            </a:xfrm>
            <a:custGeom>
              <a:avLst/>
              <a:gdLst/>
              <a:ahLst/>
              <a:cxnLst/>
              <a:rect l="0" t="0" r="0" b="0"/>
              <a:pathLst>
                <a:path w="52190" h="140125">
                  <a:moveTo>
                    <a:pt x="52189" y="17644"/>
                  </a:moveTo>
                  <a:lnTo>
                    <a:pt x="52189" y="17644"/>
                  </a:lnTo>
                  <a:lnTo>
                    <a:pt x="52189" y="10902"/>
                  </a:lnTo>
                  <a:lnTo>
                    <a:pt x="50072" y="8210"/>
                  </a:lnTo>
                  <a:lnTo>
                    <a:pt x="42076" y="3338"/>
                  </a:lnTo>
                  <a:lnTo>
                    <a:pt x="29045" y="0"/>
                  </a:lnTo>
                  <a:lnTo>
                    <a:pt x="18619" y="2982"/>
                  </a:lnTo>
                  <a:lnTo>
                    <a:pt x="8341" y="9011"/>
                  </a:lnTo>
                  <a:lnTo>
                    <a:pt x="1422" y="16394"/>
                  </a:lnTo>
                  <a:lnTo>
                    <a:pt x="0" y="21044"/>
                  </a:lnTo>
                  <a:lnTo>
                    <a:pt x="301" y="31855"/>
                  </a:lnTo>
                  <a:lnTo>
                    <a:pt x="6950" y="56042"/>
                  </a:lnTo>
                  <a:lnTo>
                    <a:pt x="27797" y="98234"/>
                  </a:lnTo>
                  <a:lnTo>
                    <a:pt x="30764" y="112023"/>
                  </a:lnTo>
                  <a:lnTo>
                    <a:pt x="28320" y="123325"/>
                  </a:lnTo>
                  <a:lnTo>
                    <a:pt x="22531" y="132347"/>
                  </a:lnTo>
                  <a:lnTo>
                    <a:pt x="15254" y="138708"/>
                  </a:lnTo>
                  <a:lnTo>
                    <a:pt x="12748" y="139981"/>
                  </a:lnTo>
                  <a:lnTo>
                    <a:pt x="11079" y="140124"/>
                  </a:lnTo>
                  <a:lnTo>
                    <a:pt x="9966" y="139514"/>
                  </a:lnTo>
                  <a:lnTo>
                    <a:pt x="7739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773">
              <a:extLst>
                <a:ext uri="{FF2B5EF4-FFF2-40B4-BE49-F238E27FC236}">
                  <a16:creationId xmlns:a16="http://schemas.microsoft.com/office/drawing/2014/main" xmlns="" id="{111018FE-1A16-424C-B6C7-42EE062157B1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241800" y="1270000"/>
              <a:ext cx="88901" cy="114827"/>
            </a:xfrm>
            <a:custGeom>
              <a:avLst/>
              <a:gdLst/>
              <a:ahLst/>
              <a:cxnLst/>
              <a:rect l="0" t="0" r="0" b="0"/>
              <a:pathLst>
                <a:path w="88901" h="114827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2692"/>
                  </a:lnTo>
                  <a:lnTo>
                    <a:pt x="10113" y="4254"/>
                  </a:lnTo>
                  <a:lnTo>
                    <a:pt x="33256" y="15842"/>
                  </a:lnTo>
                  <a:lnTo>
                    <a:pt x="55714" y="39423"/>
                  </a:lnTo>
                  <a:lnTo>
                    <a:pt x="63567" y="58679"/>
                  </a:lnTo>
                  <a:lnTo>
                    <a:pt x="65661" y="68752"/>
                  </a:lnTo>
                  <a:lnTo>
                    <a:pt x="62344" y="87471"/>
                  </a:lnTo>
                  <a:lnTo>
                    <a:pt x="54520" y="103082"/>
                  </a:lnTo>
                  <a:lnTo>
                    <a:pt x="46338" y="112372"/>
                  </a:lnTo>
                  <a:lnTo>
                    <a:pt x="41476" y="114425"/>
                  </a:lnTo>
                  <a:lnTo>
                    <a:pt x="30428" y="114826"/>
                  </a:lnTo>
                  <a:lnTo>
                    <a:pt x="25930" y="111828"/>
                  </a:lnTo>
                  <a:lnTo>
                    <a:pt x="19050" y="100972"/>
                  </a:lnTo>
                  <a:lnTo>
                    <a:pt x="21167" y="82976"/>
                  </a:lnTo>
                  <a:lnTo>
                    <a:pt x="43143" y="36930"/>
                  </a:lnTo>
                  <a:lnTo>
                    <a:pt x="60332" y="1970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74">
              <a:extLst>
                <a:ext uri="{FF2B5EF4-FFF2-40B4-BE49-F238E27FC236}">
                  <a16:creationId xmlns:a16="http://schemas.microsoft.com/office/drawing/2014/main" xmlns="" id="{48325E95-7CF3-4520-9B7D-FC70CB5FB31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178300" y="1238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75">
              <a:extLst>
                <a:ext uri="{FF2B5EF4-FFF2-40B4-BE49-F238E27FC236}">
                  <a16:creationId xmlns:a16="http://schemas.microsoft.com/office/drawing/2014/main" xmlns="" id="{5F92BA31-9F11-4D0C-B5C6-A9D511D45625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188104" y="1301750"/>
              <a:ext cx="15597" cy="114301"/>
            </a:xfrm>
            <a:custGeom>
              <a:avLst/>
              <a:gdLst/>
              <a:ahLst/>
              <a:cxnLst/>
              <a:rect l="0" t="0" r="0" b="0"/>
              <a:pathLst>
                <a:path w="15597" h="114301">
                  <a:moveTo>
                    <a:pt x="15596" y="0"/>
                  </a:moveTo>
                  <a:lnTo>
                    <a:pt x="15596" y="0"/>
                  </a:lnTo>
                  <a:lnTo>
                    <a:pt x="4765" y="32507"/>
                  </a:lnTo>
                  <a:lnTo>
                    <a:pt x="0" y="60040"/>
                  </a:lnTo>
                  <a:lnTo>
                    <a:pt x="6913" y="104879"/>
                  </a:lnTo>
                  <a:lnTo>
                    <a:pt x="924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76">
              <a:extLst>
                <a:ext uri="{FF2B5EF4-FFF2-40B4-BE49-F238E27FC236}">
                  <a16:creationId xmlns:a16="http://schemas.microsoft.com/office/drawing/2014/main" xmlns="" id="{55A0EBDD-BE62-42E8-8A38-BB2B8B382D5B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013985" y="1320800"/>
              <a:ext cx="126216" cy="57151"/>
            </a:xfrm>
            <a:custGeom>
              <a:avLst/>
              <a:gdLst/>
              <a:ahLst/>
              <a:cxnLst/>
              <a:rect l="0" t="0" r="0" b="0"/>
              <a:pathLst>
                <a:path w="126216" h="57151">
                  <a:moveTo>
                    <a:pt x="18265" y="57150"/>
                  </a:moveTo>
                  <a:lnTo>
                    <a:pt x="18265" y="57150"/>
                  </a:lnTo>
                  <a:lnTo>
                    <a:pt x="3187" y="35164"/>
                  </a:lnTo>
                  <a:lnTo>
                    <a:pt x="392" y="26412"/>
                  </a:lnTo>
                  <a:lnTo>
                    <a:pt x="0" y="23958"/>
                  </a:lnTo>
                  <a:lnTo>
                    <a:pt x="444" y="22322"/>
                  </a:lnTo>
                  <a:lnTo>
                    <a:pt x="1445" y="21231"/>
                  </a:lnTo>
                  <a:lnTo>
                    <a:pt x="11870" y="17815"/>
                  </a:lnTo>
                  <a:lnTo>
                    <a:pt x="50790" y="13710"/>
                  </a:lnTo>
                  <a:lnTo>
                    <a:pt x="95086" y="6257"/>
                  </a:lnTo>
                  <a:lnTo>
                    <a:pt x="1262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77">
              <a:extLst>
                <a:ext uri="{FF2B5EF4-FFF2-40B4-BE49-F238E27FC236}">
                  <a16:creationId xmlns:a16="http://schemas.microsoft.com/office/drawing/2014/main" xmlns="" id="{7B8E2AD8-D7A8-4796-98C2-094DA6859E6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083050" y="1102418"/>
              <a:ext cx="76201" cy="348701"/>
            </a:xfrm>
            <a:custGeom>
              <a:avLst/>
              <a:gdLst/>
              <a:ahLst/>
              <a:cxnLst/>
              <a:rect l="0" t="0" r="0" b="0"/>
              <a:pathLst>
                <a:path w="76201" h="348701">
                  <a:moveTo>
                    <a:pt x="76200" y="15182"/>
                  </a:moveTo>
                  <a:lnTo>
                    <a:pt x="76200" y="15182"/>
                  </a:lnTo>
                  <a:lnTo>
                    <a:pt x="72829" y="8440"/>
                  </a:lnTo>
                  <a:lnTo>
                    <a:pt x="67411" y="3249"/>
                  </a:lnTo>
                  <a:lnTo>
                    <a:pt x="63990" y="876"/>
                  </a:lnTo>
                  <a:lnTo>
                    <a:pt x="60299" y="0"/>
                  </a:lnTo>
                  <a:lnTo>
                    <a:pt x="52435" y="909"/>
                  </a:lnTo>
                  <a:lnTo>
                    <a:pt x="36703" y="12129"/>
                  </a:lnTo>
                  <a:lnTo>
                    <a:pt x="18636" y="45714"/>
                  </a:lnTo>
                  <a:lnTo>
                    <a:pt x="9929" y="77435"/>
                  </a:lnTo>
                  <a:lnTo>
                    <a:pt x="4413" y="112700"/>
                  </a:lnTo>
                  <a:lnTo>
                    <a:pt x="1961" y="149540"/>
                  </a:lnTo>
                  <a:lnTo>
                    <a:pt x="2753" y="187080"/>
                  </a:lnTo>
                  <a:lnTo>
                    <a:pt x="5457" y="224226"/>
                  </a:lnTo>
                  <a:lnTo>
                    <a:pt x="9010" y="259549"/>
                  </a:lnTo>
                  <a:lnTo>
                    <a:pt x="11606" y="304428"/>
                  </a:lnTo>
                  <a:lnTo>
                    <a:pt x="12604" y="348700"/>
                  </a:lnTo>
                  <a:lnTo>
                    <a:pt x="8894" y="344740"/>
                  </a:lnTo>
                  <a:lnTo>
                    <a:pt x="0" y="3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801">
            <a:extLst>
              <a:ext uri="{FF2B5EF4-FFF2-40B4-BE49-F238E27FC236}">
                <a16:creationId xmlns:a16="http://schemas.microsoft.com/office/drawing/2014/main" xmlns="" id="{07745A0E-0700-4361-8BA9-604205505263}"/>
              </a:ext>
            </a:extLst>
          </p:cNvPr>
          <p:cNvGrpSpPr/>
          <p:nvPr/>
        </p:nvGrpSpPr>
        <p:grpSpPr>
          <a:xfrm>
            <a:off x="5059963" y="1164648"/>
            <a:ext cx="280388" cy="282734"/>
            <a:chOff x="5059963" y="1164648"/>
            <a:chExt cx="280388" cy="282734"/>
          </a:xfrm>
        </p:grpSpPr>
        <p:sp>
          <p:nvSpPr>
            <p:cNvPr id="76" name="SMARTInkShape-3778">
              <a:extLst>
                <a:ext uri="{FF2B5EF4-FFF2-40B4-BE49-F238E27FC236}">
                  <a16:creationId xmlns:a16="http://schemas.microsoft.com/office/drawing/2014/main" xmlns="" id="{FCF4880A-67FD-4B79-922B-B9B50AE8CB8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224815" y="1179468"/>
              <a:ext cx="115536" cy="249283"/>
            </a:xfrm>
            <a:custGeom>
              <a:avLst/>
              <a:gdLst/>
              <a:ahLst/>
              <a:cxnLst/>
              <a:rect l="0" t="0" r="0" b="0"/>
              <a:pathLst>
                <a:path w="115536" h="249283">
                  <a:moveTo>
                    <a:pt x="77435" y="52432"/>
                  </a:moveTo>
                  <a:lnTo>
                    <a:pt x="77435" y="52432"/>
                  </a:lnTo>
                  <a:lnTo>
                    <a:pt x="48477" y="8584"/>
                  </a:lnTo>
                  <a:lnTo>
                    <a:pt x="37754" y="1665"/>
                  </a:lnTo>
                  <a:lnTo>
                    <a:pt x="27814" y="0"/>
                  </a:lnTo>
                  <a:lnTo>
                    <a:pt x="23187" y="544"/>
                  </a:lnTo>
                  <a:lnTo>
                    <a:pt x="14284" y="6793"/>
                  </a:lnTo>
                  <a:lnTo>
                    <a:pt x="6329" y="17331"/>
                  </a:lnTo>
                  <a:lnTo>
                    <a:pt x="442" y="31422"/>
                  </a:lnTo>
                  <a:lnTo>
                    <a:pt x="0" y="37720"/>
                  </a:lnTo>
                  <a:lnTo>
                    <a:pt x="3273" y="48480"/>
                  </a:lnTo>
                  <a:lnTo>
                    <a:pt x="6827" y="51914"/>
                  </a:lnTo>
                  <a:lnTo>
                    <a:pt x="16420" y="55730"/>
                  </a:lnTo>
                  <a:lnTo>
                    <a:pt x="27740" y="55544"/>
                  </a:lnTo>
                  <a:lnTo>
                    <a:pt x="33721" y="54507"/>
                  </a:lnTo>
                  <a:lnTo>
                    <a:pt x="77944" y="28753"/>
                  </a:lnTo>
                  <a:lnTo>
                    <a:pt x="80597" y="29590"/>
                  </a:lnTo>
                  <a:lnTo>
                    <a:pt x="85425" y="34284"/>
                  </a:lnTo>
                  <a:lnTo>
                    <a:pt x="88739" y="51602"/>
                  </a:lnTo>
                  <a:lnTo>
                    <a:pt x="90565" y="93582"/>
                  </a:lnTo>
                  <a:lnTo>
                    <a:pt x="94417" y="133691"/>
                  </a:lnTo>
                  <a:lnTo>
                    <a:pt x="95872" y="172699"/>
                  </a:lnTo>
                  <a:lnTo>
                    <a:pt x="98245" y="218162"/>
                  </a:lnTo>
                  <a:lnTo>
                    <a:pt x="103357" y="237474"/>
                  </a:lnTo>
                  <a:lnTo>
                    <a:pt x="107300" y="244034"/>
                  </a:lnTo>
                  <a:lnTo>
                    <a:pt x="115535" y="249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79">
              <a:extLst>
                <a:ext uri="{FF2B5EF4-FFF2-40B4-BE49-F238E27FC236}">
                  <a16:creationId xmlns:a16="http://schemas.microsoft.com/office/drawing/2014/main" xmlns="" id="{1194C77E-B3ED-4578-A047-C3158F6DEFCD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059963" y="1164648"/>
              <a:ext cx="115288" cy="282734"/>
            </a:xfrm>
            <a:custGeom>
              <a:avLst/>
              <a:gdLst/>
              <a:ahLst/>
              <a:cxnLst/>
              <a:rect l="0" t="0" r="0" b="0"/>
              <a:pathLst>
                <a:path w="115288" h="282734">
                  <a:moveTo>
                    <a:pt x="96237" y="48202"/>
                  </a:moveTo>
                  <a:lnTo>
                    <a:pt x="96237" y="48202"/>
                  </a:lnTo>
                  <a:lnTo>
                    <a:pt x="78233" y="15017"/>
                  </a:lnTo>
                  <a:lnTo>
                    <a:pt x="68480" y="6172"/>
                  </a:lnTo>
                  <a:lnTo>
                    <a:pt x="57090" y="1300"/>
                  </a:lnTo>
                  <a:lnTo>
                    <a:pt x="51088" y="0"/>
                  </a:lnTo>
                  <a:lnTo>
                    <a:pt x="44971" y="1251"/>
                  </a:lnTo>
                  <a:lnTo>
                    <a:pt x="32530" y="8285"/>
                  </a:lnTo>
                  <a:lnTo>
                    <a:pt x="13625" y="34258"/>
                  </a:lnTo>
                  <a:lnTo>
                    <a:pt x="1361" y="72136"/>
                  </a:lnTo>
                  <a:lnTo>
                    <a:pt x="0" y="104526"/>
                  </a:lnTo>
                  <a:lnTo>
                    <a:pt x="3151" y="111857"/>
                  </a:lnTo>
                  <a:lnTo>
                    <a:pt x="14178" y="121884"/>
                  </a:lnTo>
                  <a:lnTo>
                    <a:pt x="23893" y="120606"/>
                  </a:lnTo>
                  <a:lnTo>
                    <a:pt x="49738" y="107898"/>
                  </a:lnTo>
                  <a:lnTo>
                    <a:pt x="75796" y="83685"/>
                  </a:lnTo>
                  <a:lnTo>
                    <a:pt x="91467" y="52337"/>
                  </a:lnTo>
                  <a:lnTo>
                    <a:pt x="95609" y="37858"/>
                  </a:lnTo>
                  <a:lnTo>
                    <a:pt x="96906" y="79683"/>
                  </a:lnTo>
                  <a:lnTo>
                    <a:pt x="100590" y="118364"/>
                  </a:lnTo>
                  <a:lnTo>
                    <a:pt x="101995" y="161811"/>
                  </a:lnTo>
                  <a:lnTo>
                    <a:pt x="101706" y="208707"/>
                  </a:lnTo>
                  <a:lnTo>
                    <a:pt x="98171" y="247924"/>
                  </a:lnTo>
                  <a:lnTo>
                    <a:pt x="96492" y="281466"/>
                  </a:lnTo>
                  <a:lnTo>
                    <a:pt x="98524" y="282733"/>
                  </a:lnTo>
                  <a:lnTo>
                    <a:pt x="115287" y="276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802">
            <a:extLst>
              <a:ext uri="{FF2B5EF4-FFF2-40B4-BE49-F238E27FC236}">
                <a16:creationId xmlns:a16="http://schemas.microsoft.com/office/drawing/2014/main" xmlns="" id="{6C58DAA1-13DA-4B7B-8665-6CB80C865B11}"/>
              </a:ext>
            </a:extLst>
          </p:cNvPr>
          <p:cNvGrpSpPr/>
          <p:nvPr/>
        </p:nvGrpSpPr>
        <p:grpSpPr>
          <a:xfrm>
            <a:off x="5812440" y="1092200"/>
            <a:ext cx="679404" cy="295351"/>
            <a:chOff x="5812440" y="1092200"/>
            <a:chExt cx="679404" cy="295351"/>
          </a:xfrm>
        </p:grpSpPr>
        <p:sp>
          <p:nvSpPr>
            <p:cNvPr id="79" name="SMARTInkShape-3780">
              <a:extLst>
                <a:ext uri="{FF2B5EF4-FFF2-40B4-BE49-F238E27FC236}">
                  <a16:creationId xmlns:a16="http://schemas.microsoft.com/office/drawing/2014/main" xmlns="" id="{CDDA89DA-73A3-4795-8AD8-DC7FAAB1F73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299200" y="1155009"/>
              <a:ext cx="192644" cy="172142"/>
            </a:xfrm>
            <a:custGeom>
              <a:avLst/>
              <a:gdLst/>
              <a:ahLst/>
              <a:cxnLst/>
              <a:rect l="0" t="0" r="0" b="0"/>
              <a:pathLst>
                <a:path w="192644" h="172142">
                  <a:moveTo>
                    <a:pt x="0" y="89591"/>
                  </a:moveTo>
                  <a:lnTo>
                    <a:pt x="0" y="89591"/>
                  </a:lnTo>
                  <a:lnTo>
                    <a:pt x="6742" y="86220"/>
                  </a:lnTo>
                  <a:lnTo>
                    <a:pt x="51063" y="74568"/>
                  </a:lnTo>
                  <a:lnTo>
                    <a:pt x="62206" y="67392"/>
                  </a:lnTo>
                  <a:lnTo>
                    <a:pt x="69510" y="59499"/>
                  </a:lnTo>
                  <a:lnTo>
                    <a:pt x="71034" y="55418"/>
                  </a:lnTo>
                  <a:lnTo>
                    <a:pt x="70847" y="47122"/>
                  </a:lnTo>
                  <a:lnTo>
                    <a:pt x="68412" y="40612"/>
                  </a:lnTo>
                  <a:lnTo>
                    <a:pt x="66774" y="37888"/>
                  </a:lnTo>
                  <a:lnTo>
                    <a:pt x="62861" y="36778"/>
                  </a:lnTo>
                  <a:lnTo>
                    <a:pt x="50986" y="37426"/>
                  </a:lnTo>
                  <a:lnTo>
                    <a:pt x="38183" y="43829"/>
                  </a:lnTo>
                  <a:lnTo>
                    <a:pt x="19074" y="61215"/>
                  </a:lnTo>
                  <a:lnTo>
                    <a:pt x="7772" y="76980"/>
                  </a:lnTo>
                  <a:lnTo>
                    <a:pt x="397" y="95745"/>
                  </a:lnTo>
                  <a:lnTo>
                    <a:pt x="411" y="113963"/>
                  </a:lnTo>
                  <a:lnTo>
                    <a:pt x="2391" y="122772"/>
                  </a:lnTo>
                  <a:lnTo>
                    <a:pt x="6533" y="129351"/>
                  </a:lnTo>
                  <a:lnTo>
                    <a:pt x="18661" y="138542"/>
                  </a:lnTo>
                  <a:lnTo>
                    <a:pt x="37984" y="144311"/>
                  </a:lnTo>
                  <a:lnTo>
                    <a:pt x="63858" y="142650"/>
                  </a:lnTo>
                  <a:lnTo>
                    <a:pt x="100609" y="130947"/>
                  </a:lnTo>
                  <a:lnTo>
                    <a:pt x="132664" y="107332"/>
                  </a:lnTo>
                  <a:lnTo>
                    <a:pt x="168074" y="67042"/>
                  </a:lnTo>
                  <a:lnTo>
                    <a:pt x="187383" y="33521"/>
                  </a:lnTo>
                  <a:lnTo>
                    <a:pt x="192643" y="16693"/>
                  </a:lnTo>
                  <a:lnTo>
                    <a:pt x="192634" y="10653"/>
                  </a:lnTo>
                  <a:lnTo>
                    <a:pt x="191217" y="5922"/>
                  </a:lnTo>
                  <a:lnTo>
                    <a:pt x="188861" y="2061"/>
                  </a:lnTo>
                  <a:lnTo>
                    <a:pt x="184468" y="193"/>
                  </a:lnTo>
                  <a:lnTo>
                    <a:pt x="172062" y="0"/>
                  </a:lnTo>
                  <a:lnTo>
                    <a:pt x="149210" y="7228"/>
                  </a:lnTo>
                  <a:lnTo>
                    <a:pt x="138517" y="16296"/>
                  </a:lnTo>
                  <a:lnTo>
                    <a:pt x="132119" y="27382"/>
                  </a:lnTo>
                  <a:lnTo>
                    <a:pt x="129275" y="39365"/>
                  </a:lnTo>
                  <a:lnTo>
                    <a:pt x="131045" y="61382"/>
                  </a:lnTo>
                  <a:lnTo>
                    <a:pt x="137971" y="73761"/>
                  </a:lnTo>
                  <a:lnTo>
                    <a:pt x="169232" y="115179"/>
                  </a:lnTo>
                  <a:lnTo>
                    <a:pt x="172110" y="131538"/>
                  </a:lnTo>
                  <a:lnTo>
                    <a:pt x="171890" y="140839"/>
                  </a:lnTo>
                  <a:lnTo>
                    <a:pt x="166002" y="154936"/>
                  </a:lnTo>
                  <a:lnTo>
                    <a:pt x="157034" y="164494"/>
                  </a:lnTo>
                  <a:lnTo>
                    <a:pt x="139700" y="172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81">
              <a:extLst>
                <a:ext uri="{FF2B5EF4-FFF2-40B4-BE49-F238E27FC236}">
                  <a16:creationId xmlns:a16="http://schemas.microsoft.com/office/drawing/2014/main" xmlns="" id="{1D33A9F6-A944-4534-B4D6-978B1970868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193450" y="1188234"/>
              <a:ext cx="58322" cy="153195"/>
            </a:xfrm>
            <a:custGeom>
              <a:avLst/>
              <a:gdLst/>
              <a:ahLst/>
              <a:cxnLst/>
              <a:rect l="0" t="0" r="0" b="0"/>
              <a:pathLst>
                <a:path w="58322" h="153195">
                  <a:moveTo>
                    <a:pt x="54950" y="18266"/>
                  </a:moveTo>
                  <a:lnTo>
                    <a:pt x="54950" y="18266"/>
                  </a:lnTo>
                  <a:lnTo>
                    <a:pt x="58321" y="8153"/>
                  </a:lnTo>
                  <a:lnTo>
                    <a:pt x="57903" y="5174"/>
                  </a:lnTo>
                  <a:lnTo>
                    <a:pt x="56213" y="3188"/>
                  </a:lnTo>
                  <a:lnTo>
                    <a:pt x="53674" y="1864"/>
                  </a:lnTo>
                  <a:lnTo>
                    <a:pt x="39991" y="0"/>
                  </a:lnTo>
                  <a:lnTo>
                    <a:pt x="19160" y="2819"/>
                  </a:lnTo>
                  <a:lnTo>
                    <a:pt x="8939" y="8108"/>
                  </a:lnTo>
                  <a:lnTo>
                    <a:pt x="5226" y="11494"/>
                  </a:lnTo>
                  <a:lnTo>
                    <a:pt x="1101" y="20901"/>
                  </a:lnTo>
                  <a:lnTo>
                    <a:pt x="0" y="26372"/>
                  </a:lnTo>
                  <a:lnTo>
                    <a:pt x="2542" y="38097"/>
                  </a:lnTo>
                  <a:lnTo>
                    <a:pt x="27711" y="85183"/>
                  </a:lnTo>
                  <a:lnTo>
                    <a:pt x="44019" y="122587"/>
                  </a:lnTo>
                  <a:lnTo>
                    <a:pt x="44683" y="133776"/>
                  </a:lnTo>
                  <a:lnTo>
                    <a:pt x="43872" y="139722"/>
                  </a:lnTo>
                  <a:lnTo>
                    <a:pt x="41215" y="144393"/>
                  </a:lnTo>
                  <a:lnTo>
                    <a:pt x="32618" y="151463"/>
                  </a:lnTo>
                  <a:lnTo>
                    <a:pt x="28773" y="152925"/>
                  </a:lnTo>
                  <a:lnTo>
                    <a:pt x="25504" y="153194"/>
                  </a:lnTo>
                  <a:lnTo>
                    <a:pt x="22620" y="152668"/>
                  </a:lnTo>
                  <a:lnTo>
                    <a:pt x="20696" y="151612"/>
                  </a:lnTo>
                  <a:lnTo>
                    <a:pt x="19415" y="150202"/>
                  </a:lnTo>
                  <a:lnTo>
                    <a:pt x="16850" y="145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82">
              <a:extLst>
                <a:ext uri="{FF2B5EF4-FFF2-40B4-BE49-F238E27FC236}">
                  <a16:creationId xmlns:a16="http://schemas.microsoft.com/office/drawing/2014/main" xmlns="" id="{23278350-97EB-4353-9FDD-D9393EF58AE3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062011" y="1199114"/>
              <a:ext cx="76438" cy="136355"/>
            </a:xfrm>
            <a:custGeom>
              <a:avLst/>
              <a:gdLst/>
              <a:ahLst/>
              <a:cxnLst/>
              <a:rect l="0" t="0" r="0" b="0"/>
              <a:pathLst>
                <a:path w="76438" h="136355">
                  <a:moveTo>
                    <a:pt x="59389" y="20086"/>
                  </a:moveTo>
                  <a:lnTo>
                    <a:pt x="59389" y="20086"/>
                  </a:lnTo>
                  <a:lnTo>
                    <a:pt x="52647" y="13344"/>
                  </a:lnTo>
                  <a:lnTo>
                    <a:pt x="31600" y="2409"/>
                  </a:lnTo>
                  <a:lnTo>
                    <a:pt x="16699" y="0"/>
                  </a:lnTo>
                  <a:lnTo>
                    <a:pt x="5138" y="1281"/>
                  </a:lnTo>
                  <a:lnTo>
                    <a:pt x="2055" y="2610"/>
                  </a:lnTo>
                  <a:lnTo>
                    <a:pt x="0" y="4202"/>
                  </a:lnTo>
                  <a:lnTo>
                    <a:pt x="40" y="6675"/>
                  </a:lnTo>
                  <a:lnTo>
                    <a:pt x="3849" y="13185"/>
                  </a:lnTo>
                  <a:lnTo>
                    <a:pt x="46567" y="57245"/>
                  </a:lnTo>
                  <a:lnTo>
                    <a:pt x="71681" y="95186"/>
                  </a:lnTo>
                  <a:lnTo>
                    <a:pt x="76437" y="111639"/>
                  </a:lnTo>
                  <a:lnTo>
                    <a:pt x="74988" y="116399"/>
                  </a:lnTo>
                  <a:lnTo>
                    <a:pt x="67733" y="125451"/>
                  </a:lnTo>
                  <a:lnTo>
                    <a:pt x="51748" y="135110"/>
                  </a:lnTo>
                  <a:lnTo>
                    <a:pt x="41647" y="136354"/>
                  </a:lnTo>
                  <a:lnTo>
                    <a:pt x="36977" y="135698"/>
                  </a:lnTo>
                  <a:lnTo>
                    <a:pt x="33865" y="133850"/>
                  </a:lnTo>
                  <a:lnTo>
                    <a:pt x="31790" y="131206"/>
                  </a:lnTo>
                  <a:lnTo>
                    <a:pt x="27639" y="12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83">
              <a:extLst>
                <a:ext uri="{FF2B5EF4-FFF2-40B4-BE49-F238E27FC236}">
                  <a16:creationId xmlns:a16="http://schemas.microsoft.com/office/drawing/2014/main" xmlns="" id="{858ADF1A-EC8D-4512-8B93-58E742E65A3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920123" y="1225550"/>
              <a:ext cx="137778" cy="111969"/>
            </a:xfrm>
            <a:custGeom>
              <a:avLst/>
              <a:gdLst/>
              <a:ahLst/>
              <a:cxnLst/>
              <a:rect l="0" t="0" r="0" b="0"/>
              <a:pathLst>
                <a:path w="137778" h="111969">
                  <a:moveTo>
                    <a:pt x="99677" y="6350"/>
                  </a:moveTo>
                  <a:lnTo>
                    <a:pt x="99677" y="6350"/>
                  </a:lnTo>
                  <a:lnTo>
                    <a:pt x="61408" y="7761"/>
                  </a:lnTo>
                  <a:lnTo>
                    <a:pt x="34167" y="17195"/>
                  </a:lnTo>
                  <a:lnTo>
                    <a:pt x="12769" y="33082"/>
                  </a:lnTo>
                  <a:lnTo>
                    <a:pt x="2019" y="45042"/>
                  </a:lnTo>
                  <a:lnTo>
                    <a:pt x="0" y="51900"/>
                  </a:lnTo>
                  <a:lnTo>
                    <a:pt x="1518" y="67046"/>
                  </a:lnTo>
                  <a:lnTo>
                    <a:pt x="13678" y="91440"/>
                  </a:lnTo>
                  <a:lnTo>
                    <a:pt x="28530" y="102494"/>
                  </a:lnTo>
                  <a:lnTo>
                    <a:pt x="54843" y="110802"/>
                  </a:lnTo>
                  <a:lnTo>
                    <a:pt x="63437" y="111968"/>
                  </a:lnTo>
                  <a:lnTo>
                    <a:pt x="80513" y="107619"/>
                  </a:lnTo>
                  <a:lnTo>
                    <a:pt x="95393" y="98631"/>
                  </a:lnTo>
                  <a:lnTo>
                    <a:pt x="104358" y="87580"/>
                  </a:lnTo>
                  <a:lnTo>
                    <a:pt x="108813" y="75614"/>
                  </a:lnTo>
                  <a:lnTo>
                    <a:pt x="110001" y="69459"/>
                  </a:lnTo>
                  <a:lnTo>
                    <a:pt x="107558" y="56976"/>
                  </a:lnTo>
                  <a:lnTo>
                    <a:pt x="102012" y="38049"/>
                  </a:lnTo>
                  <a:lnTo>
                    <a:pt x="101234" y="31716"/>
                  </a:lnTo>
                  <a:lnTo>
                    <a:pt x="104131" y="20916"/>
                  </a:lnTo>
                  <a:lnTo>
                    <a:pt x="106880" y="16061"/>
                  </a:lnTo>
                  <a:lnTo>
                    <a:pt x="117460" y="8785"/>
                  </a:lnTo>
                  <a:lnTo>
                    <a:pt x="137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84">
              <a:extLst>
                <a:ext uri="{FF2B5EF4-FFF2-40B4-BE49-F238E27FC236}">
                  <a16:creationId xmlns:a16="http://schemas.microsoft.com/office/drawing/2014/main" xmlns="" id="{32AF1C1C-B671-4BC6-8C60-E65F98E1210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812440" y="1244600"/>
              <a:ext cx="194661" cy="38101"/>
            </a:xfrm>
            <a:custGeom>
              <a:avLst/>
              <a:gdLst/>
              <a:ahLst/>
              <a:cxnLst/>
              <a:rect l="0" t="0" r="0" b="0"/>
              <a:pathLst>
                <a:path w="194661" h="38101">
                  <a:moveTo>
                    <a:pt x="35910" y="38100"/>
                  </a:moveTo>
                  <a:lnTo>
                    <a:pt x="35910" y="38100"/>
                  </a:lnTo>
                  <a:lnTo>
                    <a:pt x="0" y="32011"/>
                  </a:lnTo>
                  <a:lnTo>
                    <a:pt x="43869" y="22368"/>
                  </a:lnTo>
                  <a:lnTo>
                    <a:pt x="77547" y="17467"/>
                  </a:lnTo>
                  <a:lnTo>
                    <a:pt x="109919" y="12937"/>
                  </a:lnTo>
                  <a:lnTo>
                    <a:pt x="154029" y="6420"/>
                  </a:lnTo>
                  <a:lnTo>
                    <a:pt x="194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85">
              <a:extLst>
                <a:ext uri="{FF2B5EF4-FFF2-40B4-BE49-F238E27FC236}">
                  <a16:creationId xmlns:a16="http://schemas.microsoft.com/office/drawing/2014/main" xmlns="" id="{5CBD5F69-186C-4198-8B7D-0119DFC26780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876105" y="1092200"/>
              <a:ext cx="54796" cy="295351"/>
            </a:xfrm>
            <a:custGeom>
              <a:avLst/>
              <a:gdLst/>
              <a:ahLst/>
              <a:cxnLst/>
              <a:rect l="0" t="0" r="0" b="0"/>
              <a:pathLst>
                <a:path w="54796" h="295351">
                  <a:moveTo>
                    <a:pt x="42095" y="0"/>
                  </a:moveTo>
                  <a:lnTo>
                    <a:pt x="42095" y="0"/>
                  </a:lnTo>
                  <a:lnTo>
                    <a:pt x="38724" y="3371"/>
                  </a:lnTo>
                  <a:lnTo>
                    <a:pt x="33256" y="22322"/>
                  </a:lnTo>
                  <a:lnTo>
                    <a:pt x="30538" y="63764"/>
                  </a:lnTo>
                  <a:lnTo>
                    <a:pt x="26141" y="98189"/>
                  </a:lnTo>
                  <a:lnTo>
                    <a:pt x="19481" y="134656"/>
                  </a:lnTo>
                  <a:lnTo>
                    <a:pt x="11819" y="172030"/>
                  </a:lnTo>
                  <a:lnTo>
                    <a:pt x="5591" y="207926"/>
                  </a:lnTo>
                  <a:lnTo>
                    <a:pt x="0" y="254224"/>
                  </a:lnTo>
                  <a:lnTo>
                    <a:pt x="103" y="275972"/>
                  </a:lnTo>
                  <a:lnTo>
                    <a:pt x="4852" y="287989"/>
                  </a:lnTo>
                  <a:lnTo>
                    <a:pt x="8094" y="291476"/>
                  </a:lnTo>
                  <a:lnTo>
                    <a:pt x="15459" y="295350"/>
                  </a:lnTo>
                  <a:lnTo>
                    <a:pt x="20105" y="294267"/>
                  </a:lnTo>
                  <a:lnTo>
                    <a:pt x="30910" y="287419"/>
                  </a:lnTo>
                  <a:lnTo>
                    <a:pt x="5479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03">
            <a:extLst>
              <a:ext uri="{FF2B5EF4-FFF2-40B4-BE49-F238E27FC236}">
                <a16:creationId xmlns:a16="http://schemas.microsoft.com/office/drawing/2014/main" xmlns="" id="{E047B546-D805-4768-8124-B3A5D52A795D}"/>
              </a:ext>
            </a:extLst>
          </p:cNvPr>
          <p:cNvGrpSpPr/>
          <p:nvPr/>
        </p:nvGrpSpPr>
        <p:grpSpPr>
          <a:xfrm>
            <a:off x="6856988" y="1138415"/>
            <a:ext cx="604263" cy="148330"/>
            <a:chOff x="6856988" y="1138415"/>
            <a:chExt cx="604263" cy="148330"/>
          </a:xfrm>
        </p:grpSpPr>
        <p:sp>
          <p:nvSpPr>
            <p:cNvPr id="86" name="SMARTInkShape-3786">
              <a:extLst>
                <a:ext uri="{FF2B5EF4-FFF2-40B4-BE49-F238E27FC236}">
                  <a16:creationId xmlns:a16="http://schemas.microsoft.com/office/drawing/2014/main" xmlns="" id="{E5840E8D-9CC6-4490-A52C-53A60D2DAFE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347060" y="1147407"/>
              <a:ext cx="114191" cy="116244"/>
            </a:xfrm>
            <a:custGeom>
              <a:avLst/>
              <a:gdLst/>
              <a:ahLst/>
              <a:cxnLst/>
              <a:rect l="0" t="0" r="0" b="0"/>
              <a:pathLst>
                <a:path w="114191" h="116244">
                  <a:moveTo>
                    <a:pt x="6240" y="40043"/>
                  </a:moveTo>
                  <a:lnTo>
                    <a:pt x="6240" y="40043"/>
                  </a:lnTo>
                  <a:lnTo>
                    <a:pt x="22141" y="39337"/>
                  </a:lnTo>
                  <a:lnTo>
                    <a:pt x="47258" y="32165"/>
                  </a:lnTo>
                  <a:lnTo>
                    <a:pt x="58337" y="23842"/>
                  </a:lnTo>
                  <a:lnTo>
                    <a:pt x="61432" y="19364"/>
                  </a:lnTo>
                  <a:lnTo>
                    <a:pt x="62790" y="14968"/>
                  </a:lnTo>
                  <a:lnTo>
                    <a:pt x="62990" y="10626"/>
                  </a:lnTo>
                  <a:lnTo>
                    <a:pt x="61712" y="7026"/>
                  </a:lnTo>
                  <a:lnTo>
                    <a:pt x="56530" y="1145"/>
                  </a:lnTo>
                  <a:lnTo>
                    <a:pt x="52467" y="0"/>
                  </a:lnTo>
                  <a:lnTo>
                    <a:pt x="42308" y="609"/>
                  </a:lnTo>
                  <a:lnTo>
                    <a:pt x="21317" y="11661"/>
                  </a:lnTo>
                  <a:lnTo>
                    <a:pt x="9177" y="26253"/>
                  </a:lnTo>
                  <a:lnTo>
                    <a:pt x="3965" y="35083"/>
                  </a:lnTo>
                  <a:lnTo>
                    <a:pt x="54" y="52420"/>
                  </a:lnTo>
                  <a:lnTo>
                    <a:pt x="0" y="60994"/>
                  </a:lnTo>
                  <a:lnTo>
                    <a:pt x="5583" y="76166"/>
                  </a:lnTo>
                  <a:lnTo>
                    <a:pt x="16531" y="89964"/>
                  </a:lnTo>
                  <a:lnTo>
                    <a:pt x="33156" y="103152"/>
                  </a:lnTo>
                  <a:lnTo>
                    <a:pt x="50423" y="110425"/>
                  </a:lnTo>
                  <a:lnTo>
                    <a:pt x="91246" y="115094"/>
                  </a:lnTo>
                  <a:lnTo>
                    <a:pt x="114190" y="116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87">
              <a:extLst>
                <a:ext uri="{FF2B5EF4-FFF2-40B4-BE49-F238E27FC236}">
                  <a16:creationId xmlns:a16="http://schemas.microsoft.com/office/drawing/2014/main" xmlns="" id="{0C7711E8-A0E3-40A6-9200-5D9219C2FF9D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137400" y="1169544"/>
              <a:ext cx="148348" cy="83227"/>
            </a:xfrm>
            <a:custGeom>
              <a:avLst/>
              <a:gdLst/>
              <a:ahLst/>
              <a:cxnLst/>
              <a:rect l="0" t="0" r="0" b="0"/>
              <a:pathLst>
                <a:path w="148348" h="8322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9"/>
                  </a:lnTo>
                  <a:lnTo>
                    <a:pt x="6088" y="0"/>
                  </a:lnTo>
                  <a:lnTo>
                    <a:pt x="6234" y="1246"/>
                  </a:lnTo>
                  <a:lnTo>
                    <a:pt x="6272" y="2566"/>
                  </a:lnTo>
                  <a:lnTo>
                    <a:pt x="15063" y="21304"/>
                  </a:lnTo>
                  <a:lnTo>
                    <a:pt x="22358" y="67703"/>
                  </a:lnTo>
                  <a:lnTo>
                    <a:pt x="21049" y="83226"/>
                  </a:lnTo>
                  <a:lnTo>
                    <a:pt x="21793" y="82619"/>
                  </a:lnTo>
                  <a:lnTo>
                    <a:pt x="46215" y="38494"/>
                  </a:lnTo>
                  <a:lnTo>
                    <a:pt x="55007" y="19773"/>
                  </a:lnTo>
                  <a:lnTo>
                    <a:pt x="62312" y="12150"/>
                  </a:lnTo>
                  <a:lnTo>
                    <a:pt x="64825" y="11247"/>
                  </a:lnTo>
                  <a:lnTo>
                    <a:pt x="66500" y="12055"/>
                  </a:lnTo>
                  <a:lnTo>
                    <a:pt x="72559" y="26863"/>
                  </a:lnTo>
                  <a:lnTo>
                    <a:pt x="72700" y="38115"/>
                  </a:lnTo>
                  <a:lnTo>
                    <a:pt x="71822" y="48054"/>
                  </a:lnTo>
                  <a:lnTo>
                    <a:pt x="72576" y="50705"/>
                  </a:lnTo>
                  <a:lnTo>
                    <a:pt x="73784" y="52472"/>
                  </a:lnTo>
                  <a:lnTo>
                    <a:pt x="74589" y="52944"/>
                  </a:lnTo>
                  <a:lnTo>
                    <a:pt x="75126" y="52554"/>
                  </a:lnTo>
                  <a:lnTo>
                    <a:pt x="75484" y="51588"/>
                  </a:lnTo>
                  <a:lnTo>
                    <a:pt x="105145" y="12018"/>
                  </a:lnTo>
                  <a:lnTo>
                    <a:pt x="115876" y="5176"/>
                  </a:lnTo>
                  <a:lnTo>
                    <a:pt x="133817" y="729"/>
                  </a:lnTo>
                  <a:lnTo>
                    <a:pt x="137895" y="2221"/>
                  </a:lnTo>
                  <a:lnTo>
                    <a:pt x="140613" y="5333"/>
                  </a:lnTo>
                  <a:lnTo>
                    <a:pt x="148347" y="28906"/>
                  </a:lnTo>
                  <a:lnTo>
                    <a:pt x="146050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88">
              <a:extLst>
                <a:ext uri="{FF2B5EF4-FFF2-40B4-BE49-F238E27FC236}">
                  <a16:creationId xmlns:a16="http://schemas.microsoft.com/office/drawing/2014/main" xmlns="" id="{998AFDF0-085B-4769-B345-1CB48B3E776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856988" y="1138415"/>
              <a:ext cx="210563" cy="148330"/>
            </a:xfrm>
            <a:custGeom>
              <a:avLst/>
              <a:gdLst/>
              <a:ahLst/>
              <a:cxnLst/>
              <a:rect l="0" t="0" r="0" b="0"/>
              <a:pathLst>
                <a:path w="210563" h="148330">
                  <a:moveTo>
                    <a:pt x="77212" y="10935"/>
                  </a:moveTo>
                  <a:lnTo>
                    <a:pt x="77212" y="10935"/>
                  </a:lnTo>
                  <a:lnTo>
                    <a:pt x="73841" y="4193"/>
                  </a:lnTo>
                  <a:lnTo>
                    <a:pt x="70731" y="2207"/>
                  </a:lnTo>
                  <a:lnTo>
                    <a:pt x="61632" y="0"/>
                  </a:lnTo>
                  <a:lnTo>
                    <a:pt x="52414" y="901"/>
                  </a:lnTo>
                  <a:lnTo>
                    <a:pt x="47979" y="2129"/>
                  </a:lnTo>
                  <a:lnTo>
                    <a:pt x="37408" y="12901"/>
                  </a:lnTo>
                  <a:lnTo>
                    <a:pt x="13376" y="51932"/>
                  </a:lnTo>
                  <a:lnTo>
                    <a:pt x="1304" y="84622"/>
                  </a:lnTo>
                  <a:lnTo>
                    <a:pt x="0" y="116651"/>
                  </a:lnTo>
                  <a:lnTo>
                    <a:pt x="3865" y="125862"/>
                  </a:lnTo>
                  <a:lnTo>
                    <a:pt x="17568" y="141742"/>
                  </a:lnTo>
                  <a:lnTo>
                    <a:pt x="41061" y="148329"/>
                  </a:lnTo>
                  <a:lnTo>
                    <a:pt x="71022" y="147493"/>
                  </a:lnTo>
                  <a:lnTo>
                    <a:pt x="105506" y="140066"/>
                  </a:lnTo>
                  <a:lnTo>
                    <a:pt x="138235" y="125947"/>
                  </a:lnTo>
                  <a:lnTo>
                    <a:pt x="166422" y="107913"/>
                  </a:lnTo>
                  <a:lnTo>
                    <a:pt x="186005" y="88138"/>
                  </a:lnTo>
                  <a:lnTo>
                    <a:pt x="194238" y="71353"/>
                  </a:lnTo>
                  <a:lnTo>
                    <a:pt x="195446" y="63914"/>
                  </a:lnTo>
                  <a:lnTo>
                    <a:pt x="194135" y="58249"/>
                  </a:lnTo>
                  <a:lnTo>
                    <a:pt x="191144" y="53766"/>
                  </a:lnTo>
                  <a:lnTo>
                    <a:pt x="187033" y="50072"/>
                  </a:lnTo>
                  <a:lnTo>
                    <a:pt x="171176" y="45968"/>
                  </a:lnTo>
                  <a:lnTo>
                    <a:pt x="161021" y="44874"/>
                  </a:lnTo>
                  <a:lnTo>
                    <a:pt x="140331" y="49302"/>
                  </a:lnTo>
                  <a:lnTo>
                    <a:pt x="121493" y="59031"/>
                  </a:lnTo>
                  <a:lnTo>
                    <a:pt x="108416" y="72763"/>
                  </a:lnTo>
                  <a:lnTo>
                    <a:pt x="101664" y="88273"/>
                  </a:lnTo>
                  <a:lnTo>
                    <a:pt x="99863" y="96361"/>
                  </a:lnTo>
                  <a:lnTo>
                    <a:pt x="101485" y="103869"/>
                  </a:lnTo>
                  <a:lnTo>
                    <a:pt x="110812" y="117856"/>
                  </a:lnTo>
                  <a:lnTo>
                    <a:pt x="130010" y="125483"/>
                  </a:lnTo>
                  <a:lnTo>
                    <a:pt x="162941" y="127895"/>
                  </a:lnTo>
                  <a:lnTo>
                    <a:pt x="180930" y="124301"/>
                  </a:lnTo>
                  <a:lnTo>
                    <a:pt x="195981" y="115648"/>
                  </a:lnTo>
                  <a:lnTo>
                    <a:pt x="205962" y="104746"/>
                  </a:lnTo>
                  <a:lnTo>
                    <a:pt x="209612" y="98876"/>
                  </a:lnTo>
                  <a:lnTo>
                    <a:pt x="209929" y="93551"/>
                  </a:lnTo>
                  <a:lnTo>
                    <a:pt x="208023" y="88590"/>
                  </a:lnTo>
                  <a:lnTo>
                    <a:pt x="194835" y="66865"/>
                  </a:lnTo>
                  <a:lnTo>
                    <a:pt x="192989" y="60958"/>
                  </a:lnTo>
                  <a:lnTo>
                    <a:pt x="194613" y="59100"/>
                  </a:lnTo>
                  <a:lnTo>
                    <a:pt x="210562" y="5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04">
            <a:extLst>
              <a:ext uri="{FF2B5EF4-FFF2-40B4-BE49-F238E27FC236}">
                <a16:creationId xmlns:a16="http://schemas.microsoft.com/office/drawing/2014/main" xmlns="" id="{705EB048-E682-44B2-9CC2-5DBFA84FD3A4}"/>
              </a:ext>
            </a:extLst>
          </p:cNvPr>
          <p:cNvGrpSpPr/>
          <p:nvPr/>
        </p:nvGrpSpPr>
        <p:grpSpPr>
          <a:xfrm>
            <a:off x="7922262" y="1092841"/>
            <a:ext cx="324619" cy="263541"/>
            <a:chOff x="7922262" y="1092841"/>
            <a:chExt cx="324619" cy="263541"/>
          </a:xfrm>
        </p:grpSpPr>
        <p:sp>
          <p:nvSpPr>
            <p:cNvPr id="90" name="SMARTInkShape-3789">
              <a:extLst>
                <a:ext uri="{FF2B5EF4-FFF2-40B4-BE49-F238E27FC236}">
                  <a16:creationId xmlns:a16="http://schemas.microsoft.com/office/drawing/2014/main" xmlns="" id="{780A0B57-4397-4942-9D2F-4B8E9C313D4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106123" y="1092841"/>
              <a:ext cx="140758" cy="263541"/>
            </a:xfrm>
            <a:custGeom>
              <a:avLst/>
              <a:gdLst/>
              <a:ahLst/>
              <a:cxnLst/>
              <a:rect l="0" t="0" r="0" b="0"/>
              <a:pathLst>
                <a:path w="140758" h="263541">
                  <a:moveTo>
                    <a:pt x="40927" y="31109"/>
                  </a:moveTo>
                  <a:lnTo>
                    <a:pt x="40927" y="31109"/>
                  </a:lnTo>
                  <a:lnTo>
                    <a:pt x="37556" y="31109"/>
                  </a:lnTo>
                  <a:lnTo>
                    <a:pt x="34020" y="36753"/>
                  </a:lnTo>
                  <a:lnTo>
                    <a:pt x="32088" y="41222"/>
                  </a:lnTo>
                  <a:lnTo>
                    <a:pt x="28284" y="79517"/>
                  </a:lnTo>
                  <a:lnTo>
                    <a:pt x="23383" y="121103"/>
                  </a:lnTo>
                  <a:lnTo>
                    <a:pt x="19488" y="155068"/>
                  </a:lnTo>
                  <a:lnTo>
                    <a:pt x="15407" y="187566"/>
                  </a:lnTo>
                  <a:lnTo>
                    <a:pt x="9141" y="229867"/>
                  </a:lnTo>
                  <a:lnTo>
                    <a:pt x="703" y="262281"/>
                  </a:lnTo>
                  <a:lnTo>
                    <a:pt x="0" y="263540"/>
                  </a:lnTo>
                  <a:lnTo>
                    <a:pt x="3087" y="254494"/>
                  </a:lnTo>
                  <a:lnTo>
                    <a:pt x="20177" y="218985"/>
                  </a:lnTo>
                  <a:lnTo>
                    <a:pt x="33116" y="187987"/>
                  </a:lnTo>
                  <a:lnTo>
                    <a:pt x="43570" y="148340"/>
                  </a:lnTo>
                  <a:lnTo>
                    <a:pt x="54801" y="104849"/>
                  </a:lnTo>
                  <a:lnTo>
                    <a:pt x="66143" y="63177"/>
                  </a:lnTo>
                  <a:lnTo>
                    <a:pt x="79756" y="19444"/>
                  </a:lnTo>
                  <a:lnTo>
                    <a:pt x="85936" y="5228"/>
                  </a:lnTo>
                  <a:lnTo>
                    <a:pt x="90688" y="1861"/>
                  </a:lnTo>
                  <a:lnTo>
                    <a:pt x="103495" y="0"/>
                  </a:lnTo>
                  <a:lnTo>
                    <a:pt x="116712" y="5288"/>
                  </a:lnTo>
                  <a:lnTo>
                    <a:pt x="123201" y="9662"/>
                  </a:lnTo>
                  <a:lnTo>
                    <a:pt x="139074" y="32672"/>
                  </a:lnTo>
                  <a:lnTo>
                    <a:pt x="140757" y="53676"/>
                  </a:lnTo>
                  <a:lnTo>
                    <a:pt x="136096" y="76417"/>
                  </a:lnTo>
                  <a:lnTo>
                    <a:pt x="126969" y="98283"/>
                  </a:lnTo>
                  <a:lnTo>
                    <a:pt x="103188" y="127056"/>
                  </a:lnTo>
                  <a:lnTo>
                    <a:pt x="59977" y="15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90">
              <a:extLst>
                <a:ext uri="{FF2B5EF4-FFF2-40B4-BE49-F238E27FC236}">
                  <a16:creationId xmlns:a16="http://schemas.microsoft.com/office/drawing/2014/main" xmlns="" id="{13F7BEB9-4A63-4875-925C-3925960736A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922262" y="1113942"/>
              <a:ext cx="167639" cy="143141"/>
            </a:xfrm>
            <a:custGeom>
              <a:avLst/>
              <a:gdLst/>
              <a:ahLst/>
              <a:cxnLst/>
              <a:rect l="0" t="0" r="0" b="0"/>
              <a:pathLst>
                <a:path w="167639" h="143141">
                  <a:moveTo>
                    <a:pt x="27938" y="3658"/>
                  </a:moveTo>
                  <a:lnTo>
                    <a:pt x="27938" y="3658"/>
                  </a:lnTo>
                  <a:lnTo>
                    <a:pt x="24567" y="287"/>
                  </a:lnTo>
                  <a:lnTo>
                    <a:pt x="22869" y="0"/>
                  </a:lnTo>
                  <a:lnTo>
                    <a:pt x="21030" y="514"/>
                  </a:lnTo>
                  <a:lnTo>
                    <a:pt x="19099" y="1562"/>
                  </a:lnTo>
                  <a:lnTo>
                    <a:pt x="9640" y="13150"/>
                  </a:lnTo>
                  <a:lnTo>
                    <a:pt x="3235" y="51237"/>
                  </a:lnTo>
                  <a:lnTo>
                    <a:pt x="0" y="86430"/>
                  </a:lnTo>
                  <a:lnTo>
                    <a:pt x="3997" y="108649"/>
                  </a:lnTo>
                  <a:lnTo>
                    <a:pt x="12358" y="124639"/>
                  </a:lnTo>
                  <a:lnTo>
                    <a:pt x="23130" y="135744"/>
                  </a:lnTo>
                  <a:lnTo>
                    <a:pt x="34973" y="143031"/>
                  </a:lnTo>
                  <a:lnTo>
                    <a:pt x="41095" y="143140"/>
                  </a:lnTo>
                  <a:lnTo>
                    <a:pt x="53541" y="137617"/>
                  </a:lnTo>
                  <a:lnTo>
                    <a:pt x="75820" y="119236"/>
                  </a:lnTo>
                  <a:lnTo>
                    <a:pt x="86377" y="92656"/>
                  </a:lnTo>
                  <a:lnTo>
                    <a:pt x="92526" y="54957"/>
                  </a:lnTo>
                  <a:lnTo>
                    <a:pt x="91653" y="42641"/>
                  </a:lnTo>
                  <a:lnTo>
                    <a:pt x="92891" y="62916"/>
                  </a:lnTo>
                  <a:lnTo>
                    <a:pt x="102295" y="88792"/>
                  </a:lnTo>
                  <a:lnTo>
                    <a:pt x="112492" y="103584"/>
                  </a:lnTo>
                  <a:lnTo>
                    <a:pt x="124078" y="113451"/>
                  </a:lnTo>
                  <a:lnTo>
                    <a:pt x="130132" y="117070"/>
                  </a:lnTo>
                  <a:lnTo>
                    <a:pt x="144383" y="119210"/>
                  </a:lnTo>
                  <a:lnTo>
                    <a:pt x="167638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805">
            <a:extLst>
              <a:ext uri="{FF2B5EF4-FFF2-40B4-BE49-F238E27FC236}">
                <a16:creationId xmlns:a16="http://schemas.microsoft.com/office/drawing/2014/main" xmlns="" id="{F87DD29A-824A-41EA-9196-C43BDD96F489}"/>
              </a:ext>
            </a:extLst>
          </p:cNvPr>
          <p:cNvGrpSpPr/>
          <p:nvPr/>
        </p:nvGrpSpPr>
        <p:grpSpPr>
          <a:xfrm>
            <a:off x="8550155" y="1021383"/>
            <a:ext cx="238246" cy="343868"/>
            <a:chOff x="8550155" y="1021383"/>
            <a:chExt cx="238246" cy="343868"/>
          </a:xfrm>
        </p:grpSpPr>
        <p:sp>
          <p:nvSpPr>
            <p:cNvPr id="93" name="SMARTInkShape-3791">
              <a:extLst>
                <a:ext uri="{FF2B5EF4-FFF2-40B4-BE49-F238E27FC236}">
                  <a16:creationId xmlns:a16="http://schemas.microsoft.com/office/drawing/2014/main" xmlns="" id="{CFE0ED68-2C18-4D36-B0F1-CCE96448C9A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731250" y="12890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27639" y="414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92">
              <a:extLst>
                <a:ext uri="{FF2B5EF4-FFF2-40B4-BE49-F238E27FC236}">
                  <a16:creationId xmlns:a16="http://schemas.microsoft.com/office/drawing/2014/main" xmlns="" id="{C9F668AE-B7B5-43F4-9DF9-B41D6FC12F7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550155" y="1021383"/>
              <a:ext cx="136256" cy="242135"/>
            </a:xfrm>
            <a:custGeom>
              <a:avLst/>
              <a:gdLst/>
              <a:ahLst/>
              <a:cxnLst/>
              <a:rect l="0" t="0" r="0" b="0"/>
              <a:pathLst>
                <a:path w="136256" h="242135">
                  <a:moveTo>
                    <a:pt x="9645" y="7317"/>
                  </a:moveTo>
                  <a:lnTo>
                    <a:pt x="9645" y="7317"/>
                  </a:lnTo>
                  <a:lnTo>
                    <a:pt x="9645" y="0"/>
                  </a:lnTo>
                  <a:lnTo>
                    <a:pt x="5986" y="34659"/>
                  </a:lnTo>
                  <a:lnTo>
                    <a:pt x="8247" y="82211"/>
                  </a:lnTo>
                  <a:lnTo>
                    <a:pt x="9023" y="120566"/>
                  </a:lnTo>
                  <a:lnTo>
                    <a:pt x="9368" y="157369"/>
                  </a:lnTo>
                  <a:lnTo>
                    <a:pt x="7681" y="204177"/>
                  </a:lnTo>
                  <a:lnTo>
                    <a:pt x="3679" y="242067"/>
                  </a:lnTo>
                  <a:lnTo>
                    <a:pt x="3551" y="242134"/>
                  </a:lnTo>
                  <a:lnTo>
                    <a:pt x="0" y="228744"/>
                  </a:lnTo>
                  <a:lnTo>
                    <a:pt x="1912" y="189501"/>
                  </a:lnTo>
                  <a:lnTo>
                    <a:pt x="6483" y="146567"/>
                  </a:lnTo>
                  <a:lnTo>
                    <a:pt x="10121" y="139761"/>
                  </a:lnTo>
                  <a:lnTo>
                    <a:pt x="12079" y="137947"/>
                  </a:lnTo>
                  <a:lnTo>
                    <a:pt x="14795" y="138148"/>
                  </a:lnTo>
                  <a:lnTo>
                    <a:pt x="29293" y="144847"/>
                  </a:lnTo>
                  <a:lnTo>
                    <a:pt x="49118" y="146588"/>
                  </a:lnTo>
                  <a:lnTo>
                    <a:pt x="61054" y="143064"/>
                  </a:lnTo>
                  <a:lnTo>
                    <a:pt x="89336" y="125932"/>
                  </a:lnTo>
                  <a:lnTo>
                    <a:pt x="110398" y="98201"/>
                  </a:lnTo>
                  <a:lnTo>
                    <a:pt x="129997" y="53021"/>
                  </a:lnTo>
                  <a:lnTo>
                    <a:pt x="136061" y="20240"/>
                  </a:lnTo>
                  <a:lnTo>
                    <a:pt x="136255" y="20871"/>
                  </a:lnTo>
                  <a:lnTo>
                    <a:pt x="133196" y="45507"/>
                  </a:lnTo>
                  <a:lnTo>
                    <a:pt x="124412" y="85817"/>
                  </a:lnTo>
                  <a:lnTo>
                    <a:pt x="119615" y="126767"/>
                  </a:lnTo>
                  <a:lnTo>
                    <a:pt x="117993" y="174297"/>
                  </a:lnTo>
                  <a:lnTo>
                    <a:pt x="117595" y="19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06">
            <a:extLst>
              <a:ext uri="{FF2B5EF4-FFF2-40B4-BE49-F238E27FC236}">
                <a16:creationId xmlns:a16="http://schemas.microsoft.com/office/drawing/2014/main" xmlns="" id="{5BF89B95-DE95-45DE-985D-A0FE64132D8B}"/>
              </a:ext>
            </a:extLst>
          </p:cNvPr>
          <p:cNvGrpSpPr/>
          <p:nvPr/>
        </p:nvGrpSpPr>
        <p:grpSpPr>
          <a:xfrm>
            <a:off x="9093200" y="978324"/>
            <a:ext cx="615951" cy="268123"/>
            <a:chOff x="9093200" y="978324"/>
            <a:chExt cx="615951" cy="268123"/>
          </a:xfrm>
        </p:grpSpPr>
        <p:sp>
          <p:nvSpPr>
            <p:cNvPr id="96" name="SMARTInkShape-3793">
              <a:extLst>
                <a:ext uri="{FF2B5EF4-FFF2-40B4-BE49-F238E27FC236}">
                  <a16:creationId xmlns:a16="http://schemas.microsoft.com/office/drawing/2014/main" xmlns="" id="{F69E1608-AD5A-40C9-B8CA-27036B427F62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596615" y="1098550"/>
              <a:ext cx="112536" cy="25401"/>
            </a:xfrm>
            <a:custGeom>
              <a:avLst/>
              <a:gdLst/>
              <a:ahLst/>
              <a:cxnLst/>
              <a:rect l="0" t="0" r="0" b="0"/>
              <a:pathLst>
                <a:path w="1125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40485" y="16562"/>
                  </a:lnTo>
                  <a:lnTo>
                    <a:pt x="82407" y="7102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94">
              <a:extLst>
                <a:ext uri="{FF2B5EF4-FFF2-40B4-BE49-F238E27FC236}">
                  <a16:creationId xmlns:a16="http://schemas.microsoft.com/office/drawing/2014/main" xmlns="" id="{5345F0E3-6AAE-4EBB-BC30-38F8D83E348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495603" y="978324"/>
              <a:ext cx="188148" cy="256676"/>
            </a:xfrm>
            <a:custGeom>
              <a:avLst/>
              <a:gdLst/>
              <a:ahLst/>
              <a:cxnLst/>
              <a:rect l="0" t="0" r="0" b="0"/>
              <a:pathLst>
                <a:path w="188148" h="256676">
                  <a:moveTo>
                    <a:pt x="48447" y="190076"/>
                  </a:moveTo>
                  <a:lnTo>
                    <a:pt x="48447" y="190076"/>
                  </a:lnTo>
                  <a:lnTo>
                    <a:pt x="39609" y="166932"/>
                  </a:lnTo>
                  <a:lnTo>
                    <a:pt x="33701" y="160269"/>
                  </a:lnTo>
                  <a:lnTo>
                    <a:pt x="30149" y="157505"/>
                  </a:lnTo>
                  <a:lnTo>
                    <a:pt x="26371" y="156367"/>
                  </a:lnTo>
                  <a:lnTo>
                    <a:pt x="18409" y="156985"/>
                  </a:lnTo>
                  <a:lnTo>
                    <a:pt x="10167" y="163375"/>
                  </a:lnTo>
                  <a:lnTo>
                    <a:pt x="5994" y="168042"/>
                  </a:lnTo>
                  <a:lnTo>
                    <a:pt x="1356" y="180753"/>
                  </a:lnTo>
                  <a:lnTo>
                    <a:pt x="0" y="195810"/>
                  </a:lnTo>
                  <a:lnTo>
                    <a:pt x="6703" y="233469"/>
                  </a:lnTo>
                  <a:lnTo>
                    <a:pt x="12638" y="246521"/>
                  </a:lnTo>
                  <a:lnTo>
                    <a:pt x="15403" y="247461"/>
                  </a:lnTo>
                  <a:lnTo>
                    <a:pt x="18656" y="246677"/>
                  </a:lnTo>
                  <a:lnTo>
                    <a:pt x="22237" y="244744"/>
                  </a:lnTo>
                  <a:lnTo>
                    <a:pt x="42269" y="220663"/>
                  </a:lnTo>
                  <a:lnTo>
                    <a:pt x="59531" y="198356"/>
                  </a:lnTo>
                  <a:lnTo>
                    <a:pt x="60776" y="198418"/>
                  </a:lnTo>
                  <a:lnTo>
                    <a:pt x="64039" y="200369"/>
                  </a:lnTo>
                  <a:lnTo>
                    <a:pt x="81498" y="216870"/>
                  </a:lnTo>
                  <a:lnTo>
                    <a:pt x="84593" y="217817"/>
                  </a:lnTo>
                  <a:lnTo>
                    <a:pt x="91793" y="216987"/>
                  </a:lnTo>
                  <a:lnTo>
                    <a:pt x="103781" y="209182"/>
                  </a:lnTo>
                  <a:lnTo>
                    <a:pt x="128449" y="170345"/>
                  </a:lnTo>
                  <a:lnTo>
                    <a:pt x="149292" y="127080"/>
                  </a:lnTo>
                  <a:lnTo>
                    <a:pt x="161706" y="92228"/>
                  </a:lnTo>
                  <a:lnTo>
                    <a:pt x="171926" y="55571"/>
                  </a:lnTo>
                  <a:lnTo>
                    <a:pt x="178872" y="16089"/>
                  </a:lnTo>
                  <a:lnTo>
                    <a:pt x="178436" y="8468"/>
                  </a:lnTo>
                  <a:lnTo>
                    <a:pt x="176735" y="3387"/>
                  </a:lnTo>
                  <a:lnTo>
                    <a:pt x="174188" y="0"/>
                  </a:lnTo>
                  <a:lnTo>
                    <a:pt x="171080" y="564"/>
                  </a:lnTo>
                  <a:lnTo>
                    <a:pt x="163863" y="8717"/>
                  </a:lnTo>
                  <a:lnTo>
                    <a:pt x="148496" y="42658"/>
                  </a:lnTo>
                  <a:lnTo>
                    <a:pt x="138538" y="74462"/>
                  </a:lnTo>
                  <a:lnTo>
                    <a:pt x="130820" y="109764"/>
                  </a:lnTo>
                  <a:lnTo>
                    <a:pt x="127390" y="146621"/>
                  </a:lnTo>
                  <a:lnTo>
                    <a:pt x="125866" y="180405"/>
                  </a:lnTo>
                  <a:lnTo>
                    <a:pt x="125008" y="221548"/>
                  </a:lnTo>
                  <a:lnTo>
                    <a:pt x="124888" y="232224"/>
                  </a:lnTo>
                  <a:lnTo>
                    <a:pt x="130398" y="247849"/>
                  </a:lnTo>
                  <a:lnTo>
                    <a:pt x="134831" y="253991"/>
                  </a:lnTo>
                  <a:lnTo>
                    <a:pt x="140608" y="256675"/>
                  </a:lnTo>
                  <a:lnTo>
                    <a:pt x="154554" y="255894"/>
                  </a:lnTo>
                  <a:lnTo>
                    <a:pt x="168277" y="248962"/>
                  </a:lnTo>
                  <a:lnTo>
                    <a:pt x="188147" y="234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95">
              <a:extLst>
                <a:ext uri="{FF2B5EF4-FFF2-40B4-BE49-F238E27FC236}">
                  <a16:creationId xmlns:a16="http://schemas.microsoft.com/office/drawing/2014/main" xmlns="" id="{FD433972-4309-426B-98E6-DAD612F98E4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347644" y="979665"/>
              <a:ext cx="69407" cy="240443"/>
            </a:xfrm>
            <a:custGeom>
              <a:avLst/>
              <a:gdLst/>
              <a:ahLst/>
              <a:cxnLst/>
              <a:rect l="0" t="0" r="0" b="0"/>
              <a:pathLst>
                <a:path w="69407" h="240443">
                  <a:moveTo>
                    <a:pt x="12256" y="10935"/>
                  </a:moveTo>
                  <a:lnTo>
                    <a:pt x="12256" y="10935"/>
                  </a:lnTo>
                  <a:lnTo>
                    <a:pt x="1321" y="0"/>
                  </a:lnTo>
                  <a:lnTo>
                    <a:pt x="5178" y="41760"/>
                  </a:lnTo>
                  <a:lnTo>
                    <a:pt x="5583" y="73318"/>
                  </a:lnTo>
                  <a:lnTo>
                    <a:pt x="6468" y="108511"/>
                  </a:lnTo>
                  <a:lnTo>
                    <a:pt x="9213" y="145319"/>
                  </a:lnTo>
                  <a:lnTo>
                    <a:pt x="7141" y="179081"/>
                  </a:lnTo>
                  <a:lnTo>
                    <a:pt x="1804" y="218330"/>
                  </a:lnTo>
                  <a:lnTo>
                    <a:pt x="0" y="240442"/>
                  </a:lnTo>
                  <a:lnTo>
                    <a:pt x="557" y="240140"/>
                  </a:lnTo>
                  <a:lnTo>
                    <a:pt x="26253" y="193262"/>
                  </a:lnTo>
                  <a:lnTo>
                    <a:pt x="47241" y="162505"/>
                  </a:lnTo>
                  <a:lnTo>
                    <a:pt x="54381" y="155910"/>
                  </a:lnTo>
                  <a:lnTo>
                    <a:pt x="57273" y="154152"/>
                  </a:lnTo>
                  <a:lnTo>
                    <a:pt x="59200" y="155096"/>
                  </a:lnTo>
                  <a:lnTo>
                    <a:pt x="61342" y="161790"/>
                  </a:lnTo>
                  <a:lnTo>
                    <a:pt x="66277" y="206441"/>
                  </a:lnTo>
                  <a:lnTo>
                    <a:pt x="69406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96">
              <a:extLst>
                <a:ext uri="{FF2B5EF4-FFF2-40B4-BE49-F238E27FC236}">
                  <a16:creationId xmlns:a16="http://schemas.microsoft.com/office/drawing/2014/main" xmlns="" id="{DB18D0CE-BCF4-4150-81BE-D46E9FBDF98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093200" y="1114879"/>
              <a:ext cx="164558" cy="131568"/>
            </a:xfrm>
            <a:custGeom>
              <a:avLst/>
              <a:gdLst/>
              <a:ahLst/>
              <a:cxnLst/>
              <a:rect l="0" t="0" r="0" b="0"/>
              <a:pathLst>
                <a:path w="164558" h="131568">
                  <a:moveTo>
                    <a:pt x="0" y="21771"/>
                  </a:moveTo>
                  <a:lnTo>
                    <a:pt x="0" y="21771"/>
                  </a:lnTo>
                  <a:lnTo>
                    <a:pt x="8727" y="12337"/>
                  </a:lnTo>
                  <a:lnTo>
                    <a:pt x="10935" y="7465"/>
                  </a:lnTo>
                  <a:lnTo>
                    <a:pt x="12351" y="0"/>
                  </a:lnTo>
                  <a:lnTo>
                    <a:pt x="12467" y="201"/>
                  </a:lnTo>
                  <a:lnTo>
                    <a:pt x="12544" y="1041"/>
                  </a:lnTo>
                  <a:lnTo>
                    <a:pt x="5773" y="45826"/>
                  </a:lnTo>
                  <a:lnTo>
                    <a:pt x="1710" y="82991"/>
                  </a:lnTo>
                  <a:lnTo>
                    <a:pt x="1140" y="94334"/>
                  </a:lnTo>
                  <a:lnTo>
                    <a:pt x="6152" y="112583"/>
                  </a:lnTo>
                  <a:lnTo>
                    <a:pt x="17110" y="129111"/>
                  </a:lnTo>
                  <a:lnTo>
                    <a:pt x="19873" y="131431"/>
                  </a:lnTo>
                  <a:lnTo>
                    <a:pt x="23832" y="131567"/>
                  </a:lnTo>
                  <a:lnTo>
                    <a:pt x="33875" y="127954"/>
                  </a:lnTo>
                  <a:lnTo>
                    <a:pt x="41631" y="117882"/>
                  </a:lnTo>
                  <a:lnTo>
                    <a:pt x="54662" y="87501"/>
                  </a:lnTo>
                  <a:lnTo>
                    <a:pt x="59102" y="82734"/>
                  </a:lnTo>
                  <a:lnTo>
                    <a:pt x="61978" y="82169"/>
                  </a:lnTo>
                  <a:lnTo>
                    <a:pt x="68938" y="83422"/>
                  </a:lnTo>
                  <a:lnTo>
                    <a:pt x="113337" y="111175"/>
                  </a:lnTo>
                  <a:lnTo>
                    <a:pt x="136513" y="114583"/>
                  </a:lnTo>
                  <a:lnTo>
                    <a:pt x="147927" y="112880"/>
                  </a:lnTo>
                  <a:lnTo>
                    <a:pt x="155821" y="107890"/>
                  </a:lnTo>
                  <a:lnTo>
                    <a:pt x="158914" y="104584"/>
                  </a:lnTo>
                  <a:lnTo>
                    <a:pt x="162351" y="95265"/>
                  </a:lnTo>
                  <a:lnTo>
                    <a:pt x="164557" y="68666"/>
                  </a:lnTo>
                  <a:lnTo>
                    <a:pt x="161096" y="56489"/>
                  </a:lnTo>
                  <a:lnTo>
                    <a:pt x="158197" y="51266"/>
                  </a:lnTo>
                  <a:lnTo>
                    <a:pt x="156857" y="41700"/>
                  </a:lnTo>
                  <a:lnTo>
                    <a:pt x="158750" y="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807">
            <a:extLst>
              <a:ext uri="{FF2B5EF4-FFF2-40B4-BE49-F238E27FC236}">
                <a16:creationId xmlns:a16="http://schemas.microsoft.com/office/drawing/2014/main" xmlns="" id="{55894B44-A528-490F-A8E5-FEE8DB500F00}"/>
              </a:ext>
            </a:extLst>
          </p:cNvPr>
          <p:cNvGrpSpPr/>
          <p:nvPr/>
        </p:nvGrpSpPr>
        <p:grpSpPr>
          <a:xfrm>
            <a:off x="10094140" y="1047750"/>
            <a:ext cx="140683" cy="171451"/>
            <a:chOff x="10094140" y="1047750"/>
            <a:chExt cx="140683" cy="171451"/>
          </a:xfrm>
        </p:grpSpPr>
        <p:sp>
          <p:nvSpPr>
            <p:cNvPr id="101" name="SMARTInkShape-3797">
              <a:extLst>
                <a:ext uri="{FF2B5EF4-FFF2-40B4-BE49-F238E27FC236}">
                  <a16:creationId xmlns:a16="http://schemas.microsoft.com/office/drawing/2014/main" xmlns="" id="{CFECA6CF-31F2-4CBE-B780-4BA6A7FB7E1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140932" y="1061933"/>
              <a:ext cx="93891" cy="157268"/>
            </a:xfrm>
            <a:custGeom>
              <a:avLst/>
              <a:gdLst/>
              <a:ahLst/>
              <a:cxnLst/>
              <a:rect l="0" t="0" r="0" b="0"/>
              <a:pathLst>
                <a:path w="93891" h="157268">
                  <a:moveTo>
                    <a:pt x="69868" y="23917"/>
                  </a:moveTo>
                  <a:lnTo>
                    <a:pt x="69868" y="23917"/>
                  </a:lnTo>
                  <a:lnTo>
                    <a:pt x="64799" y="18142"/>
                  </a:lnTo>
                  <a:lnTo>
                    <a:pt x="61030" y="11708"/>
                  </a:lnTo>
                  <a:lnTo>
                    <a:pt x="49476" y="6026"/>
                  </a:lnTo>
                  <a:lnTo>
                    <a:pt x="20057" y="0"/>
                  </a:lnTo>
                  <a:lnTo>
                    <a:pt x="8689" y="2939"/>
                  </a:lnTo>
                  <a:lnTo>
                    <a:pt x="3682" y="5698"/>
                  </a:lnTo>
                  <a:lnTo>
                    <a:pt x="1050" y="8949"/>
                  </a:lnTo>
                  <a:lnTo>
                    <a:pt x="0" y="12527"/>
                  </a:lnTo>
                  <a:lnTo>
                    <a:pt x="6" y="16324"/>
                  </a:lnTo>
                  <a:lnTo>
                    <a:pt x="13498" y="35151"/>
                  </a:lnTo>
                  <a:lnTo>
                    <a:pt x="53360" y="75081"/>
                  </a:lnTo>
                  <a:lnTo>
                    <a:pt x="86911" y="105285"/>
                  </a:lnTo>
                  <a:lnTo>
                    <a:pt x="91109" y="112029"/>
                  </a:lnTo>
                  <a:lnTo>
                    <a:pt x="93890" y="125167"/>
                  </a:lnTo>
                  <a:lnTo>
                    <a:pt x="90821" y="131633"/>
                  </a:lnTo>
                  <a:lnTo>
                    <a:pt x="78005" y="144463"/>
                  </a:lnTo>
                  <a:lnTo>
                    <a:pt x="54326" y="156844"/>
                  </a:lnTo>
                  <a:lnTo>
                    <a:pt x="6368" y="15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98">
              <a:extLst>
                <a:ext uri="{FF2B5EF4-FFF2-40B4-BE49-F238E27FC236}">
                  <a16:creationId xmlns:a16="http://schemas.microsoft.com/office/drawing/2014/main" xmlns="" id="{3E4FBC44-419F-4328-9595-4892BFF21F3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094140" y="1047750"/>
              <a:ext cx="27761" cy="101601"/>
            </a:xfrm>
            <a:custGeom>
              <a:avLst/>
              <a:gdLst/>
              <a:ahLst/>
              <a:cxnLst/>
              <a:rect l="0" t="0" r="0" b="0"/>
              <a:pathLst>
                <a:path w="27761" h="101601">
                  <a:moveTo>
                    <a:pt x="15060" y="101600"/>
                  </a:moveTo>
                  <a:lnTo>
                    <a:pt x="15060" y="101600"/>
                  </a:lnTo>
                  <a:lnTo>
                    <a:pt x="5627" y="58091"/>
                  </a:lnTo>
                  <a:lnTo>
                    <a:pt x="0" y="15943"/>
                  </a:lnTo>
                  <a:lnTo>
                    <a:pt x="786" y="10629"/>
                  </a:lnTo>
                  <a:lnTo>
                    <a:pt x="4133" y="7086"/>
                  </a:lnTo>
                  <a:lnTo>
                    <a:pt x="27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99">
              <a:extLst>
                <a:ext uri="{FF2B5EF4-FFF2-40B4-BE49-F238E27FC236}">
                  <a16:creationId xmlns:a16="http://schemas.microsoft.com/office/drawing/2014/main" xmlns="" id="{DD54EA2A-1E0F-4057-A770-D8629E9CCC6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102872" y="1130300"/>
              <a:ext cx="6329" cy="83456"/>
            </a:xfrm>
            <a:custGeom>
              <a:avLst/>
              <a:gdLst/>
              <a:ahLst/>
              <a:cxnLst/>
              <a:rect l="0" t="0" r="0" b="0"/>
              <a:pathLst>
                <a:path w="6329" h="83456">
                  <a:moveTo>
                    <a:pt x="6328" y="0"/>
                  </a:moveTo>
                  <a:lnTo>
                    <a:pt x="6328" y="0"/>
                  </a:lnTo>
                  <a:lnTo>
                    <a:pt x="1965" y="10139"/>
                  </a:lnTo>
                  <a:lnTo>
                    <a:pt x="95" y="57039"/>
                  </a:lnTo>
                  <a:lnTo>
                    <a:pt x="0" y="80882"/>
                  </a:lnTo>
                  <a:lnTo>
                    <a:pt x="698" y="82849"/>
                  </a:lnTo>
                  <a:lnTo>
                    <a:pt x="1869" y="83455"/>
                  </a:lnTo>
                  <a:lnTo>
                    <a:pt x="632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808">
            <a:extLst>
              <a:ext uri="{FF2B5EF4-FFF2-40B4-BE49-F238E27FC236}">
                <a16:creationId xmlns:a16="http://schemas.microsoft.com/office/drawing/2014/main" xmlns="" id="{F6346860-DB2E-4CC0-857A-48ED70E9D645}"/>
              </a:ext>
            </a:extLst>
          </p:cNvPr>
          <p:cNvGrpSpPr/>
          <p:nvPr/>
        </p:nvGrpSpPr>
        <p:grpSpPr>
          <a:xfrm>
            <a:off x="6725532" y="1511300"/>
            <a:ext cx="1180219" cy="488114"/>
            <a:chOff x="6725532" y="1511300"/>
            <a:chExt cx="1180219" cy="488114"/>
          </a:xfrm>
        </p:grpSpPr>
        <p:sp>
          <p:nvSpPr>
            <p:cNvPr id="105" name="SMARTInkShape-3800">
              <a:extLst>
                <a:ext uri="{FF2B5EF4-FFF2-40B4-BE49-F238E27FC236}">
                  <a16:creationId xmlns:a16="http://schemas.microsoft.com/office/drawing/2014/main" xmlns="" id="{B7F632D2-3A6F-4128-82BE-A1670CDE46C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290683" y="1731068"/>
              <a:ext cx="30868" cy="205683"/>
            </a:xfrm>
            <a:custGeom>
              <a:avLst/>
              <a:gdLst/>
              <a:ahLst/>
              <a:cxnLst/>
              <a:rect l="0" t="0" r="0" b="0"/>
              <a:pathLst>
                <a:path w="30868" h="205683">
                  <a:moveTo>
                    <a:pt x="5467" y="15182"/>
                  </a:moveTo>
                  <a:lnTo>
                    <a:pt x="5467" y="15182"/>
                  </a:lnTo>
                  <a:lnTo>
                    <a:pt x="5467" y="876"/>
                  </a:lnTo>
                  <a:lnTo>
                    <a:pt x="4761" y="0"/>
                  </a:lnTo>
                  <a:lnTo>
                    <a:pt x="3586" y="122"/>
                  </a:lnTo>
                  <a:lnTo>
                    <a:pt x="2096" y="909"/>
                  </a:lnTo>
                  <a:lnTo>
                    <a:pt x="0" y="15500"/>
                  </a:lnTo>
                  <a:lnTo>
                    <a:pt x="3655" y="57970"/>
                  </a:lnTo>
                  <a:lnTo>
                    <a:pt x="4662" y="89938"/>
                  </a:lnTo>
                  <a:lnTo>
                    <a:pt x="5228" y="136894"/>
                  </a:lnTo>
                  <a:lnTo>
                    <a:pt x="8767" y="171973"/>
                  </a:lnTo>
                  <a:lnTo>
                    <a:pt x="16106" y="187408"/>
                  </a:lnTo>
                  <a:lnTo>
                    <a:pt x="30867" y="20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01">
              <a:extLst>
                <a:ext uri="{FF2B5EF4-FFF2-40B4-BE49-F238E27FC236}">
                  <a16:creationId xmlns:a16="http://schemas.microsoft.com/office/drawing/2014/main" xmlns="" id="{75ACE9EC-6701-46F6-B4E0-FD2742709C7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349522" y="1748567"/>
              <a:ext cx="107733" cy="145484"/>
            </a:xfrm>
            <a:custGeom>
              <a:avLst/>
              <a:gdLst/>
              <a:ahLst/>
              <a:cxnLst/>
              <a:rect l="0" t="0" r="0" b="0"/>
              <a:pathLst>
                <a:path w="107733" h="145484">
                  <a:moveTo>
                    <a:pt x="79978" y="29433"/>
                  </a:moveTo>
                  <a:lnTo>
                    <a:pt x="79978" y="29433"/>
                  </a:lnTo>
                  <a:lnTo>
                    <a:pt x="69865" y="9207"/>
                  </a:lnTo>
                  <a:lnTo>
                    <a:pt x="64063" y="3955"/>
                  </a:lnTo>
                  <a:lnTo>
                    <a:pt x="57373" y="1159"/>
                  </a:lnTo>
                  <a:lnTo>
                    <a:pt x="50091" y="0"/>
                  </a:lnTo>
                  <a:lnTo>
                    <a:pt x="43120" y="1344"/>
                  </a:lnTo>
                  <a:lnTo>
                    <a:pt x="29730" y="8483"/>
                  </a:lnTo>
                  <a:lnTo>
                    <a:pt x="6920" y="37885"/>
                  </a:lnTo>
                  <a:lnTo>
                    <a:pt x="0" y="62117"/>
                  </a:lnTo>
                  <a:lnTo>
                    <a:pt x="687" y="86293"/>
                  </a:lnTo>
                  <a:lnTo>
                    <a:pt x="8048" y="108797"/>
                  </a:lnTo>
                  <a:lnTo>
                    <a:pt x="22139" y="126795"/>
                  </a:lnTo>
                  <a:lnTo>
                    <a:pt x="39455" y="139732"/>
                  </a:lnTo>
                  <a:lnTo>
                    <a:pt x="56558" y="145483"/>
                  </a:lnTo>
                  <a:lnTo>
                    <a:pt x="64365" y="144899"/>
                  </a:lnTo>
                  <a:lnTo>
                    <a:pt x="78683" y="138607"/>
                  </a:lnTo>
                  <a:lnTo>
                    <a:pt x="98644" y="116422"/>
                  </a:lnTo>
                  <a:lnTo>
                    <a:pt x="105914" y="97493"/>
                  </a:lnTo>
                  <a:lnTo>
                    <a:pt x="107732" y="77321"/>
                  </a:lnTo>
                  <a:lnTo>
                    <a:pt x="97403" y="37507"/>
                  </a:lnTo>
                  <a:lnTo>
                    <a:pt x="85144" y="12370"/>
                  </a:lnTo>
                  <a:lnTo>
                    <a:pt x="84834" y="9591"/>
                  </a:lnTo>
                  <a:lnTo>
                    <a:pt x="86037" y="7738"/>
                  </a:lnTo>
                  <a:lnTo>
                    <a:pt x="92678" y="4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802">
              <a:extLst>
                <a:ext uri="{FF2B5EF4-FFF2-40B4-BE49-F238E27FC236}">
                  <a16:creationId xmlns:a16="http://schemas.microsoft.com/office/drawing/2014/main" xmlns="" id="{38195858-CC8E-42F7-90F9-5C33DD9EE809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529915" y="1722488"/>
              <a:ext cx="109482" cy="162560"/>
            </a:xfrm>
            <a:custGeom>
              <a:avLst/>
              <a:gdLst/>
              <a:ahLst/>
              <a:cxnLst/>
              <a:rect l="0" t="0" r="0" b="0"/>
              <a:pathLst>
                <a:path w="109482" h="162560">
                  <a:moveTo>
                    <a:pt x="71035" y="36462"/>
                  </a:moveTo>
                  <a:lnTo>
                    <a:pt x="71035" y="36462"/>
                  </a:lnTo>
                  <a:lnTo>
                    <a:pt x="71035" y="26349"/>
                  </a:lnTo>
                  <a:lnTo>
                    <a:pt x="67272" y="17621"/>
                  </a:lnTo>
                  <a:lnTo>
                    <a:pt x="64293" y="13318"/>
                  </a:lnTo>
                  <a:lnTo>
                    <a:pt x="55338" y="6655"/>
                  </a:lnTo>
                  <a:lnTo>
                    <a:pt x="44303" y="2048"/>
                  </a:lnTo>
                  <a:lnTo>
                    <a:pt x="32342" y="0"/>
                  </a:lnTo>
                  <a:lnTo>
                    <a:pt x="26190" y="2276"/>
                  </a:lnTo>
                  <a:lnTo>
                    <a:pt x="13709" y="12331"/>
                  </a:lnTo>
                  <a:lnTo>
                    <a:pt x="4869" y="28089"/>
                  </a:lnTo>
                  <a:lnTo>
                    <a:pt x="0" y="48263"/>
                  </a:lnTo>
                  <a:lnTo>
                    <a:pt x="1931" y="86682"/>
                  </a:lnTo>
                  <a:lnTo>
                    <a:pt x="14869" y="134184"/>
                  </a:lnTo>
                  <a:lnTo>
                    <a:pt x="23494" y="151155"/>
                  </a:lnTo>
                  <a:lnTo>
                    <a:pt x="34383" y="161050"/>
                  </a:lnTo>
                  <a:lnTo>
                    <a:pt x="41662" y="162559"/>
                  </a:lnTo>
                  <a:lnTo>
                    <a:pt x="59156" y="160474"/>
                  </a:lnTo>
                  <a:lnTo>
                    <a:pt x="74928" y="151080"/>
                  </a:lnTo>
                  <a:lnTo>
                    <a:pt x="88287" y="136792"/>
                  </a:lnTo>
                  <a:lnTo>
                    <a:pt x="103036" y="108209"/>
                  </a:lnTo>
                  <a:lnTo>
                    <a:pt x="109481" y="85283"/>
                  </a:lnTo>
                  <a:lnTo>
                    <a:pt x="109054" y="62864"/>
                  </a:lnTo>
                  <a:lnTo>
                    <a:pt x="103454" y="43257"/>
                  </a:lnTo>
                  <a:lnTo>
                    <a:pt x="71035" y="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803">
              <a:extLst>
                <a:ext uri="{FF2B5EF4-FFF2-40B4-BE49-F238E27FC236}">
                  <a16:creationId xmlns:a16="http://schemas.microsoft.com/office/drawing/2014/main" xmlns="" id="{50A50C1A-7E32-4E5E-9F66-B34520AA4D2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677465" y="1511300"/>
              <a:ext cx="228286" cy="232203"/>
            </a:xfrm>
            <a:custGeom>
              <a:avLst/>
              <a:gdLst/>
              <a:ahLst/>
              <a:cxnLst/>
              <a:rect l="0" t="0" r="0" b="0"/>
              <a:pathLst>
                <a:path w="228286" h="232203">
                  <a:moveTo>
                    <a:pt x="88585" y="0"/>
                  </a:moveTo>
                  <a:lnTo>
                    <a:pt x="88585" y="0"/>
                  </a:lnTo>
                  <a:lnTo>
                    <a:pt x="85214" y="3371"/>
                  </a:lnTo>
                  <a:lnTo>
                    <a:pt x="83559" y="6907"/>
                  </a:lnTo>
                  <a:lnTo>
                    <a:pt x="78941" y="48989"/>
                  </a:lnTo>
                  <a:lnTo>
                    <a:pt x="70048" y="87266"/>
                  </a:lnTo>
                  <a:lnTo>
                    <a:pt x="65218" y="126516"/>
                  </a:lnTo>
                  <a:lnTo>
                    <a:pt x="63787" y="171698"/>
                  </a:lnTo>
                  <a:lnTo>
                    <a:pt x="66734" y="207350"/>
                  </a:lnTo>
                  <a:lnTo>
                    <a:pt x="72053" y="221037"/>
                  </a:lnTo>
                  <a:lnTo>
                    <a:pt x="78415" y="228766"/>
                  </a:lnTo>
                  <a:lnTo>
                    <a:pt x="83595" y="232202"/>
                  </a:lnTo>
                  <a:lnTo>
                    <a:pt x="85963" y="230296"/>
                  </a:lnTo>
                  <a:lnTo>
                    <a:pt x="90477" y="220652"/>
                  </a:lnTo>
                  <a:lnTo>
                    <a:pt x="91072" y="206958"/>
                  </a:lnTo>
                  <a:lnTo>
                    <a:pt x="90242" y="199355"/>
                  </a:lnTo>
                  <a:lnTo>
                    <a:pt x="75592" y="168429"/>
                  </a:lnTo>
                  <a:lnTo>
                    <a:pt x="50007" y="139197"/>
                  </a:lnTo>
                  <a:lnTo>
                    <a:pt x="23453" y="122774"/>
                  </a:lnTo>
                  <a:lnTo>
                    <a:pt x="1453" y="115268"/>
                  </a:lnTo>
                  <a:lnTo>
                    <a:pt x="158" y="113534"/>
                  </a:lnTo>
                  <a:lnTo>
                    <a:pt x="0" y="111673"/>
                  </a:lnTo>
                  <a:lnTo>
                    <a:pt x="7351" y="107723"/>
                  </a:lnTo>
                  <a:lnTo>
                    <a:pt x="47391" y="96631"/>
                  </a:lnTo>
                  <a:lnTo>
                    <a:pt x="93944" y="77941"/>
                  </a:lnTo>
                  <a:lnTo>
                    <a:pt x="129599" y="63426"/>
                  </a:lnTo>
                  <a:lnTo>
                    <a:pt x="144208" y="62997"/>
                  </a:lnTo>
                  <a:lnTo>
                    <a:pt x="148950" y="64576"/>
                  </a:lnTo>
                  <a:lnTo>
                    <a:pt x="152111" y="67039"/>
                  </a:lnTo>
                  <a:lnTo>
                    <a:pt x="154220" y="70093"/>
                  </a:lnTo>
                  <a:lnTo>
                    <a:pt x="154680" y="81012"/>
                  </a:lnTo>
                  <a:lnTo>
                    <a:pt x="147357" y="124236"/>
                  </a:lnTo>
                  <a:lnTo>
                    <a:pt x="140177" y="169776"/>
                  </a:lnTo>
                  <a:lnTo>
                    <a:pt x="139737" y="174234"/>
                  </a:lnTo>
                  <a:lnTo>
                    <a:pt x="141031" y="174717"/>
                  </a:lnTo>
                  <a:lnTo>
                    <a:pt x="146231" y="173372"/>
                  </a:lnTo>
                  <a:lnTo>
                    <a:pt x="191401" y="127903"/>
                  </a:lnTo>
                  <a:lnTo>
                    <a:pt x="206248" y="117524"/>
                  </a:lnTo>
                  <a:lnTo>
                    <a:pt x="217550" y="115262"/>
                  </a:lnTo>
                  <a:lnTo>
                    <a:pt x="221128" y="116353"/>
                  </a:lnTo>
                  <a:lnTo>
                    <a:pt x="223513" y="118491"/>
                  </a:lnTo>
                  <a:lnTo>
                    <a:pt x="225104" y="121327"/>
                  </a:lnTo>
                  <a:lnTo>
                    <a:pt x="228098" y="168581"/>
                  </a:lnTo>
                  <a:lnTo>
                    <a:pt x="22828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04">
              <a:extLst>
                <a:ext uri="{FF2B5EF4-FFF2-40B4-BE49-F238E27FC236}">
                  <a16:creationId xmlns:a16="http://schemas.microsoft.com/office/drawing/2014/main" xmlns="" id="{504CA7DB-20C2-43C0-A0A1-75D9AD30870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045009" y="1646579"/>
              <a:ext cx="130492" cy="317644"/>
            </a:xfrm>
            <a:custGeom>
              <a:avLst/>
              <a:gdLst/>
              <a:ahLst/>
              <a:cxnLst/>
              <a:rect l="0" t="0" r="0" b="0"/>
              <a:pathLst>
                <a:path w="130492" h="317644">
                  <a:moveTo>
                    <a:pt x="98741" y="29821"/>
                  </a:moveTo>
                  <a:lnTo>
                    <a:pt x="98741" y="29821"/>
                  </a:lnTo>
                  <a:lnTo>
                    <a:pt x="93274" y="4581"/>
                  </a:lnTo>
                  <a:lnTo>
                    <a:pt x="90862" y="2411"/>
                  </a:lnTo>
                  <a:lnTo>
                    <a:pt x="82540" y="0"/>
                  </a:lnTo>
                  <a:lnTo>
                    <a:pt x="76651" y="3590"/>
                  </a:lnTo>
                  <a:lnTo>
                    <a:pt x="54174" y="30986"/>
                  </a:lnTo>
                  <a:lnTo>
                    <a:pt x="35424" y="61383"/>
                  </a:lnTo>
                  <a:lnTo>
                    <a:pt x="20976" y="99823"/>
                  </a:lnTo>
                  <a:lnTo>
                    <a:pt x="10556" y="142072"/>
                  </a:lnTo>
                  <a:lnTo>
                    <a:pt x="3573" y="184368"/>
                  </a:lnTo>
                  <a:lnTo>
                    <a:pt x="0" y="224803"/>
                  </a:lnTo>
                  <a:lnTo>
                    <a:pt x="528" y="261119"/>
                  </a:lnTo>
                  <a:lnTo>
                    <a:pt x="7819" y="289018"/>
                  </a:lnTo>
                  <a:lnTo>
                    <a:pt x="19995" y="307533"/>
                  </a:lnTo>
                  <a:lnTo>
                    <a:pt x="27194" y="314445"/>
                  </a:lnTo>
                  <a:lnTo>
                    <a:pt x="37637" y="317643"/>
                  </a:lnTo>
                  <a:lnTo>
                    <a:pt x="77892" y="315401"/>
                  </a:lnTo>
                  <a:lnTo>
                    <a:pt x="130491" y="30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805">
              <a:extLst>
                <a:ext uri="{FF2B5EF4-FFF2-40B4-BE49-F238E27FC236}">
                  <a16:creationId xmlns:a16="http://schemas.microsoft.com/office/drawing/2014/main" xmlns="" id="{CCBBED8E-0D4A-4B0C-BDFC-4A734C075F2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832599" y="1797050"/>
              <a:ext cx="127002" cy="177206"/>
            </a:xfrm>
            <a:custGeom>
              <a:avLst/>
              <a:gdLst/>
              <a:ahLst/>
              <a:cxnLst/>
              <a:rect l="0" t="0" r="0" b="0"/>
              <a:pathLst>
                <a:path w="127002" h="177206">
                  <a:moveTo>
                    <a:pt x="1" y="69850"/>
                  </a:moveTo>
                  <a:lnTo>
                    <a:pt x="1" y="69850"/>
                  </a:lnTo>
                  <a:lnTo>
                    <a:pt x="0" y="66479"/>
                  </a:lnTo>
                  <a:lnTo>
                    <a:pt x="1882" y="62942"/>
                  </a:lnTo>
                  <a:lnTo>
                    <a:pt x="3371" y="61012"/>
                  </a:lnTo>
                  <a:lnTo>
                    <a:pt x="6481" y="60430"/>
                  </a:lnTo>
                  <a:lnTo>
                    <a:pt x="15581" y="61665"/>
                  </a:lnTo>
                  <a:lnTo>
                    <a:pt x="35975" y="73069"/>
                  </a:lnTo>
                  <a:lnTo>
                    <a:pt x="59892" y="93225"/>
                  </a:lnTo>
                  <a:lnTo>
                    <a:pt x="68952" y="110813"/>
                  </a:lnTo>
                  <a:lnTo>
                    <a:pt x="72273" y="130389"/>
                  </a:lnTo>
                  <a:lnTo>
                    <a:pt x="71398" y="150849"/>
                  </a:lnTo>
                  <a:lnTo>
                    <a:pt x="64894" y="166057"/>
                  </a:lnTo>
                  <a:lnTo>
                    <a:pt x="60197" y="172088"/>
                  </a:lnTo>
                  <a:lnTo>
                    <a:pt x="55653" y="175403"/>
                  </a:lnTo>
                  <a:lnTo>
                    <a:pt x="51213" y="176908"/>
                  </a:lnTo>
                  <a:lnTo>
                    <a:pt x="46843" y="177205"/>
                  </a:lnTo>
                  <a:lnTo>
                    <a:pt x="43223" y="175287"/>
                  </a:lnTo>
                  <a:lnTo>
                    <a:pt x="37320" y="167511"/>
                  </a:lnTo>
                  <a:lnTo>
                    <a:pt x="33401" y="144491"/>
                  </a:lnTo>
                  <a:lnTo>
                    <a:pt x="42353" y="105215"/>
                  </a:lnTo>
                  <a:lnTo>
                    <a:pt x="68524" y="61200"/>
                  </a:lnTo>
                  <a:lnTo>
                    <a:pt x="111059" y="15747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806">
              <a:extLst>
                <a:ext uri="{FF2B5EF4-FFF2-40B4-BE49-F238E27FC236}">
                  <a16:creationId xmlns:a16="http://schemas.microsoft.com/office/drawing/2014/main" xmlns="" id="{D2C57C2E-08B7-41A2-A477-FAA1D1B3B1A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725532" y="1597574"/>
              <a:ext cx="120674" cy="401840"/>
            </a:xfrm>
            <a:custGeom>
              <a:avLst/>
              <a:gdLst/>
              <a:ahLst/>
              <a:cxnLst/>
              <a:rect l="0" t="0" r="0" b="0"/>
              <a:pathLst>
                <a:path w="120674" h="401840">
                  <a:moveTo>
                    <a:pt x="5468" y="129626"/>
                  </a:moveTo>
                  <a:lnTo>
                    <a:pt x="5468" y="129626"/>
                  </a:lnTo>
                  <a:lnTo>
                    <a:pt x="441" y="117692"/>
                  </a:lnTo>
                  <a:lnTo>
                    <a:pt x="0" y="115320"/>
                  </a:lnTo>
                  <a:lnTo>
                    <a:pt x="1117" y="115855"/>
                  </a:lnTo>
                  <a:lnTo>
                    <a:pt x="6121" y="122095"/>
                  </a:lnTo>
                  <a:lnTo>
                    <a:pt x="16467" y="160672"/>
                  </a:lnTo>
                  <a:lnTo>
                    <a:pt x="23527" y="192107"/>
                  </a:lnTo>
                  <a:lnTo>
                    <a:pt x="29486" y="231009"/>
                  </a:lnTo>
                  <a:lnTo>
                    <a:pt x="33782" y="273463"/>
                  </a:lnTo>
                  <a:lnTo>
                    <a:pt x="35691" y="315850"/>
                  </a:lnTo>
                  <a:lnTo>
                    <a:pt x="34658" y="352562"/>
                  </a:lnTo>
                  <a:lnTo>
                    <a:pt x="30662" y="399735"/>
                  </a:lnTo>
                  <a:lnTo>
                    <a:pt x="29319" y="401421"/>
                  </a:lnTo>
                  <a:lnTo>
                    <a:pt x="27719" y="401839"/>
                  </a:lnTo>
                  <a:lnTo>
                    <a:pt x="29514" y="364907"/>
                  </a:lnTo>
                  <a:lnTo>
                    <a:pt x="30265" y="330621"/>
                  </a:lnTo>
                  <a:lnTo>
                    <a:pt x="30466" y="308073"/>
                  </a:lnTo>
                  <a:lnTo>
                    <a:pt x="30600" y="282457"/>
                  </a:lnTo>
                  <a:lnTo>
                    <a:pt x="30689" y="254797"/>
                  </a:lnTo>
                  <a:lnTo>
                    <a:pt x="31454" y="225067"/>
                  </a:lnTo>
                  <a:lnTo>
                    <a:pt x="32669" y="193959"/>
                  </a:lnTo>
                  <a:lnTo>
                    <a:pt x="34186" y="161931"/>
                  </a:lnTo>
                  <a:lnTo>
                    <a:pt x="36608" y="132819"/>
                  </a:lnTo>
                  <a:lnTo>
                    <a:pt x="39633" y="105649"/>
                  </a:lnTo>
                  <a:lnTo>
                    <a:pt x="47464" y="58997"/>
                  </a:lnTo>
                  <a:lnTo>
                    <a:pt x="63066" y="15722"/>
                  </a:lnTo>
                  <a:lnTo>
                    <a:pt x="72460" y="1862"/>
                  </a:lnTo>
                  <a:lnTo>
                    <a:pt x="78351" y="0"/>
                  </a:lnTo>
                  <a:lnTo>
                    <a:pt x="85101" y="875"/>
                  </a:lnTo>
                  <a:lnTo>
                    <a:pt x="92423" y="3575"/>
                  </a:lnTo>
                  <a:lnTo>
                    <a:pt x="106204" y="19746"/>
                  </a:lnTo>
                  <a:lnTo>
                    <a:pt x="112841" y="30973"/>
                  </a:lnTo>
                  <a:lnTo>
                    <a:pt x="120218" y="62262"/>
                  </a:lnTo>
                  <a:lnTo>
                    <a:pt x="120673" y="97570"/>
                  </a:lnTo>
                  <a:lnTo>
                    <a:pt x="105063" y="144509"/>
                  </a:lnTo>
                  <a:lnTo>
                    <a:pt x="81858" y="184130"/>
                  </a:lnTo>
                  <a:lnTo>
                    <a:pt x="34334" y="228588"/>
                  </a:lnTo>
                  <a:lnTo>
                    <a:pt x="30868" y="23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809">
            <a:extLst>
              <a:ext uri="{FF2B5EF4-FFF2-40B4-BE49-F238E27FC236}">
                <a16:creationId xmlns:a16="http://schemas.microsoft.com/office/drawing/2014/main" xmlns="" id="{E8403AAF-79E4-4F8D-A3D6-48CA065F4032}"/>
              </a:ext>
            </a:extLst>
          </p:cNvPr>
          <p:cNvGrpSpPr/>
          <p:nvPr/>
        </p:nvGrpSpPr>
        <p:grpSpPr>
          <a:xfrm>
            <a:off x="8301425" y="1690244"/>
            <a:ext cx="969576" cy="278257"/>
            <a:chOff x="8301425" y="1690244"/>
            <a:chExt cx="969576" cy="278257"/>
          </a:xfrm>
        </p:grpSpPr>
        <p:sp>
          <p:nvSpPr>
            <p:cNvPr id="113" name="SMARTInkShape-3807">
              <a:extLst>
                <a:ext uri="{FF2B5EF4-FFF2-40B4-BE49-F238E27FC236}">
                  <a16:creationId xmlns:a16="http://schemas.microsoft.com/office/drawing/2014/main" xmlns="" id="{DDED7FBF-D3A3-4634-99BF-4AD6BB0F6EA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378207" y="1690244"/>
              <a:ext cx="73644" cy="267632"/>
            </a:xfrm>
            <a:custGeom>
              <a:avLst/>
              <a:gdLst/>
              <a:ahLst/>
              <a:cxnLst/>
              <a:rect l="0" t="0" r="0" b="0"/>
              <a:pathLst>
                <a:path w="73644" h="267632">
                  <a:moveTo>
                    <a:pt x="48243" y="11556"/>
                  </a:moveTo>
                  <a:lnTo>
                    <a:pt x="48243" y="11556"/>
                  </a:lnTo>
                  <a:lnTo>
                    <a:pt x="44872" y="8185"/>
                  </a:lnTo>
                  <a:lnTo>
                    <a:pt x="43216" y="4648"/>
                  </a:lnTo>
                  <a:lnTo>
                    <a:pt x="42154" y="0"/>
                  </a:lnTo>
                  <a:lnTo>
                    <a:pt x="38599" y="5937"/>
                  </a:lnTo>
                  <a:lnTo>
                    <a:pt x="27419" y="42274"/>
                  </a:lnTo>
                  <a:lnTo>
                    <a:pt x="22083" y="88470"/>
                  </a:lnTo>
                  <a:lnTo>
                    <a:pt x="13333" y="128760"/>
                  </a:lnTo>
                  <a:lnTo>
                    <a:pt x="6151" y="166893"/>
                  </a:lnTo>
                  <a:lnTo>
                    <a:pt x="1313" y="201245"/>
                  </a:lnTo>
                  <a:lnTo>
                    <a:pt x="0" y="241562"/>
                  </a:lnTo>
                  <a:lnTo>
                    <a:pt x="4694" y="257479"/>
                  </a:lnTo>
                  <a:lnTo>
                    <a:pt x="8627" y="262288"/>
                  </a:lnTo>
                  <a:lnTo>
                    <a:pt x="18641" y="267631"/>
                  </a:lnTo>
                  <a:lnTo>
                    <a:pt x="33910" y="264362"/>
                  </a:lnTo>
                  <a:lnTo>
                    <a:pt x="51044" y="255147"/>
                  </a:lnTo>
                  <a:lnTo>
                    <a:pt x="65716" y="241645"/>
                  </a:lnTo>
                  <a:lnTo>
                    <a:pt x="69770" y="234093"/>
                  </a:lnTo>
                  <a:lnTo>
                    <a:pt x="73643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808">
              <a:extLst>
                <a:ext uri="{FF2B5EF4-FFF2-40B4-BE49-F238E27FC236}">
                  <a16:creationId xmlns:a16="http://schemas.microsoft.com/office/drawing/2014/main" xmlns="" id="{A936830D-EE45-4AA4-962A-019D994A00D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301425" y="1809750"/>
              <a:ext cx="201226" cy="19051"/>
            </a:xfrm>
            <a:custGeom>
              <a:avLst/>
              <a:gdLst/>
              <a:ahLst/>
              <a:cxnLst/>
              <a:rect l="0" t="0" r="0" b="0"/>
              <a:pathLst>
                <a:path w="201226" h="19051">
                  <a:moveTo>
                    <a:pt x="36125" y="19050"/>
                  </a:moveTo>
                  <a:lnTo>
                    <a:pt x="36125" y="19050"/>
                  </a:lnTo>
                  <a:lnTo>
                    <a:pt x="0" y="13288"/>
                  </a:lnTo>
                  <a:lnTo>
                    <a:pt x="47" y="13092"/>
                  </a:lnTo>
                  <a:lnTo>
                    <a:pt x="41032" y="10853"/>
                  </a:lnTo>
                  <a:lnTo>
                    <a:pt x="73583" y="7646"/>
                  </a:lnTo>
                  <a:lnTo>
                    <a:pt x="111569" y="3868"/>
                  </a:lnTo>
                  <a:lnTo>
                    <a:pt x="148208" y="1719"/>
                  </a:lnTo>
                  <a:lnTo>
                    <a:pt x="201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809">
              <a:extLst>
                <a:ext uri="{FF2B5EF4-FFF2-40B4-BE49-F238E27FC236}">
                  <a16:creationId xmlns:a16="http://schemas.microsoft.com/office/drawing/2014/main" xmlns="" id="{BAC39CEB-CE97-497E-B4F5-4DD6B59E913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472653" y="1812442"/>
              <a:ext cx="93498" cy="89615"/>
            </a:xfrm>
            <a:custGeom>
              <a:avLst/>
              <a:gdLst/>
              <a:ahLst/>
              <a:cxnLst/>
              <a:rect l="0" t="0" r="0" b="0"/>
              <a:pathLst>
                <a:path w="93498" h="89615">
                  <a:moveTo>
                    <a:pt x="68097" y="3658"/>
                  </a:moveTo>
                  <a:lnTo>
                    <a:pt x="68097" y="3658"/>
                  </a:lnTo>
                  <a:lnTo>
                    <a:pt x="44160" y="0"/>
                  </a:lnTo>
                  <a:lnTo>
                    <a:pt x="30647" y="1562"/>
                  </a:lnTo>
                  <a:lnTo>
                    <a:pt x="19467" y="6489"/>
                  </a:lnTo>
                  <a:lnTo>
                    <a:pt x="14510" y="9779"/>
                  </a:lnTo>
                  <a:lnTo>
                    <a:pt x="7121" y="19078"/>
                  </a:lnTo>
                  <a:lnTo>
                    <a:pt x="2190" y="30972"/>
                  </a:lnTo>
                  <a:lnTo>
                    <a:pt x="0" y="45666"/>
                  </a:lnTo>
                  <a:lnTo>
                    <a:pt x="2789" y="59723"/>
                  </a:lnTo>
                  <a:lnTo>
                    <a:pt x="5508" y="66435"/>
                  </a:lnTo>
                  <a:lnTo>
                    <a:pt x="17937" y="77655"/>
                  </a:lnTo>
                  <a:lnTo>
                    <a:pt x="33809" y="85934"/>
                  </a:lnTo>
                  <a:lnTo>
                    <a:pt x="47920" y="89614"/>
                  </a:lnTo>
                  <a:lnTo>
                    <a:pt x="59364" y="89368"/>
                  </a:lnTo>
                  <a:lnTo>
                    <a:pt x="69155" y="86201"/>
                  </a:lnTo>
                  <a:lnTo>
                    <a:pt x="78210" y="80090"/>
                  </a:lnTo>
                  <a:lnTo>
                    <a:pt x="80483" y="76485"/>
                  </a:lnTo>
                  <a:lnTo>
                    <a:pt x="81293" y="72670"/>
                  </a:lnTo>
                  <a:lnTo>
                    <a:pt x="79062" y="58678"/>
                  </a:lnTo>
                  <a:lnTo>
                    <a:pt x="75359" y="38358"/>
                  </a:lnTo>
                  <a:lnTo>
                    <a:pt x="77172" y="34553"/>
                  </a:lnTo>
                  <a:lnTo>
                    <a:pt x="93497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810">
              <a:extLst>
                <a:ext uri="{FF2B5EF4-FFF2-40B4-BE49-F238E27FC236}">
                  <a16:creationId xmlns:a16="http://schemas.microsoft.com/office/drawing/2014/main" xmlns="" id="{8EEEEA0B-D708-4235-93BC-C01FA89B50C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595864" y="1786839"/>
              <a:ext cx="84587" cy="181550"/>
            </a:xfrm>
            <a:custGeom>
              <a:avLst/>
              <a:gdLst/>
              <a:ahLst/>
              <a:cxnLst/>
              <a:rect l="0" t="0" r="0" b="0"/>
              <a:pathLst>
                <a:path w="84587" h="181550">
                  <a:moveTo>
                    <a:pt x="84586" y="48311"/>
                  </a:moveTo>
                  <a:lnTo>
                    <a:pt x="84586" y="48311"/>
                  </a:lnTo>
                  <a:lnTo>
                    <a:pt x="83881" y="38172"/>
                  </a:lnTo>
                  <a:lnTo>
                    <a:pt x="75748" y="18457"/>
                  </a:lnTo>
                  <a:lnTo>
                    <a:pt x="66289" y="5912"/>
                  </a:lnTo>
                  <a:lnTo>
                    <a:pt x="56699" y="1245"/>
                  </a:lnTo>
                  <a:lnTo>
                    <a:pt x="51177" y="0"/>
                  </a:lnTo>
                  <a:lnTo>
                    <a:pt x="39398" y="2380"/>
                  </a:lnTo>
                  <a:lnTo>
                    <a:pt x="27813" y="8847"/>
                  </a:lnTo>
                  <a:lnTo>
                    <a:pt x="17961" y="18777"/>
                  </a:lnTo>
                  <a:lnTo>
                    <a:pt x="7852" y="39638"/>
                  </a:lnTo>
                  <a:lnTo>
                    <a:pt x="6502" y="55510"/>
                  </a:lnTo>
                  <a:lnTo>
                    <a:pt x="8959" y="71266"/>
                  </a:lnTo>
                  <a:lnTo>
                    <a:pt x="18276" y="91331"/>
                  </a:lnTo>
                  <a:lnTo>
                    <a:pt x="34836" y="112206"/>
                  </a:lnTo>
                  <a:lnTo>
                    <a:pt x="39662" y="115514"/>
                  </a:lnTo>
                  <a:lnTo>
                    <a:pt x="41937" y="116397"/>
                  </a:lnTo>
                  <a:lnTo>
                    <a:pt x="44159" y="116279"/>
                  </a:lnTo>
                  <a:lnTo>
                    <a:pt x="51555" y="112539"/>
                  </a:lnTo>
                  <a:lnTo>
                    <a:pt x="58891" y="105741"/>
                  </a:lnTo>
                  <a:lnTo>
                    <a:pt x="59186" y="144798"/>
                  </a:lnTo>
                  <a:lnTo>
                    <a:pt x="55815" y="155138"/>
                  </a:lnTo>
                  <a:lnTo>
                    <a:pt x="50397" y="161171"/>
                  </a:lnTo>
                  <a:lnTo>
                    <a:pt x="23059" y="177343"/>
                  </a:lnTo>
                  <a:lnTo>
                    <a:pt x="6946" y="180808"/>
                  </a:lnTo>
                  <a:lnTo>
                    <a:pt x="42" y="181408"/>
                  </a:lnTo>
                  <a:lnTo>
                    <a:pt x="0" y="181493"/>
                  </a:lnTo>
                  <a:lnTo>
                    <a:pt x="679" y="181549"/>
                  </a:lnTo>
                  <a:lnTo>
                    <a:pt x="14736" y="175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811">
              <a:extLst>
                <a:ext uri="{FF2B5EF4-FFF2-40B4-BE49-F238E27FC236}">
                  <a16:creationId xmlns:a16="http://schemas.microsoft.com/office/drawing/2014/main" xmlns="" id="{121268A6-5012-43E8-80B5-5755E50040A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737600" y="1780811"/>
              <a:ext cx="83517" cy="187690"/>
            </a:xfrm>
            <a:custGeom>
              <a:avLst/>
              <a:gdLst/>
              <a:ahLst/>
              <a:cxnLst/>
              <a:rect l="0" t="0" r="0" b="0"/>
              <a:pathLst>
                <a:path w="83517" h="187690">
                  <a:moveTo>
                    <a:pt x="76200" y="35289"/>
                  </a:moveTo>
                  <a:lnTo>
                    <a:pt x="76200" y="35289"/>
                  </a:lnTo>
                  <a:lnTo>
                    <a:pt x="82941" y="21805"/>
                  </a:lnTo>
                  <a:lnTo>
                    <a:pt x="83516" y="16422"/>
                  </a:lnTo>
                  <a:lnTo>
                    <a:pt x="80392" y="6678"/>
                  </a:lnTo>
                  <a:lnTo>
                    <a:pt x="76878" y="3515"/>
                  </a:lnTo>
                  <a:lnTo>
                    <a:pt x="67328" y="0"/>
                  </a:lnTo>
                  <a:lnTo>
                    <a:pt x="50053" y="1393"/>
                  </a:lnTo>
                  <a:lnTo>
                    <a:pt x="24786" y="13016"/>
                  </a:lnTo>
                  <a:lnTo>
                    <a:pt x="12663" y="23979"/>
                  </a:lnTo>
                  <a:lnTo>
                    <a:pt x="8441" y="29865"/>
                  </a:lnTo>
                  <a:lnTo>
                    <a:pt x="5634" y="42051"/>
                  </a:lnTo>
                  <a:lnTo>
                    <a:pt x="9579" y="67120"/>
                  </a:lnTo>
                  <a:lnTo>
                    <a:pt x="18517" y="82742"/>
                  </a:lnTo>
                  <a:lnTo>
                    <a:pt x="51310" y="114732"/>
                  </a:lnTo>
                  <a:lnTo>
                    <a:pt x="73827" y="131733"/>
                  </a:lnTo>
                  <a:lnTo>
                    <a:pt x="76735" y="135568"/>
                  </a:lnTo>
                  <a:lnTo>
                    <a:pt x="77967" y="140242"/>
                  </a:lnTo>
                  <a:lnTo>
                    <a:pt x="77456" y="151079"/>
                  </a:lnTo>
                  <a:lnTo>
                    <a:pt x="74216" y="156227"/>
                  </a:lnTo>
                  <a:lnTo>
                    <a:pt x="56170" y="170214"/>
                  </a:lnTo>
                  <a:lnTo>
                    <a:pt x="32949" y="181884"/>
                  </a:lnTo>
                  <a:lnTo>
                    <a:pt x="0" y="18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812">
              <a:extLst>
                <a:ext uri="{FF2B5EF4-FFF2-40B4-BE49-F238E27FC236}">
                  <a16:creationId xmlns:a16="http://schemas.microsoft.com/office/drawing/2014/main" xmlns="" id="{D30FB433-4AFC-4BEA-924A-367610474196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036050" y="1822450"/>
              <a:ext cx="158751" cy="6089"/>
            </a:xfrm>
            <a:custGeom>
              <a:avLst/>
              <a:gdLst/>
              <a:ahLst/>
              <a:cxnLst/>
              <a:rect l="0" t="0" r="0" b="0"/>
              <a:pathLst>
                <a:path w="15875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7" y="6088"/>
                  </a:lnTo>
                  <a:lnTo>
                    <a:pt x="48609" y="4434"/>
                  </a:lnTo>
                  <a:lnTo>
                    <a:pt x="85664" y="1314"/>
                  </a:lnTo>
                  <a:lnTo>
                    <a:pt x="124160" y="3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813">
              <a:extLst>
                <a:ext uri="{FF2B5EF4-FFF2-40B4-BE49-F238E27FC236}">
                  <a16:creationId xmlns:a16="http://schemas.microsoft.com/office/drawing/2014/main" xmlns="" id="{A658BC56-9DEB-442E-B794-210796B17D1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038699" y="1873250"/>
              <a:ext cx="232302" cy="22161"/>
            </a:xfrm>
            <a:custGeom>
              <a:avLst/>
              <a:gdLst/>
              <a:ahLst/>
              <a:cxnLst/>
              <a:rect l="0" t="0" r="0" b="0"/>
              <a:pathLst>
                <a:path w="232302" h="22161">
                  <a:moveTo>
                    <a:pt x="16401" y="12700"/>
                  </a:moveTo>
                  <a:lnTo>
                    <a:pt x="16401" y="12700"/>
                  </a:lnTo>
                  <a:lnTo>
                    <a:pt x="0" y="18167"/>
                  </a:lnTo>
                  <a:lnTo>
                    <a:pt x="528" y="19167"/>
                  </a:lnTo>
                  <a:lnTo>
                    <a:pt x="4878" y="22160"/>
                  </a:lnTo>
                  <a:lnTo>
                    <a:pt x="45928" y="18985"/>
                  </a:lnTo>
                  <a:lnTo>
                    <a:pt x="78207" y="12906"/>
                  </a:lnTo>
                  <a:lnTo>
                    <a:pt x="119365" y="7382"/>
                  </a:lnTo>
                  <a:lnTo>
                    <a:pt x="162351" y="3281"/>
                  </a:lnTo>
                  <a:lnTo>
                    <a:pt x="209379" y="972"/>
                  </a:lnTo>
                  <a:lnTo>
                    <a:pt x="232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810">
            <a:extLst>
              <a:ext uri="{FF2B5EF4-FFF2-40B4-BE49-F238E27FC236}">
                <a16:creationId xmlns:a16="http://schemas.microsoft.com/office/drawing/2014/main" xmlns="" id="{4D14EFD1-6682-489B-A15E-6A312F10874B}"/>
              </a:ext>
            </a:extLst>
          </p:cNvPr>
          <p:cNvGrpSpPr/>
          <p:nvPr/>
        </p:nvGrpSpPr>
        <p:grpSpPr>
          <a:xfrm>
            <a:off x="9498129" y="1623779"/>
            <a:ext cx="414875" cy="300272"/>
            <a:chOff x="9498129" y="1623779"/>
            <a:chExt cx="414875" cy="300272"/>
          </a:xfrm>
        </p:grpSpPr>
        <p:sp>
          <p:nvSpPr>
            <p:cNvPr id="121" name="SMARTInkShape-3814">
              <a:extLst>
                <a:ext uri="{FF2B5EF4-FFF2-40B4-BE49-F238E27FC236}">
                  <a16:creationId xmlns:a16="http://schemas.microsoft.com/office/drawing/2014/main" xmlns="" id="{F5B1899E-02DA-434C-9568-0277C2ACC38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498129" y="1625004"/>
              <a:ext cx="197811" cy="297006"/>
            </a:xfrm>
            <a:custGeom>
              <a:avLst/>
              <a:gdLst/>
              <a:ahLst/>
              <a:cxnLst/>
              <a:rect l="0" t="0" r="0" b="0"/>
              <a:pathLst>
                <a:path w="197811" h="297006">
                  <a:moveTo>
                    <a:pt x="39571" y="38696"/>
                  </a:moveTo>
                  <a:lnTo>
                    <a:pt x="39571" y="38696"/>
                  </a:lnTo>
                  <a:lnTo>
                    <a:pt x="34103" y="33229"/>
                  </a:lnTo>
                  <a:lnTo>
                    <a:pt x="30111" y="39349"/>
                  </a:lnTo>
                  <a:lnTo>
                    <a:pt x="28217" y="85888"/>
                  </a:lnTo>
                  <a:lnTo>
                    <a:pt x="30526" y="121994"/>
                  </a:lnTo>
                  <a:lnTo>
                    <a:pt x="32023" y="159678"/>
                  </a:lnTo>
                  <a:lnTo>
                    <a:pt x="31982" y="196888"/>
                  </a:lnTo>
                  <a:lnTo>
                    <a:pt x="29613" y="232241"/>
                  </a:lnTo>
                  <a:lnTo>
                    <a:pt x="27683" y="273764"/>
                  </a:lnTo>
                  <a:lnTo>
                    <a:pt x="23741" y="294926"/>
                  </a:lnTo>
                  <a:lnTo>
                    <a:pt x="21961" y="297005"/>
                  </a:lnTo>
                  <a:lnTo>
                    <a:pt x="20070" y="296980"/>
                  </a:lnTo>
                  <a:lnTo>
                    <a:pt x="15381" y="292483"/>
                  </a:lnTo>
                  <a:lnTo>
                    <a:pt x="8594" y="283429"/>
                  </a:lnTo>
                  <a:lnTo>
                    <a:pt x="211" y="259690"/>
                  </a:lnTo>
                  <a:lnTo>
                    <a:pt x="0" y="233684"/>
                  </a:lnTo>
                  <a:lnTo>
                    <a:pt x="4579" y="220372"/>
                  </a:lnTo>
                  <a:lnTo>
                    <a:pt x="7777" y="214847"/>
                  </a:lnTo>
                  <a:lnTo>
                    <a:pt x="16974" y="206826"/>
                  </a:lnTo>
                  <a:lnTo>
                    <a:pt x="37814" y="198344"/>
                  </a:lnTo>
                  <a:lnTo>
                    <a:pt x="76461" y="185786"/>
                  </a:lnTo>
                  <a:lnTo>
                    <a:pt x="112996" y="168306"/>
                  </a:lnTo>
                  <a:lnTo>
                    <a:pt x="138153" y="145616"/>
                  </a:lnTo>
                  <a:lnTo>
                    <a:pt x="164093" y="100738"/>
                  </a:lnTo>
                  <a:lnTo>
                    <a:pt x="176656" y="63664"/>
                  </a:lnTo>
                  <a:lnTo>
                    <a:pt x="183850" y="19953"/>
                  </a:lnTo>
                  <a:lnTo>
                    <a:pt x="185388" y="0"/>
                  </a:lnTo>
                  <a:lnTo>
                    <a:pt x="190659" y="27982"/>
                  </a:lnTo>
                  <a:lnTo>
                    <a:pt x="195737" y="70642"/>
                  </a:lnTo>
                  <a:lnTo>
                    <a:pt x="197172" y="105106"/>
                  </a:lnTo>
                  <a:lnTo>
                    <a:pt x="197810" y="141589"/>
                  </a:lnTo>
                  <a:lnTo>
                    <a:pt x="197388" y="177560"/>
                  </a:lnTo>
                  <a:lnTo>
                    <a:pt x="192478" y="224166"/>
                  </a:lnTo>
                  <a:lnTo>
                    <a:pt x="181289" y="269804"/>
                  </a:lnTo>
                  <a:lnTo>
                    <a:pt x="181321" y="273201"/>
                  </a:lnTo>
                  <a:lnTo>
                    <a:pt x="182049" y="275466"/>
                  </a:lnTo>
                  <a:lnTo>
                    <a:pt x="185621" y="279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815">
              <a:extLst>
                <a:ext uri="{FF2B5EF4-FFF2-40B4-BE49-F238E27FC236}">
                  <a16:creationId xmlns:a16="http://schemas.microsoft.com/office/drawing/2014/main" xmlns="" id="{E87EE26C-B1F7-4DD7-B95C-DC46E331D568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804400" y="1623779"/>
              <a:ext cx="108604" cy="300272"/>
            </a:xfrm>
            <a:custGeom>
              <a:avLst/>
              <a:gdLst/>
              <a:ahLst/>
              <a:cxnLst/>
              <a:rect l="0" t="0" r="0" b="0"/>
              <a:pathLst>
                <a:path w="108604" h="300272">
                  <a:moveTo>
                    <a:pt x="63500" y="8171"/>
                  </a:moveTo>
                  <a:lnTo>
                    <a:pt x="63500" y="8171"/>
                  </a:lnTo>
                  <a:lnTo>
                    <a:pt x="63500" y="1429"/>
                  </a:lnTo>
                  <a:lnTo>
                    <a:pt x="64205" y="148"/>
                  </a:lnTo>
                  <a:lnTo>
                    <a:pt x="65381" y="0"/>
                  </a:lnTo>
                  <a:lnTo>
                    <a:pt x="66870" y="607"/>
                  </a:lnTo>
                  <a:lnTo>
                    <a:pt x="79080" y="14945"/>
                  </a:lnTo>
                  <a:lnTo>
                    <a:pt x="97099" y="61694"/>
                  </a:lnTo>
                  <a:lnTo>
                    <a:pt x="105714" y="94753"/>
                  </a:lnTo>
                  <a:lnTo>
                    <a:pt x="108603" y="128732"/>
                  </a:lnTo>
                  <a:lnTo>
                    <a:pt x="106828" y="162648"/>
                  </a:lnTo>
                  <a:lnTo>
                    <a:pt x="101337" y="196537"/>
                  </a:lnTo>
                  <a:lnTo>
                    <a:pt x="80197" y="240607"/>
                  </a:lnTo>
                  <a:lnTo>
                    <a:pt x="48222" y="273734"/>
                  </a:lnTo>
                  <a:lnTo>
                    <a:pt x="0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811">
            <a:extLst>
              <a:ext uri="{FF2B5EF4-FFF2-40B4-BE49-F238E27FC236}">
                <a16:creationId xmlns:a16="http://schemas.microsoft.com/office/drawing/2014/main" xmlns="" id="{54867809-164B-44F7-9A8B-34F9AC34B01B}"/>
              </a:ext>
            </a:extLst>
          </p:cNvPr>
          <p:cNvGrpSpPr/>
          <p:nvPr/>
        </p:nvGrpSpPr>
        <p:grpSpPr>
          <a:xfrm>
            <a:off x="10261588" y="1816361"/>
            <a:ext cx="209563" cy="119352"/>
            <a:chOff x="10261588" y="1816361"/>
            <a:chExt cx="209563" cy="119352"/>
          </a:xfrm>
        </p:grpSpPr>
        <p:sp>
          <p:nvSpPr>
            <p:cNvPr id="124" name="SMARTInkShape-3816">
              <a:extLst>
                <a:ext uri="{FF2B5EF4-FFF2-40B4-BE49-F238E27FC236}">
                  <a16:creationId xmlns:a16="http://schemas.microsoft.com/office/drawing/2014/main" xmlns="" id="{2387A842-3357-4A9B-8284-980E280B965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283342" y="1816361"/>
              <a:ext cx="168759" cy="12440"/>
            </a:xfrm>
            <a:custGeom>
              <a:avLst/>
              <a:gdLst/>
              <a:ahLst/>
              <a:cxnLst/>
              <a:rect l="0" t="0" r="0" b="0"/>
              <a:pathLst>
                <a:path w="168759" h="12440">
                  <a:moveTo>
                    <a:pt x="3658" y="6089"/>
                  </a:moveTo>
                  <a:lnTo>
                    <a:pt x="3658" y="6089"/>
                  </a:lnTo>
                  <a:lnTo>
                    <a:pt x="0" y="6089"/>
                  </a:lnTo>
                  <a:lnTo>
                    <a:pt x="10253" y="4208"/>
                  </a:lnTo>
                  <a:lnTo>
                    <a:pt x="52311" y="622"/>
                  </a:lnTo>
                  <a:lnTo>
                    <a:pt x="98664" y="0"/>
                  </a:lnTo>
                  <a:lnTo>
                    <a:pt x="141404" y="6559"/>
                  </a:lnTo>
                  <a:lnTo>
                    <a:pt x="168758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817">
              <a:extLst>
                <a:ext uri="{FF2B5EF4-FFF2-40B4-BE49-F238E27FC236}">
                  <a16:creationId xmlns:a16="http://schemas.microsoft.com/office/drawing/2014/main" xmlns="" id="{E057867A-FFE1-4D18-815C-B7BD2BEFEE7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261588" y="1911350"/>
              <a:ext cx="209563" cy="24363"/>
            </a:xfrm>
            <a:custGeom>
              <a:avLst/>
              <a:gdLst/>
              <a:ahLst/>
              <a:cxnLst/>
              <a:rect l="0" t="0" r="0" b="0"/>
              <a:pathLst>
                <a:path w="209563" h="24363">
                  <a:moveTo>
                    <a:pt x="31762" y="6350"/>
                  </a:moveTo>
                  <a:lnTo>
                    <a:pt x="31762" y="6350"/>
                  </a:lnTo>
                  <a:lnTo>
                    <a:pt x="1054" y="17285"/>
                  </a:lnTo>
                  <a:lnTo>
                    <a:pt x="0" y="18579"/>
                  </a:lnTo>
                  <a:lnTo>
                    <a:pt x="711" y="20147"/>
                  </a:lnTo>
                  <a:lnTo>
                    <a:pt x="2595" y="21898"/>
                  </a:lnTo>
                  <a:lnTo>
                    <a:pt x="35584" y="24362"/>
                  </a:lnTo>
                  <a:lnTo>
                    <a:pt x="71795" y="21176"/>
                  </a:lnTo>
                  <a:lnTo>
                    <a:pt x="114465" y="15056"/>
                  </a:lnTo>
                  <a:lnTo>
                    <a:pt x="161653" y="7632"/>
                  </a:lnTo>
                  <a:lnTo>
                    <a:pt x="209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812">
            <a:extLst>
              <a:ext uri="{FF2B5EF4-FFF2-40B4-BE49-F238E27FC236}">
                <a16:creationId xmlns:a16="http://schemas.microsoft.com/office/drawing/2014/main" xmlns="" id="{F4468BDF-A634-467D-8ACB-3D069BEC0223}"/>
              </a:ext>
            </a:extLst>
          </p:cNvPr>
          <p:cNvGrpSpPr/>
          <p:nvPr/>
        </p:nvGrpSpPr>
        <p:grpSpPr>
          <a:xfrm>
            <a:off x="10776833" y="1560220"/>
            <a:ext cx="158991" cy="395581"/>
            <a:chOff x="10776833" y="1560220"/>
            <a:chExt cx="158991" cy="395581"/>
          </a:xfrm>
        </p:grpSpPr>
        <p:sp>
          <p:nvSpPr>
            <p:cNvPr id="127" name="SMARTInkShape-3818">
              <a:extLst>
                <a:ext uri="{FF2B5EF4-FFF2-40B4-BE49-F238E27FC236}">
                  <a16:creationId xmlns:a16="http://schemas.microsoft.com/office/drawing/2014/main" xmlns="" id="{DFDB6964-B2C1-4ACE-9FF6-D0E7E778AD9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776833" y="1560220"/>
              <a:ext cx="158991" cy="236831"/>
            </a:xfrm>
            <a:custGeom>
              <a:avLst/>
              <a:gdLst/>
              <a:ahLst/>
              <a:cxnLst/>
              <a:rect l="0" t="0" r="0" b="0"/>
              <a:pathLst>
                <a:path w="158991" h="236831">
                  <a:moveTo>
                    <a:pt x="5467" y="65380"/>
                  </a:moveTo>
                  <a:lnTo>
                    <a:pt x="5467" y="65380"/>
                  </a:lnTo>
                  <a:lnTo>
                    <a:pt x="0" y="27930"/>
                  </a:lnTo>
                  <a:lnTo>
                    <a:pt x="1391" y="18632"/>
                  </a:lnTo>
                  <a:lnTo>
                    <a:pt x="2749" y="15165"/>
                  </a:lnTo>
                  <a:lnTo>
                    <a:pt x="9904" y="9430"/>
                  </a:lnTo>
                  <a:lnTo>
                    <a:pt x="22255" y="4530"/>
                  </a:lnTo>
                  <a:lnTo>
                    <a:pt x="41856" y="0"/>
                  </a:lnTo>
                  <a:lnTo>
                    <a:pt x="76691" y="3597"/>
                  </a:lnTo>
                  <a:lnTo>
                    <a:pt x="113824" y="27083"/>
                  </a:lnTo>
                  <a:lnTo>
                    <a:pt x="144896" y="57482"/>
                  </a:lnTo>
                  <a:lnTo>
                    <a:pt x="155630" y="80214"/>
                  </a:lnTo>
                  <a:lnTo>
                    <a:pt x="158990" y="103017"/>
                  </a:lnTo>
                  <a:lnTo>
                    <a:pt x="155779" y="122560"/>
                  </a:lnTo>
                  <a:lnTo>
                    <a:pt x="139296" y="149428"/>
                  </a:lnTo>
                  <a:lnTo>
                    <a:pt x="95292" y="194050"/>
                  </a:lnTo>
                  <a:lnTo>
                    <a:pt x="82333" y="211925"/>
                  </a:lnTo>
                  <a:lnTo>
                    <a:pt x="75317" y="236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819">
              <a:extLst>
                <a:ext uri="{FF2B5EF4-FFF2-40B4-BE49-F238E27FC236}">
                  <a16:creationId xmlns:a16="http://schemas.microsoft.com/office/drawing/2014/main" xmlns="" id="{481A0656-FAE0-48C0-AFA3-5994B5F233F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0845800" y="1949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813">
            <a:extLst>
              <a:ext uri="{FF2B5EF4-FFF2-40B4-BE49-F238E27FC236}">
                <a16:creationId xmlns:a16="http://schemas.microsoft.com/office/drawing/2014/main" xmlns="" id="{43E05290-7615-475E-813B-5FB65C752FB8}"/>
              </a:ext>
            </a:extLst>
          </p:cNvPr>
          <p:cNvGrpSpPr/>
          <p:nvPr/>
        </p:nvGrpSpPr>
        <p:grpSpPr>
          <a:xfrm>
            <a:off x="10858500" y="2294066"/>
            <a:ext cx="495301" cy="360235"/>
            <a:chOff x="10858500" y="2294066"/>
            <a:chExt cx="495301" cy="360235"/>
          </a:xfrm>
        </p:grpSpPr>
        <p:sp>
          <p:nvSpPr>
            <p:cNvPr id="130" name="SMARTInkShape-3820">
              <a:extLst>
                <a:ext uri="{FF2B5EF4-FFF2-40B4-BE49-F238E27FC236}">
                  <a16:creationId xmlns:a16="http://schemas.microsoft.com/office/drawing/2014/main" xmlns="" id="{F40F9499-D95E-4747-9455-4CD4167CE0E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1099800" y="2482046"/>
              <a:ext cx="254001" cy="164526"/>
            </a:xfrm>
            <a:custGeom>
              <a:avLst/>
              <a:gdLst/>
              <a:ahLst/>
              <a:cxnLst/>
              <a:rect l="0" t="0" r="0" b="0"/>
              <a:pathLst>
                <a:path w="254001" h="164526">
                  <a:moveTo>
                    <a:pt x="0" y="32554"/>
                  </a:moveTo>
                  <a:lnTo>
                    <a:pt x="0" y="32554"/>
                  </a:lnTo>
                  <a:lnTo>
                    <a:pt x="3371" y="25812"/>
                  </a:lnTo>
                  <a:lnTo>
                    <a:pt x="18952" y="14877"/>
                  </a:lnTo>
                  <a:lnTo>
                    <a:pt x="44813" y="2700"/>
                  </a:lnTo>
                  <a:lnTo>
                    <a:pt x="62721" y="0"/>
                  </a:lnTo>
                  <a:lnTo>
                    <a:pt x="77970" y="1858"/>
                  </a:lnTo>
                  <a:lnTo>
                    <a:pt x="87099" y="7387"/>
                  </a:lnTo>
                  <a:lnTo>
                    <a:pt x="89111" y="12954"/>
                  </a:lnTo>
                  <a:lnTo>
                    <a:pt x="89464" y="28546"/>
                  </a:lnTo>
                  <a:lnTo>
                    <a:pt x="75583" y="63901"/>
                  </a:lnTo>
                  <a:lnTo>
                    <a:pt x="56968" y="102284"/>
                  </a:lnTo>
                  <a:lnTo>
                    <a:pt x="41416" y="133727"/>
                  </a:lnTo>
                  <a:lnTo>
                    <a:pt x="39606" y="142336"/>
                  </a:lnTo>
                  <a:lnTo>
                    <a:pt x="41357" y="157546"/>
                  </a:lnTo>
                  <a:lnTo>
                    <a:pt x="45916" y="161743"/>
                  </a:lnTo>
                  <a:lnTo>
                    <a:pt x="60389" y="164525"/>
                  </a:lnTo>
                  <a:lnTo>
                    <a:pt x="101854" y="158753"/>
                  </a:lnTo>
                  <a:lnTo>
                    <a:pt x="141929" y="148144"/>
                  </a:lnTo>
                  <a:lnTo>
                    <a:pt x="184434" y="136139"/>
                  </a:lnTo>
                  <a:lnTo>
                    <a:pt x="231192" y="126119"/>
                  </a:lnTo>
                  <a:lnTo>
                    <a:pt x="254000" y="121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21">
              <a:extLst>
                <a:ext uri="{FF2B5EF4-FFF2-40B4-BE49-F238E27FC236}">
                  <a16:creationId xmlns:a16="http://schemas.microsoft.com/office/drawing/2014/main" xmlns="" id="{6FED356C-5A76-410C-8969-CE96FB53094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858500" y="2294066"/>
              <a:ext cx="76201" cy="233235"/>
            </a:xfrm>
            <a:custGeom>
              <a:avLst/>
              <a:gdLst/>
              <a:ahLst/>
              <a:cxnLst/>
              <a:rect l="0" t="0" r="0" b="0"/>
              <a:pathLst>
                <a:path w="76201" h="233235">
                  <a:moveTo>
                    <a:pt x="0" y="42734"/>
                  </a:moveTo>
                  <a:lnTo>
                    <a:pt x="0" y="42734"/>
                  </a:lnTo>
                  <a:lnTo>
                    <a:pt x="11556" y="4074"/>
                  </a:lnTo>
                  <a:lnTo>
                    <a:pt x="12643" y="2144"/>
                  </a:lnTo>
                  <a:lnTo>
                    <a:pt x="14074" y="857"/>
                  </a:lnTo>
                  <a:lnTo>
                    <a:pt x="15732" y="0"/>
                  </a:lnTo>
                  <a:lnTo>
                    <a:pt x="23220" y="4691"/>
                  </a:lnTo>
                  <a:lnTo>
                    <a:pt x="28180" y="8905"/>
                  </a:lnTo>
                  <a:lnTo>
                    <a:pt x="41902" y="35062"/>
                  </a:lnTo>
                  <a:lnTo>
                    <a:pt x="51535" y="79737"/>
                  </a:lnTo>
                  <a:lnTo>
                    <a:pt x="54655" y="113037"/>
                  </a:lnTo>
                  <a:lnTo>
                    <a:pt x="58292" y="159755"/>
                  </a:lnTo>
                  <a:lnTo>
                    <a:pt x="65842" y="206725"/>
                  </a:lnTo>
                  <a:lnTo>
                    <a:pt x="76200" y="2332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822">
              <a:extLst>
                <a:ext uri="{FF2B5EF4-FFF2-40B4-BE49-F238E27FC236}">
                  <a16:creationId xmlns:a16="http://schemas.microsoft.com/office/drawing/2014/main" xmlns="" id="{3C1E726D-6F8A-43CF-A385-C0FAC955800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985500" y="2296924"/>
              <a:ext cx="82551" cy="357377"/>
            </a:xfrm>
            <a:custGeom>
              <a:avLst/>
              <a:gdLst/>
              <a:ahLst/>
              <a:cxnLst/>
              <a:rect l="0" t="0" r="0" b="0"/>
              <a:pathLst>
                <a:path w="82551" h="357377">
                  <a:moveTo>
                    <a:pt x="82550" y="14476"/>
                  </a:moveTo>
                  <a:lnTo>
                    <a:pt x="82550" y="14476"/>
                  </a:lnTo>
                  <a:lnTo>
                    <a:pt x="82550" y="0"/>
                  </a:lnTo>
                  <a:lnTo>
                    <a:pt x="79179" y="37116"/>
                  </a:lnTo>
                  <a:lnTo>
                    <a:pt x="73761" y="73457"/>
                  </a:lnTo>
                  <a:lnTo>
                    <a:pt x="65238" y="116184"/>
                  </a:lnTo>
                  <a:lnTo>
                    <a:pt x="52043" y="163396"/>
                  </a:lnTo>
                  <a:lnTo>
                    <a:pt x="44573" y="188545"/>
                  </a:lnTo>
                  <a:lnTo>
                    <a:pt x="36771" y="214483"/>
                  </a:lnTo>
                  <a:lnTo>
                    <a:pt x="28747" y="240947"/>
                  </a:lnTo>
                  <a:lnTo>
                    <a:pt x="16068" y="283523"/>
                  </a:lnTo>
                  <a:lnTo>
                    <a:pt x="4762" y="327732"/>
                  </a:lnTo>
                  <a:lnTo>
                    <a:pt x="0" y="3573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3823">
            <a:extLst>
              <a:ext uri="{FF2B5EF4-FFF2-40B4-BE49-F238E27FC236}">
                <a16:creationId xmlns:a16="http://schemas.microsoft.com/office/drawing/2014/main" xmlns="" id="{C5C0278A-5B83-437A-9067-8B117F13782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75104" y="800100"/>
            <a:ext cx="1170147" cy="84056"/>
          </a:xfrm>
          <a:custGeom>
            <a:avLst/>
            <a:gdLst/>
            <a:ahLst/>
            <a:cxnLst/>
            <a:rect l="0" t="0" r="0" b="0"/>
            <a:pathLst>
              <a:path w="1170147" h="84056">
                <a:moveTo>
                  <a:pt x="84296" y="57150"/>
                </a:moveTo>
                <a:lnTo>
                  <a:pt x="84296" y="57150"/>
                </a:lnTo>
                <a:lnTo>
                  <a:pt x="36733" y="60521"/>
                </a:lnTo>
                <a:lnTo>
                  <a:pt x="5756" y="67981"/>
                </a:lnTo>
                <a:lnTo>
                  <a:pt x="0" y="72077"/>
                </a:lnTo>
                <a:lnTo>
                  <a:pt x="33841" y="74978"/>
                </a:lnTo>
                <a:lnTo>
                  <a:pt x="59125" y="73974"/>
                </a:lnTo>
                <a:lnTo>
                  <a:pt x="90799" y="71894"/>
                </a:lnTo>
                <a:lnTo>
                  <a:pt x="126731" y="69096"/>
                </a:lnTo>
                <a:lnTo>
                  <a:pt x="173970" y="65114"/>
                </a:lnTo>
                <a:lnTo>
                  <a:pt x="228745" y="60343"/>
                </a:lnTo>
                <a:lnTo>
                  <a:pt x="288545" y="55045"/>
                </a:lnTo>
                <a:lnTo>
                  <a:pt x="353812" y="50102"/>
                </a:lnTo>
                <a:lnTo>
                  <a:pt x="422724" y="45396"/>
                </a:lnTo>
                <a:lnTo>
                  <a:pt x="494065" y="40847"/>
                </a:lnTo>
                <a:lnTo>
                  <a:pt x="567025" y="36404"/>
                </a:lnTo>
                <a:lnTo>
                  <a:pt x="641065" y="32030"/>
                </a:lnTo>
                <a:lnTo>
                  <a:pt x="715825" y="27704"/>
                </a:lnTo>
                <a:lnTo>
                  <a:pt x="786832" y="24819"/>
                </a:lnTo>
                <a:lnTo>
                  <a:pt x="855337" y="22896"/>
                </a:lnTo>
                <a:lnTo>
                  <a:pt x="922174" y="21614"/>
                </a:lnTo>
                <a:lnTo>
                  <a:pt x="977314" y="20759"/>
                </a:lnTo>
                <a:lnTo>
                  <a:pt x="1024658" y="20189"/>
                </a:lnTo>
                <a:lnTo>
                  <a:pt x="1066804" y="19810"/>
                </a:lnTo>
                <a:lnTo>
                  <a:pt x="1095607" y="19556"/>
                </a:lnTo>
                <a:lnTo>
                  <a:pt x="1133871" y="19200"/>
                </a:lnTo>
                <a:lnTo>
                  <a:pt x="1107265" y="19094"/>
                </a:lnTo>
                <a:lnTo>
                  <a:pt x="1080953" y="19080"/>
                </a:lnTo>
                <a:lnTo>
                  <a:pt x="1049300" y="19070"/>
                </a:lnTo>
                <a:lnTo>
                  <a:pt x="1005621" y="19769"/>
                </a:lnTo>
                <a:lnTo>
                  <a:pt x="953924" y="20940"/>
                </a:lnTo>
                <a:lnTo>
                  <a:pt x="896881" y="22427"/>
                </a:lnTo>
                <a:lnTo>
                  <a:pt x="829220" y="25534"/>
                </a:lnTo>
                <a:lnTo>
                  <a:pt x="754479" y="29723"/>
                </a:lnTo>
                <a:lnTo>
                  <a:pt x="675018" y="34632"/>
                </a:lnTo>
                <a:lnTo>
                  <a:pt x="598760" y="40021"/>
                </a:lnTo>
                <a:lnTo>
                  <a:pt x="524639" y="45731"/>
                </a:lnTo>
                <a:lnTo>
                  <a:pt x="451941" y="51654"/>
                </a:lnTo>
                <a:lnTo>
                  <a:pt x="390776" y="57719"/>
                </a:lnTo>
                <a:lnTo>
                  <a:pt x="337300" y="63880"/>
                </a:lnTo>
                <a:lnTo>
                  <a:pt x="288948" y="70103"/>
                </a:lnTo>
                <a:lnTo>
                  <a:pt x="253186" y="74958"/>
                </a:lnTo>
                <a:lnTo>
                  <a:pt x="225818" y="78900"/>
                </a:lnTo>
                <a:lnTo>
                  <a:pt x="189258" y="84055"/>
                </a:lnTo>
                <a:lnTo>
                  <a:pt x="190253" y="83554"/>
                </a:lnTo>
                <a:lnTo>
                  <a:pt x="221464" y="79233"/>
                </a:lnTo>
                <a:lnTo>
                  <a:pt x="245591" y="76105"/>
                </a:lnTo>
                <a:lnTo>
                  <a:pt x="280726" y="72609"/>
                </a:lnTo>
                <a:lnTo>
                  <a:pt x="323199" y="68867"/>
                </a:lnTo>
                <a:lnTo>
                  <a:pt x="370565" y="64961"/>
                </a:lnTo>
                <a:lnTo>
                  <a:pt x="424014" y="59535"/>
                </a:lnTo>
                <a:lnTo>
                  <a:pt x="481519" y="53096"/>
                </a:lnTo>
                <a:lnTo>
                  <a:pt x="541727" y="45980"/>
                </a:lnTo>
                <a:lnTo>
                  <a:pt x="603034" y="39826"/>
                </a:lnTo>
                <a:lnTo>
                  <a:pt x="665071" y="34312"/>
                </a:lnTo>
                <a:lnTo>
                  <a:pt x="727596" y="29224"/>
                </a:lnTo>
                <a:lnTo>
                  <a:pt x="781274" y="25127"/>
                </a:lnTo>
                <a:lnTo>
                  <a:pt x="829052" y="21690"/>
                </a:lnTo>
                <a:lnTo>
                  <a:pt x="872901" y="18694"/>
                </a:lnTo>
                <a:lnTo>
                  <a:pt x="902132" y="16696"/>
                </a:lnTo>
                <a:lnTo>
                  <a:pt x="934612" y="14476"/>
                </a:lnTo>
                <a:lnTo>
                  <a:pt x="905702" y="16597"/>
                </a:lnTo>
                <a:lnTo>
                  <a:pt x="873201" y="18826"/>
                </a:lnTo>
                <a:lnTo>
                  <a:pt x="830366" y="21723"/>
                </a:lnTo>
                <a:lnTo>
                  <a:pt x="780642" y="25065"/>
                </a:lnTo>
                <a:lnTo>
                  <a:pt x="727032" y="29410"/>
                </a:lnTo>
                <a:lnTo>
                  <a:pt x="670831" y="34423"/>
                </a:lnTo>
                <a:lnTo>
                  <a:pt x="612903" y="39882"/>
                </a:lnTo>
                <a:lnTo>
                  <a:pt x="560172" y="45638"/>
                </a:lnTo>
                <a:lnTo>
                  <a:pt x="510908" y="51592"/>
                </a:lnTo>
                <a:lnTo>
                  <a:pt x="463954" y="57678"/>
                </a:lnTo>
                <a:lnTo>
                  <a:pt x="427006" y="63146"/>
                </a:lnTo>
                <a:lnTo>
                  <a:pt x="396731" y="68203"/>
                </a:lnTo>
                <a:lnTo>
                  <a:pt x="355800" y="76174"/>
                </a:lnTo>
                <a:lnTo>
                  <a:pt x="344665" y="79716"/>
                </a:lnTo>
                <a:lnTo>
                  <a:pt x="390748" y="78339"/>
                </a:lnTo>
                <a:lnTo>
                  <a:pt x="424064" y="74804"/>
                </a:lnTo>
                <a:lnTo>
                  <a:pt x="465325" y="69625"/>
                </a:lnTo>
                <a:lnTo>
                  <a:pt x="511881" y="63350"/>
                </a:lnTo>
                <a:lnTo>
                  <a:pt x="566908" y="56344"/>
                </a:lnTo>
                <a:lnTo>
                  <a:pt x="627582" y="48852"/>
                </a:lnTo>
                <a:lnTo>
                  <a:pt x="692021" y="41035"/>
                </a:lnTo>
                <a:lnTo>
                  <a:pt x="756851" y="33706"/>
                </a:lnTo>
                <a:lnTo>
                  <a:pt x="821944" y="26704"/>
                </a:lnTo>
                <a:lnTo>
                  <a:pt x="887211" y="19920"/>
                </a:lnTo>
                <a:lnTo>
                  <a:pt x="947656" y="14691"/>
                </a:lnTo>
                <a:lnTo>
                  <a:pt x="1004886" y="10499"/>
                </a:lnTo>
                <a:lnTo>
                  <a:pt x="1059973" y="7000"/>
                </a:lnTo>
                <a:lnTo>
                  <a:pt x="1096698" y="4666"/>
                </a:lnTo>
                <a:lnTo>
                  <a:pt x="117014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Shape-3824">
            <a:extLst>
              <a:ext uri="{FF2B5EF4-FFF2-40B4-BE49-F238E27FC236}">
                <a16:creationId xmlns:a16="http://schemas.microsoft.com/office/drawing/2014/main" xmlns="" id="{76E2FEA6-F0A1-4D1E-9361-BC470742D47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20250" y="731579"/>
            <a:ext cx="1104901" cy="36772"/>
          </a:xfrm>
          <a:custGeom>
            <a:avLst/>
            <a:gdLst/>
            <a:ahLst/>
            <a:cxnLst/>
            <a:rect l="0" t="0" r="0" b="0"/>
            <a:pathLst>
              <a:path w="1104901" h="36772">
                <a:moveTo>
                  <a:pt x="0" y="36771"/>
                </a:moveTo>
                <a:lnTo>
                  <a:pt x="0" y="36771"/>
                </a:lnTo>
                <a:lnTo>
                  <a:pt x="0" y="33400"/>
                </a:lnTo>
                <a:lnTo>
                  <a:pt x="30338" y="27933"/>
                </a:lnTo>
                <a:lnTo>
                  <a:pt x="54092" y="25234"/>
                </a:lnTo>
                <a:lnTo>
                  <a:pt x="84745" y="22024"/>
                </a:lnTo>
                <a:lnTo>
                  <a:pt x="119997" y="18473"/>
                </a:lnTo>
                <a:lnTo>
                  <a:pt x="166781" y="15400"/>
                </a:lnTo>
                <a:lnTo>
                  <a:pt x="221254" y="12646"/>
                </a:lnTo>
                <a:lnTo>
                  <a:pt x="280853" y="10104"/>
                </a:lnTo>
                <a:lnTo>
                  <a:pt x="344574" y="7704"/>
                </a:lnTo>
                <a:lnTo>
                  <a:pt x="411043" y="5399"/>
                </a:lnTo>
                <a:lnTo>
                  <a:pt x="479346" y="3156"/>
                </a:lnTo>
                <a:lnTo>
                  <a:pt x="544635" y="1661"/>
                </a:lnTo>
                <a:lnTo>
                  <a:pt x="607919" y="664"/>
                </a:lnTo>
                <a:lnTo>
                  <a:pt x="669862" y="0"/>
                </a:lnTo>
                <a:lnTo>
                  <a:pt x="721740" y="263"/>
                </a:lnTo>
                <a:lnTo>
                  <a:pt x="766910" y="1143"/>
                </a:lnTo>
                <a:lnTo>
                  <a:pt x="807607" y="2436"/>
                </a:lnTo>
                <a:lnTo>
                  <a:pt x="850944" y="3872"/>
                </a:lnTo>
                <a:lnTo>
                  <a:pt x="861513" y="4255"/>
                </a:lnTo>
                <a:lnTo>
                  <a:pt x="846916" y="6562"/>
                </a:lnTo>
                <a:lnTo>
                  <a:pt x="829194" y="8165"/>
                </a:lnTo>
                <a:lnTo>
                  <a:pt x="798329" y="9234"/>
                </a:lnTo>
                <a:lnTo>
                  <a:pt x="758703" y="9946"/>
                </a:lnTo>
                <a:lnTo>
                  <a:pt x="713234" y="10421"/>
                </a:lnTo>
                <a:lnTo>
                  <a:pt x="658934" y="11443"/>
                </a:lnTo>
                <a:lnTo>
                  <a:pt x="598745" y="12830"/>
                </a:lnTo>
                <a:lnTo>
                  <a:pt x="534630" y="14461"/>
                </a:lnTo>
                <a:lnTo>
                  <a:pt x="467897" y="16253"/>
                </a:lnTo>
                <a:lnTo>
                  <a:pt x="399421" y="18153"/>
                </a:lnTo>
                <a:lnTo>
                  <a:pt x="329780" y="20126"/>
                </a:lnTo>
                <a:lnTo>
                  <a:pt x="269949" y="22147"/>
                </a:lnTo>
                <a:lnTo>
                  <a:pt x="216654" y="24199"/>
                </a:lnTo>
                <a:lnTo>
                  <a:pt x="167720" y="26273"/>
                </a:lnTo>
                <a:lnTo>
                  <a:pt x="132274" y="27656"/>
                </a:lnTo>
                <a:lnTo>
                  <a:pt x="85365" y="29192"/>
                </a:lnTo>
                <a:lnTo>
                  <a:pt x="78781" y="30307"/>
                </a:lnTo>
                <a:lnTo>
                  <a:pt x="81449" y="31756"/>
                </a:lnTo>
                <a:lnTo>
                  <a:pt x="115928" y="33837"/>
                </a:lnTo>
                <a:lnTo>
                  <a:pt x="152779" y="33404"/>
                </a:lnTo>
                <a:lnTo>
                  <a:pt x="197103" y="32409"/>
                </a:lnTo>
                <a:lnTo>
                  <a:pt x="253464" y="30336"/>
                </a:lnTo>
                <a:lnTo>
                  <a:pt x="317848" y="27542"/>
                </a:lnTo>
                <a:lnTo>
                  <a:pt x="387582" y="24268"/>
                </a:lnTo>
                <a:lnTo>
                  <a:pt x="462998" y="21380"/>
                </a:lnTo>
                <a:lnTo>
                  <a:pt x="542204" y="18749"/>
                </a:lnTo>
                <a:lnTo>
                  <a:pt x="623936" y="16290"/>
                </a:lnTo>
                <a:lnTo>
                  <a:pt x="701708" y="15356"/>
                </a:lnTo>
                <a:lnTo>
                  <a:pt x="776839" y="15439"/>
                </a:lnTo>
                <a:lnTo>
                  <a:pt x="850209" y="16199"/>
                </a:lnTo>
                <a:lnTo>
                  <a:pt x="911116" y="17412"/>
                </a:lnTo>
                <a:lnTo>
                  <a:pt x="963716" y="18926"/>
                </a:lnTo>
                <a:lnTo>
                  <a:pt x="1010778" y="20641"/>
                </a:lnTo>
                <a:lnTo>
                  <a:pt x="1042151" y="21785"/>
                </a:lnTo>
                <a:lnTo>
                  <a:pt x="1104900" y="240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Shape-3825">
            <a:extLst>
              <a:ext uri="{FF2B5EF4-FFF2-40B4-BE49-F238E27FC236}">
                <a16:creationId xmlns:a16="http://schemas.microsoft.com/office/drawing/2014/main" xmlns="" id="{1D5291F8-A55B-4C29-A3EF-63AF4C46B69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65300" y="2491009"/>
            <a:ext cx="9347201" cy="556992"/>
          </a:xfrm>
          <a:custGeom>
            <a:avLst/>
            <a:gdLst/>
            <a:ahLst/>
            <a:cxnLst/>
            <a:rect l="0" t="0" r="0" b="0"/>
            <a:pathLst>
              <a:path w="9347201" h="556992">
                <a:moveTo>
                  <a:pt x="0" y="220441"/>
                </a:moveTo>
                <a:lnTo>
                  <a:pt x="0" y="220441"/>
                </a:lnTo>
                <a:lnTo>
                  <a:pt x="26968" y="210328"/>
                </a:lnTo>
                <a:lnTo>
                  <a:pt x="48317" y="204527"/>
                </a:lnTo>
                <a:lnTo>
                  <a:pt x="75956" y="197837"/>
                </a:lnTo>
                <a:lnTo>
                  <a:pt x="107787" y="190555"/>
                </a:lnTo>
                <a:lnTo>
                  <a:pt x="149469" y="182173"/>
                </a:lnTo>
                <a:lnTo>
                  <a:pt x="197718" y="173057"/>
                </a:lnTo>
                <a:lnTo>
                  <a:pt x="250346" y="163452"/>
                </a:lnTo>
                <a:lnTo>
                  <a:pt x="311536" y="153520"/>
                </a:lnTo>
                <a:lnTo>
                  <a:pt x="378435" y="143371"/>
                </a:lnTo>
                <a:lnTo>
                  <a:pt x="449140" y="133078"/>
                </a:lnTo>
                <a:lnTo>
                  <a:pt x="528026" y="122688"/>
                </a:lnTo>
                <a:lnTo>
                  <a:pt x="612368" y="112233"/>
                </a:lnTo>
                <a:lnTo>
                  <a:pt x="700345" y="101736"/>
                </a:lnTo>
                <a:lnTo>
                  <a:pt x="798508" y="91916"/>
                </a:lnTo>
                <a:lnTo>
                  <a:pt x="903461" y="82546"/>
                </a:lnTo>
                <a:lnTo>
                  <a:pt x="1012940" y="73478"/>
                </a:lnTo>
                <a:lnTo>
                  <a:pt x="1133905" y="65316"/>
                </a:lnTo>
                <a:lnTo>
                  <a:pt x="1262525" y="57758"/>
                </a:lnTo>
                <a:lnTo>
                  <a:pt x="1396250" y="50602"/>
                </a:lnTo>
                <a:lnTo>
                  <a:pt x="1539728" y="45126"/>
                </a:lnTo>
                <a:lnTo>
                  <a:pt x="1689707" y="40770"/>
                </a:lnTo>
                <a:lnTo>
                  <a:pt x="1844022" y="37160"/>
                </a:lnTo>
                <a:lnTo>
                  <a:pt x="2013220" y="31932"/>
                </a:lnTo>
                <a:lnTo>
                  <a:pt x="2192341" y="25624"/>
                </a:lnTo>
                <a:lnTo>
                  <a:pt x="2378077" y="18596"/>
                </a:lnTo>
                <a:lnTo>
                  <a:pt x="2569635" y="12500"/>
                </a:lnTo>
                <a:lnTo>
                  <a:pt x="2765073" y="7025"/>
                </a:lnTo>
                <a:lnTo>
                  <a:pt x="2963099" y="1963"/>
                </a:lnTo>
                <a:lnTo>
                  <a:pt x="3166377" y="0"/>
                </a:lnTo>
                <a:lnTo>
                  <a:pt x="3373157" y="103"/>
                </a:lnTo>
                <a:lnTo>
                  <a:pt x="3582271" y="1582"/>
                </a:lnTo>
                <a:lnTo>
                  <a:pt x="3796469" y="5391"/>
                </a:lnTo>
                <a:lnTo>
                  <a:pt x="4014057" y="10752"/>
                </a:lnTo>
                <a:lnTo>
                  <a:pt x="4233905" y="17148"/>
                </a:lnTo>
                <a:lnTo>
                  <a:pt x="4453143" y="26351"/>
                </a:lnTo>
                <a:lnTo>
                  <a:pt x="4671973" y="37426"/>
                </a:lnTo>
                <a:lnTo>
                  <a:pt x="4890532" y="49748"/>
                </a:lnTo>
                <a:lnTo>
                  <a:pt x="5110321" y="65018"/>
                </a:lnTo>
                <a:lnTo>
                  <a:pt x="5330930" y="82253"/>
                </a:lnTo>
                <a:lnTo>
                  <a:pt x="5552087" y="100799"/>
                </a:lnTo>
                <a:lnTo>
                  <a:pt x="5775019" y="121630"/>
                </a:lnTo>
                <a:lnTo>
                  <a:pt x="5999135" y="143983"/>
                </a:lnTo>
                <a:lnTo>
                  <a:pt x="6224040" y="167353"/>
                </a:lnTo>
                <a:lnTo>
                  <a:pt x="6444532" y="192104"/>
                </a:lnTo>
                <a:lnTo>
                  <a:pt x="6662083" y="217778"/>
                </a:lnTo>
                <a:lnTo>
                  <a:pt x="6877671" y="244065"/>
                </a:lnTo>
                <a:lnTo>
                  <a:pt x="7087014" y="270763"/>
                </a:lnTo>
                <a:lnTo>
                  <a:pt x="7292192" y="297734"/>
                </a:lnTo>
                <a:lnTo>
                  <a:pt x="7494595" y="324886"/>
                </a:lnTo>
                <a:lnTo>
                  <a:pt x="7687386" y="351454"/>
                </a:lnTo>
                <a:lnTo>
                  <a:pt x="7873768" y="377633"/>
                </a:lnTo>
                <a:lnTo>
                  <a:pt x="8055878" y="403553"/>
                </a:lnTo>
                <a:lnTo>
                  <a:pt x="8221030" y="426476"/>
                </a:lnTo>
                <a:lnTo>
                  <a:pt x="8374876" y="447404"/>
                </a:lnTo>
                <a:lnTo>
                  <a:pt x="8521184" y="467000"/>
                </a:lnTo>
                <a:lnTo>
                  <a:pt x="8654001" y="483591"/>
                </a:lnTo>
                <a:lnTo>
                  <a:pt x="8777822" y="498180"/>
                </a:lnTo>
                <a:lnTo>
                  <a:pt x="8895648" y="511433"/>
                </a:lnTo>
                <a:lnTo>
                  <a:pt x="8998188" y="522386"/>
                </a:lnTo>
                <a:lnTo>
                  <a:pt x="9090536" y="531804"/>
                </a:lnTo>
                <a:lnTo>
                  <a:pt x="9176091" y="540200"/>
                </a:lnTo>
                <a:lnTo>
                  <a:pt x="9233127" y="545797"/>
                </a:lnTo>
                <a:lnTo>
                  <a:pt x="9347200" y="5569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817">
            <a:extLst>
              <a:ext uri="{FF2B5EF4-FFF2-40B4-BE49-F238E27FC236}">
                <a16:creationId xmlns:a16="http://schemas.microsoft.com/office/drawing/2014/main" xmlns="" id="{7922617C-95A8-4754-9F1B-248DFE04BAE7}"/>
              </a:ext>
            </a:extLst>
          </p:cNvPr>
          <p:cNvGrpSpPr/>
          <p:nvPr/>
        </p:nvGrpSpPr>
        <p:grpSpPr>
          <a:xfrm>
            <a:off x="870833" y="3126634"/>
            <a:ext cx="945268" cy="508386"/>
            <a:chOff x="870833" y="3126634"/>
            <a:chExt cx="945268" cy="508386"/>
          </a:xfrm>
        </p:grpSpPr>
        <p:sp>
          <p:nvSpPr>
            <p:cNvPr id="137" name="SMARTInkShape-3826">
              <a:extLst>
                <a:ext uri="{FF2B5EF4-FFF2-40B4-BE49-F238E27FC236}">
                  <a16:creationId xmlns:a16="http://schemas.microsoft.com/office/drawing/2014/main" xmlns="" id="{9B8DF288-5846-49BE-A3A3-A2369D74184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56577" y="3390900"/>
              <a:ext cx="759524" cy="244120"/>
            </a:xfrm>
            <a:custGeom>
              <a:avLst/>
              <a:gdLst/>
              <a:ahLst/>
              <a:cxnLst/>
              <a:rect l="0" t="0" r="0" b="0"/>
              <a:pathLst>
                <a:path w="759524" h="244120">
                  <a:moveTo>
                    <a:pt x="54673" y="222250"/>
                  </a:moveTo>
                  <a:lnTo>
                    <a:pt x="54673" y="222250"/>
                  </a:lnTo>
                  <a:lnTo>
                    <a:pt x="11033" y="239706"/>
                  </a:lnTo>
                  <a:lnTo>
                    <a:pt x="0" y="244119"/>
                  </a:lnTo>
                  <a:lnTo>
                    <a:pt x="46304" y="220194"/>
                  </a:lnTo>
                  <a:lnTo>
                    <a:pt x="75199" y="208885"/>
                  </a:lnTo>
                  <a:lnTo>
                    <a:pt x="108574" y="196407"/>
                  </a:lnTo>
                  <a:lnTo>
                    <a:pt x="149168" y="181032"/>
                  </a:lnTo>
                  <a:lnTo>
                    <a:pt x="194575" y="163727"/>
                  </a:lnTo>
                  <a:lnTo>
                    <a:pt x="243191" y="145135"/>
                  </a:lnTo>
                  <a:lnTo>
                    <a:pt x="295357" y="127095"/>
                  </a:lnTo>
                  <a:lnTo>
                    <a:pt x="349890" y="109425"/>
                  </a:lnTo>
                  <a:lnTo>
                    <a:pt x="406001" y="92000"/>
                  </a:lnTo>
                  <a:lnTo>
                    <a:pt x="460342" y="76855"/>
                  </a:lnTo>
                  <a:lnTo>
                    <a:pt x="513502" y="63231"/>
                  </a:lnTo>
                  <a:lnTo>
                    <a:pt x="565876" y="50621"/>
                  </a:lnTo>
                  <a:lnTo>
                    <a:pt x="610669" y="39392"/>
                  </a:lnTo>
                  <a:lnTo>
                    <a:pt x="650409" y="29083"/>
                  </a:lnTo>
                  <a:lnTo>
                    <a:pt x="686781" y="19389"/>
                  </a:lnTo>
                  <a:lnTo>
                    <a:pt x="759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827">
              <a:extLst>
                <a:ext uri="{FF2B5EF4-FFF2-40B4-BE49-F238E27FC236}">
                  <a16:creationId xmlns:a16="http://schemas.microsoft.com/office/drawing/2014/main" xmlns="" id="{1DCC8C43-5FA4-4CF7-9E5B-DCFD89E6EA3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27100" y="3448050"/>
              <a:ext cx="622301" cy="146051"/>
            </a:xfrm>
            <a:custGeom>
              <a:avLst/>
              <a:gdLst/>
              <a:ahLst/>
              <a:cxnLst/>
              <a:rect l="0" t="0" r="0" b="0"/>
              <a:pathLst>
                <a:path w="622301" h="146051">
                  <a:moveTo>
                    <a:pt x="0" y="146050"/>
                  </a:moveTo>
                  <a:lnTo>
                    <a:pt x="0" y="146050"/>
                  </a:lnTo>
                  <a:lnTo>
                    <a:pt x="33867" y="138524"/>
                  </a:lnTo>
                  <a:lnTo>
                    <a:pt x="60678" y="132566"/>
                  </a:lnTo>
                  <a:lnTo>
                    <a:pt x="91957" y="125066"/>
                  </a:lnTo>
                  <a:lnTo>
                    <a:pt x="126216" y="116538"/>
                  </a:lnTo>
                  <a:lnTo>
                    <a:pt x="162461" y="107326"/>
                  </a:lnTo>
                  <a:lnTo>
                    <a:pt x="204263" y="96950"/>
                  </a:lnTo>
                  <a:lnTo>
                    <a:pt x="249770" y="85801"/>
                  </a:lnTo>
                  <a:lnTo>
                    <a:pt x="297746" y="74133"/>
                  </a:lnTo>
                  <a:lnTo>
                    <a:pt x="345959" y="62122"/>
                  </a:lnTo>
                  <a:lnTo>
                    <a:pt x="394328" y="49882"/>
                  </a:lnTo>
                  <a:lnTo>
                    <a:pt x="442802" y="37488"/>
                  </a:lnTo>
                  <a:lnTo>
                    <a:pt x="484290" y="27814"/>
                  </a:lnTo>
                  <a:lnTo>
                    <a:pt x="521121" y="19954"/>
                  </a:lnTo>
                  <a:lnTo>
                    <a:pt x="554848" y="13303"/>
                  </a:lnTo>
                  <a:lnTo>
                    <a:pt x="622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828">
              <a:extLst>
                <a:ext uri="{FF2B5EF4-FFF2-40B4-BE49-F238E27FC236}">
                  <a16:creationId xmlns:a16="http://schemas.microsoft.com/office/drawing/2014/main" xmlns="" id="{59AB000F-4480-4E50-87E1-DB2CFDF1A93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92200" y="3241150"/>
              <a:ext cx="222251" cy="150413"/>
            </a:xfrm>
            <a:custGeom>
              <a:avLst/>
              <a:gdLst/>
              <a:ahLst/>
              <a:cxnLst/>
              <a:rect l="0" t="0" r="0" b="0"/>
              <a:pathLst>
                <a:path w="222251" h="150413">
                  <a:moveTo>
                    <a:pt x="0" y="41800"/>
                  </a:moveTo>
                  <a:lnTo>
                    <a:pt x="0" y="41800"/>
                  </a:lnTo>
                  <a:lnTo>
                    <a:pt x="0" y="38429"/>
                  </a:lnTo>
                  <a:lnTo>
                    <a:pt x="3371" y="29590"/>
                  </a:lnTo>
                  <a:lnTo>
                    <a:pt x="7892" y="27310"/>
                  </a:lnTo>
                  <a:lnTo>
                    <a:pt x="22322" y="24777"/>
                  </a:lnTo>
                  <a:lnTo>
                    <a:pt x="50280" y="26721"/>
                  </a:lnTo>
                  <a:lnTo>
                    <a:pt x="68678" y="35569"/>
                  </a:lnTo>
                  <a:lnTo>
                    <a:pt x="77535" y="41879"/>
                  </a:lnTo>
                  <a:lnTo>
                    <a:pt x="83440" y="49614"/>
                  </a:lnTo>
                  <a:lnTo>
                    <a:pt x="90001" y="67615"/>
                  </a:lnTo>
                  <a:lnTo>
                    <a:pt x="90324" y="100954"/>
                  </a:lnTo>
                  <a:lnTo>
                    <a:pt x="79209" y="130902"/>
                  </a:lnTo>
                  <a:lnTo>
                    <a:pt x="65881" y="147536"/>
                  </a:lnTo>
                  <a:lnTo>
                    <a:pt x="62971" y="149685"/>
                  </a:lnTo>
                  <a:lnTo>
                    <a:pt x="61030" y="150412"/>
                  </a:lnTo>
                  <a:lnTo>
                    <a:pt x="59737" y="150191"/>
                  </a:lnTo>
                  <a:lnTo>
                    <a:pt x="61287" y="129655"/>
                  </a:lnTo>
                  <a:lnTo>
                    <a:pt x="84047" y="84083"/>
                  </a:lnTo>
                  <a:lnTo>
                    <a:pt x="111059" y="44764"/>
                  </a:lnTo>
                  <a:lnTo>
                    <a:pt x="144520" y="0"/>
                  </a:lnTo>
                  <a:lnTo>
                    <a:pt x="135835" y="40137"/>
                  </a:lnTo>
                  <a:lnTo>
                    <a:pt x="135722" y="76644"/>
                  </a:lnTo>
                  <a:lnTo>
                    <a:pt x="137048" y="84080"/>
                  </a:lnTo>
                  <a:lnTo>
                    <a:pt x="147929" y="97985"/>
                  </a:lnTo>
                  <a:lnTo>
                    <a:pt x="155769" y="104657"/>
                  </a:lnTo>
                  <a:lnTo>
                    <a:pt x="179533" y="110188"/>
                  </a:lnTo>
                  <a:lnTo>
                    <a:pt x="222250" y="11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829">
              <a:extLst>
                <a:ext uri="{FF2B5EF4-FFF2-40B4-BE49-F238E27FC236}">
                  <a16:creationId xmlns:a16="http://schemas.microsoft.com/office/drawing/2014/main" xmlns="" id="{C93D466A-02B5-4F0C-B298-E96001CFB37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70833" y="3126634"/>
              <a:ext cx="240418" cy="295676"/>
            </a:xfrm>
            <a:custGeom>
              <a:avLst/>
              <a:gdLst/>
              <a:ahLst/>
              <a:cxnLst/>
              <a:rect l="0" t="0" r="0" b="0"/>
              <a:pathLst>
                <a:path w="240418" h="295676">
                  <a:moveTo>
                    <a:pt x="5467" y="10266"/>
                  </a:moveTo>
                  <a:lnTo>
                    <a:pt x="5467" y="10266"/>
                  </a:lnTo>
                  <a:lnTo>
                    <a:pt x="0" y="10266"/>
                  </a:lnTo>
                  <a:lnTo>
                    <a:pt x="6120" y="17008"/>
                  </a:lnTo>
                  <a:lnTo>
                    <a:pt x="20242" y="24571"/>
                  </a:lnTo>
                  <a:lnTo>
                    <a:pt x="60597" y="32743"/>
                  </a:lnTo>
                  <a:lnTo>
                    <a:pt x="104665" y="33388"/>
                  </a:lnTo>
                  <a:lnTo>
                    <a:pt x="147199" y="25270"/>
                  </a:lnTo>
                  <a:lnTo>
                    <a:pt x="175794" y="13928"/>
                  </a:lnTo>
                  <a:lnTo>
                    <a:pt x="183474" y="5779"/>
                  </a:lnTo>
                  <a:lnTo>
                    <a:pt x="184110" y="3041"/>
                  </a:lnTo>
                  <a:lnTo>
                    <a:pt x="183124" y="1216"/>
                  </a:lnTo>
                  <a:lnTo>
                    <a:pt x="181055" y="0"/>
                  </a:lnTo>
                  <a:lnTo>
                    <a:pt x="154546" y="1658"/>
                  </a:lnTo>
                  <a:lnTo>
                    <a:pt x="118783" y="20102"/>
                  </a:lnTo>
                  <a:lnTo>
                    <a:pt x="91488" y="41167"/>
                  </a:lnTo>
                  <a:lnTo>
                    <a:pt x="86804" y="47800"/>
                  </a:lnTo>
                  <a:lnTo>
                    <a:pt x="83479" y="60814"/>
                  </a:lnTo>
                  <a:lnTo>
                    <a:pt x="86403" y="66543"/>
                  </a:lnTo>
                  <a:lnTo>
                    <a:pt x="99059" y="76670"/>
                  </a:lnTo>
                  <a:lnTo>
                    <a:pt x="139587" y="89600"/>
                  </a:lnTo>
                  <a:lnTo>
                    <a:pt x="158444" y="94444"/>
                  </a:lnTo>
                  <a:lnTo>
                    <a:pt x="163896" y="98840"/>
                  </a:lnTo>
                  <a:lnTo>
                    <a:pt x="166825" y="104593"/>
                  </a:lnTo>
                  <a:lnTo>
                    <a:pt x="168073" y="111251"/>
                  </a:lnTo>
                  <a:lnTo>
                    <a:pt x="164671" y="119217"/>
                  </a:lnTo>
                  <a:lnTo>
                    <a:pt x="138246" y="147989"/>
                  </a:lnTo>
                  <a:lnTo>
                    <a:pt x="95295" y="183012"/>
                  </a:lnTo>
                  <a:lnTo>
                    <a:pt x="50349" y="220200"/>
                  </a:lnTo>
                  <a:lnTo>
                    <a:pt x="30353" y="245387"/>
                  </a:lnTo>
                  <a:lnTo>
                    <a:pt x="21937" y="265047"/>
                  </a:lnTo>
                  <a:lnTo>
                    <a:pt x="20680" y="273253"/>
                  </a:lnTo>
                  <a:lnTo>
                    <a:pt x="22665" y="280135"/>
                  </a:lnTo>
                  <a:lnTo>
                    <a:pt x="32396" y="291545"/>
                  </a:lnTo>
                  <a:lnTo>
                    <a:pt x="51772" y="295675"/>
                  </a:lnTo>
                  <a:lnTo>
                    <a:pt x="94211" y="292152"/>
                  </a:lnTo>
                  <a:lnTo>
                    <a:pt x="127459" y="285832"/>
                  </a:lnTo>
                  <a:lnTo>
                    <a:pt x="172532" y="274340"/>
                  </a:lnTo>
                  <a:lnTo>
                    <a:pt x="207446" y="261293"/>
                  </a:lnTo>
                  <a:lnTo>
                    <a:pt x="240417" y="238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818">
            <a:extLst>
              <a:ext uri="{FF2B5EF4-FFF2-40B4-BE49-F238E27FC236}">
                <a16:creationId xmlns:a16="http://schemas.microsoft.com/office/drawing/2014/main" xmlns="" id="{2CF8943B-7715-4923-AB18-D14FC8D61B04}"/>
              </a:ext>
            </a:extLst>
          </p:cNvPr>
          <p:cNvGrpSpPr/>
          <p:nvPr/>
        </p:nvGrpSpPr>
        <p:grpSpPr>
          <a:xfrm>
            <a:off x="1555750" y="3018717"/>
            <a:ext cx="546101" cy="218522"/>
            <a:chOff x="1555750" y="3018717"/>
            <a:chExt cx="546101" cy="218522"/>
          </a:xfrm>
        </p:grpSpPr>
        <p:sp>
          <p:nvSpPr>
            <p:cNvPr id="142" name="SMARTInkShape-3830">
              <a:extLst>
                <a:ext uri="{FF2B5EF4-FFF2-40B4-BE49-F238E27FC236}">
                  <a16:creationId xmlns:a16="http://schemas.microsoft.com/office/drawing/2014/main" xmlns="" id="{0999C5AC-D92E-4718-8772-14E2A168D40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092430" y="3143250"/>
              <a:ext cx="9421" cy="31751"/>
            </a:xfrm>
            <a:custGeom>
              <a:avLst/>
              <a:gdLst/>
              <a:ahLst/>
              <a:cxnLst/>
              <a:rect l="0" t="0" r="0" b="0"/>
              <a:pathLst>
                <a:path w="9421" h="31751">
                  <a:moveTo>
                    <a:pt x="9420" y="31750"/>
                  </a:moveTo>
                  <a:lnTo>
                    <a:pt x="9420" y="31750"/>
                  </a:lnTo>
                  <a:lnTo>
                    <a:pt x="4350" y="25975"/>
                  </a:lnTo>
                  <a:lnTo>
                    <a:pt x="582" y="19541"/>
                  </a:lnTo>
                  <a:lnTo>
                    <a:pt x="0" y="15849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831">
              <a:extLst>
                <a:ext uri="{FF2B5EF4-FFF2-40B4-BE49-F238E27FC236}">
                  <a16:creationId xmlns:a16="http://schemas.microsoft.com/office/drawing/2014/main" xmlns="" id="{9FCFFA98-0462-462D-9A66-65B6412189E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070100" y="3048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32">
              <a:extLst>
                <a:ext uri="{FF2B5EF4-FFF2-40B4-BE49-F238E27FC236}">
                  <a16:creationId xmlns:a16="http://schemas.microsoft.com/office/drawing/2014/main" xmlns="" id="{03480DE7-ADDC-4BC3-BD31-C4B390EFF2F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555750" y="3018717"/>
              <a:ext cx="349251" cy="218522"/>
            </a:xfrm>
            <a:custGeom>
              <a:avLst/>
              <a:gdLst/>
              <a:ahLst/>
              <a:cxnLst/>
              <a:rect l="0" t="0" r="0" b="0"/>
              <a:pathLst>
                <a:path w="349251" h="218522">
                  <a:moveTo>
                    <a:pt x="0" y="35633"/>
                  </a:moveTo>
                  <a:lnTo>
                    <a:pt x="0" y="35633"/>
                  </a:lnTo>
                  <a:lnTo>
                    <a:pt x="0" y="32262"/>
                  </a:lnTo>
                  <a:lnTo>
                    <a:pt x="6742" y="23424"/>
                  </a:lnTo>
                  <a:lnTo>
                    <a:pt x="27789" y="11868"/>
                  </a:lnTo>
                  <a:lnTo>
                    <a:pt x="72282" y="1096"/>
                  </a:lnTo>
                  <a:lnTo>
                    <a:pt x="111414" y="0"/>
                  </a:lnTo>
                  <a:lnTo>
                    <a:pt x="132303" y="4744"/>
                  </a:lnTo>
                  <a:lnTo>
                    <a:pt x="139707" y="10102"/>
                  </a:lnTo>
                  <a:lnTo>
                    <a:pt x="149816" y="25462"/>
                  </a:lnTo>
                  <a:lnTo>
                    <a:pt x="149266" y="35908"/>
                  </a:lnTo>
                  <a:lnTo>
                    <a:pt x="139248" y="60685"/>
                  </a:lnTo>
                  <a:lnTo>
                    <a:pt x="119273" y="91922"/>
                  </a:lnTo>
                  <a:lnTo>
                    <a:pt x="96049" y="125562"/>
                  </a:lnTo>
                  <a:lnTo>
                    <a:pt x="69224" y="169444"/>
                  </a:lnTo>
                  <a:lnTo>
                    <a:pt x="59459" y="188944"/>
                  </a:lnTo>
                  <a:lnTo>
                    <a:pt x="57984" y="197107"/>
                  </a:lnTo>
                  <a:lnTo>
                    <a:pt x="60108" y="211821"/>
                  </a:lnTo>
                  <a:lnTo>
                    <a:pt x="66177" y="215886"/>
                  </a:lnTo>
                  <a:lnTo>
                    <a:pt x="86092" y="218521"/>
                  </a:lnTo>
                  <a:lnTo>
                    <a:pt x="120813" y="213578"/>
                  </a:lnTo>
                  <a:lnTo>
                    <a:pt x="166583" y="205031"/>
                  </a:lnTo>
                  <a:lnTo>
                    <a:pt x="193605" y="200776"/>
                  </a:lnTo>
                  <a:lnTo>
                    <a:pt x="222204" y="196528"/>
                  </a:lnTo>
                  <a:lnTo>
                    <a:pt x="247619" y="193696"/>
                  </a:lnTo>
                  <a:lnTo>
                    <a:pt x="292792" y="190550"/>
                  </a:lnTo>
                  <a:lnTo>
                    <a:pt x="320865" y="192914"/>
                  </a:lnTo>
                  <a:lnTo>
                    <a:pt x="349250" y="20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819">
            <a:extLst>
              <a:ext uri="{FF2B5EF4-FFF2-40B4-BE49-F238E27FC236}">
                <a16:creationId xmlns:a16="http://schemas.microsoft.com/office/drawing/2014/main" xmlns="" id="{30AEC162-982A-4BEA-82D5-4105E901834A}"/>
              </a:ext>
            </a:extLst>
          </p:cNvPr>
          <p:cNvGrpSpPr/>
          <p:nvPr/>
        </p:nvGrpSpPr>
        <p:grpSpPr>
          <a:xfrm>
            <a:off x="2674317" y="2950190"/>
            <a:ext cx="440946" cy="351490"/>
            <a:chOff x="2674317" y="2950190"/>
            <a:chExt cx="440946" cy="351490"/>
          </a:xfrm>
        </p:grpSpPr>
        <p:sp>
          <p:nvSpPr>
            <p:cNvPr id="146" name="SMARTInkShape-3833">
              <a:extLst>
                <a:ext uri="{FF2B5EF4-FFF2-40B4-BE49-F238E27FC236}">
                  <a16:creationId xmlns:a16="http://schemas.microsoft.com/office/drawing/2014/main" xmlns="" id="{43E46E0D-9E39-4727-B955-B1FF05E8640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098800" y="2978150"/>
              <a:ext cx="16463" cy="260351"/>
            </a:xfrm>
            <a:custGeom>
              <a:avLst/>
              <a:gdLst/>
              <a:ahLst/>
              <a:cxnLst/>
              <a:rect l="0" t="0" r="0" b="0"/>
              <a:pathLst>
                <a:path w="16463" h="260351">
                  <a:moveTo>
                    <a:pt x="6350" y="0"/>
                  </a:moveTo>
                  <a:lnTo>
                    <a:pt x="6350" y="0"/>
                  </a:lnTo>
                  <a:lnTo>
                    <a:pt x="10113" y="33275"/>
                  </a:lnTo>
                  <a:lnTo>
                    <a:pt x="16402" y="77827"/>
                  </a:lnTo>
                  <a:lnTo>
                    <a:pt x="16462" y="115023"/>
                  </a:lnTo>
                  <a:lnTo>
                    <a:pt x="11785" y="152722"/>
                  </a:lnTo>
                  <a:lnTo>
                    <a:pt x="8766" y="186880"/>
                  </a:lnTo>
                  <a:lnTo>
                    <a:pt x="5184" y="22823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34">
              <a:extLst>
                <a:ext uri="{FF2B5EF4-FFF2-40B4-BE49-F238E27FC236}">
                  <a16:creationId xmlns:a16="http://schemas.microsoft.com/office/drawing/2014/main" xmlns="" id="{F46B68D7-620C-49C6-8611-5756E90BA91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013304" y="2981129"/>
              <a:ext cx="15647" cy="301822"/>
            </a:xfrm>
            <a:custGeom>
              <a:avLst/>
              <a:gdLst/>
              <a:ahLst/>
              <a:cxnLst/>
              <a:rect l="0" t="0" r="0" b="0"/>
              <a:pathLst>
                <a:path w="15647" h="301822">
                  <a:moveTo>
                    <a:pt x="15646" y="3371"/>
                  </a:moveTo>
                  <a:lnTo>
                    <a:pt x="15646" y="3371"/>
                  </a:lnTo>
                  <a:lnTo>
                    <a:pt x="15646" y="0"/>
                  </a:lnTo>
                  <a:lnTo>
                    <a:pt x="14940" y="418"/>
                  </a:lnTo>
                  <a:lnTo>
                    <a:pt x="12275" y="4646"/>
                  </a:lnTo>
                  <a:lnTo>
                    <a:pt x="9688" y="51116"/>
                  </a:lnTo>
                  <a:lnTo>
                    <a:pt x="10176" y="84563"/>
                  </a:lnTo>
                  <a:lnTo>
                    <a:pt x="12745" y="122947"/>
                  </a:lnTo>
                  <a:lnTo>
                    <a:pt x="12475" y="165407"/>
                  </a:lnTo>
                  <a:lnTo>
                    <a:pt x="10003" y="208031"/>
                  </a:lnTo>
                  <a:lnTo>
                    <a:pt x="6553" y="245790"/>
                  </a:lnTo>
                  <a:lnTo>
                    <a:pt x="0" y="292217"/>
                  </a:lnTo>
                  <a:lnTo>
                    <a:pt x="277" y="296123"/>
                  </a:lnTo>
                  <a:lnTo>
                    <a:pt x="2946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35">
              <a:extLst>
                <a:ext uri="{FF2B5EF4-FFF2-40B4-BE49-F238E27FC236}">
                  <a16:creationId xmlns:a16="http://schemas.microsoft.com/office/drawing/2014/main" xmlns="" id="{820422DE-D5C9-49FA-BCF8-983D9826AFB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884488" y="3149600"/>
              <a:ext cx="56808" cy="122230"/>
            </a:xfrm>
            <a:custGeom>
              <a:avLst/>
              <a:gdLst/>
              <a:ahLst/>
              <a:cxnLst/>
              <a:rect l="0" t="0" r="0" b="0"/>
              <a:pathLst>
                <a:path w="56808" h="122230">
                  <a:moveTo>
                    <a:pt x="36512" y="38100"/>
                  </a:moveTo>
                  <a:lnTo>
                    <a:pt x="36512" y="38100"/>
                  </a:lnTo>
                  <a:lnTo>
                    <a:pt x="39883" y="31358"/>
                  </a:lnTo>
                  <a:lnTo>
                    <a:pt x="39656" y="24285"/>
                  </a:lnTo>
                  <a:lnTo>
                    <a:pt x="37204" y="17144"/>
                  </a:lnTo>
                  <a:lnTo>
                    <a:pt x="33762" y="11618"/>
                  </a:lnTo>
                  <a:lnTo>
                    <a:pt x="31151" y="9862"/>
                  </a:lnTo>
                  <a:lnTo>
                    <a:pt x="24487" y="7911"/>
                  </a:lnTo>
                  <a:lnTo>
                    <a:pt x="20734" y="10213"/>
                  </a:lnTo>
                  <a:lnTo>
                    <a:pt x="12801" y="20296"/>
                  </a:lnTo>
                  <a:lnTo>
                    <a:pt x="3773" y="48582"/>
                  </a:lnTo>
                  <a:lnTo>
                    <a:pt x="0" y="83774"/>
                  </a:lnTo>
                  <a:lnTo>
                    <a:pt x="2881" y="102850"/>
                  </a:lnTo>
                  <a:lnTo>
                    <a:pt x="8865" y="116266"/>
                  </a:lnTo>
                  <a:lnTo>
                    <a:pt x="12436" y="119844"/>
                  </a:lnTo>
                  <a:lnTo>
                    <a:pt x="16228" y="122229"/>
                  </a:lnTo>
                  <a:lnTo>
                    <a:pt x="21578" y="121703"/>
                  </a:lnTo>
                  <a:lnTo>
                    <a:pt x="35049" y="115473"/>
                  </a:lnTo>
                  <a:lnTo>
                    <a:pt x="44799" y="103768"/>
                  </a:lnTo>
                  <a:lnTo>
                    <a:pt x="56807" y="69886"/>
                  </a:lnTo>
                  <a:lnTo>
                    <a:pt x="55880" y="53638"/>
                  </a:lnTo>
                  <a:lnTo>
                    <a:pt x="50764" y="40067"/>
                  </a:lnTo>
                  <a:lnTo>
                    <a:pt x="42067" y="24493"/>
                  </a:lnTo>
                  <a:lnTo>
                    <a:pt x="42039" y="15354"/>
                  </a:lnTo>
                  <a:lnTo>
                    <a:pt x="43724" y="11647"/>
                  </a:lnTo>
                  <a:lnTo>
                    <a:pt x="55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36">
              <a:extLst>
                <a:ext uri="{FF2B5EF4-FFF2-40B4-BE49-F238E27FC236}">
                  <a16:creationId xmlns:a16="http://schemas.microsoft.com/office/drawing/2014/main" xmlns="" id="{28A33010-5BA4-4935-B93B-D47E9CEBC52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674317" y="2950190"/>
              <a:ext cx="157784" cy="351490"/>
            </a:xfrm>
            <a:custGeom>
              <a:avLst/>
              <a:gdLst/>
              <a:ahLst/>
              <a:cxnLst/>
              <a:rect l="0" t="0" r="0" b="0"/>
              <a:pathLst>
                <a:path w="157784" h="351490">
                  <a:moveTo>
                    <a:pt x="18083" y="186710"/>
                  </a:moveTo>
                  <a:lnTo>
                    <a:pt x="18083" y="186710"/>
                  </a:lnTo>
                  <a:lnTo>
                    <a:pt x="23109" y="165988"/>
                  </a:lnTo>
                  <a:lnTo>
                    <a:pt x="23139" y="154217"/>
                  </a:lnTo>
                  <a:lnTo>
                    <a:pt x="17914" y="123275"/>
                  </a:lnTo>
                  <a:lnTo>
                    <a:pt x="16559" y="121137"/>
                  </a:lnTo>
                  <a:lnTo>
                    <a:pt x="14950" y="119711"/>
                  </a:lnTo>
                  <a:lnTo>
                    <a:pt x="13878" y="119466"/>
                  </a:lnTo>
                  <a:lnTo>
                    <a:pt x="13163" y="120009"/>
                  </a:lnTo>
                  <a:lnTo>
                    <a:pt x="12686" y="121076"/>
                  </a:lnTo>
                  <a:lnTo>
                    <a:pt x="13740" y="161229"/>
                  </a:lnTo>
                  <a:lnTo>
                    <a:pt x="16796" y="205030"/>
                  </a:lnTo>
                  <a:lnTo>
                    <a:pt x="17511" y="240008"/>
                  </a:lnTo>
                  <a:lnTo>
                    <a:pt x="17829" y="276720"/>
                  </a:lnTo>
                  <a:lnTo>
                    <a:pt x="14637" y="319605"/>
                  </a:lnTo>
                  <a:lnTo>
                    <a:pt x="11601" y="351328"/>
                  </a:lnTo>
                  <a:lnTo>
                    <a:pt x="10234" y="351489"/>
                  </a:lnTo>
                  <a:lnTo>
                    <a:pt x="8617" y="349479"/>
                  </a:lnTo>
                  <a:lnTo>
                    <a:pt x="5316" y="305828"/>
                  </a:lnTo>
                  <a:lnTo>
                    <a:pt x="2296" y="260348"/>
                  </a:lnTo>
                  <a:lnTo>
                    <a:pt x="1208" y="231568"/>
                  </a:lnTo>
                  <a:lnTo>
                    <a:pt x="483" y="199682"/>
                  </a:lnTo>
                  <a:lnTo>
                    <a:pt x="0" y="165724"/>
                  </a:lnTo>
                  <a:lnTo>
                    <a:pt x="1088" y="135325"/>
                  </a:lnTo>
                  <a:lnTo>
                    <a:pt x="3225" y="107299"/>
                  </a:lnTo>
                  <a:lnTo>
                    <a:pt x="10069" y="59694"/>
                  </a:lnTo>
                  <a:lnTo>
                    <a:pt x="25116" y="15882"/>
                  </a:lnTo>
                  <a:lnTo>
                    <a:pt x="34379" y="1896"/>
                  </a:lnTo>
                  <a:lnTo>
                    <a:pt x="41647" y="0"/>
                  </a:lnTo>
                  <a:lnTo>
                    <a:pt x="61011" y="3539"/>
                  </a:lnTo>
                  <a:lnTo>
                    <a:pt x="92343" y="27545"/>
                  </a:lnTo>
                  <a:lnTo>
                    <a:pt x="120597" y="71581"/>
                  </a:lnTo>
                  <a:lnTo>
                    <a:pt x="132555" y="106614"/>
                  </a:lnTo>
                  <a:lnTo>
                    <a:pt x="138104" y="141939"/>
                  </a:lnTo>
                  <a:lnTo>
                    <a:pt x="135866" y="174103"/>
                  </a:lnTo>
                  <a:lnTo>
                    <a:pt x="126405" y="199216"/>
                  </a:lnTo>
                  <a:lnTo>
                    <a:pt x="119931" y="209864"/>
                  </a:lnTo>
                  <a:lnTo>
                    <a:pt x="112793" y="216963"/>
                  </a:lnTo>
                  <a:lnTo>
                    <a:pt x="97336" y="224850"/>
                  </a:lnTo>
                  <a:lnTo>
                    <a:pt x="69395" y="225919"/>
                  </a:lnTo>
                  <a:lnTo>
                    <a:pt x="45516" y="218397"/>
                  </a:lnTo>
                  <a:lnTo>
                    <a:pt x="30035" y="209693"/>
                  </a:lnTo>
                  <a:lnTo>
                    <a:pt x="29579" y="209793"/>
                  </a:lnTo>
                  <a:lnTo>
                    <a:pt x="46538" y="232083"/>
                  </a:lnTo>
                  <a:lnTo>
                    <a:pt x="84381" y="275148"/>
                  </a:lnTo>
                  <a:lnTo>
                    <a:pt x="124241" y="317839"/>
                  </a:lnTo>
                  <a:lnTo>
                    <a:pt x="137231" y="329656"/>
                  </a:lnTo>
                  <a:lnTo>
                    <a:pt x="157783" y="339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820">
            <a:extLst>
              <a:ext uri="{FF2B5EF4-FFF2-40B4-BE49-F238E27FC236}">
                <a16:creationId xmlns:a16="http://schemas.microsoft.com/office/drawing/2014/main" xmlns="" id="{30FE46C1-CCA8-4B9D-A64A-5AB189B7A6FB}"/>
              </a:ext>
            </a:extLst>
          </p:cNvPr>
          <p:cNvGrpSpPr/>
          <p:nvPr/>
        </p:nvGrpSpPr>
        <p:grpSpPr>
          <a:xfrm>
            <a:off x="3622191" y="2952750"/>
            <a:ext cx="432028" cy="292889"/>
            <a:chOff x="3622191" y="2952750"/>
            <a:chExt cx="432028" cy="292889"/>
          </a:xfrm>
        </p:grpSpPr>
        <p:sp>
          <p:nvSpPr>
            <p:cNvPr id="151" name="SMARTInkShape-3837">
              <a:extLst>
                <a:ext uri="{FF2B5EF4-FFF2-40B4-BE49-F238E27FC236}">
                  <a16:creationId xmlns:a16="http://schemas.microsoft.com/office/drawing/2014/main" xmlns="" id="{B3A4AEC2-CF4C-4337-95B4-05E70D154E2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977046" y="3079750"/>
              <a:ext cx="77173" cy="114823"/>
            </a:xfrm>
            <a:custGeom>
              <a:avLst/>
              <a:gdLst/>
              <a:ahLst/>
              <a:cxnLst/>
              <a:rect l="0" t="0" r="0" b="0"/>
              <a:pathLst>
                <a:path w="77173" h="114823">
                  <a:moveTo>
                    <a:pt x="55204" y="50800"/>
                  </a:moveTo>
                  <a:lnTo>
                    <a:pt x="55204" y="50800"/>
                  </a:lnTo>
                  <a:lnTo>
                    <a:pt x="55204" y="12108"/>
                  </a:lnTo>
                  <a:lnTo>
                    <a:pt x="53793" y="8072"/>
                  </a:lnTo>
                  <a:lnTo>
                    <a:pt x="51441" y="5382"/>
                  </a:lnTo>
                  <a:lnTo>
                    <a:pt x="48462" y="3588"/>
                  </a:lnTo>
                  <a:lnTo>
                    <a:pt x="34156" y="1063"/>
                  </a:lnTo>
                  <a:lnTo>
                    <a:pt x="28472" y="3531"/>
                  </a:lnTo>
                  <a:lnTo>
                    <a:pt x="16512" y="13799"/>
                  </a:lnTo>
                  <a:lnTo>
                    <a:pt x="7904" y="29652"/>
                  </a:lnTo>
                  <a:lnTo>
                    <a:pt x="972" y="58410"/>
                  </a:lnTo>
                  <a:lnTo>
                    <a:pt x="0" y="68573"/>
                  </a:lnTo>
                  <a:lnTo>
                    <a:pt x="4563" y="87392"/>
                  </a:lnTo>
                  <a:lnTo>
                    <a:pt x="12941" y="103046"/>
                  </a:lnTo>
                  <a:lnTo>
                    <a:pt x="21369" y="112355"/>
                  </a:lnTo>
                  <a:lnTo>
                    <a:pt x="25591" y="114415"/>
                  </a:lnTo>
                  <a:lnTo>
                    <a:pt x="34047" y="114822"/>
                  </a:lnTo>
                  <a:lnTo>
                    <a:pt x="53482" y="104342"/>
                  </a:lnTo>
                  <a:lnTo>
                    <a:pt x="70372" y="84460"/>
                  </a:lnTo>
                  <a:lnTo>
                    <a:pt x="76057" y="66936"/>
                  </a:lnTo>
                  <a:lnTo>
                    <a:pt x="77172" y="48094"/>
                  </a:lnTo>
                  <a:lnTo>
                    <a:pt x="72964" y="30312"/>
                  </a:lnTo>
                  <a:lnTo>
                    <a:pt x="64508" y="16764"/>
                  </a:lnTo>
                  <a:lnTo>
                    <a:pt x="51611" y="4968"/>
                  </a:lnTo>
                  <a:lnTo>
                    <a:pt x="48575" y="3311"/>
                  </a:lnTo>
                  <a:lnTo>
                    <a:pt x="47963" y="2207"/>
                  </a:lnTo>
                  <a:lnTo>
                    <a:pt x="48965" y="1472"/>
                  </a:lnTo>
                  <a:lnTo>
                    <a:pt x="55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38">
              <a:extLst>
                <a:ext uri="{FF2B5EF4-FFF2-40B4-BE49-F238E27FC236}">
                  <a16:creationId xmlns:a16="http://schemas.microsoft.com/office/drawing/2014/main" xmlns="" id="{BC5DA6F4-C2F0-49E5-8EF8-BFD34F0EF70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798740" y="3080011"/>
              <a:ext cx="150961" cy="119168"/>
            </a:xfrm>
            <a:custGeom>
              <a:avLst/>
              <a:gdLst/>
              <a:ahLst/>
              <a:cxnLst/>
              <a:rect l="0" t="0" r="0" b="0"/>
              <a:pathLst>
                <a:path w="150961" h="119168">
                  <a:moveTo>
                    <a:pt x="11260" y="6089"/>
                  </a:moveTo>
                  <a:lnTo>
                    <a:pt x="11260" y="6089"/>
                  </a:lnTo>
                  <a:lnTo>
                    <a:pt x="5793" y="622"/>
                  </a:lnTo>
                  <a:lnTo>
                    <a:pt x="1800" y="0"/>
                  </a:lnTo>
                  <a:lnTo>
                    <a:pt x="0" y="7381"/>
                  </a:lnTo>
                  <a:lnTo>
                    <a:pt x="868" y="27403"/>
                  </a:lnTo>
                  <a:lnTo>
                    <a:pt x="9447" y="72135"/>
                  </a:lnTo>
                  <a:lnTo>
                    <a:pt x="19766" y="112562"/>
                  </a:lnTo>
                  <a:lnTo>
                    <a:pt x="23281" y="116582"/>
                  </a:lnTo>
                  <a:lnTo>
                    <a:pt x="27740" y="118557"/>
                  </a:lnTo>
                  <a:lnTo>
                    <a:pt x="32830" y="119167"/>
                  </a:lnTo>
                  <a:lnTo>
                    <a:pt x="37635" y="117458"/>
                  </a:lnTo>
                  <a:lnTo>
                    <a:pt x="46736" y="109914"/>
                  </a:lnTo>
                  <a:lnTo>
                    <a:pt x="73121" y="66274"/>
                  </a:lnTo>
                  <a:lnTo>
                    <a:pt x="74372" y="66673"/>
                  </a:lnTo>
                  <a:lnTo>
                    <a:pt x="79506" y="73977"/>
                  </a:lnTo>
                  <a:lnTo>
                    <a:pt x="100169" y="107171"/>
                  </a:lnTo>
                  <a:lnTo>
                    <a:pt x="102282" y="109460"/>
                  </a:lnTo>
                  <a:lnTo>
                    <a:pt x="105808" y="109575"/>
                  </a:lnTo>
                  <a:lnTo>
                    <a:pt x="115370" y="105940"/>
                  </a:lnTo>
                  <a:lnTo>
                    <a:pt x="129283" y="92589"/>
                  </a:lnTo>
                  <a:lnTo>
                    <a:pt x="142342" y="71856"/>
                  </a:lnTo>
                  <a:lnTo>
                    <a:pt x="148406" y="47840"/>
                  </a:lnTo>
                  <a:lnTo>
                    <a:pt x="15096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39">
              <a:extLst>
                <a:ext uri="{FF2B5EF4-FFF2-40B4-BE49-F238E27FC236}">
                  <a16:creationId xmlns:a16="http://schemas.microsoft.com/office/drawing/2014/main" xmlns="" id="{0D6C5294-D48C-4192-B594-079F6F53A45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622191" y="3092450"/>
              <a:ext cx="137010" cy="38101"/>
            </a:xfrm>
            <a:custGeom>
              <a:avLst/>
              <a:gdLst/>
              <a:ahLst/>
              <a:cxnLst/>
              <a:rect l="0" t="0" r="0" b="0"/>
              <a:pathLst>
                <a:path w="13701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563" y="38100"/>
                  </a:lnTo>
                  <a:lnTo>
                    <a:pt x="43565" y="24285"/>
                  </a:lnTo>
                  <a:lnTo>
                    <a:pt x="88626" y="12369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40">
              <a:extLst>
                <a:ext uri="{FF2B5EF4-FFF2-40B4-BE49-F238E27FC236}">
                  <a16:creationId xmlns:a16="http://schemas.microsoft.com/office/drawing/2014/main" xmlns="" id="{DF862B35-DDBC-441B-9823-18A0A5D4E24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661908" y="2952750"/>
              <a:ext cx="109993" cy="292889"/>
            </a:xfrm>
            <a:custGeom>
              <a:avLst/>
              <a:gdLst/>
              <a:ahLst/>
              <a:cxnLst/>
              <a:rect l="0" t="0" r="0" b="0"/>
              <a:pathLst>
                <a:path w="109993" h="292889">
                  <a:moveTo>
                    <a:pt x="40142" y="0"/>
                  </a:moveTo>
                  <a:lnTo>
                    <a:pt x="40142" y="0"/>
                  </a:lnTo>
                  <a:lnTo>
                    <a:pt x="36771" y="42716"/>
                  </a:lnTo>
                  <a:lnTo>
                    <a:pt x="31304" y="80939"/>
                  </a:lnTo>
                  <a:lnTo>
                    <a:pt x="21844" y="126915"/>
                  </a:lnTo>
                  <a:lnTo>
                    <a:pt x="16017" y="159653"/>
                  </a:lnTo>
                  <a:lnTo>
                    <a:pt x="8770" y="206055"/>
                  </a:lnTo>
                  <a:lnTo>
                    <a:pt x="0" y="252917"/>
                  </a:lnTo>
                  <a:lnTo>
                    <a:pt x="339" y="277198"/>
                  </a:lnTo>
                  <a:lnTo>
                    <a:pt x="4908" y="291055"/>
                  </a:lnTo>
                  <a:lnTo>
                    <a:pt x="8892" y="292814"/>
                  </a:lnTo>
                  <a:lnTo>
                    <a:pt x="20844" y="292888"/>
                  </a:lnTo>
                  <a:lnTo>
                    <a:pt x="66624" y="278389"/>
                  </a:lnTo>
                  <a:lnTo>
                    <a:pt x="85073" y="269778"/>
                  </a:lnTo>
                  <a:lnTo>
                    <a:pt x="10999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821">
            <a:extLst>
              <a:ext uri="{FF2B5EF4-FFF2-40B4-BE49-F238E27FC236}">
                <a16:creationId xmlns:a16="http://schemas.microsoft.com/office/drawing/2014/main" xmlns="" id="{7ED24746-C4BB-4801-8A04-E4B8EAFE3F1F}"/>
              </a:ext>
            </a:extLst>
          </p:cNvPr>
          <p:cNvGrpSpPr/>
          <p:nvPr/>
        </p:nvGrpSpPr>
        <p:grpSpPr>
          <a:xfrm>
            <a:off x="4605417" y="2860479"/>
            <a:ext cx="290434" cy="390722"/>
            <a:chOff x="4605417" y="2860479"/>
            <a:chExt cx="290434" cy="390722"/>
          </a:xfrm>
        </p:grpSpPr>
        <p:sp>
          <p:nvSpPr>
            <p:cNvPr id="156" name="SMARTInkShape-3841">
              <a:extLst>
                <a:ext uri="{FF2B5EF4-FFF2-40B4-BE49-F238E27FC236}">
                  <a16:creationId xmlns:a16="http://schemas.microsoft.com/office/drawing/2014/main" xmlns="" id="{E954A8AB-67BB-4D23-A95C-6DCAC92C7DD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605417" y="3187700"/>
              <a:ext cx="290434" cy="50540"/>
            </a:xfrm>
            <a:custGeom>
              <a:avLst/>
              <a:gdLst/>
              <a:ahLst/>
              <a:cxnLst/>
              <a:rect l="0" t="0" r="0" b="0"/>
              <a:pathLst>
                <a:path w="290434" h="50540">
                  <a:moveTo>
                    <a:pt x="23733" y="44450"/>
                  </a:moveTo>
                  <a:lnTo>
                    <a:pt x="23733" y="44450"/>
                  </a:lnTo>
                  <a:lnTo>
                    <a:pt x="9935" y="45156"/>
                  </a:lnTo>
                  <a:lnTo>
                    <a:pt x="0" y="49917"/>
                  </a:lnTo>
                  <a:lnTo>
                    <a:pt x="8940" y="50539"/>
                  </a:lnTo>
                  <a:lnTo>
                    <a:pt x="41849" y="47351"/>
                  </a:lnTo>
                  <a:lnTo>
                    <a:pt x="80938" y="41977"/>
                  </a:lnTo>
                  <a:lnTo>
                    <a:pt x="128180" y="34179"/>
                  </a:lnTo>
                  <a:lnTo>
                    <a:pt x="152631" y="29135"/>
                  </a:lnTo>
                  <a:lnTo>
                    <a:pt x="198143" y="19299"/>
                  </a:lnTo>
                  <a:lnTo>
                    <a:pt x="245449" y="9794"/>
                  </a:lnTo>
                  <a:lnTo>
                    <a:pt x="290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42">
              <a:extLst>
                <a:ext uri="{FF2B5EF4-FFF2-40B4-BE49-F238E27FC236}">
                  <a16:creationId xmlns:a16="http://schemas.microsoft.com/office/drawing/2014/main" xmlns="" id="{ADA0D4AC-AEB4-4026-BB49-9CC417401A0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756150" y="2860479"/>
              <a:ext cx="17710" cy="390722"/>
            </a:xfrm>
            <a:custGeom>
              <a:avLst/>
              <a:gdLst/>
              <a:ahLst/>
              <a:cxnLst/>
              <a:rect l="0" t="0" r="0" b="0"/>
              <a:pathLst>
                <a:path w="17710" h="39072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8336" y="418"/>
                  </a:lnTo>
                  <a:lnTo>
                    <a:pt x="7233" y="4646"/>
                  </a:lnTo>
                  <a:lnTo>
                    <a:pt x="11492" y="46090"/>
                  </a:lnTo>
                  <a:lnTo>
                    <a:pt x="12869" y="78801"/>
                  </a:lnTo>
                  <a:lnTo>
                    <a:pt x="15832" y="116859"/>
                  </a:lnTo>
                  <a:lnTo>
                    <a:pt x="17620" y="157291"/>
                  </a:lnTo>
                  <a:lnTo>
                    <a:pt x="17709" y="198780"/>
                  </a:lnTo>
                  <a:lnTo>
                    <a:pt x="15396" y="240738"/>
                  </a:lnTo>
                  <a:lnTo>
                    <a:pt x="13898" y="277260"/>
                  </a:lnTo>
                  <a:lnTo>
                    <a:pt x="11174" y="323707"/>
                  </a:lnTo>
                  <a:lnTo>
                    <a:pt x="3932" y="367214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22">
            <a:extLst>
              <a:ext uri="{FF2B5EF4-FFF2-40B4-BE49-F238E27FC236}">
                <a16:creationId xmlns:a16="http://schemas.microsoft.com/office/drawing/2014/main" xmlns="" id="{D042B4B4-0F1E-4A5C-BFC5-0BB09A0A1D0C}"/>
              </a:ext>
            </a:extLst>
          </p:cNvPr>
          <p:cNvGrpSpPr/>
          <p:nvPr/>
        </p:nvGrpSpPr>
        <p:grpSpPr>
          <a:xfrm>
            <a:off x="5363296" y="2851028"/>
            <a:ext cx="408855" cy="363397"/>
            <a:chOff x="5363296" y="2851028"/>
            <a:chExt cx="408855" cy="363397"/>
          </a:xfrm>
        </p:grpSpPr>
        <p:sp>
          <p:nvSpPr>
            <p:cNvPr id="159" name="SMARTInkShape-3843">
              <a:extLst>
                <a:ext uri="{FF2B5EF4-FFF2-40B4-BE49-F238E27FC236}">
                  <a16:creationId xmlns:a16="http://schemas.microsoft.com/office/drawing/2014/main" xmlns="" id="{B4158665-E256-4A3F-A302-50596642D8E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646521" y="2851028"/>
              <a:ext cx="125630" cy="347798"/>
            </a:xfrm>
            <a:custGeom>
              <a:avLst/>
              <a:gdLst/>
              <a:ahLst/>
              <a:cxnLst/>
              <a:rect l="0" t="0" r="0" b="0"/>
              <a:pathLst>
                <a:path w="125630" h="347798">
                  <a:moveTo>
                    <a:pt x="55779" y="279522"/>
                  </a:moveTo>
                  <a:lnTo>
                    <a:pt x="55779" y="279522"/>
                  </a:lnTo>
                  <a:lnTo>
                    <a:pt x="69563" y="247029"/>
                  </a:lnTo>
                  <a:lnTo>
                    <a:pt x="68761" y="222666"/>
                  </a:lnTo>
                  <a:lnTo>
                    <a:pt x="65845" y="220451"/>
                  </a:lnTo>
                  <a:lnTo>
                    <a:pt x="55079" y="217990"/>
                  </a:lnTo>
                  <a:lnTo>
                    <a:pt x="48962" y="219451"/>
                  </a:lnTo>
                  <a:lnTo>
                    <a:pt x="36522" y="226718"/>
                  </a:lnTo>
                  <a:lnTo>
                    <a:pt x="14247" y="249452"/>
                  </a:lnTo>
                  <a:lnTo>
                    <a:pt x="5570" y="270391"/>
                  </a:lnTo>
                  <a:lnTo>
                    <a:pt x="0" y="314956"/>
                  </a:lnTo>
                  <a:lnTo>
                    <a:pt x="4883" y="332665"/>
                  </a:lnTo>
                  <a:lnTo>
                    <a:pt x="9148" y="340351"/>
                  </a:lnTo>
                  <a:lnTo>
                    <a:pt x="13403" y="344769"/>
                  </a:lnTo>
                  <a:lnTo>
                    <a:pt x="17651" y="347009"/>
                  </a:lnTo>
                  <a:lnTo>
                    <a:pt x="21893" y="347797"/>
                  </a:lnTo>
                  <a:lnTo>
                    <a:pt x="26839" y="345500"/>
                  </a:lnTo>
                  <a:lnTo>
                    <a:pt x="44617" y="327372"/>
                  </a:lnTo>
                  <a:lnTo>
                    <a:pt x="67445" y="293700"/>
                  </a:lnTo>
                  <a:lnTo>
                    <a:pt x="83777" y="261834"/>
                  </a:lnTo>
                  <a:lnTo>
                    <a:pt x="94798" y="220861"/>
                  </a:lnTo>
                  <a:lnTo>
                    <a:pt x="98725" y="198081"/>
                  </a:lnTo>
                  <a:lnTo>
                    <a:pt x="102049" y="170900"/>
                  </a:lnTo>
                  <a:lnTo>
                    <a:pt x="104970" y="140786"/>
                  </a:lnTo>
                  <a:lnTo>
                    <a:pt x="107623" y="108714"/>
                  </a:lnTo>
                  <a:lnTo>
                    <a:pt x="108686" y="80983"/>
                  </a:lnTo>
                  <a:lnTo>
                    <a:pt x="108689" y="56146"/>
                  </a:lnTo>
                  <a:lnTo>
                    <a:pt x="106812" y="17966"/>
                  </a:lnTo>
                  <a:lnTo>
                    <a:pt x="103625" y="997"/>
                  </a:lnTo>
                  <a:lnTo>
                    <a:pt x="101082" y="0"/>
                  </a:lnTo>
                  <a:lnTo>
                    <a:pt x="97975" y="2863"/>
                  </a:lnTo>
                  <a:lnTo>
                    <a:pt x="94493" y="8299"/>
                  </a:lnTo>
                  <a:lnTo>
                    <a:pt x="89593" y="49660"/>
                  </a:lnTo>
                  <a:lnTo>
                    <a:pt x="86565" y="96222"/>
                  </a:lnTo>
                  <a:lnTo>
                    <a:pt x="84770" y="123456"/>
                  </a:lnTo>
                  <a:lnTo>
                    <a:pt x="84278" y="149372"/>
                  </a:lnTo>
                  <a:lnTo>
                    <a:pt x="84656" y="174411"/>
                  </a:lnTo>
                  <a:lnTo>
                    <a:pt x="86957" y="220811"/>
                  </a:lnTo>
                  <a:lnTo>
                    <a:pt x="90332" y="260248"/>
                  </a:lnTo>
                  <a:lnTo>
                    <a:pt x="99570" y="300701"/>
                  </a:lnTo>
                  <a:lnTo>
                    <a:pt x="104023" y="308458"/>
                  </a:lnTo>
                  <a:lnTo>
                    <a:pt x="109108" y="313629"/>
                  </a:lnTo>
                  <a:lnTo>
                    <a:pt x="125629" y="323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44">
              <a:extLst>
                <a:ext uri="{FF2B5EF4-FFF2-40B4-BE49-F238E27FC236}">
                  <a16:creationId xmlns:a16="http://schemas.microsoft.com/office/drawing/2014/main" xmlns="" id="{E37BE583-8636-4073-B521-D09B5FC8F9D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520841" y="3061635"/>
              <a:ext cx="98910" cy="122011"/>
            </a:xfrm>
            <a:custGeom>
              <a:avLst/>
              <a:gdLst/>
              <a:ahLst/>
              <a:cxnLst/>
              <a:rect l="0" t="0" r="0" b="0"/>
              <a:pathLst>
                <a:path w="98910" h="122011">
                  <a:moveTo>
                    <a:pt x="3659" y="43515"/>
                  </a:moveTo>
                  <a:lnTo>
                    <a:pt x="3659" y="43515"/>
                  </a:lnTo>
                  <a:lnTo>
                    <a:pt x="0" y="39857"/>
                  </a:lnTo>
                  <a:lnTo>
                    <a:pt x="1563" y="41419"/>
                  </a:lnTo>
                  <a:lnTo>
                    <a:pt x="2727" y="46346"/>
                  </a:lnTo>
                  <a:lnTo>
                    <a:pt x="6975" y="90991"/>
                  </a:lnTo>
                  <a:lnTo>
                    <a:pt x="15210" y="122010"/>
                  </a:lnTo>
                  <a:lnTo>
                    <a:pt x="10530" y="76022"/>
                  </a:lnTo>
                  <a:lnTo>
                    <a:pt x="11574" y="39114"/>
                  </a:lnTo>
                  <a:lnTo>
                    <a:pt x="16820" y="18746"/>
                  </a:lnTo>
                  <a:lnTo>
                    <a:pt x="21605" y="11481"/>
                  </a:lnTo>
                  <a:lnTo>
                    <a:pt x="34448" y="1526"/>
                  </a:lnTo>
                  <a:lnTo>
                    <a:pt x="41118" y="0"/>
                  </a:lnTo>
                  <a:lnTo>
                    <a:pt x="54174" y="2068"/>
                  </a:lnTo>
                  <a:lnTo>
                    <a:pt x="65151" y="13335"/>
                  </a:lnTo>
                  <a:lnTo>
                    <a:pt x="87355" y="59374"/>
                  </a:lnTo>
                  <a:lnTo>
                    <a:pt x="98909" y="10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45">
              <a:extLst>
                <a:ext uri="{FF2B5EF4-FFF2-40B4-BE49-F238E27FC236}">
                  <a16:creationId xmlns:a16="http://schemas.microsoft.com/office/drawing/2014/main" xmlns="" id="{60E42822-4A7C-46C7-8B85-EC455DC5C72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363296" y="3039846"/>
              <a:ext cx="129455" cy="174579"/>
            </a:xfrm>
            <a:custGeom>
              <a:avLst/>
              <a:gdLst/>
              <a:ahLst/>
              <a:cxnLst/>
              <a:rect l="0" t="0" r="0" b="0"/>
              <a:pathLst>
                <a:path w="129455" h="174579">
                  <a:moveTo>
                    <a:pt x="72304" y="52604"/>
                  </a:moveTo>
                  <a:lnTo>
                    <a:pt x="72304" y="52604"/>
                  </a:lnTo>
                  <a:lnTo>
                    <a:pt x="70422" y="31882"/>
                  </a:lnTo>
                  <a:lnTo>
                    <a:pt x="65131" y="7359"/>
                  </a:lnTo>
                  <a:lnTo>
                    <a:pt x="59473" y="1216"/>
                  </a:lnTo>
                  <a:lnTo>
                    <a:pt x="55989" y="0"/>
                  </a:lnTo>
                  <a:lnTo>
                    <a:pt x="48354" y="532"/>
                  </a:lnTo>
                  <a:lnTo>
                    <a:pt x="29382" y="14911"/>
                  </a:lnTo>
                  <a:lnTo>
                    <a:pt x="9256" y="47159"/>
                  </a:lnTo>
                  <a:lnTo>
                    <a:pt x="0" y="91364"/>
                  </a:lnTo>
                  <a:lnTo>
                    <a:pt x="630" y="133468"/>
                  </a:lnTo>
                  <a:lnTo>
                    <a:pt x="8656" y="162642"/>
                  </a:lnTo>
                  <a:lnTo>
                    <a:pt x="14349" y="168295"/>
                  </a:lnTo>
                  <a:lnTo>
                    <a:pt x="30083" y="174578"/>
                  </a:lnTo>
                  <a:lnTo>
                    <a:pt x="37807" y="173432"/>
                  </a:lnTo>
                  <a:lnTo>
                    <a:pt x="52033" y="164630"/>
                  </a:lnTo>
                  <a:lnTo>
                    <a:pt x="68571" y="137067"/>
                  </a:lnTo>
                  <a:lnTo>
                    <a:pt x="81026" y="95603"/>
                  </a:lnTo>
                  <a:lnTo>
                    <a:pt x="84480" y="64337"/>
                  </a:lnTo>
                  <a:lnTo>
                    <a:pt x="83949" y="64659"/>
                  </a:lnTo>
                  <a:lnTo>
                    <a:pt x="81478" y="70662"/>
                  </a:lnTo>
                  <a:lnTo>
                    <a:pt x="79490" y="92683"/>
                  </a:lnTo>
                  <a:lnTo>
                    <a:pt x="85643" y="118180"/>
                  </a:lnTo>
                  <a:lnTo>
                    <a:pt x="99774" y="140238"/>
                  </a:lnTo>
                  <a:lnTo>
                    <a:pt x="111324" y="149878"/>
                  </a:lnTo>
                  <a:lnTo>
                    <a:pt x="129454" y="160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823">
            <a:extLst>
              <a:ext uri="{FF2B5EF4-FFF2-40B4-BE49-F238E27FC236}">
                <a16:creationId xmlns:a16="http://schemas.microsoft.com/office/drawing/2014/main" xmlns="" id="{602CA15C-74A5-42E2-ABA1-696C60578FB1}"/>
              </a:ext>
            </a:extLst>
          </p:cNvPr>
          <p:cNvGrpSpPr/>
          <p:nvPr/>
        </p:nvGrpSpPr>
        <p:grpSpPr>
          <a:xfrm>
            <a:off x="6358423" y="2886925"/>
            <a:ext cx="1096764" cy="332526"/>
            <a:chOff x="6358423" y="2886925"/>
            <a:chExt cx="1096764" cy="332526"/>
          </a:xfrm>
        </p:grpSpPr>
        <p:sp>
          <p:nvSpPr>
            <p:cNvPr id="163" name="SMARTInkShape-3846">
              <a:extLst>
                <a:ext uri="{FF2B5EF4-FFF2-40B4-BE49-F238E27FC236}">
                  <a16:creationId xmlns:a16="http://schemas.microsoft.com/office/drawing/2014/main" xmlns="" id="{2F8C52DA-CCDA-43FA-BBC4-E890F3C4046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207409" y="2886925"/>
              <a:ext cx="247778" cy="288081"/>
            </a:xfrm>
            <a:custGeom>
              <a:avLst/>
              <a:gdLst/>
              <a:ahLst/>
              <a:cxnLst/>
              <a:rect l="0" t="0" r="0" b="0"/>
              <a:pathLst>
                <a:path w="247778" h="288081">
                  <a:moveTo>
                    <a:pt x="12541" y="230925"/>
                  </a:moveTo>
                  <a:lnTo>
                    <a:pt x="12541" y="230925"/>
                  </a:lnTo>
                  <a:lnTo>
                    <a:pt x="15911" y="230925"/>
                  </a:lnTo>
                  <a:lnTo>
                    <a:pt x="45144" y="213248"/>
                  </a:lnTo>
                  <a:lnTo>
                    <a:pt x="56851" y="201071"/>
                  </a:lnTo>
                  <a:lnTo>
                    <a:pt x="60457" y="192727"/>
                  </a:lnTo>
                  <a:lnTo>
                    <a:pt x="61419" y="188526"/>
                  </a:lnTo>
                  <a:lnTo>
                    <a:pt x="60648" y="185020"/>
                  </a:lnTo>
                  <a:lnTo>
                    <a:pt x="56029" y="179243"/>
                  </a:lnTo>
                  <a:lnTo>
                    <a:pt x="52116" y="178126"/>
                  </a:lnTo>
                  <a:lnTo>
                    <a:pt x="42124" y="178766"/>
                  </a:lnTo>
                  <a:lnTo>
                    <a:pt x="21228" y="189835"/>
                  </a:lnTo>
                  <a:lnTo>
                    <a:pt x="9111" y="204431"/>
                  </a:lnTo>
                  <a:lnTo>
                    <a:pt x="3904" y="213263"/>
                  </a:lnTo>
                  <a:lnTo>
                    <a:pt x="0" y="230601"/>
                  </a:lnTo>
                  <a:lnTo>
                    <a:pt x="1323" y="247009"/>
                  </a:lnTo>
                  <a:lnTo>
                    <a:pt x="6613" y="261356"/>
                  </a:lnTo>
                  <a:lnTo>
                    <a:pt x="15551" y="271026"/>
                  </a:lnTo>
                  <a:lnTo>
                    <a:pt x="20897" y="274592"/>
                  </a:lnTo>
                  <a:lnTo>
                    <a:pt x="52018" y="279611"/>
                  </a:lnTo>
                  <a:lnTo>
                    <a:pt x="92520" y="270986"/>
                  </a:lnTo>
                  <a:lnTo>
                    <a:pt x="129058" y="255024"/>
                  </a:lnTo>
                  <a:lnTo>
                    <a:pt x="158855" y="230148"/>
                  </a:lnTo>
                  <a:lnTo>
                    <a:pt x="175445" y="207176"/>
                  </a:lnTo>
                  <a:lnTo>
                    <a:pt x="178312" y="195440"/>
                  </a:lnTo>
                  <a:lnTo>
                    <a:pt x="178088" y="190335"/>
                  </a:lnTo>
                  <a:lnTo>
                    <a:pt x="176528" y="186226"/>
                  </a:lnTo>
                  <a:lnTo>
                    <a:pt x="171031" y="179779"/>
                  </a:lnTo>
                  <a:lnTo>
                    <a:pt x="166178" y="179189"/>
                  </a:lnTo>
                  <a:lnTo>
                    <a:pt x="153262" y="182296"/>
                  </a:lnTo>
                  <a:lnTo>
                    <a:pt x="133493" y="195350"/>
                  </a:lnTo>
                  <a:lnTo>
                    <a:pt x="124388" y="210410"/>
                  </a:lnTo>
                  <a:lnTo>
                    <a:pt x="112795" y="248823"/>
                  </a:lnTo>
                  <a:lnTo>
                    <a:pt x="112644" y="273152"/>
                  </a:lnTo>
                  <a:lnTo>
                    <a:pt x="117239" y="283324"/>
                  </a:lnTo>
                  <a:lnTo>
                    <a:pt x="120440" y="287024"/>
                  </a:lnTo>
                  <a:lnTo>
                    <a:pt x="124690" y="288080"/>
                  </a:lnTo>
                  <a:lnTo>
                    <a:pt x="135057" y="285490"/>
                  </a:lnTo>
                  <a:lnTo>
                    <a:pt x="175857" y="250828"/>
                  </a:lnTo>
                  <a:lnTo>
                    <a:pt x="196603" y="227071"/>
                  </a:lnTo>
                  <a:lnTo>
                    <a:pt x="219478" y="180551"/>
                  </a:lnTo>
                  <a:lnTo>
                    <a:pt x="230573" y="142684"/>
                  </a:lnTo>
                  <a:lnTo>
                    <a:pt x="240207" y="102337"/>
                  </a:lnTo>
                  <a:lnTo>
                    <a:pt x="247076" y="63708"/>
                  </a:lnTo>
                  <a:lnTo>
                    <a:pt x="247777" y="32428"/>
                  </a:lnTo>
                  <a:lnTo>
                    <a:pt x="241974" y="11941"/>
                  </a:lnTo>
                  <a:lnTo>
                    <a:pt x="237462" y="4502"/>
                  </a:lnTo>
                  <a:lnTo>
                    <a:pt x="233044" y="954"/>
                  </a:lnTo>
                  <a:lnTo>
                    <a:pt x="228688" y="0"/>
                  </a:lnTo>
                  <a:lnTo>
                    <a:pt x="224372" y="775"/>
                  </a:lnTo>
                  <a:lnTo>
                    <a:pt x="220790" y="5525"/>
                  </a:lnTo>
                  <a:lnTo>
                    <a:pt x="214928" y="22092"/>
                  </a:lnTo>
                  <a:lnTo>
                    <a:pt x="211031" y="65332"/>
                  </a:lnTo>
                  <a:lnTo>
                    <a:pt x="212001" y="100178"/>
                  </a:lnTo>
                  <a:lnTo>
                    <a:pt x="213373" y="136832"/>
                  </a:lnTo>
                  <a:lnTo>
                    <a:pt x="211631" y="174289"/>
                  </a:lnTo>
                  <a:lnTo>
                    <a:pt x="210055" y="220965"/>
                  </a:lnTo>
                  <a:lnTo>
                    <a:pt x="214591" y="258042"/>
                  </a:lnTo>
                  <a:lnTo>
                    <a:pt x="222091" y="275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47">
              <a:extLst>
                <a:ext uri="{FF2B5EF4-FFF2-40B4-BE49-F238E27FC236}">
                  <a16:creationId xmlns:a16="http://schemas.microsoft.com/office/drawing/2014/main" xmlns="" id="{D24493A6-CEDD-4BEE-9E65-91FD8F30C75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114966" y="3056900"/>
              <a:ext cx="47835" cy="141030"/>
            </a:xfrm>
            <a:custGeom>
              <a:avLst/>
              <a:gdLst/>
              <a:ahLst/>
              <a:cxnLst/>
              <a:rect l="0" t="0" r="0" b="0"/>
              <a:pathLst>
                <a:path w="47835" h="141030">
                  <a:moveTo>
                    <a:pt x="47834" y="29200"/>
                  </a:moveTo>
                  <a:lnTo>
                    <a:pt x="47834" y="29200"/>
                  </a:lnTo>
                  <a:lnTo>
                    <a:pt x="47834" y="19087"/>
                  </a:lnTo>
                  <a:lnTo>
                    <a:pt x="44071" y="10359"/>
                  </a:lnTo>
                  <a:lnTo>
                    <a:pt x="41092" y="6056"/>
                  </a:lnTo>
                  <a:lnTo>
                    <a:pt x="36284" y="3187"/>
                  </a:lnTo>
                  <a:lnTo>
                    <a:pt x="23415" y="0"/>
                  </a:lnTo>
                  <a:lnTo>
                    <a:pt x="17443" y="561"/>
                  </a:lnTo>
                  <a:lnTo>
                    <a:pt x="7045" y="4948"/>
                  </a:lnTo>
                  <a:lnTo>
                    <a:pt x="3708" y="8799"/>
                  </a:lnTo>
                  <a:lnTo>
                    <a:pt x="0" y="18721"/>
                  </a:lnTo>
                  <a:lnTo>
                    <a:pt x="2114" y="30187"/>
                  </a:lnTo>
                  <a:lnTo>
                    <a:pt x="20998" y="74294"/>
                  </a:lnTo>
                  <a:lnTo>
                    <a:pt x="27246" y="104273"/>
                  </a:lnTo>
                  <a:lnTo>
                    <a:pt x="24956" y="120745"/>
                  </a:lnTo>
                  <a:lnTo>
                    <a:pt x="17910" y="130094"/>
                  </a:lnTo>
                  <a:lnTo>
                    <a:pt x="5806" y="139528"/>
                  </a:lnTo>
                  <a:lnTo>
                    <a:pt x="2882" y="140852"/>
                  </a:lnTo>
                  <a:lnTo>
                    <a:pt x="1638" y="141029"/>
                  </a:lnTo>
                  <a:lnTo>
                    <a:pt x="1514" y="140442"/>
                  </a:lnTo>
                  <a:lnTo>
                    <a:pt x="3384" y="13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48">
              <a:extLst>
                <a:ext uri="{FF2B5EF4-FFF2-40B4-BE49-F238E27FC236}">
                  <a16:creationId xmlns:a16="http://schemas.microsoft.com/office/drawing/2014/main" xmlns="" id="{9CA6D456-D3F0-4217-A69E-2826743BFCB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955296" y="3078374"/>
              <a:ext cx="137655" cy="94263"/>
            </a:xfrm>
            <a:custGeom>
              <a:avLst/>
              <a:gdLst/>
              <a:ahLst/>
              <a:cxnLst/>
              <a:rect l="0" t="0" r="0" b="0"/>
              <a:pathLst>
                <a:path w="137655" h="94263">
                  <a:moveTo>
                    <a:pt x="93204" y="33126"/>
                  </a:moveTo>
                  <a:lnTo>
                    <a:pt x="93204" y="33126"/>
                  </a:lnTo>
                  <a:lnTo>
                    <a:pt x="88135" y="27351"/>
                  </a:lnTo>
                  <a:lnTo>
                    <a:pt x="80961" y="17225"/>
                  </a:lnTo>
                  <a:lnTo>
                    <a:pt x="57698" y="371"/>
                  </a:lnTo>
                  <a:lnTo>
                    <a:pt x="51895" y="0"/>
                  </a:lnTo>
                  <a:lnTo>
                    <a:pt x="37919" y="3351"/>
                  </a:lnTo>
                  <a:lnTo>
                    <a:pt x="24183" y="15189"/>
                  </a:lnTo>
                  <a:lnTo>
                    <a:pt x="12433" y="31504"/>
                  </a:lnTo>
                  <a:lnTo>
                    <a:pt x="2558" y="56556"/>
                  </a:lnTo>
                  <a:lnTo>
                    <a:pt x="0" y="73408"/>
                  </a:lnTo>
                  <a:lnTo>
                    <a:pt x="729" y="79736"/>
                  </a:lnTo>
                  <a:lnTo>
                    <a:pt x="5302" y="88649"/>
                  </a:lnTo>
                  <a:lnTo>
                    <a:pt x="9202" y="91308"/>
                  </a:lnTo>
                  <a:lnTo>
                    <a:pt x="19181" y="94262"/>
                  </a:lnTo>
                  <a:lnTo>
                    <a:pt x="30671" y="91813"/>
                  </a:lnTo>
                  <a:lnTo>
                    <a:pt x="42128" y="85314"/>
                  </a:lnTo>
                  <a:lnTo>
                    <a:pt x="64641" y="62585"/>
                  </a:lnTo>
                  <a:lnTo>
                    <a:pt x="69455" y="60330"/>
                  </a:lnTo>
                  <a:lnTo>
                    <a:pt x="71727" y="61139"/>
                  </a:lnTo>
                  <a:lnTo>
                    <a:pt x="79000" y="69727"/>
                  </a:lnTo>
                  <a:lnTo>
                    <a:pt x="94425" y="90523"/>
                  </a:lnTo>
                  <a:lnTo>
                    <a:pt x="108564" y="92032"/>
                  </a:lnTo>
                  <a:lnTo>
                    <a:pt x="137654" y="9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49">
              <a:extLst>
                <a:ext uri="{FF2B5EF4-FFF2-40B4-BE49-F238E27FC236}">
                  <a16:creationId xmlns:a16="http://schemas.microsoft.com/office/drawing/2014/main" xmlns="" id="{FA6A5FD5-4B98-4854-92D2-FCE116976CB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917841" y="299085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5287"/>
                  </a:lnTo>
                  <a:lnTo>
                    <a:pt x="0" y="1160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50">
              <a:extLst>
                <a:ext uri="{FF2B5EF4-FFF2-40B4-BE49-F238E27FC236}">
                  <a16:creationId xmlns:a16="http://schemas.microsoft.com/office/drawing/2014/main" xmlns="" id="{E9ECDF6C-EE42-4CF0-B161-11F8A8421F6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896100" y="30988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205" y="15697"/>
                  </a:lnTo>
                  <a:lnTo>
                    <a:pt x="5728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851">
              <a:extLst>
                <a:ext uri="{FF2B5EF4-FFF2-40B4-BE49-F238E27FC236}">
                  <a16:creationId xmlns:a16="http://schemas.microsoft.com/office/drawing/2014/main" xmlns="" id="{BDDF0F02-5891-4A91-9467-C570AD8F325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709888" y="2891898"/>
              <a:ext cx="98385" cy="327553"/>
            </a:xfrm>
            <a:custGeom>
              <a:avLst/>
              <a:gdLst/>
              <a:ahLst/>
              <a:cxnLst/>
              <a:rect l="0" t="0" r="0" b="0"/>
              <a:pathLst>
                <a:path w="98385" h="327553">
                  <a:moveTo>
                    <a:pt x="33812" y="16402"/>
                  </a:moveTo>
                  <a:lnTo>
                    <a:pt x="33812" y="16402"/>
                  </a:lnTo>
                  <a:lnTo>
                    <a:pt x="33812" y="0"/>
                  </a:lnTo>
                  <a:lnTo>
                    <a:pt x="38837" y="46671"/>
                  </a:lnTo>
                  <a:lnTo>
                    <a:pt x="38162" y="84183"/>
                  </a:lnTo>
                  <a:lnTo>
                    <a:pt x="33159" y="129077"/>
                  </a:lnTo>
                  <a:lnTo>
                    <a:pt x="26231" y="175370"/>
                  </a:lnTo>
                  <a:lnTo>
                    <a:pt x="18448" y="220405"/>
                  </a:lnTo>
                  <a:lnTo>
                    <a:pt x="10286" y="261586"/>
                  </a:lnTo>
                  <a:lnTo>
                    <a:pt x="0" y="303099"/>
                  </a:lnTo>
                  <a:lnTo>
                    <a:pt x="688" y="302784"/>
                  </a:lnTo>
                  <a:lnTo>
                    <a:pt x="10670" y="262053"/>
                  </a:lnTo>
                  <a:lnTo>
                    <a:pt x="19999" y="234941"/>
                  </a:lnTo>
                  <a:lnTo>
                    <a:pt x="54578" y="188008"/>
                  </a:lnTo>
                  <a:lnTo>
                    <a:pt x="64443" y="180866"/>
                  </a:lnTo>
                  <a:lnTo>
                    <a:pt x="69049" y="178960"/>
                  </a:lnTo>
                  <a:lnTo>
                    <a:pt x="74237" y="179103"/>
                  </a:lnTo>
                  <a:lnTo>
                    <a:pt x="85645" y="183023"/>
                  </a:lnTo>
                  <a:lnTo>
                    <a:pt x="90240" y="188160"/>
                  </a:lnTo>
                  <a:lnTo>
                    <a:pt x="97227" y="203276"/>
                  </a:lnTo>
                  <a:lnTo>
                    <a:pt x="98384" y="231619"/>
                  </a:lnTo>
                  <a:lnTo>
                    <a:pt x="90888" y="262360"/>
                  </a:lnTo>
                  <a:lnTo>
                    <a:pt x="69616" y="293811"/>
                  </a:lnTo>
                  <a:lnTo>
                    <a:pt x="44342" y="318730"/>
                  </a:lnTo>
                  <a:lnTo>
                    <a:pt x="33083" y="325278"/>
                  </a:lnTo>
                  <a:lnTo>
                    <a:pt x="21112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852">
              <a:extLst>
                <a:ext uri="{FF2B5EF4-FFF2-40B4-BE49-F238E27FC236}">
                  <a16:creationId xmlns:a16="http://schemas.microsoft.com/office/drawing/2014/main" xmlns="" id="{3D7B2506-1ED3-4C3F-90E8-8A64479C095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562002" y="3069449"/>
              <a:ext cx="80099" cy="111902"/>
            </a:xfrm>
            <a:custGeom>
              <a:avLst/>
              <a:gdLst/>
              <a:ahLst/>
              <a:cxnLst/>
              <a:rect l="0" t="0" r="0" b="0"/>
              <a:pathLst>
                <a:path w="80099" h="111902">
                  <a:moveTo>
                    <a:pt x="10248" y="29351"/>
                  </a:moveTo>
                  <a:lnTo>
                    <a:pt x="10248" y="29351"/>
                  </a:lnTo>
                  <a:lnTo>
                    <a:pt x="3506" y="19238"/>
                  </a:lnTo>
                  <a:lnTo>
                    <a:pt x="2225" y="15554"/>
                  </a:lnTo>
                  <a:lnTo>
                    <a:pt x="2078" y="12392"/>
                  </a:lnTo>
                  <a:lnTo>
                    <a:pt x="2684" y="9578"/>
                  </a:lnTo>
                  <a:lnTo>
                    <a:pt x="2383" y="7702"/>
                  </a:lnTo>
                  <a:lnTo>
                    <a:pt x="1477" y="6452"/>
                  </a:lnTo>
                  <a:lnTo>
                    <a:pt x="167" y="5618"/>
                  </a:lnTo>
                  <a:lnTo>
                    <a:pt x="0" y="7179"/>
                  </a:lnTo>
                  <a:lnTo>
                    <a:pt x="4169" y="46681"/>
                  </a:lnTo>
                  <a:lnTo>
                    <a:pt x="6957" y="83234"/>
                  </a:lnTo>
                  <a:lnTo>
                    <a:pt x="5963" y="95633"/>
                  </a:lnTo>
                  <a:lnTo>
                    <a:pt x="6685" y="98938"/>
                  </a:lnTo>
                  <a:lnTo>
                    <a:pt x="7874" y="101143"/>
                  </a:lnTo>
                  <a:lnTo>
                    <a:pt x="8664" y="101201"/>
                  </a:lnTo>
                  <a:lnTo>
                    <a:pt x="18944" y="58927"/>
                  </a:lnTo>
                  <a:lnTo>
                    <a:pt x="37365" y="21709"/>
                  </a:lnTo>
                  <a:lnTo>
                    <a:pt x="51835" y="2471"/>
                  </a:lnTo>
                  <a:lnTo>
                    <a:pt x="55612" y="142"/>
                  </a:lnTo>
                  <a:lnTo>
                    <a:pt x="58835" y="0"/>
                  </a:lnTo>
                  <a:lnTo>
                    <a:pt x="61689" y="1318"/>
                  </a:lnTo>
                  <a:lnTo>
                    <a:pt x="72448" y="16654"/>
                  </a:lnTo>
                  <a:lnTo>
                    <a:pt x="77831" y="42444"/>
                  </a:lnTo>
                  <a:lnTo>
                    <a:pt x="79800" y="89418"/>
                  </a:lnTo>
                  <a:lnTo>
                    <a:pt x="80098" y="11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53">
              <a:extLst>
                <a:ext uri="{FF2B5EF4-FFF2-40B4-BE49-F238E27FC236}">
                  <a16:creationId xmlns:a16="http://schemas.microsoft.com/office/drawing/2014/main" xmlns="" id="{BFCBC51C-8C5C-4DC5-A6E2-5E318585BDF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358423" y="3048261"/>
              <a:ext cx="156678" cy="147580"/>
            </a:xfrm>
            <a:custGeom>
              <a:avLst/>
              <a:gdLst/>
              <a:ahLst/>
              <a:cxnLst/>
              <a:rect l="0" t="0" r="0" b="0"/>
              <a:pathLst>
                <a:path w="156678" h="147580">
                  <a:moveTo>
                    <a:pt x="23327" y="6089"/>
                  </a:moveTo>
                  <a:lnTo>
                    <a:pt x="23327" y="6089"/>
                  </a:lnTo>
                  <a:lnTo>
                    <a:pt x="23327" y="622"/>
                  </a:lnTo>
                  <a:lnTo>
                    <a:pt x="22622" y="327"/>
                  </a:lnTo>
                  <a:lnTo>
                    <a:pt x="19956" y="0"/>
                  </a:lnTo>
                  <a:lnTo>
                    <a:pt x="18963" y="1324"/>
                  </a:lnTo>
                  <a:lnTo>
                    <a:pt x="4846" y="45180"/>
                  </a:lnTo>
                  <a:lnTo>
                    <a:pt x="0" y="89384"/>
                  </a:lnTo>
                  <a:lnTo>
                    <a:pt x="4108" y="120688"/>
                  </a:lnTo>
                  <a:lnTo>
                    <a:pt x="10316" y="136750"/>
                  </a:lnTo>
                  <a:lnTo>
                    <a:pt x="13947" y="141880"/>
                  </a:lnTo>
                  <a:lnTo>
                    <a:pt x="21745" y="147579"/>
                  </a:lnTo>
                  <a:lnTo>
                    <a:pt x="33678" y="146349"/>
                  </a:lnTo>
                  <a:lnTo>
                    <a:pt x="40811" y="144046"/>
                  </a:lnTo>
                  <a:lnTo>
                    <a:pt x="64334" y="123949"/>
                  </a:lnTo>
                  <a:lnTo>
                    <a:pt x="82437" y="92281"/>
                  </a:lnTo>
                  <a:lnTo>
                    <a:pt x="95420" y="50840"/>
                  </a:lnTo>
                  <a:lnTo>
                    <a:pt x="98986" y="28803"/>
                  </a:lnTo>
                  <a:lnTo>
                    <a:pt x="116101" y="73748"/>
                  </a:lnTo>
                  <a:lnTo>
                    <a:pt x="132426" y="101944"/>
                  </a:lnTo>
                  <a:lnTo>
                    <a:pt x="156677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824">
            <a:extLst>
              <a:ext uri="{FF2B5EF4-FFF2-40B4-BE49-F238E27FC236}">
                <a16:creationId xmlns:a16="http://schemas.microsoft.com/office/drawing/2014/main" xmlns="" id="{5F3EB832-F57B-4E9A-BFF6-598420B374E9}"/>
              </a:ext>
            </a:extLst>
          </p:cNvPr>
          <p:cNvGrpSpPr/>
          <p:nvPr/>
        </p:nvGrpSpPr>
        <p:grpSpPr>
          <a:xfrm>
            <a:off x="8020050" y="2981466"/>
            <a:ext cx="888120" cy="266784"/>
            <a:chOff x="8020050" y="2981466"/>
            <a:chExt cx="888120" cy="266784"/>
          </a:xfrm>
        </p:grpSpPr>
        <p:sp>
          <p:nvSpPr>
            <p:cNvPr id="172" name="SMARTInkShape-3854">
              <a:extLst>
                <a:ext uri="{FF2B5EF4-FFF2-40B4-BE49-F238E27FC236}">
                  <a16:creationId xmlns:a16="http://schemas.microsoft.com/office/drawing/2014/main" xmlns="" id="{E78E3E1A-AD72-49A6-BD5B-FE15DA966CC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568224" y="2981466"/>
              <a:ext cx="339946" cy="266784"/>
            </a:xfrm>
            <a:custGeom>
              <a:avLst/>
              <a:gdLst/>
              <a:ahLst/>
              <a:cxnLst/>
              <a:rect l="0" t="0" r="0" b="0"/>
              <a:pathLst>
                <a:path w="339946" h="266784">
                  <a:moveTo>
                    <a:pt x="67776" y="155434"/>
                  </a:moveTo>
                  <a:lnTo>
                    <a:pt x="67776" y="155434"/>
                  </a:lnTo>
                  <a:lnTo>
                    <a:pt x="67776" y="141129"/>
                  </a:lnTo>
                  <a:lnTo>
                    <a:pt x="73243" y="122495"/>
                  </a:lnTo>
                  <a:lnTo>
                    <a:pt x="72832" y="120775"/>
                  </a:lnTo>
                  <a:lnTo>
                    <a:pt x="71852" y="119627"/>
                  </a:lnTo>
                  <a:lnTo>
                    <a:pt x="70493" y="118863"/>
                  </a:lnTo>
                  <a:lnTo>
                    <a:pt x="63340" y="121776"/>
                  </a:lnTo>
                  <a:lnTo>
                    <a:pt x="45530" y="135113"/>
                  </a:lnTo>
                  <a:lnTo>
                    <a:pt x="17598" y="168275"/>
                  </a:lnTo>
                  <a:lnTo>
                    <a:pt x="4852" y="201807"/>
                  </a:lnTo>
                  <a:lnTo>
                    <a:pt x="0" y="240219"/>
                  </a:lnTo>
                  <a:lnTo>
                    <a:pt x="1905" y="255205"/>
                  </a:lnTo>
                  <a:lnTo>
                    <a:pt x="4106" y="260049"/>
                  </a:lnTo>
                  <a:lnTo>
                    <a:pt x="6985" y="263276"/>
                  </a:lnTo>
                  <a:lnTo>
                    <a:pt x="10315" y="265429"/>
                  </a:lnTo>
                  <a:lnTo>
                    <a:pt x="14652" y="265453"/>
                  </a:lnTo>
                  <a:lnTo>
                    <a:pt x="25116" y="261717"/>
                  </a:lnTo>
                  <a:lnTo>
                    <a:pt x="42906" y="241567"/>
                  </a:lnTo>
                  <a:lnTo>
                    <a:pt x="64954" y="206512"/>
                  </a:lnTo>
                  <a:lnTo>
                    <a:pt x="79222" y="175313"/>
                  </a:lnTo>
                  <a:lnTo>
                    <a:pt x="91913" y="139575"/>
                  </a:lnTo>
                  <a:lnTo>
                    <a:pt x="102257" y="100173"/>
                  </a:lnTo>
                  <a:lnTo>
                    <a:pt x="107795" y="66668"/>
                  </a:lnTo>
                  <a:lnTo>
                    <a:pt x="108845" y="40488"/>
                  </a:lnTo>
                  <a:lnTo>
                    <a:pt x="104609" y="24149"/>
                  </a:lnTo>
                  <a:lnTo>
                    <a:pt x="99903" y="15946"/>
                  </a:lnTo>
                  <a:lnTo>
                    <a:pt x="97661" y="13758"/>
                  </a:lnTo>
                  <a:lnTo>
                    <a:pt x="95460" y="14417"/>
                  </a:lnTo>
                  <a:lnTo>
                    <a:pt x="91133" y="20793"/>
                  </a:lnTo>
                  <a:lnTo>
                    <a:pt x="80485" y="65728"/>
                  </a:lnTo>
                  <a:lnTo>
                    <a:pt x="76010" y="104395"/>
                  </a:lnTo>
                  <a:lnTo>
                    <a:pt x="74684" y="142663"/>
                  </a:lnTo>
                  <a:lnTo>
                    <a:pt x="74236" y="186778"/>
                  </a:lnTo>
                  <a:lnTo>
                    <a:pt x="77530" y="207211"/>
                  </a:lnTo>
                  <a:lnTo>
                    <a:pt x="82929" y="215605"/>
                  </a:lnTo>
                  <a:lnTo>
                    <a:pt x="86345" y="218831"/>
                  </a:lnTo>
                  <a:lnTo>
                    <a:pt x="95784" y="222416"/>
                  </a:lnTo>
                  <a:lnTo>
                    <a:pt x="101265" y="223372"/>
                  </a:lnTo>
                  <a:lnTo>
                    <a:pt x="114880" y="218790"/>
                  </a:lnTo>
                  <a:lnTo>
                    <a:pt x="128927" y="209698"/>
                  </a:lnTo>
                  <a:lnTo>
                    <a:pt x="153972" y="183825"/>
                  </a:lnTo>
                  <a:lnTo>
                    <a:pt x="159002" y="172991"/>
                  </a:lnTo>
                  <a:lnTo>
                    <a:pt x="160532" y="161826"/>
                  </a:lnTo>
                  <a:lnTo>
                    <a:pt x="158860" y="152160"/>
                  </a:lnTo>
                  <a:lnTo>
                    <a:pt x="157426" y="149018"/>
                  </a:lnTo>
                  <a:lnTo>
                    <a:pt x="155765" y="146923"/>
                  </a:lnTo>
                  <a:lnTo>
                    <a:pt x="153952" y="145527"/>
                  </a:lnTo>
                  <a:lnTo>
                    <a:pt x="151332" y="146007"/>
                  </a:lnTo>
                  <a:lnTo>
                    <a:pt x="144658" y="150303"/>
                  </a:lnTo>
                  <a:lnTo>
                    <a:pt x="138870" y="160679"/>
                  </a:lnTo>
                  <a:lnTo>
                    <a:pt x="133526" y="180507"/>
                  </a:lnTo>
                  <a:lnTo>
                    <a:pt x="131720" y="209541"/>
                  </a:lnTo>
                  <a:lnTo>
                    <a:pt x="135236" y="222050"/>
                  </a:lnTo>
                  <a:lnTo>
                    <a:pt x="138149" y="227361"/>
                  </a:lnTo>
                  <a:lnTo>
                    <a:pt x="147031" y="235144"/>
                  </a:lnTo>
                  <a:lnTo>
                    <a:pt x="158739" y="240250"/>
                  </a:lnTo>
                  <a:lnTo>
                    <a:pt x="181198" y="242418"/>
                  </a:lnTo>
                  <a:lnTo>
                    <a:pt x="205726" y="238200"/>
                  </a:lnTo>
                  <a:lnTo>
                    <a:pt x="229456" y="227621"/>
                  </a:lnTo>
                  <a:lnTo>
                    <a:pt x="250832" y="205441"/>
                  </a:lnTo>
                  <a:lnTo>
                    <a:pt x="258495" y="193887"/>
                  </a:lnTo>
                  <a:lnTo>
                    <a:pt x="263414" y="176854"/>
                  </a:lnTo>
                  <a:lnTo>
                    <a:pt x="263818" y="173947"/>
                  </a:lnTo>
                  <a:lnTo>
                    <a:pt x="262677" y="172009"/>
                  </a:lnTo>
                  <a:lnTo>
                    <a:pt x="260505" y="170717"/>
                  </a:lnTo>
                  <a:lnTo>
                    <a:pt x="257644" y="169856"/>
                  </a:lnTo>
                  <a:lnTo>
                    <a:pt x="250704" y="170781"/>
                  </a:lnTo>
                  <a:lnTo>
                    <a:pt x="246877" y="172015"/>
                  </a:lnTo>
                  <a:lnTo>
                    <a:pt x="238864" y="179031"/>
                  </a:lnTo>
                  <a:lnTo>
                    <a:pt x="228300" y="194881"/>
                  </a:lnTo>
                  <a:lnTo>
                    <a:pt x="223786" y="207538"/>
                  </a:lnTo>
                  <a:lnTo>
                    <a:pt x="216834" y="249443"/>
                  </a:lnTo>
                  <a:lnTo>
                    <a:pt x="218220" y="259775"/>
                  </a:lnTo>
                  <a:lnTo>
                    <a:pt x="220988" y="263095"/>
                  </a:lnTo>
                  <a:lnTo>
                    <a:pt x="229709" y="266783"/>
                  </a:lnTo>
                  <a:lnTo>
                    <a:pt x="234998" y="264944"/>
                  </a:lnTo>
                  <a:lnTo>
                    <a:pt x="253260" y="248167"/>
                  </a:lnTo>
                  <a:lnTo>
                    <a:pt x="284358" y="205606"/>
                  </a:lnTo>
                  <a:lnTo>
                    <a:pt x="300912" y="174911"/>
                  </a:lnTo>
                  <a:lnTo>
                    <a:pt x="317678" y="140101"/>
                  </a:lnTo>
                  <a:lnTo>
                    <a:pt x="330772" y="99701"/>
                  </a:lnTo>
                  <a:lnTo>
                    <a:pt x="339180" y="60108"/>
                  </a:lnTo>
                  <a:lnTo>
                    <a:pt x="339945" y="20807"/>
                  </a:lnTo>
                  <a:lnTo>
                    <a:pt x="337377" y="7876"/>
                  </a:lnTo>
                  <a:lnTo>
                    <a:pt x="333885" y="1658"/>
                  </a:lnTo>
                  <a:lnTo>
                    <a:pt x="331965" y="0"/>
                  </a:lnTo>
                  <a:lnTo>
                    <a:pt x="329274" y="2422"/>
                  </a:lnTo>
                  <a:lnTo>
                    <a:pt x="322522" y="14521"/>
                  </a:lnTo>
                  <a:lnTo>
                    <a:pt x="314157" y="47908"/>
                  </a:lnTo>
                  <a:lnTo>
                    <a:pt x="309453" y="78717"/>
                  </a:lnTo>
                  <a:lnTo>
                    <a:pt x="305715" y="112871"/>
                  </a:lnTo>
                  <a:lnTo>
                    <a:pt x="304054" y="146865"/>
                  </a:lnTo>
                  <a:lnTo>
                    <a:pt x="302988" y="193697"/>
                  </a:lnTo>
                  <a:lnTo>
                    <a:pt x="302842" y="209834"/>
                  </a:lnTo>
                  <a:lnTo>
                    <a:pt x="304214" y="215690"/>
                  </a:lnTo>
                  <a:lnTo>
                    <a:pt x="315426" y="23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55">
              <a:extLst>
                <a:ext uri="{FF2B5EF4-FFF2-40B4-BE49-F238E27FC236}">
                  <a16:creationId xmlns:a16="http://schemas.microsoft.com/office/drawing/2014/main" xmlns="" id="{93FAF31F-83FE-4EF9-9086-09793FE5823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534400" y="30607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16715" y="403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856">
              <a:extLst>
                <a:ext uri="{FF2B5EF4-FFF2-40B4-BE49-F238E27FC236}">
                  <a16:creationId xmlns:a16="http://schemas.microsoft.com/office/drawing/2014/main" xmlns="" id="{20E4A1DB-CF13-424C-B24F-D4F91EA6AE4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515350" y="31432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5" y="4484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857">
              <a:extLst>
                <a:ext uri="{FF2B5EF4-FFF2-40B4-BE49-F238E27FC236}">
                  <a16:creationId xmlns:a16="http://schemas.microsoft.com/office/drawing/2014/main" xmlns="" id="{BCDB75F6-9BED-4975-A555-0D10D5F7C17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411694" y="3093856"/>
              <a:ext cx="46507" cy="143969"/>
            </a:xfrm>
            <a:custGeom>
              <a:avLst/>
              <a:gdLst/>
              <a:ahLst/>
              <a:cxnLst/>
              <a:rect l="0" t="0" r="0" b="0"/>
              <a:pathLst>
                <a:path w="46507" h="143969">
                  <a:moveTo>
                    <a:pt x="46506" y="17644"/>
                  </a:moveTo>
                  <a:lnTo>
                    <a:pt x="46506" y="17644"/>
                  </a:lnTo>
                  <a:lnTo>
                    <a:pt x="43135" y="10902"/>
                  </a:lnTo>
                  <a:lnTo>
                    <a:pt x="37717" y="5711"/>
                  </a:lnTo>
                  <a:lnTo>
                    <a:pt x="30605" y="1757"/>
                  </a:lnTo>
                  <a:lnTo>
                    <a:pt x="22740" y="0"/>
                  </a:lnTo>
                  <a:lnTo>
                    <a:pt x="16423" y="1100"/>
                  </a:lnTo>
                  <a:lnTo>
                    <a:pt x="8899" y="5686"/>
                  </a:lnTo>
                  <a:lnTo>
                    <a:pt x="6619" y="7556"/>
                  </a:lnTo>
                  <a:lnTo>
                    <a:pt x="4083" y="17158"/>
                  </a:lnTo>
                  <a:lnTo>
                    <a:pt x="3662" y="30128"/>
                  </a:lnTo>
                  <a:lnTo>
                    <a:pt x="9948" y="74781"/>
                  </a:lnTo>
                  <a:lnTo>
                    <a:pt x="19898" y="105837"/>
                  </a:lnTo>
                  <a:lnTo>
                    <a:pt x="35067" y="126085"/>
                  </a:lnTo>
                  <a:lnTo>
                    <a:pt x="35352" y="129449"/>
                  </a:lnTo>
                  <a:lnTo>
                    <a:pt x="31905" y="136950"/>
                  </a:lnTo>
                  <a:lnTo>
                    <a:pt x="29011" y="139514"/>
                  </a:lnTo>
                  <a:lnTo>
                    <a:pt x="22032" y="142364"/>
                  </a:lnTo>
                  <a:lnTo>
                    <a:pt x="10169" y="143968"/>
                  </a:lnTo>
                  <a:lnTo>
                    <a:pt x="3781" y="142462"/>
                  </a:lnTo>
                  <a:lnTo>
                    <a:pt x="1088" y="141073"/>
                  </a:lnTo>
                  <a:lnTo>
                    <a:pt x="0" y="138735"/>
                  </a:lnTo>
                  <a:lnTo>
                    <a:pt x="2056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58">
              <a:extLst>
                <a:ext uri="{FF2B5EF4-FFF2-40B4-BE49-F238E27FC236}">
                  <a16:creationId xmlns:a16="http://schemas.microsoft.com/office/drawing/2014/main" xmlns="" id="{3DB76848-3D13-4002-A0C3-B38962F4C45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185150" y="314325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48808" y="223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859">
              <a:extLst>
                <a:ext uri="{FF2B5EF4-FFF2-40B4-BE49-F238E27FC236}">
                  <a16:creationId xmlns:a16="http://schemas.microsoft.com/office/drawing/2014/main" xmlns="" id="{39EE305A-A552-48DD-A27D-35B2DC29F79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020050" y="2992040"/>
              <a:ext cx="133351" cy="254701"/>
            </a:xfrm>
            <a:custGeom>
              <a:avLst/>
              <a:gdLst/>
              <a:ahLst/>
              <a:cxnLst/>
              <a:rect l="0" t="0" r="0" b="0"/>
              <a:pathLst>
                <a:path w="133351" h="254701">
                  <a:moveTo>
                    <a:pt x="133350" y="24210"/>
                  </a:moveTo>
                  <a:lnTo>
                    <a:pt x="133350" y="24210"/>
                  </a:lnTo>
                  <a:lnTo>
                    <a:pt x="133350" y="13275"/>
                  </a:lnTo>
                  <a:lnTo>
                    <a:pt x="129979" y="8662"/>
                  </a:lnTo>
                  <a:lnTo>
                    <a:pt x="124511" y="2827"/>
                  </a:lnTo>
                  <a:lnTo>
                    <a:pt x="120484" y="595"/>
                  </a:lnTo>
                  <a:lnTo>
                    <a:pt x="118423" y="0"/>
                  </a:lnTo>
                  <a:lnTo>
                    <a:pt x="115637" y="1720"/>
                  </a:lnTo>
                  <a:lnTo>
                    <a:pt x="76798" y="48122"/>
                  </a:lnTo>
                  <a:lnTo>
                    <a:pt x="55445" y="84682"/>
                  </a:lnTo>
                  <a:lnTo>
                    <a:pt x="35008" y="126794"/>
                  </a:lnTo>
                  <a:lnTo>
                    <a:pt x="23778" y="170551"/>
                  </a:lnTo>
                  <a:lnTo>
                    <a:pt x="22333" y="209152"/>
                  </a:lnTo>
                  <a:lnTo>
                    <a:pt x="25447" y="228468"/>
                  </a:lnTo>
                  <a:lnTo>
                    <a:pt x="31536" y="244108"/>
                  </a:lnTo>
                  <a:lnTo>
                    <a:pt x="36547" y="249125"/>
                  </a:lnTo>
                  <a:lnTo>
                    <a:pt x="49639" y="254700"/>
                  </a:lnTo>
                  <a:lnTo>
                    <a:pt x="62985" y="253415"/>
                  </a:lnTo>
                  <a:lnTo>
                    <a:pt x="75970" y="247434"/>
                  </a:lnTo>
                  <a:lnTo>
                    <a:pt x="88798" y="237720"/>
                  </a:lnTo>
                  <a:lnTo>
                    <a:pt x="97792" y="224467"/>
                  </a:lnTo>
                  <a:lnTo>
                    <a:pt x="101178" y="216981"/>
                  </a:lnTo>
                  <a:lnTo>
                    <a:pt x="102024" y="209874"/>
                  </a:lnTo>
                  <a:lnTo>
                    <a:pt x="99201" y="196333"/>
                  </a:lnTo>
                  <a:lnTo>
                    <a:pt x="86308" y="176809"/>
                  </a:lnTo>
                  <a:lnTo>
                    <a:pt x="71285" y="167761"/>
                  </a:lnTo>
                  <a:lnTo>
                    <a:pt x="44875" y="160583"/>
                  </a:lnTo>
                  <a:lnTo>
                    <a:pt x="29117" y="159609"/>
                  </a:lnTo>
                  <a:lnTo>
                    <a:pt x="17409" y="161528"/>
                  </a:lnTo>
                  <a:lnTo>
                    <a:pt x="9383" y="166614"/>
                  </a:lnTo>
                  <a:lnTo>
                    <a:pt x="0" y="176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825">
            <a:extLst>
              <a:ext uri="{FF2B5EF4-FFF2-40B4-BE49-F238E27FC236}">
                <a16:creationId xmlns:a16="http://schemas.microsoft.com/office/drawing/2014/main" xmlns="" id="{8B50F679-D715-4AD6-96A9-FAE21B160A00}"/>
              </a:ext>
            </a:extLst>
          </p:cNvPr>
          <p:cNvGrpSpPr/>
          <p:nvPr/>
        </p:nvGrpSpPr>
        <p:grpSpPr>
          <a:xfrm>
            <a:off x="9242899" y="3040375"/>
            <a:ext cx="567852" cy="350526"/>
            <a:chOff x="9242899" y="3040375"/>
            <a:chExt cx="567852" cy="350526"/>
          </a:xfrm>
        </p:grpSpPr>
        <p:sp>
          <p:nvSpPr>
            <p:cNvPr id="179" name="SMARTInkShape-3860">
              <a:extLst>
                <a:ext uri="{FF2B5EF4-FFF2-40B4-BE49-F238E27FC236}">
                  <a16:creationId xmlns:a16="http://schemas.microsoft.com/office/drawing/2014/main" xmlns="" id="{987080DC-D59B-422C-95ED-8AC8A7248B0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442450" y="3203091"/>
              <a:ext cx="6351" cy="98910"/>
            </a:xfrm>
            <a:custGeom>
              <a:avLst/>
              <a:gdLst/>
              <a:ahLst/>
              <a:cxnLst/>
              <a:rect l="0" t="0" r="0" b="0"/>
              <a:pathLst>
                <a:path w="6351" h="98910">
                  <a:moveTo>
                    <a:pt x="6350" y="3659"/>
                  </a:moveTo>
                  <a:lnTo>
                    <a:pt x="6350" y="3659"/>
                  </a:lnTo>
                  <a:lnTo>
                    <a:pt x="2979" y="288"/>
                  </a:lnTo>
                  <a:lnTo>
                    <a:pt x="1986" y="0"/>
                  </a:lnTo>
                  <a:lnTo>
                    <a:pt x="1324" y="515"/>
                  </a:lnTo>
                  <a:lnTo>
                    <a:pt x="883" y="1563"/>
                  </a:lnTo>
                  <a:lnTo>
                    <a:pt x="78" y="47667"/>
                  </a:lnTo>
                  <a:lnTo>
                    <a:pt x="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61">
              <a:extLst>
                <a:ext uri="{FF2B5EF4-FFF2-40B4-BE49-F238E27FC236}">
                  <a16:creationId xmlns:a16="http://schemas.microsoft.com/office/drawing/2014/main" xmlns="" id="{A2399A41-A229-48E2-AF02-DC2F447EA32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464780" y="3132479"/>
              <a:ext cx="15771" cy="29822"/>
            </a:xfrm>
            <a:custGeom>
              <a:avLst/>
              <a:gdLst/>
              <a:ahLst/>
              <a:cxnLst/>
              <a:rect l="0" t="0" r="0" b="0"/>
              <a:pathLst>
                <a:path w="15771" h="29822">
                  <a:moveTo>
                    <a:pt x="9420" y="29821"/>
                  </a:moveTo>
                  <a:lnTo>
                    <a:pt x="9420" y="29821"/>
                  </a:lnTo>
                  <a:lnTo>
                    <a:pt x="2513" y="7836"/>
                  </a:lnTo>
                  <a:lnTo>
                    <a:pt x="582" y="4581"/>
                  </a:lnTo>
                  <a:lnTo>
                    <a:pt x="0" y="2411"/>
                  </a:lnTo>
                  <a:lnTo>
                    <a:pt x="317" y="964"/>
                  </a:lnTo>
                  <a:lnTo>
                    <a:pt x="1235" y="0"/>
                  </a:lnTo>
                  <a:lnTo>
                    <a:pt x="3257" y="768"/>
                  </a:lnTo>
                  <a:lnTo>
                    <a:pt x="15770" y="10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62">
              <a:extLst>
                <a:ext uri="{FF2B5EF4-FFF2-40B4-BE49-F238E27FC236}">
                  <a16:creationId xmlns:a16="http://schemas.microsoft.com/office/drawing/2014/main" xmlns="" id="{96927617-6EFD-4B2C-9AE0-9DB55FA49B3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242899" y="3040375"/>
              <a:ext cx="136052" cy="280676"/>
            </a:xfrm>
            <a:custGeom>
              <a:avLst/>
              <a:gdLst/>
              <a:ahLst/>
              <a:cxnLst/>
              <a:rect l="0" t="0" r="0" b="0"/>
              <a:pathLst>
                <a:path w="136052" h="280676">
                  <a:moveTo>
                    <a:pt x="72551" y="198125"/>
                  </a:moveTo>
                  <a:lnTo>
                    <a:pt x="72551" y="198125"/>
                  </a:lnTo>
                  <a:lnTo>
                    <a:pt x="69180" y="194754"/>
                  </a:lnTo>
                  <a:lnTo>
                    <a:pt x="69407" y="187455"/>
                  </a:lnTo>
                  <a:lnTo>
                    <a:pt x="75795" y="164526"/>
                  </a:lnTo>
                  <a:lnTo>
                    <a:pt x="74463" y="155910"/>
                  </a:lnTo>
                  <a:lnTo>
                    <a:pt x="69638" y="149259"/>
                  </a:lnTo>
                  <a:lnTo>
                    <a:pt x="66375" y="146498"/>
                  </a:lnTo>
                  <a:lnTo>
                    <a:pt x="62084" y="145363"/>
                  </a:lnTo>
                  <a:lnTo>
                    <a:pt x="51671" y="145982"/>
                  </a:lnTo>
                  <a:lnTo>
                    <a:pt x="30537" y="160411"/>
                  </a:lnTo>
                  <a:lnTo>
                    <a:pt x="9773" y="185931"/>
                  </a:lnTo>
                  <a:lnTo>
                    <a:pt x="2316" y="207522"/>
                  </a:lnTo>
                  <a:lnTo>
                    <a:pt x="0" y="239714"/>
                  </a:lnTo>
                  <a:lnTo>
                    <a:pt x="900" y="249135"/>
                  </a:lnTo>
                  <a:lnTo>
                    <a:pt x="4323" y="256826"/>
                  </a:lnTo>
                  <a:lnTo>
                    <a:pt x="15651" y="269135"/>
                  </a:lnTo>
                  <a:lnTo>
                    <a:pt x="24035" y="271570"/>
                  </a:lnTo>
                  <a:lnTo>
                    <a:pt x="44638" y="270514"/>
                  </a:lnTo>
                  <a:lnTo>
                    <a:pt x="64143" y="261577"/>
                  </a:lnTo>
                  <a:lnTo>
                    <a:pt x="73295" y="255243"/>
                  </a:lnTo>
                  <a:lnTo>
                    <a:pt x="87228" y="235035"/>
                  </a:lnTo>
                  <a:lnTo>
                    <a:pt x="103005" y="192128"/>
                  </a:lnTo>
                  <a:lnTo>
                    <a:pt x="111486" y="155243"/>
                  </a:lnTo>
                  <a:lnTo>
                    <a:pt x="117607" y="110627"/>
                  </a:lnTo>
                  <a:lnTo>
                    <a:pt x="118917" y="71983"/>
                  </a:lnTo>
                  <a:lnTo>
                    <a:pt x="117568" y="28105"/>
                  </a:lnTo>
                  <a:lnTo>
                    <a:pt x="115841" y="9672"/>
                  </a:lnTo>
                  <a:lnTo>
                    <a:pt x="113405" y="4756"/>
                  </a:lnTo>
                  <a:lnTo>
                    <a:pt x="110370" y="1479"/>
                  </a:lnTo>
                  <a:lnTo>
                    <a:pt x="106935" y="0"/>
                  </a:lnTo>
                  <a:lnTo>
                    <a:pt x="99357" y="238"/>
                  </a:lnTo>
                  <a:lnTo>
                    <a:pt x="96771" y="4111"/>
                  </a:lnTo>
                  <a:lnTo>
                    <a:pt x="93133" y="29240"/>
                  </a:lnTo>
                  <a:lnTo>
                    <a:pt x="92760" y="75648"/>
                  </a:lnTo>
                  <a:lnTo>
                    <a:pt x="95173" y="111235"/>
                  </a:lnTo>
                  <a:lnTo>
                    <a:pt x="98598" y="146337"/>
                  </a:lnTo>
                  <a:lnTo>
                    <a:pt x="103177" y="180047"/>
                  </a:lnTo>
                  <a:lnTo>
                    <a:pt x="112983" y="225381"/>
                  </a:lnTo>
                  <a:lnTo>
                    <a:pt x="121376" y="258961"/>
                  </a:lnTo>
                  <a:lnTo>
                    <a:pt x="136051" y="28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63">
              <a:extLst>
                <a:ext uri="{FF2B5EF4-FFF2-40B4-BE49-F238E27FC236}">
                  <a16:creationId xmlns:a16="http://schemas.microsoft.com/office/drawing/2014/main" xmlns="" id="{A95E31E4-D68C-4ED0-9044-B148ED82EFB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489758" y="3185340"/>
              <a:ext cx="73343" cy="116661"/>
            </a:xfrm>
            <a:custGeom>
              <a:avLst/>
              <a:gdLst/>
              <a:ahLst/>
              <a:cxnLst/>
              <a:rect l="0" t="0" r="0" b="0"/>
              <a:pathLst>
                <a:path w="73343" h="116661">
                  <a:moveTo>
                    <a:pt x="73342" y="15060"/>
                  </a:moveTo>
                  <a:lnTo>
                    <a:pt x="73342" y="15060"/>
                  </a:lnTo>
                  <a:lnTo>
                    <a:pt x="69971" y="8318"/>
                  </a:lnTo>
                  <a:lnTo>
                    <a:pt x="62671" y="3127"/>
                  </a:lnTo>
                  <a:lnTo>
                    <a:pt x="57762" y="755"/>
                  </a:lnTo>
                  <a:lnTo>
                    <a:pt x="46661" y="0"/>
                  </a:lnTo>
                  <a:lnTo>
                    <a:pt x="40738" y="787"/>
                  </a:lnTo>
                  <a:lnTo>
                    <a:pt x="28512" y="7305"/>
                  </a:lnTo>
                  <a:lnTo>
                    <a:pt x="16728" y="17964"/>
                  </a:lnTo>
                  <a:lnTo>
                    <a:pt x="6787" y="32108"/>
                  </a:lnTo>
                  <a:lnTo>
                    <a:pt x="0" y="55938"/>
                  </a:lnTo>
                  <a:lnTo>
                    <a:pt x="2175" y="72504"/>
                  </a:lnTo>
                  <a:lnTo>
                    <a:pt x="4731" y="80872"/>
                  </a:lnTo>
                  <a:lnTo>
                    <a:pt x="15097" y="95816"/>
                  </a:lnTo>
                  <a:lnTo>
                    <a:pt x="21811" y="102764"/>
                  </a:lnTo>
                  <a:lnTo>
                    <a:pt x="38681" y="110484"/>
                  </a:lnTo>
                  <a:lnTo>
                    <a:pt x="66992" y="11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64">
              <a:extLst>
                <a:ext uri="{FF2B5EF4-FFF2-40B4-BE49-F238E27FC236}">
                  <a16:creationId xmlns:a16="http://schemas.microsoft.com/office/drawing/2014/main" xmlns="" id="{20609764-8BD2-420E-ABF0-AF275D6E116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636126" y="3185669"/>
              <a:ext cx="92075" cy="120697"/>
            </a:xfrm>
            <a:custGeom>
              <a:avLst/>
              <a:gdLst/>
              <a:ahLst/>
              <a:cxnLst/>
              <a:rect l="0" t="0" r="0" b="0"/>
              <a:pathLst>
                <a:path w="92075" h="120697">
                  <a:moveTo>
                    <a:pt x="22224" y="40131"/>
                  </a:moveTo>
                  <a:lnTo>
                    <a:pt x="22224" y="40131"/>
                  </a:lnTo>
                  <a:lnTo>
                    <a:pt x="10046" y="34042"/>
                  </a:lnTo>
                  <a:lnTo>
                    <a:pt x="21526" y="38842"/>
                  </a:lnTo>
                  <a:lnTo>
                    <a:pt x="37295" y="39876"/>
                  </a:lnTo>
                  <a:lnTo>
                    <a:pt x="41443" y="38550"/>
                  </a:lnTo>
                  <a:lnTo>
                    <a:pt x="58926" y="22432"/>
                  </a:lnTo>
                  <a:lnTo>
                    <a:pt x="63230" y="14391"/>
                  </a:lnTo>
                  <a:lnTo>
                    <a:pt x="64378" y="10271"/>
                  </a:lnTo>
                  <a:lnTo>
                    <a:pt x="63732" y="6819"/>
                  </a:lnTo>
                  <a:lnTo>
                    <a:pt x="59252" y="1102"/>
                  </a:lnTo>
                  <a:lnTo>
                    <a:pt x="55375" y="0"/>
                  </a:lnTo>
                  <a:lnTo>
                    <a:pt x="45425" y="658"/>
                  </a:lnTo>
                  <a:lnTo>
                    <a:pt x="33947" y="7065"/>
                  </a:lnTo>
                  <a:lnTo>
                    <a:pt x="9331" y="31796"/>
                  </a:lnTo>
                  <a:lnTo>
                    <a:pt x="2382" y="47480"/>
                  </a:lnTo>
                  <a:lnTo>
                    <a:pt x="0" y="64564"/>
                  </a:lnTo>
                  <a:lnTo>
                    <a:pt x="1293" y="83916"/>
                  </a:lnTo>
                  <a:lnTo>
                    <a:pt x="7981" y="98632"/>
                  </a:lnTo>
                  <a:lnTo>
                    <a:pt x="21767" y="112968"/>
                  </a:lnTo>
                  <a:lnTo>
                    <a:pt x="26152" y="116205"/>
                  </a:lnTo>
                  <a:lnTo>
                    <a:pt x="36670" y="119803"/>
                  </a:lnTo>
                  <a:lnTo>
                    <a:pt x="50515" y="120696"/>
                  </a:lnTo>
                  <a:lnTo>
                    <a:pt x="92074" y="116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65">
              <a:extLst>
                <a:ext uri="{FF2B5EF4-FFF2-40B4-BE49-F238E27FC236}">
                  <a16:creationId xmlns:a16="http://schemas.microsoft.com/office/drawing/2014/main" xmlns="" id="{93D78621-62B7-4341-852B-6BE2DDCC5A8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759950" y="33210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34194" y="2673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26">
            <a:extLst>
              <a:ext uri="{FF2B5EF4-FFF2-40B4-BE49-F238E27FC236}">
                <a16:creationId xmlns:a16="http://schemas.microsoft.com/office/drawing/2014/main" xmlns="" id="{21BC27FD-A508-4B73-8134-120CCECF4AA1}"/>
              </a:ext>
            </a:extLst>
          </p:cNvPr>
          <p:cNvGrpSpPr/>
          <p:nvPr/>
        </p:nvGrpSpPr>
        <p:grpSpPr>
          <a:xfrm>
            <a:off x="10166350" y="3086792"/>
            <a:ext cx="847523" cy="316809"/>
            <a:chOff x="10166350" y="3086792"/>
            <a:chExt cx="847523" cy="316809"/>
          </a:xfrm>
        </p:grpSpPr>
        <p:sp>
          <p:nvSpPr>
            <p:cNvPr id="186" name="SMARTInkShape-3866">
              <a:extLst>
                <a:ext uri="{FF2B5EF4-FFF2-40B4-BE49-F238E27FC236}">
                  <a16:creationId xmlns:a16="http://schemas.microsoft.com/office/drawing/2014/main" xmlns="" id="{BEF17563-CA1F-4EE9-90FC-AD9A65E4628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582991" y="3101273"/>
              <a:ext cx="430882" cy="264228"/>
            </a:xfrm>
            <a:custGeom>
              <a:avLst/>
              <a:gdLst/>
              <a:ahLst/>
              <a:cxnLst/>
              <a:rect l="0" t="0" r="0" b="0"/>
              <a:pathLst>
                <a:path w="430882" h="264228">
                  <a:moveTo>
                    <a:pt x="72309" y="219777"/>
                  </a:moveTo>
                  <a:lnTo>
                    <a:pt x="72309" y="219777"/>
                  </a:lnTo>
                  <a:lnTo>
                    <a:pt x="72308" y="216406"/>
                  </a:lnTo>
                  <a:lnTo>
                    <a:pt x="78071" y="191939"/>
                  </a:lnTo>
                  <a:lnTo>
                    <a:pt x="77779" y="179465"/>
                  </a:lnTo>
                  <a:lnTo>
                    <a:pt x="69798" y="158381"/>
                  </a:lnTo>
                  <a:lnTo>
                    <a:pt x="60355" y="145690"/>
                  </a:lnTo>
                  <a:lnTo>
                    <a:pt x="50767" y="140988"/>
                  </a:lnTo>
                  <a:lnTo>
                    <a:pt x="45247" y="139735"/>
                  </a:lnTo>
                  <a:lnTo>
                    <a:pt x="39451" y="141015"/>
                  </a:lnTo>
                  <a:lnTo>
                    <a:pt x="27366" y="148083"/>
                  </a:lnTo>
                  <a:lnTo>
                    <a:pt x="8662" y="170704"/>
                  </a:lnTo>
                  <a:lnTo>
                    <a:pt x="1689" y="191617"/>
                  </a:lnTo>
                  <a:lnTo>
                    <a:pt x="0" y="213611"/>
                  </a:lnTo>
                  <a:lnTo>
                    <a:pt x="3953" y="232794"/>
                  </a:lnTo>
                  <a:lnTo>
                    <a:pt x="14176" y="246964"/>
                  </a:lnTo>
                  <a:lnTo>
                    <a:pt x="20853" y="252718"/>
                  </a:lnTo>
                  <a:lnTo>
                    <a:pt x="28127" y="255849"/>
                  </a:lnTo>
                  <a:lnTo>
                    <a:pt x="43736" y="257446"/>
                  </a:lnTo>
                  <a:lnTo>
                    <a:pt x="58197" y="252041"/>
                  </a:lnTo>
                  <a:lnTo>
                    <a:pt x="65018" y="247636"/>
                  </a:lnTo>
                  <a:lnTo>
                    <a:pt x="74478" y="235216"/>
                  </a:lnTo>
                  <a:lnTo>
                    <a:pt x="81888" y="214239"/>
                  </a:lnTo>
                  <a:lnTo>
                    <a:pt x="84393" y="194929"/>
                  </a:lnTo>
                  <a:lnTo>
                    <a:pt x="83891" y="193334"/>
                  </a:lnTo>
                  <a:lnTo>
                    <a:pt x="82853" y="192976"/>
                  </a:lnTo>
                  <a:lnTo>
                    <a:pt x="81454" y="193443"/>
                  </a:lnTo>
                  <a:lnTo>
                    <a:pt x="79487" y="207584"/>
                  </a:lnTo>
                  <a:lnTo>
                    <a:pt x="82789" y="220002"/>
                  </a:lnTo>
                  <a:lnTo>
                    <a:pt x="93037" y="245222"/>
                  </a:lnTo>
                  <a:lnTo>
                    <a:pt x="96711" y="249440"/>
                  </a:lnTo>
                  <a:lnTo>
                    <a:pt x="106438" y="254127"/>
                  </a:lnTo>
                  <a:lnTo>
                    <a:pt x="115933" y="254329"/>
                  </a:lnTo>
                  <a:lnTo>
                    <a:pt x="120442" y="253395"/>
                  </a:lnTo>
                  <a:lnTo>
                    <a:pt x="133529" y="245338"/>
                  </a:lnTo>
                  <a:lnTo>
                    <a:pt x="146343" y="230643"/>
                  </a:lnTo>
                  <a:lnTo>
                    <a:pt x="168418" y="186652"/>
                  </a:lnTo>
                  <a:lnTo>
                    <a:pt x="173351" y="180360"/>
                  </a:lnTo>
                  <a:lnTo>
                    <a:pt x="176483" y="178269"/>
                  </a:lnTo>
                  <a:lnTo>
                    <a:pt x="176330" y="178700"/>
                  </a:lnTo>
                  <a:lnTo>
                    <a:pt x="175523" y="179692"/>
                  </a:lnTo>
                  <a:lnTo>
                    <a:pt x="162189" y="227268"/>
                  </a:lnTo>
                  <a:lnTo>
                    <a:pt x="155149" y="246220"/>
                  </a:lnTo>
                  <a:lnTo>
                    <a:pt x="152936" y="250106"/>
                  </a:lnTo>
                  <a:lnTo>
                    <a:pt x="152165" y="252696"/>
                  </a:lnTo>
                  <a:lnTo>
                    <a:pt x="152358" y="254423"/>
                  </a:lnTo>
                  <a:lnTo>
                    <a:pt x="153192" y="255574"/>
                  </a:lnTo>
                  <a:lnTo>
                    <a:pt x="153747" y="254225"/>
                  </a:lnTo>
                  <a:lnTo>
                    <a:pt x="161242" y="218768"/>
                  </a:lnTo>
                  <a:lnTo>
                    <a:pt x="179638" y="171992"/>
                  </a:lnTo>
                  <a:lnTo>
                    <a:pt x="193698" y="132256"/>
                  </a:lnTo>
                  <a:lnTo>
                    <a:pt x="196980" y="128269"/>
                  </a:lnTo>
                  <a:lnTo>
                    <a:pt x="200579" y="126316"/>
                  </a:lnTo>
                  <a:lnTo>
                    <a:pt x="204389" y="125720"/>
                  </a:lnTo>
                  <a:lnTo>
                    <a:pt x="208339" y="126733"/>
                  </a:lnTo>
                  <a:lnTo>
                    <a:pt x="216492" y="131622"/>
                  </a:lnTo>
                  <a:lnTo>
                    <a:pt x="222939" y="144144"/>
                  </a:lnTo>
                  <a:lnTo>
                    <a:pt x="226745" y="161467"/>
                  </a:lnTo>
                  <a:lnTo>
                    <a:pt x="221746" y="208344"/>
                  </a:lnTo>
                  <a:lnTo>
                    <a:pt x="215369" y="237117"/>
                  </a:lnTo>
                  <a:lnTo>
                    <a:pt x="216560" y="247710"/>
                  </a:lnTo>
                  <a:lnTo>
                    <a:pt x="217864" y="250393"/>
                  </a:lnTo>
                  <a:lnTo>
                    <a:pt x="219441" y="251477"/>
                  </a:lnTo>
                  <a:lnTo>
                    <a:pt x="230675" y="249631"/>
                  </a:lnTo>
                  <a:lnTo>
                    <a:pt x="276033" y="231753"/>
                  </a:lnTo>
                  <a:lnTo>
                    <a:pt x="309480" y="212029"/>
                  </a:lnTo>
                  <a:lnTo>
                    <a:pt x="331436" y="190592"/>
                  </a:lnTo>
                  <a:lnTo>
                    <a:pt x="344605" y="169737"/>
                  </a:lnTo>
                  <a:lnTo>
                    <a:pt x="346670" y="160378"/>
                  </a:lnTo>
                  <a:lnTo>
                    <a:pt x="346233" y="156894"/>
                  </a:lnTo>
                  <a:lnTo>
                    <a:pt x="343824" y="154572"/>
                  </a:lnTo>
                  <a:lnTo>
                    <a:pt x="335504" y="151991"/>
                  </a:lnTo>
                  <a:lnTo>
                    <a:pt x="330323" y="153420"/>
                  </a:lnTo>
                  <a:lnTo>
                    <a:pt x="318920" y="160651"/>
                  </a:lnTo>
                  <a:lnTo>
                    <a:pt x="297229" y="183365"/>
                  </a:lnTo>
                  <a:lnTo>
                    <a:pt x="283042" y="212438"/>
                  </a:lnTo>
                  <a:lnTo>
                    <a:pt x="277740" y="240023"/>
                  </a:lnTo>
                  <a:lnTo>
                    <a:pt x="278382" y="251823"/>
                  </a:lnTo>
                  <a:lnTo>
                    <a:pt x="279541" y="255958"/>
                  </a:lnTo>
                  <a:lnTo>
                    <a:pt x="283136" y="257303"/>
                  </a:lnTo>
                  <a:lnTo>
                    <a:pt x="294657" y="255035"/>
                  </a:lnTo>
                  <a:lnTo>
                    <a:pt x="320379" y="239082"/>
                  </a:lnTo>
                  <a:lnTo>
                    <a:pt x="360676" y="196152"/>
                  </a:lnTo>
                  <a:lnTo>
                    <a:pt x="381564" y="164121"/>
                  </a:lnTo>
                  <a:lnTo>
                    <a:pt x="398844" y="124956"/>
                  </a:lnTo>
                  <a:lnTo>
                    <a:pt x="413580" y="82385"/>
                  </a:lnTo>
                  <a:lnTo>
                    <a:pt x="427186" y="39945"/>
                  </a:lnTo>
                  <a:lnTo>
                    <a:pt x="430881" y="12617"/>
                  </a:lnTo>
                  <a:lnTo>
                    <a:pt x="429890" y="3353"/>
                  </a:lnTo>
                  <a:lnTo>
                    <a:pt x="426408" y="0"/>
                  </a:lnTo>
                  <a:lnTo>
                    <a:pt x="421263" y="587"/>
                  </a:lnTo>
                  <a:lnTo>
                    <a:pt x="415012" y="3800"/>
                  </a:lnTo>
                  <a:lnTo>
                    <a:pt x="392728" y="31919"/>
                  </a:lnTo>
                  <a:lnTo>
                    <a:pt x="378407" y="67140"/>
                  </a:lnTo>
                  <a:lnTo>
                    <a:pt x="366396" y="110310"/>
                  </a:lnTo>
                  <a:lnTo>
                    <a:pt x="358707" y="155368"/>
                  </a:lnTo>
                  <a:lnTo>
                    <a:pt x="356700" y="193738"/>
                  </a:lnTo>
                  <a:lnTo>
                    <a:pt x="359572" y="224431"/>
                  </a:lnTo>
                  <a:lnTo>
                    <a:pt x="377109" y="264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67">
              <a:extLst>
                <a:ext uri="{FF2B5EF4-FFF2-40B4-BE49-F238E27FC236}">
                  <a16:creationId xmlns:a16="http://schemas.microsoft.com/office/drawing/2014/main" xmlns="" id="{ED5D9D0E-2EA3-4030-B5DF-B50E012160B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166350" y="3086792"/>
              <a:ext cx="154140" cy="246157"/>
            </a:xfrm>
            <a:custGeom>
              <a:avLst/>
              <a:gdLst/>
              <a:ahLst/>
              <a:cxnLst/>
              <a:rect l="0" t="0" r="0" b="0"/>
              <a:pathLst>
                <a:path w="154140" h="246157">
                  <a:moveTo>
                    <a:pt x="0" y="113608"/>
                  </a:moveTo>
                  <a:lnTo>
                    <a:pt x="0" y="113608"/>
                  </a:lnTo>
                  <a:lnTo>
                    <a:pt x="0" y="102673"/>
                  </a:lnTo>
                  <a:lnTo>
                    <a:pt x="705" y="102085"/>
                  </a:lnTo>
                  <a:lnTo>
                    <a:pt x="3371" y="101431"/>
                  </a:lnTo>
                  <a:lnTo>
                    <a:pt x="6907" y="108666"/>
                  </a:lnTo>
                  <a:lnTo>
                    <a:pt x="10125" y="122701"/>
                  </a:lnTo>
                  <a:lnTo>
                    <a:pt x="14074" y="168085"/>
                  </a:lnTo>
                  <a:lnTo>
                    <a:pt x="17575" y="206185"/>
                  </a:lnTo>
                  <a:lnTo>
                    <a:pt x="18963" y="246156"/>
                  </a:lnTo>
                  <a:lnTo>
                    <a:pt x="25946" y="216723"/>
                  </a:lnTo>
                  <a:lnTo>
                    <a:pt x="33793" y="170031"/>
                  </a:lnTo>
                  <a:lnTo>
                    <a:pt x="42535" y="130218"/>
                  </a:lnTo>
                  <a:lnTo>
                    <a:pt x="55828" y="84301"/>
                  </a:lnTo>
                  <a:lnTo>
                    <a:pt x="69262" y="46961"/>
                  </a:lnTo>
                  <a:lnTo>
                    <a:pt x="86844" y="11546"/>
                  </a:lnTo>
                  <a:lnTo>
                    <a:pt x="91763" y="5350"/>
                  </a:lnTo>
                  <a:lnTo>
                    <a:pt x="97159" y="1925"/>
                  </a:lnTo>
                  <a:lnTo>
                    <a:pt x="108798" y="0"/>
                  </a:lnTo>
                  <a:lnTo>
                    <a:pt x="114865" y="2592"/>
                  </a:lnTo>
                  <a:lnTo>
                    <a:pt x="127252" y="12997"/>
                  </a:lnTo>
                  <a:lnTo>
                    <a:pt x="146124" y="48206"/>
                  </a:lnTo>
                  <a:lnTo>
                    <a:pt x="153139" y="82189"/>
                  </a:lnTo>
                  <a:lnTo>
                    <a:pt x="154139" y="118694"/>
                  </a:lnTo>
                  <a:lnTo>
                    <a:pt x="147528" y="151381"/>
                  </a:lnTo>
                  <a:lnTo>
                    <a:pt x="125164" y="194180"/>
                  </a:lnTo>
                  <a:lnTo>
                    <a:pt x="106193" y="213153"/>
                  </a:lnTo>
                  <a:lnTo>
                    <a:pt x="86002" y="224878"/>
                  </a:lnTo>
                  <a:lnTo>
                    <a:pt x="65270" y="230089"/>
                  </a:lnTo>
                  <a:lnTo>
                    <a:pt x="17666" y="228425"/>
                  </a:lnTo>
                  <a:lnTo>
                    <a:pt x="13261" y="228137"/>
                  </a:lnTo>
                  <a:lnTo>
                    <a:pt x="12700" y="227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68">
              <a:extLst>
                <a:ext uri="{FF2B5EF4-FFF2-40B4-BE49-F238E27FC236}">
                  <a16:creationId xmlns:a16="http://schemas.microsoft.com/office/drawing/2014/main" xmlns="" id="{B2C9B930-5C4C-4005-A7E1-860CCF287D3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378830" y="3333750"/>
              <a:ext cx="3421" cy="69851"/>
            </a:xfrm>
            <a:custGeom>
              <a:avLst/>
              <a:gdLst/>
              <a:ahLst/>
              <a:cxnLst/>
              <a:rect l="0" t="0" r="0" b="0"/>
              <a:pathLst>
                <a:path w="3421" h="69851">
                  <a:moveTo>
                    <a:pt x="3420" y="0"/>
                  </a:moveTo>
                  <a:lnTo>
                    <a:pt x="3420" y="0"/>
                  </a:lnTo>
                  <a:lnTo>
                    <a:pt x="49" y="6742"/>
                  </a:lnTo>
                  <a:lnTo>
                    <a:pt x="276" y="15696"/>
                  </a:lnTo>
                  <a:lnTo>
                    <a:pt x="1316" y="27437"/>
                  </a:lnTo>
                  <a:lnTo>
                    <a:pt x="0" y="54208"/>
                  </a:lnTo>
                  <a:lnTo>
                    <a:pt x="342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827">
            <a:extLst>
              <a:ext uri="{FF2B5EF4-FFF2-40B4-BE49-F238E27FC236}">
                <a16:creationId xmlns:a16="http://schemas.microsoft.com/office/drawing/2014/main" xmlns="" id="{ED5B3C15-BC1A-4A15-A76B-6E7B55729CF9}"/>
              </a:ext>
            </a:extLst>
          </p:cNvPr>
          <p:cNvGrpSpPr/>
          <p:nvPr/>
        </p:nvGrpSpPr>
        <p:grpSpPr>
          <a:xfrm>
            <a:off x="11322370" y="3121417"/>
            <a:ext cx="355281" cy="366372"/>
            <a:chOff x="11322370" y="3121417"/>
            <a:chExt cx="355281" cy="366372"/>
          </a:xfrm>
        </p:grpSpPr>
        <p:sp>
          <p:nvSpPr>
            <p:cNvPr id="190" name="SMARTInkShape-3869">
              <a:extLst>
                <a:ext uri="{FF2B5EF4-FFF2-40B4-BE49-F238E27FC236}">
                  <a16:creationId xmlns:a16="http://schemas.microsoft.com/office/drawing/2014/main" xmlns="" id="{EB4A50D8-D8B3-4884-AF5C-3F91E326E11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322370" y="3121417"/>
              <a:ext cx="149285" cy="271023"/>
            </a:xfrm>
            <a:custGeom>
              <a:avLst/>
              <a:gdLst/>
              <a:ahLst/>
              <a:cxnLst/>
              <a:rect l="0" t="0" r="0" b="0"/>
              <a:pathLst>
                <a:path w="149285" h="271023">
                  <a:moveTo>
                    <a:pt x="31430" y="136133"/>
                  </a:moveTo>
                  <a:lnTo>
                    <a:pt x="31430" y="136133"/>
                  </a:lnTo>
                  <a:lnTo>
                    <a:pt x="24687" y="142875"/>
                  </a:lnTo>
                  <a:lnTo>
                    <a:pt x="13753" y="163922"/>
                  </a:lnTo>
                  <a:lnTo>
                    <a:pt x="6849" y="207709"/>
                  </a:lnTo>
                  <a:lnTo>
                    <a:pt x="1306" y="251479"/>
                  </a:lnTo>
                  <a:lnTo>
                    <a:pt x="0" y="271022"/>
                  </a:lnTo>
                  <a:lnTo>
                    <a:pt x="599" y="270509"/>
                  </a:lnTo>
                  <a:lnTo>
                    <a:pt x="16304" y="225027"/>
                  </a:lnTo>
                  <a:lnTo>
                    <a:pt x="26824" y="190928"/>
                  </a:lnTo>
                  <a:lnTo>
                    <a:pt x="40437" y="146610"/>
                  </a:lnTo>
                  <a:lnTo>
                    <a:pt x="48018" y="121952"/>
                  </a:lnTo>
                  <a:lnTo>
                    <a:pt x="65850" y="75737"/>
                  </a:lnTo>
                  <a:lnTo>
                    <a:pt x="83418" y="36618"/>
                  </a:lnTo>
                  <a:lnTo>
                    <a:pt x="101240" y="5517"/>
                  </a:lnTo>
                  <a:lnTo>
                    <a:pt x="106193" y="1784"/>
                  </a:lnTo>
                  <a:lnTo>
                    <a:pt x="110905" y="0"/>
                  </a:lnTo>
                  <a:lnTo>
                    <a:pt x="116163" y="927"/>
                  </a:lnTo>
                  <a:lnTo>
                    <a:pt x="127650" y="7603"/>
                  </a:lnTo>
                  <a:lnTo>
                    <a:pt x="137930" y="27032"/>
                  </a:lnTo>
                  <a:lnTo>
                    <a:pt x="145790" y="56599"/>
                  </a:lnTo>
                  <a:lnTo>
                    <a:pt x="149284" y="95611"/>
                  </a:lnTo>
                  <a:lnTo>
                    <a:pt x="143312" y="135056"/>
                  </a:lnTo>
                  <a:lnTo>
                    <a:pt x="130543" y="171638"/>
                  </a:lnTo>
                  <a:lnTo>
                    <a:pt x="103522" y="214621"/>
                  </a:lnTo>
                  <a:lnTo>
                    <a:pt x="73879" y="243742"/>
                  </a:lnTo>
                  <a:lnTo>
                    <a:pt x="48320" y="257074"/>
                  </a:lnTo>
                  <a:lnTo>
                    <a:pt x="28419" y="262335"/>
                  </a:lnTo>
                  <a:lnTo>
                    <a:pt x="28717" y="262601"/>
                  </a:lnTo>
                  <a:lnTo>
                    <a:pt x="37780" y="26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70">
              <a:extLst>
                <a:ext uri="{FF2B5EF4-FFF2-40B4-BE49-F238E27FC236}">
                  <a16:creationId xmlns:a16="http://schemas.microsoft.com/office/drawing/2014/main" xmlns="" id="{7B405FBC-83FA-4BAE-B7F7-CA3D78A491A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444665" y="3384889"/>
              <a:ext cx="144086" cy="102900"/>
            </a:xfrm>
            <a:custGeom>
              <a:avLst/>
              <a:gdLst/>
              <a:ahLst/>
              <a:cxnLst/>
              <a:rect l="0" t="0" r="0" b="0"/>
              <a:pathLst>
                <a:path w="144086" h="102900">
                  <a:moveTo>
                    <a:pt x="17085" y="12361"/>
                  </a:moveTo>
                  <a:lnTo>
                    <a:pt x="17085" y="12361"/>
                  </a:lnTo>
                  <a:lnTo>
                    <a:pt x="23826" y="8990"/>
                  </a:lnTo>
                  <a:lnTo>
                    <a:pt x="25812" y="7291"/>
                  </a:lnTo>
                  <a:lnTo>
                    <a:pt x="28019" y="3523"/>
                  </a:lnTo>
                  <a:lnTo>
                    <a:pt x="30019" y="2236"/>
                  </a:lnTo>
                  <a:lnTo>
                    <a:pt x="39576" y="424"/>
                  </a:lnTo>
                  <a:lnTo>
                    <a:pt x="47306" y="0"/>
                  </a:lnTo>
                  <a:lnTo>
                    <a:pt x="50638" y="1298"/>
                  </a:lnTo>
                  <a:lnTo>
                    <a:pt x="56221" y="6504"/>
                  </a:lnTo>
                  <a:lnTo>
                    <a:pt x="59173" y="13521"/>
                  </a:lnTo>
                  <a:lnTo>
                    <a:pt x="59961" y="17367"/>
                  </a:lnTo>
                  <a:lnTo>
                    <a:pt x="55191" y="27286"/>
                  </a:lnTo>
                  <a:lnTo>
                    <a:pt x="16714" y="69641"/>
                  </a:lnTo>
                  <a:lnTo>
                    <a:pt x="2457" y="89162"/>
                  </a:lnTo>
                  <a:lnTo>
                    <a:pt x="0" y="95413"/>
                  </a:lnTo>
                  <a:lnTo>
                    <a:pt x="3578" y="98068"/>
                  </a:lnTo>
                  <a:lnTo>
                    <a:pt x="18843" y="102899"/>
                  </a:lnTo>
                  <a:lnTo>
                    <a:pt x="63137" y="101611"/>
                  </a:lnTo>
                  <a:lnTo>
                    <a:pt x="99403" y="95799"/>
                  </a:lnTo>
                  <a:lnTo>
                    <a:pt x="144085" y="8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871">
              <a:extLst>
                <a:ext uri="{FF2B5EF4-FFF2-40B4-BE49-F238E27FC236}">
                  <a16:creationId xmlns:a16="http://schemas.microsoft.com/office/drawing/2014/main" xmlns="" id="{41295F0C-3A21-472F-846D-B3B1A0702AA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671300" y="3454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828">
            <a:extLst>
              <a:ext uri="{FF2B5EF4-FFF2-40B4-BE49-F238E27FC236}">
                <a16:creationId xmlns:a16="http://schemas.microsoft.com/office/drawing/2014/main" xmlns="" id="{EA732119-9B51-4EF9-B369-17099A81CAAB}"/>
              </a:ext>
            </a:extLst>
          </p:cNvPr>
          <p:cNvGrpSpPr/>
          <p:nvPr/>
        </p:nvGrpSpPr>
        <p:grpSpPr>
          <a:xfrm>
            <a:off x="2306914" y="3937670"/>
            <a:ext cx="473420" cy="312338"/>
            <a:chOff x="2306914" y="3937670"/>
            <a:chExt cx="473420" cy="312338"/>
          </a:xfrm>
        </p:grpSpPr>
        <p:sp>
          <p:nvSpPr>
            <p:cNvPr id="194" name="SMARTInkShape-3872">
              <a:extLst>
                <a:ext uri="{FF2B5EF4-FFF2-40B4-BE49-F238E27FC236}">
                  <a16:creationId xmlns:a16="http://schemas.microsoft.com/office/drawing/2014/main" xmlns="" id="{09E5BE1A-B2CA-4D90-A3FD-A2B9577C758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306914" y="3937670"/>
              <a:ext cx="157590" cy="312305"/>
            </a:xfrm>
            <a:custGeom>
              <a:avLst/>
              <a:gdLst/>
              <a:ahLst/>
              <a:cxnLst/>
              <a:rect l="0" t="0" r="0" b="0"/>
              <a:pathLst>
                <a:path w="157590" h="312305">
                  <a:moveTo>
                    <a:pt x="93386" y="88230"/>
                  </a:moveTo>
                  <a:lnTo>
                    <a:pt x="93386" y="88230"/>
                  </a:lnTo>
                  <a:lnTo>
                    <a:pt x="92680" y="54922"/>
                  </a:lnTo>
                  <a:lnTo>
                    <a:pt x="90015" y="49203"/>
                  </a:lnTo>
                  <a:lnTo>
                    <a:pt x="87611" y="47395"/>
                  </a:lnTo>
                  <a:lnTo>
                    <a:pt x="81177" y="45387"/>
                  </a:lnTo>
                  <a:lnTo>
                    <a:pt x="62879" y="47627"/>
                  </a:lnTo>
                  <a:lnTo>
                    <a:pt x="47607" y="58425"/>
                  </a:lnTo>
                  <a:lnTo>
                    <a:pt x="32117" y="76394"/>
                  </a:lnTo>
                  <a:lnTo>
                    <a:pt x="12203" y="114278"/>
                  </a:lnTo>
                  <a:lnTo>
                    <a:pt x="1801" y="142375"/>
                  </a:lnTo>
                  <a:lnTo>
                    <a:pt x="0" y="169445"/>
                  </a:lnTo>
                  <a:lnTo>
                    <a:pt x="4609" y="193470"/>
                  </a:lnTo>
                  <a:lnTo>
                    <a:pt x="13713" y="211204"/>
                  </a:lnTo>
                  <a:lnTo>
                    <a:pt x="30459" y="224259"/>
                  </a:lnTo>
                  <a:lnTo>
                    <a:pt x="51307" y="232648"/>
                  </a:lnTo>
                  <a:lnTo>
                    <a:pt x="72332" y="234025"/>
                  </a:lnTo>
                  <a:lnTo>
                    <a:pt x="104003" y="224091"/>
                  </a:lnTo>
                  <a:lnTo>
                    <a:pt x="121388" y="207879"/>
                  </a:lnTo>
                  <a:lnTo>
                    <a:pt x="134759" y="185152"/>
                  </a:lnTo>
                  <a:lnTo>
                    <a:pt x="143054" y="156236"/>
                  </a:lnTo>
                  <a:lnTo>
                    <a:pt x="143447" y="120807"/>
                  </a:lnTo>
                  <a:lnTo>
                    <a:pt x="137508" y="82953"/>
                  </a:lnTo>
                  <a:lnTo>
                    <a:pt x="125460" y="47314"/>
                  </a:lnTo>
                  <a:lnTo>
                    <a:pt x="99440" y="9001"/>
                  </a:lnTo>
                  <a:lnTo>
                    <a:pt x="88955" y="2955"/>
                  </a:lnTo>
                  <a:lnTo>
                    <a:pt x="66017" y="0"/>
                  </a:lnTo>
                  <a:lnTo>
                    <a:pt x="49237" y="5272"/>
                  </a:lnTo>
                  <a:lnTo>
                    <a:pt x="42786" y="9642"/>
                  </a:lnTo>
                  <a:lnTo>
                    <a:pt x="38486" y="16788"/>
                  </a:lnTo>
                  <a:lnTo>
                    <a:pt x="33708" y="36017"/>
                  </a:lnTo>
                  <a:lnTo>
                    <a:pt x="37229" y="58674"/>
                  </a:lnTo>
                  <a:lnTo>
                    <a:pt x="52993" y="97112"/>
                  </a:lnTo>
                  <a:lnTo>
                    <a:pt x="71775" y="137899"/>
                  </a:lnTo>
                  <a:lnTo>
                    <a:pt x="90040" y="174913"/>
                  </a:lnTo>
                  <a:lnTo>
                    <a:pt x="118125" y="215654"/>
                  </a:lnTo>
                  <a:lnTo>
                    <a:pt x="151712" y="254431"/>
                  </a:lnTo>
                  <a:lnTo>
                    <a:pt x="157409" y="270048"/>
                  </a:lnTo>
                  <a:lnTo>
                    <a:pt x="157589" y="284043"/>
                  </a:lnTo>
                  <a:lnTo>
                    <a:pt x="153723" y="300452"/>
                  </a:lnTo>
                  <a:lnTo>
                    <a:pt x="148109" y="310880"/>
                  </a:lnTo>
                  <a:lnTo>
                    <a:pt x="146802" y="312157"/>
                  </a:lnTo>
                  <a:lnTo>
                    <a:pt x="145929" y="312304"/>
                  </a:lnTo>
                  <a:lnTo>
                    <a:pt x="144186" y="31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73">
              <a:extLst>
                <a:ext uri="{FF2B5EF4-FFF2-40B4-BE49-F238E27FC236}">
                  <a16:creationId xmlns:a16="http://schemas.microsoft.com/office/drawing/2014/main" xmlns="" id="{18AA0261-F229-4BE0-8183-46DDFE0B286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603761" y="3975623"/>
              <a:ext cx="18790" cy="228078"/>
            </a:xfrm>
            <a:custGeom>
              <a:avLst/>
              <a:gdLst/>
              <a:ahLst/>
              <a:cxnLst/>
              <a:rect l="0" t="0" r="0" b="0"/>
              <a:pathLst>
                <a:path w="18790" h="228078">
                  <a:moveTo>
                    <a:pt x="6089" y="12177"/>
                  </a:moveTo>
                  <a:lnTo>
                    <a:pt x="6089" y="12177"/>
                  </a:lnTo>
                  <a:lnTo>
                    <a:pt x="0" y="0"/>
                  </a:lnTo>
                  <a:lnTo>
                    <a:pt x="8600" y="41618"/>
                  </a:lnTo>
                  <a:lnTo>
                    <a:pt x="14672" y="80245"/>
                  </a:lnTo>
                  <a:lnTo>
                    <a:pt x="17569" y="122970"/>
                  </a:lnTo>
                  <a:lnTo>
                    <a:pt x="15056" y="163538"/>
                  </a:lnTo>
                  <a:lnTo>
                    <a:pt x="13662" y="207280"/>
                  </a:lnTo>
                  <a:lnTo>
                    <a:pt x="18789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74">
              <a:extLst>
                <a:ext uri="{FF2B5EF4-FFF2-40B4-BE49-F238E27FC236}">
                  <a16:creationId xmlns:a16="http://schemas.microsoft.com/office/drawing/2014/main" xmlns="" id="{9354B03F-BF70-4AF8-860E-771C116FAE1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744781" y="4001799"/>
              <a:ext cx="35553" cy="43152"/>
            </a:xfrm>
            <a:custGeom>
              <a:avLst/>
              <a:gdLst/>
              <a:ahLst/>
              <a:cxnLst/>
              <a:rect l="0" t="0" r="0" b="0"/>
              <a:pathLst>
                <a:path w="35553" h="43152">
                  <a:moveTo>
                    <a:pt x="23819" y="11401"/>
                  </a:moveTo>
                  <a:lnTo>
                    <a:pt x="23819" y="11401"/>
                  </a:lnTo>
                  <a:lnTo>
                    <a:pt x="20448" y="14772"/>
                  </a:lnTo>
                  <a:lnTo>
                    <a:pt x="18793" y="18308"/>
                  </a:lnTo>
                  <a:lnTo>
                    <a:pt x="18352" y="20239"/>
                  </a:lnTo>
                  <a:lnTo>
                    <a:pt x="18763" y="21526"/>
                  </a:lnTo>
                  <a:lnTo>
                    <a:pt x="19743" y="22384"/>
                  </a:lnTo>
                  <a:lnTo>
                    <a:pt x="23014" y="23762"/>
                  </a:lnTo>
                  <a:lnTo>
                    <a:pt x="29216" y="24071"/>
                  </a:lnTo>
                  <a:lnTo>
                    <a:pt x="33257" y="17350"/>
                  </a:lnTo>
                  <a:lnTo>
                    <a:pt x="35552" y="9793"/>
                  </a:lnTo>
                  <a:lnTo>
                    <a:pt x="35169" y="7506"/>
                  </a:lnTo>
                  <a:lnTo>
                    <a:pt x="32861" y="3085"/>
                  </a:lnTo>
                  <a:lnTo>
                    <a:pt x="30553" y="1624"/>
                  </a:lnTo>
                  <a:lnTo>
                    <a:pt x="24225" y="0"/>
                  </a:lnTo>
                  <a:lnTo>
                    <a:pt x="20562" y="978"/>
                  </a:lnTo>
                  <a:lnTo>
                    <a:pt x="3756" y="13121"/>
                  </a:lnTo>
                  <a:lnTo>
                    <a:pt x="791" y="19456"/>
                  </a:lnTo>
                  <a:lnTo>
                    <a:pt x="0" y="23121"/>
                  </a:lnTo>
                  <a:lnTo>
                    <a:pt x="1590" y="26976"/>
                  </a:lnTo>
                  <a:lnTo>
                    <a:pt x="17469" y="43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75">
              <a:extLst>
                <a:ext uri="{FF2B5EF4-FFF2-40B4-BE49-F238E27FC236}">
                  <a16:creationId xmlns:a16="http://schemas.microsoft.com/office/drawing/2014/main" xmlns="" id="{771B5872-3E9D-4811-BC4E-CAFE57FD7C7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744627" y="4204117"/>
              <a:ext cx="35047" cy="45891"/>
            </a:xfrm>
            <a:custGeom>
              <a:avLst/>
              <a:gdLst/>
              <a:ahLst/>
              <a:cxnLst/>
              <a:rect l="0" t="0" r="0" b="0"/>
              <a:pathLst>
                <a:path w="35047" h="45891">
                  <a:moveTo>
                    <a:pt x="17623" y="18633"/>
                  </a:moveTo>
                  <a:lnTo>
                    <a:pt x="17623" y="18633"/>
                  </a:lnTo>
                  <a:lnTo>
                    <a:pt x="22649" y="6699"/>
                  </a:lnTo>
                  <a:lnTo>
                    <a:pt x="23090" y="4327"/>
                  </a:lnTo>
                  <a:lnTo>
                    <a:pt x="22679" y="2746"/>
                  </a:lnTo>
                  <a:lnTo>
                    <a:pt x="21699" y="1691"/>
                  </a:lnTo>
                  <a:lnTo>
                    <a:pt x="18428" y="0"/>
                  </a:lnTo>
                  <a:lnTo>
                    <a:pt x="11120" y="6448"/>
                  </a:lnTo>
                  <a:lnTo>
                    <a:pt x="3388" y="20667"/>
                  </a:lnTo>
                  <a:lnTo>
                    <a:pt x="0" y="34915"/>
                  </a:lnTo>
                  <a:lnTo>
                    <a:pt x="1641" y="38659"/>
                  </a:lnTo>
                  <a:lnTo>
                    <a:pt x="9109" y="44702"/>
                  </a:lnTo>
                  <a:lnTo>
                    <a:pt x="13358" y="45890"/>
                  </a:lnTo>
                  <a:lnTo>
                    <a:pt x="21842" y="45328"/>
                  </a:lnTo>
                  <a:lnTo>
                    <a:pt x="25374" y="43485"/>
                  </a:lnTo>
                  <a:lnTo>
                    <a:pt x="31181" y="37674"/>
                  </a:lnTo>
                  <a:lnTo>
                    <a:pt x="34232" y="30388"/>
                  </a:lnTo>
                  <a:lnTo>
                    <a:pt x="35046" y="26470"/>
                  </a:lnTo>
                  <a:lnTo>
                    <a:pt x="34177" y="23152"/>
                  </a:lnTo>
                  <a:lnTo>
                    <a:pt x="17623" y="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829">
            <a:extLst>
              <a:ext uri="{FF2B5EF4-FFF2-40B4-BE49-F238E27FC236}">
                <a16:creationId xmlns:a16="http://schemas.microsoft.com/office/drawing/2014/main" xmlns="" id="{43B6FE4F-7CBD-4BF0-8CB5-9CD5A810580A}"/>
              </a:ext>
            </a:extLst>
          </p:cNvPr>
          <p:cNvGrpSpPr/>
          <p:nvPr/>
        </p:nvGrpSpPr>
        <p:grpSpPr>
          <a:xfrm>
            <a:off x="3287695" y="3879919"/>
            <a:ext cx="387241" cy="323759"/>
            <a:chOff x="3287695" y="3879919"/>
            <a:chExt cx="387241" cy="323759"/>
          </a:xfrm>
        </p:grpSpPr>
        <p:sp>
          <p:nvSpPr>
            <p:cNvPr id="199" name="SMARTInkShape-3876">
              <a:extLst>
                <a:ext uri="{FF2B5EF4-FFF2-40B4-BE49-F238E27FC236}">
                  <a16:creationId xmlns:a16="http://schemas.microsoft.com/office/drawing/2014/main" xmlns="" id="{720E6BC4-C647-4B50-867C-6C0E305F5D0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10354" y="3975983"/>
              <a:ext cx="64582" cy="143434"/>
            </a:xfrm>
            <a:custGeom>
              <a:avLst/>
              <a:gdLst/>
              <a:ahLst/>
              <a:cxnLst/>
              <a:rect l="0" t="0" r="0" b="0"/>
              <a:pathLst>
                <a:path w="64582" h="143434">
                  <a:moveTo>
                    <a:pt x="47246" y="5467"/>
                  </a:moveTo>
                  <a:lnTo>
                    <a:pt x="47246" y="5467"/>
                  </a:lnTo>
                  <a:lnTo>
                    <a:pt x="43875" y="5467"/>
                  </a:lnTo>
                  <a:lnTo>
                    <a:pt x="40338" y="3585"/>
                  </a:lnTo>
                  <a:lnTo>
                    <a:pt x="38408" y="2096"/>
                  </a:lnTo>
                  <a:lnTo>
                    <a:pt x="25577" y="0"/>
                  </a:lnTo>
                  <a:lnTo>
                    <a:pt x="16214" y="3272"/>
                  </a:lnTo>
                  <a:lnTo>
                    <a:pt x="11741" y="6120"/>
                  </a:lnTo>
                  <a:lnTo>
                    <a:pt x="8759" y="9430"/>
                  </a:lnTo>
                  <a:lnTo>
                    <a:pt x="210" y="32364"/>
                  </a:lnTo>
                  <a:lnTo>
                    <a:pt x="0" y="42351"/>
                  </a:lnTo>
                  <a:lnTo>
                    <a:pt x="5615" y="63631"/>
                  </a:lnTo>
                  <a:lnTo>
                    <a:pt x="13221" y="73886"/>
                  </a:lnTo>
                  <a:lnTo>
                    <a:pt x="45722" y="98710"/>
                  </a:lnTo>
                  <a:lnTo>
                    <a:pt x="54330" y="104764"/>
                  </a:lnTo>
                  <a:lnTo>
                    <a:pt x="62437" y="115400"/>
                  </a:lnTo>
                  <a:lnTo>
                    <a:pt x="64581" y="120883"/>
                  </a:lnTo>
                  <a:lnTo>
                    <a:pt x="63742" y="124039"/>
                  </a:lnTo>
                  <a:lnTo>
                    <a:pt x="59046" y="131308"/>
                  </a:lnTo>
                  <a:lnTo>
                    <a:pt x="50374" y="137361"/>
                  </a:lnTo>
                  <a:lnTo>
                    <a:pt x="38758" y="141698"/>
                  </a:lnTo>
                  <a:lnTo>
                    <a:pt x="19174" y="143433"/>
                  </a:lnTo>
                  <a:lnTo>
                    <a:pt x="15832" y="142600"/>
                  </a:lnTo>
                  <a:lnTo>
                    <a:pt x="914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877">
              <a:extLst>
                <a:ext uri="{FF2B5EF4-FFF2-40B4-BE49-F238E27FC236}">
                  <a16:creationId xmlns:a16="http://schemas.microsoft.com/office/drawing/2014/main" xmlns="" id="{10CE2304-411C-4717-81BB-79C009EF7BD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335050" y="4133850"/>
              <a:ext cx="214601" cy="69828"/>
            </a:xfrm>
            <a:custGeom>
              <a:avLst/>
              <a:gdLst/>
              <a:ahLst/>
              <a:cxnLst/>
              <a:rect l="0" t="0" r="0" b="0"/>
              <a:pathLst>
                <a:path w="214601" h="69828">
                  <a:moveTo>
                    <a:pt x="24100" y="63500"/>
                  </a:moveTo>
                  <a:lnTo>
                    <a:pt x="24100" y="63500"/>
                  </a:lnTo>
                  <a:lnTo>
                    <a:pt x="12167" y="68526"/>
                  </a:lnTo>
                  <a:lnTo>
                    <a:pt x="0" y="69772"/>
                  </a:lnTo>
                  <a:lnTo>
                    <a:pt x="2456" y="69827"/>
                  </a:lnTo>
                  <a:lnTo>
                    <a:pt x="49647" y="53242"/>
                  </a:lnTo>
                  <a:lnTo>
                    <a:pt x="92190" y="37648"/>
                  </a:lnTo>
                  <a:lnTo>
                    <a:pt x="135683" y="23776"/>
                  </a:lnTo>
                  <a:lnTo>
                    <a:pt x="174284" y="11435"/>
                  </a:lnTo>
                  <a:lnTo>
                    <a:pt x="214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878">
              <a:extLst>
                <a:ext uri="{FF2B5EF4-FFF2-40B4-BE49-F238E27FC236}">
                  <a16:creationId xmlns:a16="http://schemas.microsoft.com/office/drawing/2014/main" xmlns="" id="{4477890A-9EAC-44F2-B83F-27089A5AA67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60750" y="3899783"/>
              <a:ext cx="11953" cy="265818"/>
            </a:xfrm>
            <a:custGeom>
              <a:avLst/>
              <a:gdLst/>
              <a:ahLst/>
              <a:cxnLst/>
              <a:rect l="0" t="0" r="0" b="0"/>
              <a:pathLst>
                <a:path w="11953" h="26581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3632" y="2749"/>
                  </a:lnTo>
                  <a:lnTo>
                    <a:pt x="8916" y="18145"/>
                  </a:lnTo>
                  <a:lnTo>
                    <a:pt x="11952" y="64546"/>
                  </a:lnTo>
                  <a:lnTo>
                    <a:pt x="11773" y="111715"/>
                  </a:lnTo>
                  <a:lnTo>
                    <a:pt x="9231" y="147233"/>
                  </a:lnTo>
                  <a:lnTo>
                    <a:pt x="5749" y="180422"/>
                  </a:lnTo>
                  <a:lnTo>
                    <a:pt x="1703" y="221229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879">
              <a:extLst>
                <a:ext uri="{FF2B5EF4-FFF2-40B4-BE49-F238E27FC236}">
                  <a16:creationId xmlns:a16="http://schemas.microsoft.com/office/drawing/2014/main" xmlns="" id="{33F319D7-12C9-4DDF-8336-AFEE8822371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287695" y="3879919"/>
              <a:ext cx="283316" cy="114232"/>
            </a:xfrm>
            <a:custGeom>
              <a:avLst/>
              <a:gdLst/>
              <a:ahLst/>
              <a:cxnLst/>
              <a:rect l="0" t="0" r="0" b="0"/>
              <a:pathLst>
                <a:path w="283316" h="114232">
                  <a:moveTo>
                    <a:pt x="14305" y="114231"/>
                  </a:moveTo>
                  <a:lnTo>
                    <a:pt x="14305" y="114231"/>
                  </a:lnTo>
                  <a:lnTo>
                    <a:pt x="7563" y="110860"/>
                  </a:lnTo>
                  <a:lnTo>
                    <a:pt x="2372" y="105442"/>
                  </a:lnTo>
                  <a:lnTo>
                    <a:pt x="0" y="102022"/>
                  </a:lnTo>
                  <a:lnTo>
                    <a:pt x="535" y="98330"/>
                  </a:lnTo>
                  <a:lnTo>
                    <a:pt x="6774" y="90466"/>
                  </a:lnTo>
                  <a:lnTo>
                    <a:pt x="39041" y="71363"/>
                  </a:lnTo>
                  <a:lnTo>
                    <a:pt x="77980" y="54021"/>
                  </a:lnTo>
                  <a:lnTo>
                    <a:pt x="101205" y="44458"/>
                  </a:lnTo>
                  <a:lnTo>
                    <a:pt x="126566" y="35966"/>
                  </a:lnTo>
                  <a:lnTo>
                    <a:pt x="153352" y="28187"/>
                  </a:lnTo>
                  <a:lnTo>
                    <a:pt x="181086" y="20885"/>
                  </a:lnTo>
                  <a:lnTo>
                    <a:pt x="226954" y="9009"/>
                  </a:lnTo>
                  <a:lnTo>
                    <a:pt x="271340" y="34"/>
                  </a:lnTo>
                  <a:lnTo>
                    <a:pt x="278794" y="0"/>
                  </a:lnTo>
                  <a:lnTo>
                    <a:pt x="282353" y="2093"/>
                  </a:lnTo>
                  <a:lnTo>
                    <a:pt x="283315" y="5606"/>
                  </a:lnTo>
                  <a:lnTo>
                    <a:pt x="281005" y="18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830">
            <a:extLst>
              <a:ext uri="{FF2B5EF4-FFF2-40B4-BE49-F238E27FC236}">
                <a16:creationId xmlns:a16="http://schemas.microsoft.com/office/drawing/2014/main" xmlns="" id="{02EA4B51-D86A-4E6B-99A7-81F83142CC6E}"/>
              </a:ext>
            </a:extLst>
          </p:cNvPr>
          <p:cNvGrpSpPr/>
          <p:nvPr/>
        </p:nvGrpSpPr>
        <p:grpSpPr>
          <a:xfrm>
            <a:off x="4209720" y="3728333"/>
            <a:ext cx="1397331" cy="424568"/>
            <a:chOff x="4209720" y="3728333"/>
            <a:chExt cx="1397331" cy="424568"/>
          </a:xfrm>
        </p:grpSpPr>
        <p:sp>
          <p:nvSpPr>
            <p:cNvPr id="204" name="SMARTInkShape-3880">
              <a:extLst>
                <a:ext uri="{FF2B5EF4-FFF2-40B4-BE49-F238E27FC236}">
                  <a16:creationId xmlns:a16="http://schemas.microsoft.com/office/drawing/2014/main" xmlns="" id="{ADF5DC3F-4A22-4702-AB45-7C987D13B45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09720" y="3820570"/>
              <a:ext cx="118362" cy="274998"/>
            </a:xfrm>
            <a:custGeom>
              <a:avLst/>
              <a:gdLst/>
              <a:ahLst/>
              <a:cxnLst/>
              <a:rect l="0" t="0" r="0" b="0"/>
              <a:pathLst>
                <a:path w="118362" h="274998">
                  <a:moveTo>
                    <a:pt x="6680" y="91030"/>
                  </a:moveTo>
                  <a:lnTo>
                    <a:pt x="6680" y="91030"/>
                  </a:lnTo>
                  <a:lnTo>
                    <a:pt x="6680" y="87659"/>
                  </a:lnTo>
                  <a:lnTo>
                    <a:pt x="4798" y="84123"/>
                  </a:lnTo>
                  <a:lnTo>
                    <a:pt x="3309" y="82192"/>
                  </a:lnTo>
                  <a:lnTo>
                    <a:pt x="3022" y="80905"/>
                  </a:lnTo>
                  <a:lnTo>
                    <a:pt x="3536" y="80047"/>
                  </a:lnTo>
                  <a:lnTo>
                    <a:pt x="4584" y="79475"/>
                  </a:lnTo>
                  <a:lnTo>
                    <a:pt x="7630" y="84483"/>
                  </a:lnTo>
                  <a:lnTo>
                    <a:pt x="21752" y="131168"/>
                  </a:lnTo>
                  <a:lnTo>
                    <a:pt x="28706" y="171989"/>
                  </a:lnTo>
                  <a:lnTo>
                    <a:pt x="30375" y="211208"/>
                  </a:lnTo>
                  <a:lnTo>
                    <a:pt x="26481" y="258263"/>
                  </a:lnTo>
                  <a:lnTo>
                    <a:pt x="25525" y="260374"/>
                  </a:lnTo>
                  <a:lnTo>
                    <a:pt x="24182" y="260370"/>
                  </a:lnTo>
                  <a:lnTo>
                    <a:pt x="22581" y="258957"/>
                  </a:lnTo>
                  <a:lnTo>
                    <a:pt x="19801" y="216320"/>
                  </a:lnTo>
                  <a:lnTo>
                    <a:pt x="19567" y="185520"/>
                  </a:lnTo>
                  <a:lnTo>
                    <a:pt x="19463" y="148313"/>
                  </a:lnTo>
                  <a:lnTo>
                    <a:pt x="21298" y="106376"/>
                  </a:lnTo>
                  <a:lnTo>
                    <a:pt x="25172" y="66100"/>
                  </a:lnTo>
                  <a:lnTo>
                    <a:pt x="35285" y="25709"/>
                  </a:lnTo>
                  <a:lnTo>
                    <a:pt x="43147" y="10023"/>
                  </a:lnTo>
                  <a:lnTo>
                    <a:pt x="47925" y="5275"/>
                  </a:lnTo>
                  <a:lnTo>
                    <a:pt x="58878" y="0"/>
                  </a:lnTo>
                  <a:lnTo>
                    <a:pt x="64761" y="5"/>
                  </a:lnTo>
                  <a:lnTo>
                    <a:pt x="76944" y="3773"/>
                  </a:lnTo>
                  <a:lnTo>
                    <a:pt x="89414" y="19558"/>
                  </a:lnTo>
                  <a:lnTo>
                    <a:pt x="106453" y="58094"/>
                  </a:lnTo>
                  <a:lnTo>
                    <a:pt x="116675" y="105260"/>
                  </a:lnTo>
                  <a:lnTo>
                    <a:pt x="118361" y="137571"/>
                  </a:lnTo>
                  <a:lnTo>
                    <a:pt x="113932" y="182117"/>
                  </a:lnTo>
                  <a:lnTo>
                    <a:pt x="105148" y="206773"/>
                  </a:lnTo>
                  <a:lnTo>
                    <a:pt x="84931" y="233744"/>
                  </a:lnTo>
                  <a:lnTo>
                    <a:pt x="49157" y="260410"/>
                  </a:lnTo>
                  <a:lnTo>
                    <a:pt x="27027" y="270490"/>
                  </a:lnTo>
                  <a:lnTo>
                    <a:pt x="0" y="274768"/>
                  </a:lnTo>
                  <a:lnTo>
                    <a:pt x="2771" y="274997"/>
                  </a:lnTo>
                  <a:lnTo>
                    <a:pt x="44780" y="268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881">
              <a:extLst>
                <a:ext uri="{FF2B5EF4-FFF2-40B4-BE49-F238E27FC236}">
                  <a16:creationId xmlns:a16="http://schemas.microsoft.com/office/drawing/2014/main" xmlns="" id="{4013959A-1F34-46F6-9C2F-2B64BBDD8F8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368800" y="4059415"/>
              <a:ext cx="18104" cy="93486"/>
            </a:xfrm>
            <a:custGeom>
              <a:avLst/>
              <a:gdLst/>
              <a:ahLst/>
              <a:cxnLst/>
              <a:rect l="0" t="0" r="0" b="0"/>
              <a:pathLst>
                <a:path w="18104" h="934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832" y="117"/>
                  </a:lnTo>
                  <a:lnTo>
                    <a:pt x="14927" y="2129"/>
                  </a:lnTo>
                  <a:lnTo>
                    <a:pt x="17217" y="11019"/>
                  </a:lnTo>
                  <a:lnTo>
                    <a:pt x="18103" y="47060"/>
                  </a:lnTo>
                  <a:lnTo>
                    <a:pt x="12700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882">
              <a:extLst>
                <a:ext uri="{FF2B5EF4-FFF2-40B4-BE49-F238E27FC236}">
                  <a16:creationId xmlns:a16="http://schemas.microsoft.com/office/drawing/2014/main" xmlns="" id="{0BF937F8-3C39-4AA8-AA0B-BD7263B37FE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438650" y="39878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7631"/>
                  </a:lnTo>
                  <a:lnTo>
                    <a:pt x="75234" y="2575"/>
                  </a:lnTo>
                  <a:lnTo>
                    <a:pt x="120714" y="3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83">
              <a:extLst>
                <a:ext uri="{FF2B5EF4-FFF2-40B4-BE49-F238E27FC236}">
                  <a16:creationId xmlns:a16="http://schemas.microsoft.com/office/drawing/2014/main" xmlns="" id="{C04C097B-8B62-4944-8DC8-37337EEB1EF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508500" y="3911600"/>
              <a:ext cx="12701" cy="184151"/>
            </a:xfrm>
            <a:custGeom>
              <a:avLst/>
              <a:gdLst/>
              <a:ahLst/>
              <a:cxnLst/>
              <a:rect l="0" t="0" r="0" b="0"/>
              <a:pathLst>
                <a:path w="12701" h="18415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0935" y="29886"/>
                  </a:lnTo>
                  <a:lnTo>
                    <a:pt x="12351" y="67626"/>
                  </a:lnTo>
                  <a:lnTo>
                    <a:pt x="12631" y="115115"/>
                  </a:lnTo>
                  <a:lnTo>
                    <a:pt x="12686" y="161890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84">
              <a:extLst>
                <a:ext uri="{FF2B5EF4-FFF2-40B4-BE49-F238E27FC236}">
                  <a16:creationId xmlns:a16="http://schemas.microsoft.com/office/drawing/2014/main" xmlns="" id="{7280E808-3B5A-4842-B5D3-BEC3FAFE998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01692" y="3805088"/>
              <a:ext cx="105983" cy="252932"/>
            </a:xfrm>
            <a:custGeom>
              <a:avLst/>
              <a:gdLst/>
              <a:ahLst/>
              <a:cxnLst/>
              <a:rect l="0" t="0" r="0" b="0"/>
              <a:pathLst>
                <a:path w="105983" h="252932">
                  <a:moveTo>
                    <a:pt x="3658" y="62062"/>
                  </a:moveTo>
                  <a:lnTo>
                    <a:pt x="3658" y="62062"/>
                  </a:lnTo>
                  <a:lnTo>
                    <a:pt x="287" y="65433"/>
                  </a:lnTo>
                  <a:lnTo>
                    <a:pt x="0" y="67837"/>
                  </a:lnTo>
                  <a:lnTo>
                    <a:pt x="3949" y="110883"/>
                  </a:lnTo>
                  <a:lnTo>
                    <a:pt x="7899" y="150767"/>
                  </a:lnTo>
                  <a:lnTo>
                    <a:pt x="9383" y="192454"/>
                  </a:lnTo>
                  <a:lnTo>
                    <a:pt x="9247" y="239599"/>
                  </a:lnTo>
                  <a:lnTo>
                    <a:pt x="8090" y="241803"/>
                  </a:lnTo>
                  <a:lnTo>
                    <a:pt x="6612" y="243273"/>
                  </a:lnTo>
                  <a:lnTo>
                    <a:pt x="5628" y="241430"/>
                  </a:lnTo>
                  <a:lnTo>
                    <a:pt x="3917" y="200487"/>
                  </a:lnTo>
                  <a:lnTo>
                    <a:pt x="5654" y="166388"/>
                  </a:lnTo>
                  <a:lnTo>
                    <a:pt x="9484" y="126068"/>
                  </a:lnTo>
                  <a:lnTo>
                    <a:pt x="15890" y="84629"/>
                  </a:lnTo>
                  <a:lnTo>
                    <a:pt x="25322" y="50220"/>
                  </a:lnTo>
                  <a:lnTo>
                    <a:pt x="36570" y="23638"/>
                  </a:lnTo>
                  <a:lnTo>
                    <a:pt x="48624" y="7120"/>
                  </a:lnTo>
                  <a:lnTo>
                    <a:pt x="54803" y="2856"/>
                  </a:lnTo>
                  <a:lnTo>
                    <a:pt x="67311" y="0"/>
                  </a:lnTo>
                  <a:lnTo>
                    <a:pt x="74315" y="3048"/>
                  </a:lnTo>
                  <a:lnTo>
                    <a:pt x="89624" y="15843"/>
                  </a:lnTo>
                  <a:lnTo>
                    <a:pt x="100191" y="37052"/>
                  </a:lnTo>
                  <a:lnTo>
                    <a:pt x="105829" y="64352"/>
                  </a:lnTo>
                  <a:lnTo>
                    <a:pt x="105982" y="97652"/>
                  </a:lnTo>
                  <a:lnTo>
                    <a:pt x="101816" y="131737"/>
                  </a:lnTo>
                  <a:lnTo>
                    <a:pt x="93850" y="164995"/>
                  </a:lnTo>
                  <a:lnTo>
                    <a:pt x="72793" y="209369"/>
                  </a:lnTo>
                  <a:lnTo>
                    <a:pt x="45231" y="239215"/>
                  </a:lnTo>
                  <a:lnTo>
                    <a:pt x="27544" y="249687"/>
                  </a:lnTo>
                  <a:lnTo>
                    <a:pt x="15920" y="252931"/>
                  </a:lnTo>
                  <a:lnTo>
                    <a:pt x="11833" y="252808"/>
                  </a:lnTo>
                  <a:lnTo>
                    <a:pt x="9108" y="252020"/>
                  </a:lnTo>
                  <a:lnTo>
                    <a:pt x="7291" y="250790"/>
                  </a:lnTo>
                  <a:lnTo>
                    <a:pt x="6080" y="249263"/>
                  </a:lnTo>
                  <a:lnTo>
                    <a:pt x="6684" y="247541"/>
                  </a:lnTo>
                  <a:lnTo>
                    <a:pt x="16358" y="239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85">
              <a:extLst>
                <a:ext uri="{FF2B5EF4-FFF2-40B4-BE49-F238E27FC236}">
                  <a16:creationId xmlns:a16="http://schemas.microsoft.com/office/drawing/2014/main" xmlns="" id="{AE0E026D-69BF-4FE9-B474-BDB756F8A5F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826000" y="4001722"/>
              <a:ext cx="127001" cy="105968"/>
            </a:xfrm>
            <a:custGeom>
              <a:avLst/>
              <a:gdLst/>
              <a:ahLst/>
              <a:cxnLst/>
              <a:rect l="0" t="0" r="0" b="0"/>
              <a:pathLst>
                <a:path w="127001" h="105968">
                  <a:moveTo>
                    <a:pt x="0" y="17828"/>
                  </a:moveTo>
                  <a:lnTo>
                    <a:pt x="0" y="17828"/>
                  </a:lnTo>
                  <a:lnTo>
                    <a:pt x="0" y="8990"/>
                  </a:lnTo>
                  <a:lnTo>
                    <a:pt x="1411" y="6997"/>
                  </a:lnTo>
                  <a:lnTo>
                    <a:pt x="6742" y="2901"/>
                  </a:lnTo>
                  <a:lnTo>
                    <a:pt x="21048" y="0"/>
                  </a:lnTo>
                  <a:lnTo>
                    <a:pt x="35321" y="2511"/>
                  </a:lnTo>
                  <a:lnTo>
                    <a:pt x="39069" y="5500"/>
                  </a:lnTo>
                  <a:lnTo>
                    <a:pt x="45116" y="14465"/>
                  </a:lnTo>
                  <a:lnTo>
                    <a:pt x="46392" y="25505"/>
                  </a:lnTo>
                  <a:lnTo>
                    <a:pt x="43902" y="38174"/>
                  </a:lnTo>
                  <a:lnTo>
                    <a:pt x="26887" y="74173"/>
                  </a:lnTo>
                  <a:lnTo>
                    <a:pt x="8803" y="97427"/>
                  </a:lnTo>
                  <a:lnTo>
                    <a:pt x="8691" y="99116"/>
                  </a:lnTo>
                  <a:lnTo>
                    <a:pt x="10448" y="102874"/>
                  </a:lnTo>
                  <a:lnTo>
                    <a:pt x="12610" y="104159"/>
                  </a:lnTo>
                  <a:lnTo>
                    <a:pt x="23099" y="105967"/>
                  </a:lnTo>
                  <a:lnTo>
                    <a:pt x="58075" y="103257"/>
                  </a:lnTo>
                  <a:lnTo>
                    <a:pt x="99562" y="90705"/>
                  </a:lnTo>
                  <a:lnTo>
                    <a:pt x="127000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886">
              <a:extLst>
                <a:ext uri="{FF2B5EF4-FFF2-40B4-BE49-F238E27FC236}">
                  <a16:creationId xmlns:a16="http://schemas.microsoft.com/office/drawing/2014/main" xmlns="" id="{F8D7AB4A-3854-4661-ACAD-AE084A83364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124450" y="3895790"/>
              <a:ext cx="152401" cy="9461"/>
            </a:xfrm>
            <a:custGeom>
              <a:avLst/>
              <a:gdLst/>
              <a:ahLst/>
              <a:cxnLst/>
              <a:rect l="0" t="0" r="0" b="0"/>
              <a:pathLst>
                <a:path w="152401" h="9461">
                  <a:moveTo>
                    <a:pt x="0" y="9460"/>
                  </a:moveTo>
                  <a:lnTo>
                    <a:pt x="0" y="9460"/>
                  </a:lnTo>
                  <a:lnTo>
                    <a:pt x="3371" y="9460"/>
                  </a:lnTo>
                  <a:lnTo>
                    <a:pt x="25417" y="4434"/>
                  </a:lnTo>
                  <a:lnTo>
                    <a:pt x="69383" y="0"/>
                  </a:lnTo>
                  <a:lnTo>
                    <a:pt x="107811" y="1091"/>
                  </a:lnTo>
                  <a:lnTo>
                    <a:pt x="152400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887">
              <a:extLst>
                <a:ext uri="{FF2B5EF4-FFF2-40B4-BE49-F238E27FC236}">
                  <a16:creationId xmlns:a16="http://schemas.microsoft.com/office/drawing/2014/main" xmlns="" id="{39FD125F-DC62-432E-9394-35735B7DF51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143500" y="39560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7350" y="10818"/>
                  </a:lnTo>
                  <a:lnTo>
                    <a:pt x="80285" y="7233"/>
                  </a:lnTo>
                  <a:lnTo>
                    <a:pt x="127807" y="581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888">
              <a:extLst>
                <a:ext uri="{FF2B5EF4-FFF2-40B4-BE49-F238E27FC236}">
                  <a16:creationId xmlns:a16="http://schemas.microsoft.com/office/drawing/2014/main" xmlns="" id="{F7F858C1-4B02-4453-990B-7B6F875FC92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448654" y="3728333"/>
              <a:ext cx="158397" cy="263996"/>
            </a:xfrm>
            <a:custGeom>
              <a:avLst/>
              <a:gdLst/>
              <a:ahLst/>
              <a:cxnLst/>
              <a:rect l="0" t="0" r="0" b="0"/>
              <a:pathLst>
                <a:path w="158397" h="263996">
                  <a:moveTo>
                    <a:pt x="158396" y="5467"/>
                  </a:moveTo>
                  <a:lnTo>
                    <a:pt x="158396" y="5467"/>
                  </a:lnTo>
                  <a:lnTo>
                    <a:pt x="151654" y="2096"/>
                  </a:lnTo>
                  <a:lnTo>
                    <a:pt x="133977" y="0"/>
                  </a:lnTo>
                  <a:lnTo>
                    <a:pt x="90705" y="9285"/>
                  </a:lnTo>
                  <a:lnTo>
                    <a:pt x="46639" y="18059"/>
                  </a:lnTo>
                  <a:lnTo>
                    <a:pt x="18103" y="29417"/>
                  </a:lnTo>
                  <a:lnTo>
                    <a:pt x="13023" y="33985"/>
                  </a:lnTo>
                  <a:lnTo>
                    <a:pt x="10681" y="37179"/>
                  </a:lnTo>
                  <a:lnTo>
                    <a:pt x="9825" y="41425"/>
                  </a:lnTo>
                  <a:lnTo>
                    <a:pt x="15280" y="88821"/>
                  </a:lnTo>
                  <a:lnTo>
                    <a:pt x="5696" y="135124"/>
                  </a:lnTo>
                  <a:lnTo>
                    <a:pt x="0" y="156025"/>
                  </a:lnTo>
                  <a:lnTo>
                    <a:pt x="13507" y="143809"/>
                  </a:lnTo>
                  <a:lnTo>
                    <a:pt x="32880" y="127965"/>
                  </a:lnTo>
                  <a:lnTo>
                    <a:pt x="38735" y="125938"/>
                  </a:lnTo>
                  <a:lnTo>
                    <a:pt x="50885" y="125567"/>
                  </a:lnTo>
                  <a:lnTo>
                    <a:pt x="91955" y="143745"/>
                  </a:lnTo>
                  <a:lnTo>
                    <a:pt x="104407" y="155588"/>
                  </a:lnTo>
                  <a:lnTo>
                    <a:pt x="113234" y="170260"/>
                  </a:lnTo>
                  <a:lnTo>
                    <a:pt x="117158" y="186188"/>
                  </a:lnTo>
                  <a:lnTo>
                    <a:pt x="115995" y="207651"/>
                  </a:lnTo>
                  <a:lnTo>
                    <a:pt x="111182" y="230787"/>
                  </a:lnTo>
                  <a:lnTo>
                    <a:pt x="103545" y="243428"/>
                  </a:lnTo>
                  <a:lnTo>
                    <a:pt x="93095" y="253044"/>
                  </a:lnTo>
                  <a:lnTo>
                    <a:pt x="81396" y="259669"/>
                  </a:lnTo>
                  <a:lnTo>
                    <a:pt x="56167" y="263995"/>
                  </a:lnTo>
                  <a:lnTo>
                    <a:pt x="23223" y="260387"/>
                  </a:lnTo>
                  <a:lnTo>
                    <a:pt x="14123" y="256819"/>
                  </a:lnTo>
                  <a:lnTo>
                    <a:pt x="9608" y="252881"/>
                  </a:lnTo>
                  <a:lnTo>
                    <a:pt x="5996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831">
            <a:extLst>
              <a:ext uri="{FF2B5EF4-FFF2-40B4-BE49-F238E27FC236}">
                <a16:creationId xmlns:a16="http://schemas.microsoft.com/office/drawing/2014/main" xmlns="" id="{01A521CC-C638-416C-8979-EDD12888B132}"/>
              </a:ext>
            </a:extLst>
          </p:cNvPr>
          <p:cNvGrpSpPr/>
          <p:nvPr/>
        </p:nvGrpSpPr>
        <p:grpSpPr>
          <a:xfrm>
            <a:off x="6140604" y="3695700"/>
            <a:ext cx="375267" cy="323851"/>
            <a:chOff x="6140604" y="3695700"/>
            <a:chExt cx="375267" cy="323851"/>
          </a:xfrm>
        </p:grpSpPr>
        <p:sp>
          <p:nvSpPr>
            <p:cNvPr id="214" name="SMARTInkShape-3889">
              <a:extLst>
                <a:ext uri="{FF2B5EF4-FFF2-40B4-BE49-F238E27FC236}">
                  <a16:creationId xmlns:a16="http://schemas.microsoft.com/office/drawing/2014/main" xmlns="" id="{D3654E83-04AC-41E7-802F-9864C0D0BBD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338444" y="3695700"/>
              <a:ext cx="24257" cy="311151"/>
            </a:xfrm>
            <a:custGeom>
              <a:avLst/>
              <a:gdLst/>
              <a:ahLst/>
              <a:cxnLst/>
              <a:rect l="0" t="0" r="0" b="0"/>
              <a:pathLst>
                <a:path w="24257" h="311151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9" y="3763"/>
                  </a:lnTo>
                  <a:lnTo>
                    <a:pt x="2717" y="6742"/>
                  </a:lnTo>
                  <a:lnTo>
                    <a:pt x="0" y="27789"/>
                  </a:lnTo>
                  <a:lnTo>
                    <a:pt x="2566" y="63110"/>
                  </a:lnTo>
                  <a:lnTo>
                    <a:pt x="2151" y="96253"/>
                  </a:lnTo>
                  <a:lnTo>
                    <a:pt x="1026" y="133795"/>
                  </a:lnTo>
                  <a:lnTo>
                    <a:pt x="2877" y="171648"/>
                  </a:lnTo>
                  <a:lnTo>
                    <a:pt x="7934" y="205875"/>
                  </a:lnTo>
                  <a:lnTo>
                    <a:pt x="14952" y="249148"/>
                  </a:lnTo>
                  <a:lnTo>
                    <a:pt x="18223" y="294727"/>
                  </a:lnTo>
                  <a:lnTo>
                    <a:pt x="2425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90">
              <a:extLst>
                <a:ext uri="{FF2B5EF4-FFF2-40B4-BE49-F238E27FC236}">
                  <a16:creationId xmlns:a16="http://schemas.microsoft.com/office/drawing/2014/main" xmlns="" id="{312CE3DC-FD3B-4724-928E-AA7482A8C9D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140604" y="3968750"/>
              <a:ext cx="375267" cy="50801"/>
            </a:xfrm>
            <a:custGeom>
              <a:avLst/>
              <a:gdLst/>
              <a:ahLst/>
              <a:cxnLst/>
              <a:rect l="0" t="0" r="0" b="0"/>
              <a:pathLst>
                <a:path w="375267" h="50801">
                  <a:moveTo>
                    <a:pt x="12546" y="50800"/>
                  </a:moveTo>
                  <a:lnTo>
                    <a:pt x="12546" y="50800"/>
                  </a:lnTo>
                  <a:lnTo>
                    <a:pt x="0" y="50800"/>
                  </a:lnTo>
                  <a:lnTo>
                    <a:pt x="41955" y="50800"/>
                  </a:lnTo>
                  <a:lnTo>
                    <a:pt x="72653" y="50800"/>
                  </a:lnTo>
                  <a:lnTo>
                    <a:pt x="113344" y="48683"/>
                  </a:lnTo>
                  <a:lnTo>
                    <a:pt x="139011" y="45155"/>
                  </a:lnTo>
                  <a:lnTo>
                    <a:pt x="166706" y="40687"/>
                  </a:lnTo>
                  <a:lnTo>
                    <a:pt x="195047" y="36297"/>
                  </a:lnTo>
                  <a:lnTo>
                    <a:pt x="223819" y="31959"/>
                  </a:lnTo>
                  <a:lnTo>
                    <a:pt x="252878" y="27656"/>
                  </a:lnTo>
                  <a:lnTo>
                    <a:pt x="300218" y="19112"/>
                  </a:lnTo>
                  <a:lnTo>
                    <a:pt x="336545" y="11316"/>
                  </a:lnTo>
                  <a:lnTo>
                    <a:pt x="374594" y="1629"/>
                  </a:lnTo>
                  <a:lnTo>
                    <a:pt x="375266" y="1086"/>
                  </a:lnTo>
                  <a:lnTo>
                    <a:pt x="374304" y="724"/>
                  </a:lnTo>
                  <a:lnTo>
                    <a:pt x="368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832">
            <a:extLst>
              <a:ext uri="{FF2B5EF4-FFF2-40B4-BE49-F238E27FC236}">
                <a16:creationId xmlns:a16="http://schemas.microsoft.com/office/drawing/2014/main" xmlns="" id="{9BB92842-D4C0-427D-81CA-DE02E7DD45C1}"/>
              </a:ext>
            </a:extLst>
          </p:cNvPr>
          <p:cNvGrpSpPr/>
          <p:nvPr/>
        </p:nvGrpSpPr>
        <p:grpSpPr>
          <a:xfrm>
            <a:off x="6922382" y="3656969"/>
            <a:ext cx="602369" cy="359353"/>
            <a:chOff x="6922382" y="3656969"/>
            <a:chExt cx="602369" cy="359353"/>
          </a:xfrm>
        </p:grpSpPr>
        <p:sp>
          <p:nvSpPr>
            <p:cNvPr id="217" name="SMARTInkShape-3891">
              <a:extLst>
                <a:ext uri="{FF2B5EF4-FFF2-40B4-BE49-F238E27FC236}">
                  <a16:creationId xmlns:a16="http://schemas.microsoft.com/office/drawing/2014/main" xmlns="" id="{A8B0EF74-2B99-40CE-8023-B54CEAA3331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922382" y="3656969"/>
              <a:ext cx="171356" cy="280435"/>
            </a:xfrm>
            <a:custGeom>
              <a:avLst/>
              <a:gdLst/>
              <a:ahLst/>
              <a:cxnLst/>
              <a:rect l="0" t="0" r="0" b="0"/>
              <a:pathLst>
                <a:path w="171356" h="280435">
                  <a:moveTo>
                    <a:pt x="5468" y="89531"/>
                  </a:moveTo>
                  <a:lnTo>
                    <a:pt x="5468" y="89531"/>
                  </a:lnTo>
                  <a:lnTo>
                    <a:pt x="0" y="89531"/>
                  </a:lnTo>
                  <a:lnTo>
                    <a:pt x="8034" y="134997"/>
                  </a:lnTo>
                  <a:lnTo>
                    <a:pt x="14067" y="179124"/>
                  </a:lnTo>
                  <a:lnTo>
                    <a:pt x="13581" y="224576"/>
                  </a:lnTo>
                  <a:lnTo>
                    <a:pt x="11460" y="266855"/>
                  </a:lnTo>
                  <a:lnTo>
                    <a:pt x="7557" y="279577"/>
                  </a:lnTo>
                  <a:lnTo>
                    <a:pt x="6860" y="280434"/>
                  </a:lnTo>
                  <a:lnTo>
                    <a:pt x="6397" y="280300"/>
                  </a:lnTo>
                  <a:lnTo>
                    <a:pt x="7472" y="241766"/>
                  </a:lnTo>
                  <a:lnTo>
                    <a:pt x="14294" y="194374"/>
                  </a:lnTo>
                  <a:lnTo>
                    <a:pt x="22090" y="152355"/>
                  </a:lnTo>
                  <a:lnTo>
                    <a:pt x="32611" y="105458"/>
                  </a:lnTo>
                  <a:lnTo>
                    <a:pt x="46224" y="65800"/>
                  </a:lnTo>
                  <a:lnTo>
                    <a:pt x="65991" y="23233"/>
                  </a:lnTo>
                  <a:lnTo>
                    <a:pt x="71217" y="13583"/>
                  </a:lnTo>
                  <a:lnTo>
                    <a:pt x="78228" y="7148"/>
                  </a:lnTo>
                  <a:lnTo>
                    <a:pt x="95426" y="0"/>
                  </a:lnTo>
                  <a:lnTo>
                    <a:pt x="104951" y="916"/>
                  </a:lnTo>
                  <a:lnTo>
                    <a:pt x="124942" y="9460"/>
                  </a:lnTo>
                  <a:lnTo>
                    <a:pt x="143705" y="30190"/>
                  </a:lnTo>
                  <a:lnTo>
                    <a:pt x="159334" y="58924"/>
                  </a:lnTo>
                  <a:lnTo>
                    <a:pt x="168632" y="92861"/>
                  </a:lnTo>
                  <a:lnTo>
                    <a:pt x="171355" y="129111"/>
                  </a:lnTo>
                  <a:lnTo>
                    <a:pt x="168095" y="164978"/>
                  </a:lnTo>
                  <a:lnTo>
                    <a:pt x="157239" y="197381"/>
                  </a:lnTo>
                  <a:lnTo>
                    <a:pt x="131890" y="233278"/>
                  </a:lnTo>
                  <a:lnTo>
                    <a:pt x="98664" y="255046"/>
                  </a:lnTo>
                  <a:lnTo>
                    <a:pt x="62010" y="267062"/>
                  </a:lnTo>
                  <a:lnTo>
                    <a:pt x="11818" y="28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892">
              <a:extLst>
                <a:ext uri="{FF2B5EF4-FFF2-40B4-BE49-F238E27FC236}">
                  <a16:creationId xmlns:a16="http://schemas.microsoft.com/office/drawing/2014/main" xmlns="" id="{390DD088-A4BB-468B-A807-DBF3F1749D0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116331" y="3898977"/>
              <a:ext cx="135370" cy="117345"/>
            </a:xfrm>
            <a:custGeom>
              <a:avLst/>
              <a:gdLst/>
              <a:ahLst/>
              <a:cxnLst/>
              <a:rect l="0" t="0" r="0" b="0"/>
              <a:pathLst>
                <a:path w="135370" h="117345">
                  <a:moveTo>
                    <a:pt x="8369" y="6273"/>
                  </a:moveTo>
                  <a:lnTo>
                    <a:pt x="8369" y="6273"/>
                  </a:lnTo>
                  <a:lnTo>
                    <a:pt x="13836" y="806"/>
                  </a:lnTo>
                  <a:lnTo>
                    <a:pt x="17828" y="184"/>
                  </a:lnTo>
                  <a:lnTo>
                    <a:pt x="26850" y="0"/>
                  </a:lnTo>
                  <a:lnTo>
                    <a:pt x="34457" y="3720"/>
                  </a:lnTo>
                  <a:lnTo>
                    <a:pt x="38461" y="6688"/>
                  </a:lnTo>
                  <a:lnTo>
                    <a:pt x="44792" y="17511"/>
                  </a:lnTo>
                  <a:lnTo>
                    <a:pt x="47467" y="24348"/>
                  </a:lnTo>
                  <a:lnTo>
                    <a:pt x="48559" y="39471"/>
                  </a:lnTo>
                  <a:lnTo>
                    <a:pt x="45281" y="55600"/>
                  </a:lnTo>
                  <a:lnTo>
                    <a:pt x="27812" y="85187"/>
                  </a:lnTo>
                  <a:lnTo>
                    <a:pt x="7009" y="108100"/>
                  </a:lnTo>
                  <a:lnTo>
                    <a:pt x="1180" y="111501"/>
                  </a:lnTo>
                  <a:lnTo>
                    <a:pt x="49" y="113114"/>
                  </a:lnTo>
                  <a:lnTo>
                    <a:pt x="0" y="114895"/>
                  </a:lnTo>
                  <a:lnTo>
                    <a:pt x="672" y="116787"/>
                  </a:lnTo>
                  <a:lnTo>
                    <a:pt x="3944" y="117344"/>
                  </a:lnTo>
                  <a:lnTo>
                    <a:pt x="47367" y="108032"/>
                  </a:lnTo>
                  <a:lnTo>
                    <a:pt x="92377" y="93375"/>
                  </a:lnTo>
                  <a:lnTo>
                    <a:pt x="135369" y="8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893">
              <a:extLst>
                <a:ext uri="{FF2B5EF4-FFF2-40B4-BE49-F238E27FC236}">
                  <a16:creationId xmlns:a16="http://schemas.microsoft.com/office/drawing/2014/main" xmlns="" id="{7BA247CB-EE6E-4922-8491-83CC04FAA07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392282" y="3798594"/>
              <a:ext cx="119769" cy="5057"/>
            </a:xfrm>
            <a:custGeom>
              <a:avLst/>
              <a:gdLst/>
              <a:ahLst/>
              <a:cxnLst/>
              <a:rect l="0" t="0" r="0" b="0"/>
              <a:pathLst>
                <a:path w="119769" h="5057">
                  <a:moveTo>
                    <a:pt x="5468" y="5056"/>
                  </a:moveTo>
                  <a:lnTo>
                    <a:pt x="5468" y="5056"/>
                  </a:lnTo>
                  <a:lnTo>
                    <a:pt x="0" y="5056"/>
                  </a:lnTo>
                  <a:lnTo>
                    <a:pt x="37920" y="1685"/>
                  </a:lnTo>
                  <a:lnTo>
                    <a:pt x="81649" y="0"/>
                  </a:lnTo>
                  <a:lnTo>
                    <a:pt x="119768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894">
              <a:extLst>
                <a:ext uri="{FF2B5EF4-FFF2-40B4-BE49-F238E27FC236}">
                  <a16:creationId xmlns:a16="http://schemas.microsoft.com/office/drawing/2014/main" xmlns="" id="{8C59899A-3BDF-4666-8F7F-E0535B3EFA1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377733" y="3892550"/>
              <a:ext cx="147018" cy="8171"/>
            </a:xfrm>
            <a:custGeom>
              <a:avLst/>
              <a:gdLst/>
              <a:ahLst/>
              <a:cxnLst/>
              <a:rect l="0" t="0" r="0" b="0"/>
              <a:pathLst>
                <a:path w="147018" h="8171">
                  <a:moveTo>
                    <a:pt x="7317" y="0"/>
                  </a:moveTo>
                  <a:lnTo>
                    <a:pt x="7317" y="0"/>
                  </a:lnTo>
                  <a:lnTo>
                    <a:pt x="575" y="6742"/>
                  </a:lnTo>
                  <a:lnTo>
                    <a:pt x="0" y="8022"/>
                  </a:lnTo>
                  <a:lnTo>
                    <a:pt x="1028" y="8170"/>
                  </a:lnTo>
                  <a:lnTo>
                    <a:pt x="8050" y="7159"/>
                  </a:lnTo>
                  <a:lnTo>
                    <a:pt x="54512" y="6457"/>
                  </a:lnTo>
                  <a:lnTo>
                    <a:pt x="90680" y="6382"/>
                  </a:lnTo>
                  <a:lnTo>
                    <a:pt x="147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833">
            <a:extLst>
              <a:ext uri="{FF2B5EF4-FFF2-40B4-BE49-F238E27FC236}">
                <a16:creationId xmlns:a16="http://schemas.microsoft.com/office/drawing/2014/main" xmlns="" id="{16D69CC7-6160-4540-AD13-5B39950CB1E2}"/>
              </a:ext>
            </a:extLst>
          </p:cNvPr>
          <p:cNvGrpSpPr/>
          <p:nvPr/>
        </p:nvGrpSpPr>
        <p:grpSpPr>
          <a:xfrm>
            <a:off x="7818232" y="3631089"/>
            <a:ext cx="537507" cy="434931"/>
            <a:chOff x="7818232" y="3631089"/>
            <a:chExt cx="537507" cy="434931"/>
          </a:xfrm>
        </p:grpSpPr>
        <p:sp>
          <p:nvSpPr>
            <p:cNvPr id="222" name="SMARTInkShape-3895">
              <a:extLst>
                <a:ext uri="{FF2B5EF4-FFF2-40B4-BE49-F238E27FC236}">
                  <a16:creationId xmlns:a16="http://schemas.microsoft.com/office/drawing/2014/main" xmlns="" id="{5874DDAF-EB8B-4693-8370-F1673B27A05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236580" y="4013200"/>
              <a:ext cx="37749" cy="52820"/>
            </a:xfrm>
            <a:custGeom>
              <a:avLst/>
              <a:gdLst/>
              <a:ahLst/>
              <a:cxnLst/>
              <a:rect l="0" t="0" r="0" b="0"/>
              <a:pathLst>
                <a:path w="37749" h="52820">
                  <a:moveTo>
                    <a:pt x="31120" y="12700"/>
                  </a:moveTo>
                  <a:lnTo>
                    <a:pt x="31120" y="12700"/>
                  </a:lnTo>
                  <a:lnTo>
                    <a:pt x="27749" y="12700"/>
                  </a:lnTo>
                  <a:lnTo>
                    <a:pt x="24212" y="10818"/>
                  </a:lnTo>
                  <a:lnTo>
                    <a:pt x="22281" y="9329"/>
                  </a:lnTo>
                  <a:lnTo>
                    <a:pt x="20288" y="9042"/>
                  </a:lnTo>
                  <a:lnTo>
                    <a:pt x="16193" y="10604"/>
                  </a:lnTo>
                  <a:lnTo>
                    <a:pt x="6549" y="18821"/>
                  </a:lnTo>
                  <a:lnTo>
                    <a:pt x="2561" y="26239"/>
                  </a:lnTo>
                  <a:lnTo>
                    <a:pt x="0" y="42499"/>
                  </a:lnTo>
                  <a:lnTo>
                    <a:pt x="1202" y="45971"/>
                  </a:lnTo>
                  <a:lnTo>
                    <a:pt x="6298" y="51711"/>
                  </a:lnTo>
                  <a:lnTo>
                    <a:pt x="10339" y="52819"/>
                  </a:lnTo>
                  <a:lnTo>
                    <a:pt x="20473" y="52168"/>
                  </a:lnTo>
                  <a:lnTo>
                    <a:pt x="30150" y="45763"/>
                  </a:lnTo>
                  <a:lnTo>
                    <a:pt x="34707" y="41092"/>
                  </a:lnTo>
                  <a:lnTo>
                    <a:pt x="37039" y="36567"/>
                  </a:lnTo>
                  <a:lnTo>
                    <a:pt x="37748" y="27776"/>
                  </a:lnTo>
                  <a:lnTo>
                    <a:pt x="33831" y="19165"/>
                  </a:lnTo>
                  <a:lnTo>
                    <a:pt x="27455" y="8266"/>
                  </a:lnTo>
                  <a:lnTo>
                    <a:pt x="24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896">
              <a:extLst>
                <a:ext uri="{FF2B5EF4-FFF2-40B4-BE49-F238E27FC236}">
                  <a16:creationId xmlns:a16="http://schemas.microsoft.com/office/drawing/2014/main" xmlns="" id="{350ED986-85CD-4D0F-9528-6814E83A7D0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29600" y="3631089"/>
              <a:ext cx="126139" cy="318612"/>
            </a:xfrm>
            <a:custGeom>
              <a:avLst/>
              <a:gdLst/>
              <a:ahLst/>
              <a:cxnLst/>
              <a:rect l="0" t="0" r="0" b="0"/>
              <a:pathLst>
                <a:path w="126139" h="318612">
                  <a:moveTo>
                    <a:pt x="0" y="45561"/>
                  </a:moveTo>
                  <a:lnTo>
                    <a:pt x="0" y="45561"/>
                  </a:lnTo>
                  <a:lnTo>
                    <a:pt x="705" y="35422"/>
                  </a:lnTo>
                  <a:lnTo>
                    <a:pt x="3370" y="27884"/>
                  </a:lnTo>
                  <a:lnTo>
                    <a:pt x="18950" y="12336"/>
                  </a:lnTo>
                  <a:lnTo>
                    <a:pt x="48183" y="1066"/>
                  </a:lnTo>
                  <a:lnTo>
                    <a:pt x="83656" y="0"/>
                  </a:lnTo>
                  <a:lnTo>
                    <a:pt x="102797" y="6262"/>
                  </a:lnTo>
                  <a:lnTo>
                    <a:pt x="110865" y="10895"/>
                  </a:lnTo>
                  <a:lnTo>
                    <a:pt x="121710" y="25450"/>
                  </a:lnTo>
                  <a:lnTo>
                    <a:pt x="125590" y="34271"/>
                  </a:lnTo>
                  <a:lnTo>
                    <a:pt x="126138" y="57241"/>
                  </a:lnTo>
                  <a:lnTo>
                    <a:pt x="120267" y="83208"/>
                  </a:lnTo>
                  <a:lnTo>
                    <a:pt x="101095" y="121627"/>
                  </a:lnTo>
                  <a:lnTo>
                    <a:pt x="78950" y="159116"/>
                  </a:lnTo>
                  <a:lnTo>
                    <a:pt x="54348" y="203746"/>
                  </a:lnTo>
                  <a:lnTo>
                    <a:pt x="32842" y="239791"/>
                  </a:lnTo>
                  <a:lnTo>
                    <a:pt x="30589" y="253946"/>
                  </a:lnTo>
                  <a:lnTo>
                    <a:pt x="31939" y="265882"/>
                  </a:lnTo>
                  <a:lnTo>
                    <a:pt x="54346" y="312992"/>
                  </a:lnTo>
                  <a:lnTo>
                    <a:pt x="57150" y="318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897">
              <a:extLst>
                <a:ext uri="{FF2B5EF4-FFF2-40B4-BE49-F238E27FC236}">
                  <a16:creationId xmlns:a16="http://schemas.microsoft.com/office/drawing/2014/main" xmlns="" id="{9ED1E25A-6ACB-49EE-A63F-A0DB81CE494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18232" y="3712029"/>
              <a:ext cx="129277" cy="224822"/>
            </a:xfrm>
            <a:custGeom>
              <a:avLst/>
              <a:gdLst/>
              <a:ahLst/>
              <a:cxnLst/>
              <a:rect l="0" t="0" r="0" b="0"/>
              <a:pathLst>
                <a:path w="129277" h="224822">
                  <a:moveTo>
                    <a:pt x="125618" y="21771"/>
                  </a:moveTo>
                  <a:lnTo>
                    <a:pt x="125618" y="21771"/>
                  </a:lnTo>
                  <a:lnTo>
                    <a:pt x="125618" y="15029"/>
                  </a:lnTo>
                  <a:lnTo>
                    <a:pt x="127499" y="9838"/>
                  </a:lnTo>
                  <a:lnTo>
                    <a:pt x="128988" y="7465"/>
                  </a:lnTo>
                  <a:lnTo>
                    <a:pt x="129276" y="5178"/>
                  </a:lnTo>
                  <a:lnTo>
                    <a:pt x="127713" y="756"/>
                  </a:lnTo>
                  <a:lnTo>
                    <a:pt x="125604" y="0"/>
                  </a:lnTo>
                  <a:lnTo>
                    <a:pt x="119497" y="1041"/>
                  </a:lnTo>
                  <a:lnTo>
                    <a:pt x="101384" y="8965"/>
                  </a:lnTo>
                  <a:lnTo>
                    <a:pt x="74771" y="33733"/>
                  </a:lnTo>
                  <a:lnTo>
                    <a:pt x="47914" y="71255"/>
                  </a:lnTo>
                  <a:lnTo>
                    <a:pt x="18712" y="117023"/>
                  </a:lnTo>
                  <a:lnTo>
                    <a:pt x="1200" y="159590"/>
                  </a:lnTo>
                  <a:lnTo>
                    <a:pt x="0" y="182272"/>
                  </a:lnTo>
                  <a:lnTo>
                    <a:pt x="1656" y="192271"/>
                  </a:lnTo>
                  <a:lnTo>
                    <a:pt x="11023" y="207145"/>
                  </a:lnTo>
                  <a:lnTo>
                    <a:pt x="17471" y="213087"/>
                  </a:lnTo>
                  <a:lnTo>
                    <a:pt x="46772" y="224821"/>
                  </a:lnTo>
                  <a:lnTo>
                    <a:pt x="70114" y="224669"/>
                  </a:lnTo>
                  <a:lnTo>
                    <a:pt x="91777" y="219192"/>
                  </a:lnTo>
                  <a:lnTo>
                    <a:pt x="106109" y="209703"/>
                  </a:lnTo>
                  <a:lnTo>
                    <a:pt x="109790" y="204914"/>
                  </a:lnTo>
                  <a:lnTo>
                    <a:pt x="111537" y="200310"/>
                  </a:lnTo>
                  <a:lnTo>
                    <a:pt x="111998" y="195831"/>
                  </a:lnTo>
                  <a:lnTo>
                    <a:pt x="108746" y="185209"/>
                  </a:lnTo>
                  <a:lnTo>
                    <a:pt x="105903" y="179413"/>
                  </a:lnTo>
                  <a:lnTo>
                    <a:pt x="93338" y="169210"/>
                  </a:lnTo>
                  <a:lnTo>
                    <a:pt x="75289" y="161383"/>
                  </a:lnTo>
                  <a:lnTo>
                    <a:pt x="42032" y="157682"/>
                  </a:lnTo>
                  <a:lnTo>
                    <a:pt x="4968" y="16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834">
            <a:extLst>
              <a:ext uri="{FF2B5EF4-FFF2-40B4-BE49-F238E27FC236}">
                <a16:creationId xmlns:a16="http://schemas.microsoft.com/office/drawing/2014/main" xmlns="" id="{8115C33C-7F1B-408C-AA85-0F8FC1D5DDB3}"/>
              </a:ext>
            </a:extLst>
          </p:cNvPr>
          <p:cNvGrpSpPr/>
          <p:nvPr/>
        </p:nvGrpSpPr>
        <p:grpSpPr>
          <a:xfrm>
            <a:off x="3168604" y="4753459"/>
            <a:ext cx="2143998" cy="432943"/>
            <a:chOff x="3168604" y="4753459"/>
            <a:chExt cx="2143998" cy="432943"/>
          </a:xfrm>
        </p:grpSpPr>
        <p:sp>
          <p:nvSpPr>
            <p:cNvPr id="226" name="SMARTInkShape-3898">
              <a:extLst>
                <a:ext uri="{FF2B5EF4-FFF2-40B4-BE49-F238E27FC236}">
                  <a16:creationId xmlns:a16="http://schemas.microsoft.com/office/drawing/2014/main" xmlns="" id="{D246396E-6C98-4788-9715-9E7743B38D9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181600" y="4775803"/>
              <a:ext cx="131002" cy="258524"/>
            </a:xfrm>
            <a:custGeom>
              <a:avLst/>
              <a:gdLst/>
              <a:ahLst/>
              <a:cxnLst/>
              <a:rect l="0" t="0" r="0" b="0"/>
              <a:pathLst>
                <a:path w="131002" h="258524">
                  <a:moveTo>
                    <a:pt x="127000" y="12097"/>
                  </a:moveTo>
                  <a:lnTo>
                    <a:pt x="127000" y="12097"/>
                  </a:lnTo>
                  <a:lnTo>
                    <a:pt x="127000" y="8726"/>
                  </a:lnTo>
                  <a:lnTo>
                    <a:pt x="126295" y="7733"/>
                  </a:lnTo>
                  <a:lnTo>
                    <a:pt x="125118" y="7071"/>
                  </a:lnTo>
                  <a:lnTo>
                    <a:pt x="118211" y="6139"/>
                  </a:lnTo>
                  <a:lnTo>
                    <a:pt x="105346" y="3982"/>
                  </a:lnTo>
                  <a:lnTo>
                    <a:pt x="75857" y="0"/>
                  </a:lnTo>
                  <a:lnTo>
                    <a:pt x="57754" y="281"/>
                  </a:lnTo>
                  <a:lnTo>
                    <a:pt x="47776" y="2847"/>
                  </a:lnTo>
                  <a:lnTo>
                    <a:pt x="40519" y="8221"/>
                  </a:lnTo>
                  <a:lnTo>
                    <a:pt x="37596" y="11630"/>
                  </a:lnTo>
                  <a:lnTo>
                    <a:pt x="34348" y="21062"/>
                  </a:lnTo>
                  <a:lnTo>
                    <a:pt x="30096" y="63684"/>
                  </a:lnTo>
                  <a:lnTo>
                    <a:pt x="20243" y="103923"/>
                  </a:lnTo>
                  <a:lnTo>
                    <a:pt x="7755" y="127897"/>
                  </a:lnTo>
                  <a:lnTo>
                    <a:pt x="7287" y="128102"/>
                  </a:lnTo>
                  <a:lnTo>
                    <a:pt x="6974" y="127534"/>
                  </a:lnTo>
                  <a:lnTo>
                    <a:pt x="13277" y="119992"/>
                  </a:lnTo>
                  <a:lnTo>
                    <a:pt x="24081" y="112191"/>
                  </a:lnTo>
                  <a:lnTo>
                    <a:pt x="39591" y="108782"/>
                  </a:lnTo>
                  <a:lnTo>
                    <a:pt x="60963" y="114514"/>
                  </a:lnTo>
                  <a:lnTo>
                    <a:pt x="93469" y="134868"/>
                  </a:lnTo>
                  <a:lnTo>
                    <a:pt x="123303" y="165334"/>
                  </a:lnTo>
                  <a:lnTo>
                    <a:pt x="128769" y="173522"/>
                  </a:lnTo>
                  <a:lnTo>
                    <a:pt x="131001" y="181803"/>
                  </a:lnTo>
                  <a:lnTo>
                    <a:pt x="129719" y="198529"/>
                  </a:lnTo>
                  <a:lnTo>
                    <a:pt x="120683" y="215370"/>
                  </a:lnTo>
                  <a:lnTo>
                    <a:pt x="106553" y="231558"/>
                  </a:lnTo>
                  <a:lnTo>
                    <a:pt x="88514" y="245807"/>
                  </a:lnTo>
                  <a:lnTo>
                    <a:pt x="68738" y="253552"/>
                  </a:lnTo>
                  <a:lnTo>
                    <a:pt x="27296" y="258523"/>
                  </a:lnTo>
                  <a:lnTo>
                    <a:pt x="19609" y="256815"/>
                  </a:lnTo>
                  <a:lnTo>
                    <a:pt x="13778" y="253559"/>
                  </a:lnTo>
                  <a:lnTo>
                    <a:pt x="0" y="240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899">
              <a:extLst>
                <a:ext uri="{FF2B5EF4-FFF2-40B4-BE49-F238E27FC236}">
                  <a16:creationId xmlns:a16="http://schemas.microsoft.com/office/drawing/2014/main" xmlns="" id="{63865650-1F1D-4EDB-88CB-126A9832DE6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82879" y="4908550"/>
              <a:ext cx="47822" cy="177801"/>
            </a:xfrm>
            <a:custGeom>
              <a:avLst/>
              <a:gdLst/>
              <a:ahLst/>
              <a:cxnLst/>
              <a:rect l="0" t="0" r="0" b="0"/>
              <a:pathLst>
                <a:path w="47822" h="1778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5" y="24419"/>
                  </a:lnTo>
                  <a:lnTo>
                    <a:pt x="12391" y="66521"/>
                  </a:lnTo>
                  <a:lnTo>
                    <a:pt x="20547" y="106650"/>
                  </a:lnTo>
                  <a:lnTo>
                    <a:pt x="35587" y="152849"/>
                  </a:lnTo>
                  <a:lnTo>
                    <a:pt x="4782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900">
              <a:extLst>
                <a:ext uri="{FF2B5EF4-FFF2-40B4-BE49-F238E27FC236}">
                  <a16:creationId xmlns:a16="http://schemas.microsoft.com/office/drawing/2014/main" xmlns="" id="{35907822-614D-4DB3-A593-ECD794E6B06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127500" y="5048250"/>
              <a:ext cx="12623" cy="127001"/>
            </a:xfrm>
            <a:custGeom>
              <a:avLst/>
              <a:gdLst/>
              <a:ahLst/>
              <a:cxnLst/>
              <a:rect l="0" t="0" r="0" b="0"/>
              <a:pathLst>
                <a:path w="12623" h="1270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2111" y="11550"/>
                  </a:lnTo>
                  <a:lnTo>
                    <a:pt x="12622" y="54272"/>
                  </a:lnTo>
                  <a:lnTo>
                    <a:pt x="7615" y="9580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901">
              <a:extLst>
                <a:ext uri="{FF2B5EF4-FFF2-40B4-BE49-F238E27FC236}">
                  <a16:creationId xmlns:a16="http://schemas.microsoft.com/office/drawing/2014/main" xmlns="" id="{994F46B9-C8AB-4A73-B6A0-E8C5AB2666D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222750" y="4984750"/>
              <a:ext cx="133351" cy="12526"/>
            </a:xfrm>
            <a:custGeom>
              <a:avLst/>
              <a:gdLst/>
              <a:ahLst/>
              <a:cxnLst/>
              <a:rect l="0" t="0" r="0" b="0"/>
              <a:pathLst>
                <a:path w="133351" h="12526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42645" y="12525"/>
                  </a:lnTo>
                  <a:lnTo>
                    <a:pt x="81702" y="1123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902">
              <a:extLst>
                <a:ext uri="{FF2B5EF4-FFF2-40B4-BE49-F238E27FC236}">
                  <a16:creationId xmlns:a16="http://schemas.microsoft.com/office/drawing/2014/main" xmlns="" id="{A79789A3-E3E1-4726-B1FC-529D852BFC5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814734" y="4978400"/>
              <a:ext cx="157317" cy="49395"/>
            </a:xfrm>
            <a:custGeom>
              <a:avLst/>
              <a:gdLst/>
              <a:ahLst/>
              <a:cxnLst/>
              <a:rect l="0" t="0" r="0" b="0"/>
              <a:pathLst>
                <a:path w="157317" h="49395">
                  <a:moveTo>
                    <a:pt x="23966" y="31750"/>
                  </a:moveTo>
                  <a:lnTo>
                    <a:pt x="23966" y="31750"/>
                  </a:lnTo>
                  <a:lnTo>
                    <a:pt x="2851" y="41184"/>
                  </a:lnTo>
                  <a:lnTo>
                    <a:pt x="717" y="43683"/>
                  </a:lnTo>
                  <a:lnTo>
                    <a:pt x="0" y="46055"/>
                  </a:lnTo>
                  <a:lnTo>
                    <a:pt x="3050" y="47637"/>
                  </a:lnTo>
                  <a:lnTo>
                    <a:pt x="15846" y="49394"/>
                  </a:lnTo>
                  <a:lnTo>
                    <a:pt x="49625" y="43642"/>
                  </a:lnTo>
                  <a:lnTo>
                    <a:pt x="94285" y="33000"/>
                  </a:lnTo>
                  <a:lnTo>
                    <a:pt x="141207" y="9445"/>
                  </a:lnTo>
                  <a:lnTo>
                    <a:pt x="157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903">
              <a:extLst>
                <a:ext uri="{FF2B5EF4-FFF2-40B4-BE49-F238E27FC236}">
                  <a16:creationId xmlns:a16="http://schemas.microsoft.com/office/drawing/2014/main" xmlns="" id="{3906D1CC-FB36-4DE0-840E-118E3A69A64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832350" y="49339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16620" y="4364"/>
                  </a:lnTo>
                  <a:lnTo>
                    <a:pt x="54292" y="5958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04">
              <a:extLst>
                <a:ext uri="{FF2B5EF4-FFF2-40B4-BE49-F238E27FC236}">
                  <a16:creationId xmlns:a16="http://schemas.microsoft.com/office/drawing/2014/main" xmlns="" id="{0E758071-E433-4951-976F-9B40A6867CD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582211" y="5049471"/>
              <a:ext cx="135840" cy="108409"/>
            </a:xfrm>
            <a:custGeom>
              <a:avLst/>
              <a:gdLst/>
              <a:ahLst/>
              <a:cxnLst/>
              <a:rect l="0" t="0" r="0" b="0"/>
              <a:pathLst>
                <a:path w="135840" h="108409">
                  <a:moveTo>
                    <a:pt x="8839" y="17829"/>
                  </a:moveTo>
                  <a:lnTo>
                    <a:pt x="8839" y="17829"/>
                  </a:lnTo>
                  <a:lnTo>
                    <a:pt x="5468" y="17829"/>
                  </a:lnTo>
                  <a:lnTo>
                    <a:pt x="1931" y="15948"/>
                  </a:lnTo>
                  <a:lnTo>
                    <a:pt x="0" y="14458"/>
                  </a:lnTo>
                  <a:lnTo>
                    <a:pt x="124" y="12760"/>
                  </a:lnTo>
                  <a:lnTo>
                    <a:pt x="4025" y="8990"/>
                  </a:lnTo>
                  <a:lnTo>
                    <a:pt x="17526" y="2902"/>
                  </a:lnTo>
                  <a:lnTo>
                    <a:pt x="38302" y="0"/>
                  </a:lnTo>
                  <a:lnTo>
                    <a:pt x="62333" y="5882"/>
                  </a:lnTo>
                  <a:lnTo>
                    <a:pt x="73301" y="12755"/>
                  </a:lnTo>
                  <a:lnTo>
                    <a:pt x="77214" y="16563"/>
                  </a:lnTo>
                  <a:lnTo>
                    <a:pt x="77000" y="21923"/>
                  </a:lnTo>
                  <a:lnTo>
                    <a:pt x="69236" y="35406"/>
                  </a:lnTo>
                  <a:lnTo>
                    <a:pt x="25128" y="80317"/>
                  </a:lnTo>
                  <a:lnTo>
                    <a:pt x="10294" y="96708"/>
                  </a:lnTo>
                  <a:lnTo>
                    <a:pt x="8398" y="100753"/>
                  </a:lnTo>
                  <a:lnTo>
                    <a:pt x="7839" y="104156"/>
                  </a:lnTo>
                  <a:lnTo>
                    <a:pt x="8173" y="107131"/>
                  </a:lnTo>
                  <a:lnTo>
                    <a:pt x="11923" y="108408"/>
                  </a:lnTo>
                  <a:lnTo>
                    <a:pt x="35466" y="106129"/>
                  </a:lnTo>
                  <a:lnTo>
                    <a:pt x="73800" y="96125"/>
                  </a:lnTo>
                  <a:lnTo>
                    <a:pt x="114948" y="82185"/>
                  </a:lnTo>
                  <a:lnTo>
                    <a:pt x="135839" y="74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905">
              <a:extLst>
                <a:ext uri="{FF2B5EF4-FFF2-40B4-BE49-F238E27FC236}">
                  <a16:creationId xmlns:a16="http://schemas.microsoft.com/office/drawing/2014/main" xmlns="" id="{1F76687D-E65E-4758-8729-279FC700FA7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419600" y="4800055"/>
              <a:ext cx="127333" cy="281125"/>
            </a:xfrm>
            <a:custGeom>
              <a:avLst/>
              <a:gdLst/>
              <a:ahLst/>
              <a:cxnLst/>
              <a:rect l="0" t="0" r="0" b="0"/>
              <a:pathLst>
                <a:path w="127333" h="281125">
                  <a:moveTo>
                    <a:pt x="31750" y="83095"/>
                  </a:moveTo>
                  <a:lnTo>
                    <a:pt x="31750" y="83095"/>
                  </a:lnTo>
                  <a:lnTo>
                    <a:pt x="25008" y="86466"/>
                  </a:lnTo>
                  <a:lnTo>
                    <a:pt x="19816" y="93765"/>
                  </a:lnTo>
                  <a:lnTo>
                    <a:pt x="15863" y="105476"/>
                  </a:lnTo>
                  <a:lnTo>
                    <a:pt x="15206" y="145502"/>
                  </a:lnTo>
                  <a:lnTo>
                    <a:pt x="17911" y="184371"/>
                  </a:lnTo>
                  <a:lnTo>
                    <a:pt x="14949" y="222699"/>
                  </a:lnTo>
                  <a:lnTo>
                    <a:pt x="4677" y="260092"/>
                  </a:lnTo>
                  <a:lnTo>
                    <a:pt x="3118" y="263182"/>
                  </a:lnTo>
                  <a:lnTo>
                    <a:pt x="2079" y="263830"/>
                  </a:lnTo>
                  <a:lnTo>
                    <a:pt x="1386" y="262852"/>
                  </a:lnTo>
                  <a:lnTo>
                    <a:pt x="6048" y="222267"/>
                  </a:lnTo>
                  <a:lnTo>
                    <a:pt x="12331" y="182344"/>
                  </a:lnTo>
                  <a:lnTo>
                    <a:pt x="16687" y="157728"/>
                  </a:lnTo>
                  <a:lnTo>
                    <a:pt x="21708" y="130734"/>
                  </a:lnTo>
                  <a:lnTo>
                    <a:pt x="27172" y="102154"/>
                  </a:lnTo>
                  <a:lnTo>
                    <a:pt x="40769" y="55347"/>
                  </a:lnTo>
                  <a:lnTo>
                    <a:pt x="56219" y="20668"/>
                  </a:lnTo>
                  <a:lnTo>
                    <a:pt x="72494" y="2903"/>
                  </a:lnTo>
                  <a:lnTo>
                    <a:pt x="80079" y="0"/>
                  </a:lnTo>
                  <a:lnTo>
                    <a:pt x="87252" y="182"/>
                  </a:lnTo>
                  <a:lnTo>
                    <a:pt x="94152" y="2420"/>
                  </a:lnTo>
                  <a:lnTo>
                    <a:pt x="105581" y="16194"/>
                  </a:lnTo>
                  <a:lnTo>
                    <a:pt x="119948" y="53395"/>
                  </a:lnTo>
                  <a:lnTo>
                    <a:pt x="126688" y="86828"/>
                  </a:lnTo>
                  <a:lnTo>
                    <a:pt x="127332" y="122854"/>
                  </a:lnTo>
                  <a:lnTo>
                    <a:pt x="121503" y="158151"/>
                  </a:lnTo>
                  <a:lnTo>
                    <a:pt x="110446" y="191242"/>
                  </a:lnTo>
                  <a:lnTo>
                    <a:pt x="83682" y="232260"/>
                  </a:lnTo>
                  <a:lnTo>
                    <a:pt x="49959" y="260799"/>
                  </a:lnTo>
                  <a:lnTo>
                    <a:pt x="6047" y="280655"/>
                  </a:lnTo>
                  <a:lnTo>
                    <a:pt x="2620" y="281124"/>
                  </a:lnTo>
                  <a:lnTo>
                    <a:pt x="1041" y="280026"/>
                  </a:lnTo>
                  <a:lnTo>
                    <a:pt x="0" y="273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906">
              <a:extLst>
                <a:ext uri="{FF2B5EF4-FFF2-40B4-BE49-F238E27FC236}">
                  <a16:creationId xmlns:a16="http://schemas.microsoft.com/office/drawing/2014/main" xmlns="" id="{86970F0A-C436-4B5C-A1A3-E6CB0DF3FD8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914036" y="4810317"/>
              <a:ext cx="167964" cy="274938"/>
            </a:xfrm>
            <a:custGeom>
              <a:avLst/>
              <a:gdLst/>
              <a:ahLst/>
              <a:cxnLst/>
              <a:rect l="0" t="0" r="0" b="0"/>
              <a:pathLst>
                <a:path w="167964" h="274938">
                  <a:moveTo>
                    <a:pt x="22964" y="98233"/>
                  </a:moveTo>
                  <a:lnTo>
                    <a:pt x="22964" y="98233"/>
                  </a:lnTo>
                  <a:lnTo>
                    <a:pt x="29871" y="117692"/>
                  </a:lnTo>
                  <a:lnTo>
                    <a:pt x="37891" y="161343"/>
                  </a:lnTo>
                  <a:lnTo>
                    <a:pt x="40792" y="203088"/>
                  </a:lnTo>
                  <a:lnTo>
                    <a:pt x="41652" y="243366"/>
                  </a:lnTo>
                  <a:lnTo>
                    <a:pt x="41237" y="272507"/>
                  </a:lnTo>
                  <a:lnTo>
                    <a:pt x="40084" y="274388"/>
                  </a:lnTo>
                  <a:lnTo>
                    <a:pt x="38611" y="274937"/>
                  </a:lnTo>
                  <a:lnTo>
                    <a:pt x="29795" y="258853"/>
                  </a:lnTo>
                  <a:lnTo>
                    <a:pt x="18246" y="211519"/>
                  </a:lnTo>
                  <a:lnTo>
                    <a:pt x="8167" y="166456"/>
                  </a:lnTo>
                  <a:lnTo>
                    <a:pt x="2516" y="141599"/>
                  </a:lnTo>
                  <a:lnTo>
                    <a:pt x="0" y="95164"/>
                  </a:lnTo>
                  <a:lnTo>
                    <a:pt x="4996" y="55241"/>
                  </a:lnTo>
                  <a:lnTo>
                    <a:pt x="16625" y="28090"/>
                  </a:lnTo>
                  <a:lnTo>
                    <a:pt x="34963" y="10379"/>
                  </a:lnTo>
                  <a:lnTo>
                    <a:pt x="45780" y="3680"/>
                  </a:lnTo>
                  <a:lnTo>
                    <a:pt x="70969" y="0"/>
                  </a:lnTo>
                  <a:lnTo>
                    <a:pt x="84601" y="994"/>
                  </a:lnTo>
                  <a:lnTo>
                    <a:pt x="111036" y="13388"/>
                  </a:lnTo>
                  <a:lnTo>
                    <a:pt x="135485" y="35124"/>
                  </a:lnTo>
                  <a:lnTo>
                    <a:pt x="155759" y="65951"/>
                  </a:lnTo>
                  <a:lnTo>
                    <a:pt x="166651" y="104582"/>
                  </a:lnTo>
                  <a:lnTo>
                    <a:pt x="167963" y="146210"/>
                  </a:lnTo>
                  <a:lnTo>
                    <a:pt x="156788" y="185878"/>
                  </a:lnTo>
                  <a:lnTo>
                    <a:pt x="140062" y="219031"/>
                  </a:lnTo>
                  <a:lnTo>
                    <a:pt x="120163" y="245055"/>
                  </a:lnTo>
                  <a:lnTo>
                    <a:pt x="97208" y="261324"/>
                  </a:lnTo>
                  <a:lnTo>
                    <a:pt x="63855" y="271674"/>
                  </a:lnTo>
                  <a:lnTo>
                    <a:pt x="49839" y="272214"/>
                  </a:lnTo>
                  <a:lnTo>
                    <a:pt x="45114" y="271370"/>
                  </a:lnTo>
                  <a:lnTo>
                    <a:pt x="42670" y="270102"/>
                  </a:lnTo>
                  <a:lnTo>
                    <a:pt x="41746" y="268551"/>
                  </a:lnTo>
                  <a:lnTo>
                    <a:pt x="41835" y="266812"/>
                  </a:lnTo>
                  <a:lnTo>
                    <a:pt x="80114" y="263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07">
              <a:extLst>
                <a:ext uri="{FF2B5EF4-FFF2-40B4-BE49-F238E27FC236}">
                  <a16:creationId xmlns:a16="http://schemas.microsoft.com/office/drawing/2014/main" xmlns="" id="{E5DB0D1C-8893-4480-BE43-486A728F1EE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68604" y="4753459"/>
              <a:ext cx="185579" cy="432943"/>
            </a:xfrm>
            <a:custGeom>
              <a:avLst/>
              <a:gdLst/>
              <a:ahLst/>
              <a:cxnLst/>
              <a:rect l="0" t="0" r="0" b="0"/>
              <a:pathLst>
                <a:path w="185579" h="432943">
                  <a:moveTo>
                    <a:pt x="19096" y="167791"/>
                  </a:moveTo>
                  <a:lnTo>
                    <a:pt x="19096" y="167791"/>
                  </a:lnTo>
                  <a:lnTo>
                    <a:pt x="24871" y="211156"/>
                  </a:lnTo>
                  <a:lnTo>
                    <a:pt x="31305" y="245861"/>
                  </a:lnTo>
                  <a:lnTo>
                    <a:pt x="36987" y="286685"/>
                  </a:lnTo>
                  <a:lnTo>
                    <a:pt x="41159" y="329288"/>
                  </a:lnTo>
                  <a:lnTo>
                    <a:pt x="43013" y="369390"/>
                  </a:lnTo>
                  <a:lnTo>
                    <a:pt x="44056" y="414183"/>
                  </a:lnTo>
                  <a:lnTo>
                    <a:pt x="44366" y="432942"/>
                  </a:lnTo>
                  <a:lnTo>
                    <a:pt x="42998" y="432753"/>
                  </a:lnTo>
                  <a:lnTo>
                    <a:pt x="37715" y="425017"/>
                  </a:lnTo>
                  <a:lnTo>
                    <a:pt x="26808" y="381197"/>
                  </a:lnTo>
                  <a:lnTo>
                    <a:pt x="22120" y="358039"/>
                  </a:lnTo>
                  <a:lnTo>
                    <a:pt x="16879" y="331312"/>
                  </a:lnTo>
                  <a:lnTo>
                    <a:pt x="11268" y="302205"/>
                  </a:lnTo>
                  <a:lnTo>
                    <a:pt x="6822" y="272217"/>
                  </a:lnTo>
                  <a:lnTo>
                    <a:pt x="3152" y="241642"/>
                  </a:lnTo>
                  <a:lnTo>
                    <a:pt x="0" y="210674"/>
                  </a:lnTo>
                  <a:lnTo>
                    <a:pt x="15" y="181563"/>
                  </a:lnTo>
                  <a:lnTo>
                    <a:pt x="2142" y="153690"/>
                  </a:lnTo>
                  <a:lnTo>
                    <a:pt x="5677" y="126640"/>
                  </a:lnTo>
                  <a:lnTo>
                    <a:pt x="19012" y="81533"/>
                  </a:lnTo>
                  <a:lnTo>
                    <a:pt x="38108" y="45493"/>
                  </a:lnTo>
                  <a:lnTo>
                    <a:pt x="63059" y="20067"/>
                  </a:lnTo>
                  <a:lnTo>
                    <a:pt x="92492" y="5005"/>
                  </a:lnTo>
                  <a:lnTo>
                    <a:pt x="108244" y="0"/>
                  </a:lnTo>
                  <a:lnTo>
                    <a:pt x="137034" y="1965"/>
                  </a:lnTo>
                  <a:lnTo>
                    <a:pt x="150638" y="6440"/>
                  </a:lnTo>
                  <a:lnTo>
                    <a:pt x="171398" y="26464"/>
                  </a:lnTo>
                  <a:lnTo>
                    <a:pt x="179897" y="39707"/>
                  </a:lnTo>
                  <a:lnTo>
                    <a:pt x="185578" y="71353"/>
                  </a:lnTo>
                  <a:lnTo>
                    <a:pt x="180576" y="106585"/>
                  </a:lnTo>
                  <a:lnTo>
                    <a:pt x="164243" y="143411"/>
                  </a:lnTo>
                  <a:lnTo>
                    <a:pt x="121134" y="189730"/>
                  </a:lnTo>
                  <a:lnTo>
                    <a:pt x="86318" y="213290"/>
                  </a:lnTo>
                  <a:lnTo>
                    <a:pt x="42306" y="236776"/>
                  </a:lnTo>
                  <a:lnTo>
                    <a:pt x="23386" y="246322"/>
                  </a:lnTo>
                  <a:lnTo>
                    <a:pt x="19096" y="250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908">
              <a:extLst>
                <a:ext uri="{FF2B5EF4-FFF2-40B4-BE49-F238E27FC236}">
                  <a16:creationId xmlns:a16="http://schemas.microsoft.com/office/drawing/2014/main" xmlns="" id="{13DE4535-3594-454F-87D5-C6EED2A6C86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314700" y="4972050"/>
              <a:ext cx="158751" cy="211609"/>
            </a:xfrm>
            <a:custGeom>
              <a:avLst/>
              <a:gdLst/>
              <a:ahLst/>
              <a:cxnLst/>
              <a:rect l="0" t="0" r="0" b="0"/>
              <a:pathLst>
                <a:path w="158751" h="211609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411" y="59136"/>
                  </a:lnTo>
                  <a:lnTo>
                    <a:pt x="6742" y="58033"/>
                  </a:lnTo>
                  <a:lnTo>
                    <a:pt x="27789" y="60782"/>
                  </a:lnTo>
                  <a:lnTo>
                    <a:pt x="56369" y="79550"/>
                  </a:lnTo>
                  <a:lnTo>
                    <a:pt x="77066" y="110824"/>
                  </a:lnTo>
                  <a:lnTo>
                    <a:pt x="81759" y="136509"/>
                  </a:lnTo>
                  <a:lnTo>
                    <a:pt x="80082" y="162976"/>
                  </a:lnTo>
                  <a:lnTo>
                    <a:pt x="72280" y="186498"/>
                  </a:lnTo>
                  <a:lnTo>
                    <a:pt x="61758" y="203068"/>
                  </a:lnTo>
                  <a:lnTo>
                    <a:pt x="55989" y="209462"/>
                  </a:lnTo>
                  <a:lnTo>
                    <a:pt x="50731" y="211608"/>
                  </a:lnTo>
                  <a:lnTo>
                    <a:pt x="45815" y="210922"/>
                  </a:lnTo>
                  <a:lnTo>
                    <a:pt x="41127" y="208348"/>
                  </a:lnTo>
                  <a:lnTo>
                    <a:pt x="34036" y="190436"/>
                  </a:lnTo>
                  <a:lnTo>
                    <a:pt x="31157" y="177758"/>
                  </a:lnTo>
                  <a:lnTo>
                    <a:pt x="35485" y="142974"/>
                  </a:lnTo>
                  <a:lnTo>
                    <a:pt x="48932" y="103760"/>
                  </a:lnTo>
                  <a:lnTo>
                    <a:pt x="71372" y="67517"/>
                  </a:lnTo>
                  <a:lnTo>
                    <a:pt x="105030" y="28864"/>
                  </a:lnTo>
                  <a:lnTo>
                    <a:pt x="126643" y="1447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909">
              <a:extLst>
                <a:ext uri="{FF2B5EF4-FFF2-40B4-BE49-F238E27FC236}">
                  <a16:creationId xmlns:a16="http://schemas.microsoft.com/office/drawing/2014/main" xmlns="" id="{9E2127DF-73B9-4CFA-9C0B-D13200D9C5A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567095" y="4798396"/>
              <a:ext cx="179406" cy="360792"/>
            </a:xfrm>
            <a:custGeom>
              <a:avLst/>
              <a:gdLst/>
              <a:ahLst/>
              <a:cxnLst/>
              <a:rect l="0" t="0" r="0" b="0"/>
              <a:pathLst>
                <a:path w="179406" h="360792">
                  <a:moveTo>
                    <a:pt x="90505" y="33954"/>
                  </a:moveTo>
                  <a:lnTo>
                    <a:pt x="90505" y="33954"/>
                  </a:lnTo>
                  <a:lnTo>
                    <a:pt x="101488" y="13250"/>
                  </a:lnTo>
                  <a:lnTo>
                    <a:pt x="102060" y="9568"/>
                  </a:lnTo>
                  <a:lnTo>
                    <a:pt x="101031" y="6408"/>
                  </a:lnTo>
                  <a:lnTo>
                    <a:pt x="96124" y="1015"/>
                  </a:lnTo>
                  <a:lnTo>
                    <a:pt x="92134" y="0"/>
                  </a:lnTo>
                  <a:lnTo>
                    <a:pt x="82057" y="754"/>
                  </a:lnTo>
                  <a:lnTo>
                    <a:pt x="61112" y="15258"/>
                  </a:lnTo>
                  <a:lnTo>
                    <a:pt x="33662" y="50914"/>
                  </a:lnTo>
                  <a:lnTo>
                    <a:pt x="19145" y="92526"/>
                  </a:lnTo>
                  <a:lnTo>
                    <a:pt x="13298" y="117452"/>
                  </a:lnTo>
                  <a:lnTo>
                    <a:pt x="8695" y="143242"/>
                  </a:lnTo>
                  <a:lnTo>
                    <a:pt x="4921" y="169607"/>
                  </a:lnTo>
                  <a:lnTo>
                    <a:pt x="1699" y="196355"/>
                  </a:lnTo>
                  <a:lnTo>
                    <a:pt x="256" y="221950"/>
                  </a:lnTo>
                  <a:lnTo>
                    <a:pt x="0" y="246773"/>
                  </a:lnTo>
                  <a:lnTo>
                    <a:pt x="3714" y="290818"/>
                  </a:lnTo>
                  <a:lnTo>
                    <a:pt x="14772" y="322153"/>
                  </a:lnTo>
                  <a:lnTo>
                    <a:pt x="34739" y="344075"/>
                  </a:lnTo>
                  <a:lnTo>
                    <a:pt x="46977" y="352885"/>
                  </a:lnTo>
                  <a:lnTo>
                    <a:pt x="75628" y="360791"/>
                  </a:lnTo>
                  <a:lnTo>
                    <a:pt x="107882" y="360543"/>
                  </a:lnTo>
                  <a:lnTo>
                    <a:pt x="155391" y="350619"/>
                  </a:lnTo>
                  <a:lnTo>
                    <a:pt x="179405" y="34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3910">
            <a:extLst>
              <a:ext uri="{FF2B5EF4-FFF2-40B4-BE49-F238E27FC236}">
                <a16:creationId xmlns:a16="http://schemas.microsoft.com/office/drawing/2014/main" xmlns="" id="{FBDA3709-8198-4AEB-B9F3-91065D289E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7150" y="4771345"/>
            <a:ext cx="212377" cy="315599"/>
          </a:xfrm>
          <a:custGeom>
            <a:avLst/>
            <a:gdLst/>
            <a:ahLst/>
            <a:cxnLst/>
            <a:rect l="0" t="0" r="0" b="0"/>
            <a:pathLst>
              <a:path w="212377" h="315599">
                <a:moveTo>
                  <a:pt x="30100" y="118155"/>
                </a:moveTo>
                <a:lnTo>
                  <a:pt x="30100" y="118155"/>
                </a:lnTo>
                <a:lnTo>
                  <a:pt x="26729" y="118155"/>
                </a:lnTo>
                <a:lnTo>
                  <a:pt x="25736" y="118860"/>
                </a:lnTo>
                <a:lnTo>
                  <a:pt x="25074" y="120037"/>
                </a:lnTo>
                <a:lnTo>
                  <a:pt x="24338" y="125341"/>
                </a:lnTo>
                <a:lnTo>
                  <a:pt x="25748" y="159268"/>
                </a:lnTo>
                <a:lnTo>
                  <a:pt x="28810" y="201598"/>
                </a:lnTo>
                <a:lnTo>
                  <a:pt x="25956" y="249183"/>
                </a:lnTo>
                <a:lnTo>
                  <a:pt x="18053" y="292209"/>
                </a:lnTo>
                <a:lnTo>
                  <a:pt x="13458" y="308401"/>
                </a:lnTo>
                <a:lnTo>
                  <a:pt x="9063" y="315598"/>
                </a:lnTo>
                <a:lnTo>
                  <a:pt x="8521" y="303744"/>
                </a:lnTo>
                <a:lnTo>
                  <a:pt x="8419" y="261573"/>
                </a:lnTo>
                <a:lnTo>
                  <a:pt x="5647" y="221408"/>
                </a:lnTo>
                <a:lnTo>
                  <a:pt x="3920" y="196868"/>
                </a:lnTo>
                <a:lnTo>
                  <a:pt x="2064" y="170630"/>
                </a:lnTo>
                <a:lnTo>
                  <a:pt x="826" y="145377"/>
                </a:lnTo>
                <a:lnTo>
                  <a:pt x="0" y="120781"/>
                </a:lnTo>
                <a:lnTo>
                  <a:pt x="1201" y="76283"/>
                </a:lnTo>
                <a:lnTo>
                  <a:pt x="8789" y="42395"/>
                </a:lnTo>
                <a:lnTo>
                  <a:pt x="22980" y="18867"/>
                </a:lnTo>
                <a:lnTo>
                  <a:pt x="31703" y="9630"/>
                </a:lnTo>
                <a:lnTo>
                  <a:pt x="42457" y="4177"/>
                </a:lnTo>
                <a:lnTo>
                  <a:pt x="67578" y="0"/>
                </a:lnTo>
                <a:lnTo>
                  <a:pt x="97086" y="8021"/>
                </a:lnTo>
                <a:lnTo>
                  <a:pt x="128311" y="25462"/>
                </a:lnTo>
                <a:lnTo>
                  <a:pt x="171538" y="67720"/>
                </a:lnTo>
                <a:lnTo>
                  <a:pt x="193386" y="102090"/>
                </a:lnTo>
                <a:lnTo>
                  <a:pt x="206859" y="138531"/>
                </a:lnTo>
                <a:lnTo>
                  <a:pt x="212376" y="175895"/>
                </a:lnTo>
                <a:lnTo>
                  <a:pt x="207772" y="213667"/>
                </a:lnTo>
                <a:lnTo>
                  <a:pt x="200023" y="257148"/>
                </a:lnTo>
                <a:lnTo>
                  <a:pt x="188850" y="3023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836">
            <a:extLst>
              <a:ext uri="{FF2B5EF4-FFF2-40B4-BE49-F238E27FC236}">
                <a16:creationId xmlns:a16="http://schemas.microsoft.com/office/drawing/2014/main" xmlns="" id="{54BFC2A8-D472-4CEC-9399-6841238587C9}"/>
              </a:ext>
            </a:extLst>
          </p:cNvPr>
          <p:cNvGrpSpPr/>
          <p:nvPr/>
        </p:nvGrpSpPr>
        <p:grpSpPr>
          <a:xfrm>
            <a:off x="6587652" y="4706233"/>
            <a:ext cx="1110495" cy="473594"/>
            <a:chOff x="6587652" y="4706233"/>
            <a:chExt cx="1110495" cy="473594"/>
          </a:xfrm>
        </p:grpSpPr>
        <p:sp>
          <p:nvSpPr>
            <p:cNvPr id="240" name="SMARTInkShape-3911">
              <a:extLst>
                <a:ext uri="{FF2B5EF4-FFF2-40B4-BE49-F238E27FC236}">
                  <a16:creationId xmlns:a16="http://schemas.microsoft.com/office/drawing/2014/main" xmlns="" id="{67F4B069-D0E8-47A0-A5A6-4A1E6BB9326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69200" y="4706233"/>
              <a:ext cx="128947" cy="348368"/>
            </a:xfrm>
            <a:custGeom>
              <a:avLst/>
              <a:gdLst/>
              <a:ahLst/>
              <a:cxnLst/>
              <a:rect l="0" t="0" r="0" b="0"/>
              <a:pathLst>
                <a:path w="128947" h="348368">
                  <a:moveTo>
                    <a:pt x="50800" y="5467"/>
                  </a:moveTo>
                  <a:lnTo>
                    <a:pt x="50800" y="5467"/>
                  </a:lnTo>
                  <a:lnTo>
                    <a:pt x="50800" y="2096"/>
                  </a:lnTo>
                  <a:lnTo>
                    <a:pt x="51505" y="1103"/>
                  </a:lnTo>
                  <a:lnTo>
                    <a:pt x="52681" y="441"/>
                  </a:lnTo>
                  <a:lnTo>
                    <a:pt x="54170" y="0"/>
                  </a:lnTo>
                  <a:lnTo>
                    <a:pt x="66380" y="9492"/>
                  </a:lnTo>
                  <a:lnTo>
                    <a:pt x="86775" y="35822"/>
                  </a:lnTo>
                  <a:lnTo>
                    <a:pt x="100655" y="65995"/>
                  </a:lnTo>
                  <a:lnTo>
                    <a:pt x="113174" y="101512"/>
                  </a:lnTo>
                  <a:lnTo>
                    <a:pt x="123442" y="136113"/>
                  </a:lnTo>
                  <a:lnTo>
                    <a:pt x="128946" y="172188"/>
                  </a:lnTo>
                  <a:lnTo>
                    <a:pt x="128570" y="208681"/>
                  </a:lnTo>
                  <a:lnTo>
                    <a:pt x="118996" y="243716"/>
                  </a:lnTo>
                  <a:lnTo>
                    <a:pt x="103452" y="276220"/>
                  </a:lnTo>
                  <a:lnTo>
                    <a:pt x="83372" y="305013"/>
                  </a:lnTo>
                  <a:lnTo>
                    <a:pt x="57986" y="327217"/>
                  </a:lnTo>
                  <a:lnTo>
                    <a:pt x="34003" y="338967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912">
              <a:extLst>
                <a:ext uri="{FF2B5EF4-FFF2-40B4-BE49-F238E27FC236}">
                  <a16:creationId xmlns:a16="http://schemas.microsoft.com/office/drawing/2014/main" xmlns="" id="{4D9655FD-EA09-4D0F-A65E-930828880F3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409521" y="4763383"/>
              <a:ext cx="159680" cy="266691"/>
            </a:xfrm>
            <a:custGeom>
              <a:avLst/>
              <a:gdLst/>
              <a:ahLst/>
              <a:cxnLst/>
              <a:rect l="0" t="0" r="0" b="0"/>
              <a:pathLst>
                <a:path w="159680" h="266691">
                  <a:moveTo>
                    <a:pt x="159679" y="5467"/>
                  </a:moveTo>
                  <a:lnTo>
                    <a:pt x="159679" y="5467"/>
                  </a:lnTo>
                  <a:lnTo>
                    <a:pt x="149539" y="1103"/>
                  </a:lnTo>
                  <a:lnTo>
                    <a:pt x="142003" y="0"/>
                  </a:lnTo>
                  <a:lnTo>
                    <a:pt x="132068" y="5154"/>
                  </a:lnTo>
                  <a:lnTo>
                    <a:pt x="105071" y="32451"/>
                  </a:lnTo>
                  <a:lnTo>
                    <a:pt x="74119" y="71710"/>
                  </a:lnTo>
                  <a:lnTo>
                    <a:pt x="52272" y="104758"/>
                  </a:lnTo>
                  <a:lnTo>
                    <a:pt x="31509" y="139907"/>
                  </a:lnTo>
                  <a:lnTo>
                    <a:pt x="12873" y="174344"/>
                  </a:lnTo>
                  <a:lnTo>
                    <a:pt x="0" y="218723"/>
                  </a:lnTo>
                  <a:lnTo>
                    <a:pt x="751" y="239948"/>
                  </a:lnTo>
                  <a:lnTo>
                    <a:pt x="2927" y="248571"/>
                  </a:lnTo>
                  <a:lnTo>
                    <a:pt x="7200" y="255025"/>
                  </a:lnTo>
                  <a:lnTo>
                    <a:pt x="19473" y="264078"/>
                  </a:lnTo>
                  <a:lnTo>
                    <a:pt x="38099" y="266690"/>
                  </a:lnTo>
                  <a:lnTo>
                    <a:pt x="61193" y="264088"/>
                  </a:lnTo>
                  <a:lnTo>
                    <a:pt x="97729" y="251429"/>
                  </a:lnTo>
                  <a:lnTo>
                    <a:pt x="110508" y="242724"/>
                  </a:lnTo>
                  <a:lnTo>
                    <a:pt x="113493" y="237016"/>
                  </a:lnTo>
                  <a:lnTo>
                    <a:pt x="114927" y="223148"/>
                  </a:lnTo>
                  <a:lnTo>
                    <a:pt x="108398" y="199474"/>
                  </a:lnTo>
                  <a:lnTo>
                    <a:pt x="102208" y="193366"/>
                  </a:lnTo>
                  <a:lnTo>
                    <a:pt x="84042" y="184698"/>
                  </a:lnTo>
                  <a:lnTo>
                    <a:pt x="50014" y="179222"/>
                  </a:lnTo>
                  <a:lnTo>
                    <a:pt x="13629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913">
              <a:extLst>
                <a:ext uri="{FF2B5EF4-FFF2-40B4-BE49-F238E27FC236}">
                  <a16:creationId xmlns:a16="http://schemas.microsoft.com/office/drawing/2014/main" xmlns="" id="{C226D50C-1BF7-44B5-8AB3-71CF31D73C5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074517" y="4978400"/>
              <a:ext cx="164484" cy="42844"/>
            </a:xfrm>
            <a:custGeom>
              <a:avLst/>
              <a:gdLst/>
              <a:ahLst/>
              <a:cxnLst/>
              <a:rect l="0" t="0" r="0" b="0"/>
              <a:pathLst>
                <a:path w="164484" h="42844">
                  <a:moveTo>
                    <a:pt x="50183" y="0"/>
                  </a:moveTo>
                  <a:lnTo>
                    <a:pt x="50183" y="0"/>
                  </a:lnTo>
                  <a:lnTo>
                    <a:pt x="11237" y="13815"/>
                  </a:lnTo>
                  <a:lnTo>
                    <a:pt x="5169" y="17677"/>
                  </a:lnTo>
                  <a:lnTo>
                    <a:pt x="1829" y="21662"/>
                  </a:lnTo>
                  <a:lnTo>
                    <a:pt x="309" y="25730"/>
                  </a:lnTo>
                  <a:lnTo>
                    <a:pt x="0" y="29854"/>
                  </a:lnTo>
                  <a:lnTo>
                    <a:pt x="1912" y="33308"/>
                  </a:lnTo>
                  <a:lnTo>
                    <a:pt x="9678" y="39028"/>
                  </a:lnTo>
                  <a:lnTo>
                    <a:pt x="36065" y="42843"/>
                  </a:lnTo>
                  <a:lnTo>
                    <a:pt x="80807" y="40603"/>
                  </a:lnTo>
                  <a:lnTo>
                    <a:pt x="114123" y="35450"/>
                  </a:lnTo>
                  <a:lnTo>
                    <a:pt x="16448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914">
              <a:extLst>
                <a:ext uri="{FF2B5EF4-FFF2-40B4-BE49-F238E27FC236}">
                  <a16:creationId xmlns:a16="http://schemas.microsoft.com/office/drawing/2014/main" xmlns="" id="{A7A0C455-C28A-4B0C-8695-D3968735A8E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82941" y="4914900"/>
              <a:ext cx="117960" cy="6351"/>
            </a:xfrm>
            <a:custGeom>
              <a:avLst/>
              <a:gdLst/>
              <a:ahLst/>
              <a:cxnLst/>
              <a:rect l="0" t="0" r="0" b="0"/>
              <a:pathLst>
                <a:path w="11796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1682" y="1881"/>
                  </a:lnTo>
                  <a:lnTo>
                    <a:pt x="79836" y="5026"/>
                  </a:lnTo>
                  <a:lnTo>
                    <a:pt x="1179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915">
              <a:extLst>
                <a:ext uri="{FF2B5EF4-FFF2-40B4-BE49-F238E27FC236}">
                  <a16:creationId xmlns:a16="http://schemas.microsoft.com/office/drawing/2014/main" xmlns="" id="{5A8D8F60-4DA9-4E1B-AF21-558A04FBB54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775677" y="5039673"/>
              <a:ext cx="120424" cy="140154"/>
            </a:xfrm>
            <a:custGeom>
              <a:avLst/>
              <a:gdLst/>
              <a:ahLst/>
              <a:cxnLst/>
              <a:rect l="0" t="0" r="0" b="0"/>
              <a:pathLst>
                <a:path w="120424" h="140154">
                  <a:moveTo>
                    <a:pt x="12473" y="14927"/>
                  </a:moveTo>
                  <a:lnTo>
                    <a:pt x="12473" y="14927"/>
                  </a:lnTo>
                  <a:lnTo>
                    <a:pt x="12473" y="11556"/>
                  </a:lnTo>
                  <a:lnTo>
                    <a:pt x="16236" y="8019"/>
                  </a:lnTo>
                  <a:lnTo>
                    <a:pt x="33521" y="0"/>
                  </a:lnTo>
                  <a:lnTo>
                    <a:pt x="54536" y="470"/>
                  </a:lnTo>
                  <a:lnTo>
                    <a:pt x="66680" y="7091"/>
                  </a:lnTo>
                  <a:lnTo>
                    <a:pt x="71894" y="11819"/>
                  </a:lnTo>
                  <a:lnTo>
                    <a:pt x="77688" y="24600"/>
                  </a:lnTo>
                  <a:lnTo>
                    <a:pt x="79233" y="31959"/>
                  </a:lnTo>
                  <a:lnTo>
                    <a:pt x="73424" y="49543"/>
                  </a:lnTo>
                  <a:lnTo>
                    <a:pt x="46698" y="86205"/>
                  </a:lnTo>
                  <a:lnTo>
                    <a:pt x="1342" y="129514"/>
                  </a:lnTo>
                  <a:lnTo>
                    <a:pt x="113" y="132945"/>
                  </a:lnTo>
                  <a:lnTo>
                    <a:pt x="0" y="135939"/>
                  </a:lnTo>
                  <a:lnTo>
                    <a:pt x="3452" y="137935"/>
                  </a:lnTo>
                  <a:lnTo>
                    <a:pt x="16694" y="140153"/>
                  </a:lnTo>
                  <a:lnTo>
                    <a:pt x="64081" y="135801"/>
                  </a:lnTo>
                  <a:lnTo>
                    <a:pt x="120423" y="12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916">
              <a:extLst>
                <a:ext uri="{FF2B5EF4-FFF2-40B4-BE49-F238E27FC236}">
                  <a16:creationId xmlns:a16="http://schemas.microsoft.com/office/drawing/2014/main" xmlns="" id="{39B45549-0CD7-4417-BD95-FB58176F723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87652" y="4712322"/>
              <a:ext cx="162711" cy="379559"/>
            </a:xfrm>
            <a:custGeom>
              <a:avLst/>
              <a:gdLst/>
              <a:ahLst/>
              <a:cxnLst/>
              <a:rect l="0" t="0" r="0" b="0"/>
              <a:pathLst>
                <a:path w="162711" h="379559">
                  <a:moveTo>
                    <a:pt x="22698" y="170828"/>
                  </a:moveTo>
                  <a:lnTo>
                    <a:pt x="22698" y="170828"/>
                  </a:lnTo>
                  <a:lnTo>
                    <a:pt x="17231" y="159893"/>
                  </a:lnTo>
                  <a:lnTo>
                    <a:pt x="23351" y="168764"/>
                  </a:lnTo>
                  <a:lnTo>
                    <a:pt x="30730" y="201652"/>
                  </a:lnTo>
                  <a:lnTo>
                    <a:pt x="35205" y="233211"/>
                  </a:lnTo>
                  <a:lnTo>
                    <a:pt x="38134" y="266993"/>
                  </a:lnTo>
                  <a:lnTo>
                    <a:pt x="36523" y="312367"/>
                  </a:lnTo>
                  <a:lnTo>
                    <a:pt x="33738" y="350611"/>
                  </a:lnTo>
                  <a:lnTo>
                    <a:pt x="32174" y="354183"/>
                  </a:lnTo>
                  <a:lnTo>
                    <a:pt x="31132" y="353037"/>
                  </a:lnTo>
                  <a:lnTo>
                    <a:pt x="27578" y="318324"/>
                  </a:lnTo>
                  <a:lnTo>
                    <a:pt x="24867" y="282949"/>
                  </a:lnTo>
                  <a:lnTo>
                    <a:pt x="24144" y="259686"/>
                  </a:lnTo>
                  <a:lnTo>
                    <a:pt x="23662" y="234300"/>
                  </a:lnTo>
                  <a:lnTo>
                    <a:pt x="23340" y="205382"/>
                  </a:lnTo>
                  <a:lnTo>
                    <a:pt x="23127" y="174108"/>
                  </a:lnTo>
                  <a:lnTo>
                    <a:pt x="22984" y="141265"/>
                  </a:lnTo>
                  <a:lnTo>
                    <a:pt x="23594" y="112314"/>
                  </a:lnTo>
                  <a:lnTo>
                    <a:pt x="24706" y="85957"/>
                  </a:lnTo>
                  <a:lnTo>
                    <a:pt x="28529" y="42796"/>
                  </a:lnTo>
                  <a:lnTo>
                    <a:pt x="34932" y="16558"/>
                  </a:lnTo>
                  <a:lnTo>
                    <a:pt x="40026" y="8714"/>
                  </a:lnTo>
                  <a:lnTo>
                    <a:pt x="46245" y="3486"/>
                  </a:lnTo>
                  <a:lnTo>
                    <a:pt x="53212" y="0"/>
                  </a:lnTo>
                  <a:lnTo>
                    <a:pt x="62796" y="1203"/>
                  </a:lnTo>
                  <a:lnTo>
                    <a:pt x="86616" y="11948"/>
                  </a:lnTo>
                  <a:lnTo>
                    <a:pt x="124422" y="51315"/>
                  </a:lnTo>
                  <a:lnTo>
                    <a:pt x="145990" y="92781"/>
                  </a:lnTo>
                  <a:lnTo>
                    <a:pt x="155692" y="116680"/>
                  </a:lnTo>
                  <a:lnTo>
                    <a:pt x="160750" y="141079"/>
                  </a:lnTo>
                  <a:lnTo>
                    <a:pt x="162710" y="165813"/>
                  </a:lnTo>
                  <a:lnTo>
                    <a:pt x="162606" y="190767"/>
                  </a:lnTo>
                  <a:lnTo>
                    <a:pt x="153083" y="237311"/>
                  </a:lnTo>
                  <a:lnTo>
                    <a:pt x="135680" y="280104"/>
                  </a:lnTo>
                  <a:lnTo>
                    <a:pt x="111483" y="317938"/>
                  </a:lnTo>
                  <a:lnTo>
                    <a:pt x="80501" y="347923"/>
                  </a:lnTo>
                  <a:lnTo>
                    <a:pt x="48389" y="369481"/>
                  </a:lnTo>
                  <a:lnTo>
                    <a:pt x="22356" y="379063"/>
                  </a:lnTo>
                  <a:lnTo>
                    <a:pt x="6553" y="379558"/>
                  </a:lnTo>
                  <a:lnTo>
                    <a:pt x="1352" y="377715"/>
                  </a:lnTo>
                  <a:lnTo>
                    <a:pt x="0" y="375075"/>
                  </a:lnTo>
                  <a:lnTo>
                    <a:pt x="1216" y="371904"/>
                  </a:lnTo>
                  <a:lnTo>
                    <a:pt x="9998" y="36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3917">
            <a:extLst>
              <a:ext uri="{FF2B5EF4-FFF2-40B4-BE49-F238E27FC236}">
                <a16:creationId xmlns:a16="http://schemas.microsoft.com/office/drawing/2014/main" xmlns="" id="{B55C0AFC-771E-4F05-939F-3EA360F38D4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966450" y="518795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6350"/>
                </a:moveTo>
                <a:lnTo>
                  <a:pt x="6350" y="6350"/>
                </a:lnTo>
                <a:lnTo>
                  <a:pt x="2979" y="6350"/>
                </a:lnTo>
                <a:lnTo>
                  <a:pt x="1986" y="5645"/>
                </a:lnTo>
                <a:lnTo>
                  <a:pt x="1323" y="446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SMARTInkShape-Group839">
            <a:extLst>
              <a:ext uri="{FF2B5EF4-FFF2-40B4-BE49-F238E27FC236}">
                <a16:creationId xmlns:a16="http://schemas.microsoft.com/office/drawing/2014/main" xmlns="" id="{A9380C97-6329-4ACB-A1FE-083EDD1F49FB}"/>
              </a:ext>
            </a:extLst>
          </p:cNvPr>
          <p:cNvGrpSpPr/>
          <p:nvPr/>
        </p:nvGrpSpPr>
        <p:grpSpPr>
          <a:xfrm>
            <a:off x="7792332" y="4544033"/>
            <a:ext cx="2724765" cy="598077"/>
            <a:chOff x="7792332" y="4544033"/>
            <a:chExt cx="2724765" cy="598077"/>
          </a:xfrm>
        </p:grpSpPr>
        <p:sp>
          <p:nvSpPr>
            <p:cNvPr id="248" name="SMARTInkShape-3918">
              <a:extLst>
                <a:ext uri="{FF2B5EF4-FFF2-40B4-BE49-F238E27FC236}">
                  <a16:creationId xmlns:a16="http://schemas.microsoft.com/office/drawing/2014/main" xmlns="" id="{4E323870-9657-41CF-94FB-13FD340DDA6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318754" y="4933950"/>
              <a:ext cx="107947" cy="150455"/>
            </a:xfrm>
            <a:custGeom>
              <a:avLst/>
              <a:gdLst/>
              <a:ahLst/>
              <a:cxnLst/>
              <a:rect l="0" t="0" r="0" b="0"/>
              <a:pathLst>
                <a:path w="107947" h="150455">
                  <a:moveTo>
                    <a:pt x="107946" y="0"/>
                  </a:moveTo>
                  <a:lnTo>
                    <a:pt x="107946" y="0"/>
                  </a:lnTo>
                  <a:lnTo>
                    <a:pt x="104575" y="0"/>
                  </a:lnTo>
                  <a:lnTo>
                    <a:pt x="80495" y="12255"/>
                  </a:lnTo>
                  <a:lnTo>
                    <a:pt x="40200" y="44572"/>
                  </a:lnTo>
                  <a:lnTo>
                    <a:pt x="23509" y="62143"/>
                  </a:lnTo>
                  <a:lnTo>
                    <a:pt x="6884" y="91869"/>
                  </a:lnTo>
                  <a:lnTo>
                    <a:pt x="0" y="112562"/>
                  </a:lnTo>
                  <a:lnTo>
                    <a:pt x="233" y="127874"/>
                  </a:lnTo>
                  <a:lnTo>
                    <a:pt x="2270" y="133933"/>
                  </a:lnTo>
                  <a:lnTo>
                    <a:pt x="10181" y="142546"/>
                  </a:lnTo>
                  <a:lnTo>
                    <a:pt x="20750" y="148020"/>
                  </a:lnTo>
                  <a:lnTo>
                    <a:pt x="32503" y="150454"/>
                  </a:lnTo>
                  <a:lnTo>
                    <a:pt x="51021" y="148452"/>
                  </a:lnTo>
                  <a:lnTo>
                    <a:pt x="59833" y="143354"/>
                  </a:lnTo>
                  <a:lnTo>
                    <a:pt x="63170" y="140020"/>
                  </a:lnTo>
                  <a:lnTo>
                    <a:pt x="64690" y="136385"/>
                  </a:lnTo>
                  <a:lnTo>
                    <a:pt x="64497" y="128584"/>
                  </a:lnTo>
                  <a:lnTo>
                    <a:pt x="62046" y="125234"/>
                  </a:lnTo>
                  <a:lnTo>
                    <a:pt x="53679" y="119630"/>
                  </a:lnTo>
                  <a:lnTo>
                    <a:pt x="37068" y="115879"/>
                  </a:lnTo>
                  <a:lnTo>
                    <a:pt x="1269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919">
              <a:extLst>
                <a:ext uri="{FF2B5EF4-FFF2-40B4-BE49-F238E27FC236}">
                  <a16:creationId xmlns:a16="http://schemas.microsoft.com/office/drawing/2014/main" xmlns="" id="{25EC28D2-A19E-4765-B656-28BD750DE4A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141832" y="5041900"/>
              <a:ext cx="100719" cy="24243"/>
            </a:xfrm>
            <a:custGeom>
              <a:avLst/>
              <a:gdLst/>
              <a:ahLst/>
              <a:cxnLst/>
              <a:rect l="0" t="0" r="0" b="0"/>
              <a:pathLst>
                <a:path w="100719" h="24243">
                  <a:moveTo>
                    <a:pt x="5468" y="0"/>
                  </a:moveTo>
                  <a:lnTo>
                    <a:pt x="5468" y="0"/>
                  </a:lnTo>
                  <a:lnTo>
                    <a:pt x="1105" y="10139"/>
                  </a:lnTo>
                  <a:lnTo>
                    <a:pt x="0" y="17676"/>
                  </a:lnTo>
                  <a:lnTo>
                    <a:pt x="1822" y="20251"/>
                  </a:lnTo>
                  <a:lnTo>
                    <a:pt x="9493" y="23112"/>
                  </a:lnTo>
                  <a:lnTo>
                    <a:pt x="37438" y="24242"/>
                  </a:lnTo>
                  <a:lnTo>
                    <a:pt x="74317" y="16522"/>
                  </a:lnTo>
                  <a:lnTo>
                    <a:pt x="1007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20">
              <a:extLst>
                <a:ext uri="{FF2B5EF4-FFF2-40B4-BE49-F238E27FC236}">
                  <a16:creationId xmlns:a16="http://schemas.microsoft.com/office/drawing/2014/main" xmlns="" id="{B0EF4F92-1129-47C0-AF8A-D8E4459DF14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140950" y="4984750"/>
              <a:ext cx="95251" cy="5027"/>
            </a:xfrm>
            <a:custGeom>
              <a:avLst/>
              <a:gdLst/>
              <a:ahLst/>
              <a:cxnLst/>
              <a:rect l="0" t="0" r="0" b="0"/>
              <a:pathLst>
                <a:path w="95251" h="5027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0443" y="5026"/>
                  </a:lnTo>
                  <a:lnTo>
                    <a:pt x="76159" y="181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21">
              <a:extLst>
                <a:ext uri="{FF2B5EF4-FFF2-40B4-BE49-F238E27FC236}">
                  <a16:creationId xmlns:a16="http://schemas.microsoft.com/office/drawing/2014/main" xmlns="" id="{E4FF8BE7-5B22-4FB3-8594-854893A11E2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12426" y="5063816"/>
              <a:ext cx="90425" cy="78294"/>
            </a:xfrm>
            <a:custGeom>
              <a:avLst/>
              <a:gdLst/>
              <a:ahLst/>
              <a:cxnLst/>
              <a:rect l="0" t="0" r="0" b="0"/>
              <a:pathLst>
                <a:path w="90425" h="78294">
                  <a:moveTo>
                    <a:pt x="14224" y="9834"/>
                  </a:moveTo>
                  <a:lnTo>
                    <a:pt x="14224" y="9834"/>
                  </a:lnTo>
                  <a:lnTo>
                    <a:pt x="14223" y="6463"/>
                  </a:lnTo>
                  <a:lnTo>
                    <a:pt x="14929" y="5470"/>
                  </a:lnTo>
                  <a:lnTo>
                    <a:pt x="16105" y="4808"/>
                  </a:lnTo>
                  <a:lnTo>
                    <a:pt x="30125" y="0"/>
                  </a:lnTo>
                  <a:lnTo>
                    <a:pt x="42063" y="2844"/>
                  </a:lnTo>
                  <a:lnTo>
                    <a:pt x="50350" y="6257"/>
                  </a:lnTo>
                  <a:lnTo>
                    <a:pt x="54974" y="10125"/>
                  </a:lnTo>
                  <a:lnTo>
                    <a:pt x="56208" y="12145"/>
                  </a:lnTo>
                  <a:lnTo>
                    <a:pt x="54913" y="15608"/>
                  </a:lnTo>
                  <a:lnTo>
                    <a:pt x="31942" y="42344"/>
                  </a:lnTo>
                  <a:lnTo>
                    <a:pt x="1798" y="67541"/>
                  </a:lnTo>
                  <a:lnTo>
                    <a:pt x="296" y="70178"/>
                  </a:lnTo>
                  <a:lnTo>
                    <a:pt x="0" y="72641"/>
                  </a:lnTo>
                  <a:lnTo>
                    <a:pt x="508" y="74989"/>
                  </a:lnTo>
                  <a:lnTo>
                    <a:pt x="2258" y="76554"/>
                  </a:lnTo>
                  <a:lnTo>
                    <a:pt x="7965" y="78293"/>
                  </a:lnTo>
                  <a:lnTo>
                    <a:pt x="52398" y="70723"/>
                  </a:lnTo>
                  <a:lnTo>
                    <a:pt x="90424" y="5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922">
              <a:extLst>
                <a:ext uri="{FF2B5EF4-FFF2-40B4-BE49-F238E27FC236}">
                  <a16:creationId xmlns:a16="http://schemas.microsoft.com/office/drawing/2014/main" xmlns="" id="{FF099FEA-2F92-4402-B4C8-7A4A3A9A9AA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920025" y="4886400"/>
              <a:ext cx="94500" cy="195739"/>
            </a:xfrm>
            <a:custGeom>
              <a:avLst/>
              <a:gdLst/>
              <a:ahLst/>
              <a:cxnLst/>
              <a:rect l="0" t="0" r="0" b="0"/>
              <a:pathLst>
                <a:path w="94500" h="195739">
                  <a:moveTo>
                    <a:pt x="36775" y="72950"/>
                  </a:moveTo>
                  <a:lnTo>
                    <a:pt x="36775" y="72950"/>
                  </a:lnTo>
                  <a:lnTo>
                    <a:pt x="33405" y="76321"/>
                  </a:lnTo>
                  <a:lnTo>
                    <a:pt x="31749" y="81739"/>
                  </a:lnTo>
                  <a:lnTo>
                    <a:pt x="21753" y="125636"/>
                  </a:lnTo>
                  <a:lnTo>
                    <a:pt x="7671" y="171139"/>
                  </a:lnTo>
                  <a:lnTo>
                    <a:pt x="0" y="195738"/>
                  </a:lnTo>
                  <a:lnTo>
                    <a:pt x="15355" y="150520"/>
                  </a:lnTo>
                  <a:lnTo>
                    <a:pt x="31605" y="110280"/>
                  </a:lnTo>
                  <a:lnTo>
                    <a:pt x="43648" y="77546"/>
                  </a:lnTo>
                  <a:lnTo>
                    <a:pt x="63035" y="33468"/>
                  </a:lnTo>
                  <a:lnTo>
                    <a:pt x="84223" y="5121"/>
                  </a:lnTo>
                  <a:lnTo>
                    <a:pt x="88869" y="1625"/>
                  </a:lnTo>
                  <a:lnTo>
                    <a:pt x="92671" y="0"/>
                  </a:lnTo>
                  <a:lnTo>
                    <a:pt x="94499" y="1739"/>
                  </a:lnTo>
                  <a:lnTo>
                    <a:pt x="94140" y="35760"/>
                  </a:lnTo>
                  <a:lnTo>
                    <a:pt x="83828" y="80734"/>
                  </a:lnTo>
                  <a:lnTo>
                    <a:pt x="70864" y="116414"/>
                  </a:lnTo>
                  <a:lnTo>
                    <a:pt x="40593" y="159908"/>
                  </a:lnTo>
                  <a:lnTo>
                    <a:pt x="29299" y="168043"/>
                  </a:lnTo>
                  <a:lnTo>
                    <a:pt x="14916" y="173264"/>
                  </a:lnTo>
                  <a:lnTo>
                    <a:pt x="13736" y="172282"/>
                  </a:lnTo>
                  <a:lnTo>
                    <a:pt x="11375" y="161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923">
              <a:extLst>
                <a:ext uri="{FF2B5EF4-FFF2-40B4-BE49-F238E27FC236}">
                  <a16:creationId xmlns:a16="http://schemas.microsoft.com/office/drawing/2014/main" xmlns="" id="{A3D51F37-5AD4-431F-BEB3-7EA9E4D0B93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28378" y="4884033"/>
              <a:ext cx="58573" cy="195968"/>
            </a:xfrm>
            <a:custGeom>
              <a:avLst/>
              <a:gdLst/>
              <a:ahLst/>
              <a:cxnLst/>
              <a:rect l="0" t="0" r="0" b="0"/>
              <a:pathLst>
                <a:path w="58573" h="195968">
                  <a:moveTo>
                    <a:pt x="58572" y="5467"/>
                  </a:moveTo>
                  <a:lnTo>
                    <a:pt x="58572" y="5467"/>
                  </a:lnTo>
                  <a:lnTo>
                    <a:pt x="58572" y="2096"/>
                  </a:lnTo>
                  <a:lnTo>
                    <a:pt x="57866" y="1103"/>
                  </a:lnTo>
                  <a:lnTo>
                    <a:pt x="56691" y="441"/>
                  </a:lnTo>
                  <a:lnTo>
                    <a:pt x="55201" y="0"/>
                  </a:lnTo>
                  <a:lnTo>
                    <a:pt x="53503" y="411"/>
                  </a:lnTo>
                  <a:lnTo>
                    <a:pt x="49734" y="2749"/>
                  </a:lnTo>
                  <a:lnTo>
                    <a:pt x="40274" y="18146"/>
                  </a:lnTo>
                  <a:lnTo>
                    <a:pt x="23730" y="63841"/>
                  </a:lnTo>
                  <a:lnTo>
                    <a:pt x="8266" y="105940"/>
                  </a:lnTo>
                  <a:lnTo>
                    <a:pt x="0" y="147577"/>
                  </a:lnTo>
                  <a:lnTo>
                    <a:pt x="320" y="169051"/>
                  </a:lnTo>
                  <a:lnTo>
                    <a:pt x="6576" y="184239"/>
                  </a:lnTo>
                  <a:lnTo>
                    <a:pt x="11208" y="190265"/>
                  </a:lnTo>
                  <a:lnTo>
                    <a:pt x="15707" y="193577"/>
                  </a:lnTo>
                  <a:lnTo>
                    <a:pt x="20117" y="195079"/>
                  </a:lnTo>
                  <a:lnTo>
                    <a:pt x="33172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24">
              <a:extLst>
                <a:ext uri="{FF2B5EF4-FFF2-40B4-BE49-F238E27FC236}">
                  <a16:creationId xmlns:a16="http://schemas.microsoft.com/office/drawing/2014/main" xmlns="" id="{CBDB2A6E-6983-4FF5-B6B1-F04184A7AB3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64700" y="4965700"/>
              <a:ext cx="107951" cy="104347"/>
            </a:xfrm>
            <a:custGeom>
              <a:avLst/>
              <a:gdLst/>
              <a:ahLst/>
              <a:cxnLst/>
              <a:rect l="0" t="0" r="0" b="0"/>
              <a:pathLst>
                <a:path w="107951" h="104347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6742" y="7233"/>
                  </a:lnTo>
                  <a:lnTo>
                    <a:pt x="21048" y="9982"/>
                  </a:lnTo>
                  <a:lnTo>
                    <a:pt x="42063" y="18637"/>
                  </a:lnTo>
                  <a:lnTo>
                    <a:pt x="54207" y="37446"/>
                  </a:lnTo>
                  <a:lnTo>
                    <a:pt x="61485" y="61798"/>
                  </a:lnTo>
                  <a:lnTo>
                    <a:pt x="60017" y="82028"/>
                  </a:lnTo>
                  <a:lnTo>
                    <a:pt x="56239" y="89964"/>
                  </a:lnTo>
                  <a:lnTo>
                    <a:pt x="44515" y="102543"/>
                  </a:lnTo>
                  <a:lnTo>
                    <a:pt x="40260" y="104346"/>
                  </a:lnTo>
                  <a:lnTo>
                    <a:pt x="37424" y="103430"/>
                  </a:lnTo>
                  <a:lnTo>
                    <a:pt x="35533" y="100704"/>
                  </a:lnTo>
                  <a:lnTo>
                    <a:pt x="37194" y="90148"/>
                  </a:lnTo>
                  <a:lnTo>
                    <a:pt x="53129" y="53634"/>
                  </a:lnTo>
                  <a:lnTo>
                    <a:pt x="73910" y="2812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25">
              <a:extLst>
                <a:ext uri="{FF2B5EF4-FFF2-40B4-BE49-F238E27FC236}">
                  <a16:creationId xmlns:a16="http://schemas.microsoft.com/office/drawing/2014/main" xmlns="" id="{FE1CD62E-FB38-409A-B5FB-34D68F94F4A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79784" y="5022850"/>
              <a:ext cx="80067" cy="75637"/>
            </a:xfrm>
            <a:custGeom>
              <a:avLst/>
              <a:gdLst/>
              <a:ahLst/>
              <a:cxnLst/>
              <a:rect l="0" t="0" r="0" b="0"/>
              <a:pathLst>
                <a:path w="80067" h="75637">
                  <a:moveTo>
                    <a:pt x="22916" y="0"/>
                  </a:moveTo>
                  <a:lnTo>
                    <a:pt x="22916" y="0"/>
                  </a:lnTo>
                  <a:lnTo>
                    <a:pt x="31753" y="0"/>
                  </a:lnTo>
                  <a:lnTo>
                    <a:pt x="41213" y="6742"/>
                  </a:lnTo>
                  <a:lnTo>
                    <a:pt x="45160" y="11933"/>
                  </a:lnTo>
                  <a:lnTo>
                    <a:pt x="46211" y="14306"/>
                  </a:lnTo>
                  <a:lnTo>
                    <a:pt x="43618" y="22585"/>
                  </a:lnTo>
                  <a:lnTo>
                    <a:pt x="18408" y="58240"/>
                  </a:lnTo>
                  <a:lnTo>
                    <a:pt x="0" y="74298"/>
                  </a:lnTo>
                  <a:lnTo>
                    <a:pt x="1288" y="74932"/>
                  </a:lnTo>
                  <a:lnTo>
                    <a:pt x="8364" y="75636"/>
                  </a:lnTo>
                  <a:lnTo>
                    <a:pt x="49103" y="67312"/>
                  </a:lnTo>
                  <a:lnTo>
                    <a:pt x="80066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926">
              <a:extLst>
                <a:ext uri="{FF2B5EF4-FFF2-40B4-BE49-F238E27FC236}">
                  <a16:creationId xmlns:a16="http://schemas.microsoft.com/office/drawing/2014/main" xmlns="" id="{75887C99-A8FA-4EF7-B330-E65A195621A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036050" y="49403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7092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27">
              <a:extLst>
                <a:ext uri="{FF2B5EF4-FFF2-40B4-BE49-F238E27FC236}">
                  <a16:creationId xmlns:a16="http://schemas.microsoft.com/office/drawing/2014/main" xmlns="" id="{93B3ECD7-9B8E-4BD6-800D-11BCFB7445A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032391" y="4984750"/>
              <a:ext cx="124310" cy="15182"/>
            </a:xfrm>
            <a:custGeom>
              <a:avLst/>
              <a:gdLst/>
              <a:ahLst/>
              <a:cxnLst/>
              <a:rect l="0" t="0" r="0" b="0"/>
              <a:pathLst>
                <a:path w="124310" h="15182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9434"/>
                  </a:lnTo>
                  <a:lnTo>
                    <a:pt x="1562" y="14306"/>
                  </a:lnTo>
                  <a:lnTo>
                    <a:pt x="5084" y="15181"/>
                  </a:lnTo>
                  <a:lnTo>
                    <a:pt x="48941" y="13166"/>
                  </a:lnTo>
                  <a:lnTo>
                    <a:pt x="93198" y="9467"/>
                  </a:lnTo>
                  <a:lnTo>
                    <a:pt x="1243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928">
              <a:extLst>
                <a:ext uri="{FF2B5EF4-FFF2-40B4-BE49-F238E27FC236}">
                  <a16:creationId xmlns:a16="http://schemas.microsoft.com/office/drawing/2014/main" xmlns="" id="{9320B3C4-80B3-4564-BAD0-58DF2869D61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194800" y="4846344"/>
              <a:ext cx="88901" cy="181125"/>
            </a:xfrm>
            <a:custGeom>
              <a:avLst/>
              <a:gdLst/>
              <a:ahLst/>
              <a:cxnLst/>
              <a:rect l="0" t="0" r="0" b="0"/>
              <a:pathLst>
                <a:path w="88901" h="181125">
                  <a:moveTo>
                    <a:pt x="88900" y="5056"/>
                  </a:moveTo>
                  <a:lnTo>
                    <a:pt x="88900" y="5056"/>
                  </a:lnTo>
                  <a:lnTo>
                    <a:pt x="68177" y="30"/>
                  </a:lnTo>
                  <a:lnTo>
                    <a:pt x="57112" y="0"/>
                  </a:lnTo>
                  <a:lnTo>
                    <a:pt x="43655" y="3949"/>
                  </a:lnTo>
                  <a:lnTo>
                    <a:pt x="37511" y="7622"/>
                  </a:lnTo>
                  <a:lnTo>
                    <a:pt x="26714" y="20397"/>
                  </a:lnTo>
                  <a:lnTo>
                    <a:pt x="10885" y="61555"/>
                  </a:lnTo>
                  <a:lnTo>
                    <a:pt x="6468" y="92824"/>
                  </a:lnTo>
                  <a:lnTo>
                    <a:pt x="8283" y="91571"/>
                  </a:lnTo>
                  <a:lnTo>
                    <a:pt x="9755" y="90250"/>
                  </a:lnTo>
                  <a:lnTo>
                    <a:pt x="13273" y="88781"/>
                  </a:lnTo>
                  <a:lnTo>
                    <a:pt x="24651" y="87838"/>
                  </a:lnTo>
                  <a:lnTo>
                    <a:pt x="39759" y="91046"/>
                  </a:lnTo>
                  <a:lnTo>
                    <a:pt x="54270" y="99835"/>
                  </a:lnTo>
                  <a:lnTo>
                    <a:pt x="61279" y="109269"/>
                  </a:lnTo>
                  <a:lnTo>
                    <a:pt x="64136" y="114748"/>
                  </a:lnTo>
                  <a:lnTo>
                    <a:pt x="65429" y="126480"/>
                  </a:lnTo>
                  <a:lnTo>
                    <a:pt x="64786" y="132572"/>
                  </a:lnTo>
                  <a:lnTo>
                    <a:pt x="58427" y="144985"/>
                  </a:lnTo>
                  <a:lnTo>
                    <a:pt x="42947" y="161993"/>
                  </a:lnTo>
                  <a:lnTo>
                    <a:pt x="24954" y="174087"/>
                  </a:lnTo>
                  <a:lnTo>
                    <a:pt x="6654" y="181124"/>
                  </a:lnTo>
                  <a:lnTo>
                    <a:pt x="4435" y="180996"/>
                  </a:lnTo>
                  <a:lnTo>
                    <a:pt x="2957" y="180204"/>
                  </a:lnTo>
                  <a:lnTo>
                    <a:pt x="0" y="17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929">
              <a:extLst>
                <a:ext uri="{FF2B5EF4-FFF2-40B4-BE49-F238E27FC236}">
                  <a16:creationId xmlns:a16="http://schemas.microsoft.com/office/drawing/2014/main" xmlns="" id="{5C78A4A4-AD9F-4C70-8267-7099A3343E0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321800" y="4800600"/>
              <a:ext cx="87517" cy="241301"/>
            </a:xfrm>
            <a:custGeom>
              <a:avLst/>
              <a:gdLst/>
              <a:ahLst/>
              <a:cxnLst/>
              <a:rect l="0" t="0" r="0" b="0"/>
              <a:pathLst>
                <a:path w="87517" h="241301">
                  <a:moveTo>
                    <a:pt x="19050" y="0"/>
                  </a:moveTo>
                  <a:lnTo>
                    <a:pt x="19050" y="0"/>
                  </a:lnTo>
                  <a:lnTo>
                    <a:pt x="49557" y="39345"/>
                  </a:lnTo>
                  <a:lnTo>
                    <a:pt x="72852" y="75472"/>
                  </a:lnTo>
                  <a:lnTo>
                    <a:pt x="87516" y="117456"/>
                  </a:lnTo>
                  <a:lnTo>
                    <a:pt x="84287" y="146512"/>
                  </a:lnTo>
                  <a:lnTo>
                    <a:pt x="72738" y="174478"/>
                  </a:lnTo>
                  <a:lnTo>
                    <a:pt x="45697" y="20864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930">
              <a:extLst>
                <a:ext uri="{FF2B5EF4-FFF2-40B4-BE49-F238E27FC236}">
                  <a16:creationId xmlns:a16="http://schemas.microsoft.com/office/drawing/2014/main" xmlns="" id="{72E5EA23-7EBA-46BA-ADFE-AF622F306FF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429750" y="5022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3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931">
              <a:extLst>
                <a:ext uri="{FF2B5EF4-FFF2-40B4-BE49-F238E27FC236}">
                  <a16:creationId xmlns:a16="http://schemas.microsoft.com/office/drawing/2014/main" xmlns="" id="{38684A7E-A91D-438F-98F0-9B0BDF26469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595182" y="4790622"/>
              <a:ext cx="103852" cy="270891"/>
            </a:xfrm>
            <a:custGeom>
              <a:avLst/>
              <a:gdLst/>
              <a:ahLst/>
              <a:cxnLst/>
              <a:rect l="0" t="0" r="0" b="0"/>
              <a:pathLst>
                <a:path w="103852" h="270891">
                  <a:moveTo>
                    <a:pt x="6018" y="98878"/>
                  </a:moveTo>
                  <a:lnTo>
                    <a:pt x="6018" y="98878"/>
                  </a:lnTo>
                  <a:lnTo>
                    <a:pt x="6018" y="95220"/>
                  </a:lnTo>
                  <a:lnTo>
                    <a:pt x="9388" y="140789"/>
                  </a:lnTo>
                  <a:lnTo>
                    <a:pt x="11485" y="179578"/>
                  </a:lnTo>
                  <a:lnTo>
                    <a:pt x="8735" y="218980"/>
                  </a:lnTo>
                  <a:lnTo>
                    <a:pt x="1349" y="263496"/>
                  </a:lnTo>
                  <a:lnTo>
                    <a:pt x="166" y="270890"/>
                  </a:lnTo>
                  <a:lnTo>
                    <a:pt x="0" y="270703"/>
                  </a:lnTo>
                  <a:lnTo>
                    <a:pt x="1593" y="235222"/>
                  </a:lnTo>
                  <a:lnTo>
                    <a:pt x="4758" y="205336"/>
                  </a:lnTo>
                  <a:lnTo>
                    <a:pt x="8515" y="168535"/>
                  </a:lnTo>
                  <a:lnTo>
                    <a:pt x="12537" y="124898"/>
                  </a:lnTo>
                  <a:lnTo>
                    <a:pt x="16676" y="80809"/>
                  </a:lnTo>
                  <a:lnTo>
                    <a:pt x="20868" y="44751"/>
                  </a:lnTo>
                  <a:lnTo>
                    <a:pt x="30727" y="19788"/>
                  </a:lnTo>
                  <a:lnTo>
                    <a:pt x="37308" y="10168"/>
                  </a:lnTo>
                  <a:lnTo>
                    <a:pt x="43811" y="4460"/>
                  </a:lnTo>
                  <a:lnTo>
                    <a:pt x="50263" y="1360"/>
                  </a:lnTo>
                  <a:lnTo>
                    <a:pt x="56682" y="0"/>
                  </a:lnTo>
                  <a:lnTo>
                    <a:pt x="63077" y="1209"/>
                  </a:lnTo>
                  <a:lnTo>
                    <a:pt x="75827" y="8197"/>
                  </a:lnTo>
                  <a:lnTo>
                    <a:pt x="94906" y="30774"/>
                  </a:lnTo>
                  <a:lnTo>
                    <a:pt x="101968" y="47913"/>
                  </a:lnTo>
                  <a:lnTo>
                    <a:pt x="103851" y="56434"/>
                  </a:lnTo>
                  <a:lnTo>
                    <a:pt x="102180" y="71547"/>
                  </a:lnTo>
                  <a:lnTo>
                    <a:pt x="99760" y="78541"/>
                  </a:lnTo>
                  <a:lnTo>
                    <a:pt x="82869" y="98496"/>
                  </a:lnTo>
                  <a:lnTo>
                    <a:pt x="59989" y="111073"/>
                  </a:lnTo>
                  <a:lnTo>
                    <a:pt x="25068" y="12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932">
              <a:extLst>
                <a:ext uri="{FF2B5EF4-FFF2-40B4-BE49-F238E27FC236}">
                  <a16:creationId xmlns:a16="http://schemas.microsoft.com/office/drawing/2014/main" xmlns="" id="{EEA709D9-0D5A-4C51-8720-01EEB192DF6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92332" y="4864100"/>
              <a:ext cx="189619" cy="19051"/>
            </a:xfrm>
            <a:custGeom>
              <a:avLst/>
              <a:gdLst/>
              <a:ahLst/>
              <a:cxnLst/>
              <a:rect l="0" t="0" r="0" b="0"/>
              <a:pathLst>
                <a:path w="1896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36389" y="15679"/>
                  </a:lnTo>
                  <a:lnTo>
                    <a:pt x="73975" y="13583"/>
                  </a:lnTo>
                  <a:lnTo>
                    <a:pt x="113020" y="9590"/>
                  </a:lnTo>
                  <a:lnTo>
                    <a:pt x="157658" y="2626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933">
              <a:extLst>
                <a:ext uri="{FF2B5EF4-FFF2-40B4-BE49-F238E27FC236}">
                  <a16:creationId xmlns:a16="http://schemas.microsoft.com/office/drawing/2014/main" xmlns="" id="{B5762D87-955C-4B2F-8A84-BDC6FE82BDA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00491" y="4953000"/>
              <a:ext cx="149710" cy="24257"/>
            </a:xfrm>
            <a:custGeom>
              <a:avLst/>
              <a:gdLst/>
              <a:ahLst/>
              <a:cxnLst/>
              <a:rect l="0" t="0" r="0" b="0"/>
              <a:pathLst>
                <a:path w="149710" h="24257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769"/>
                  </a:lnTo>
                  <a:lnTo>
                    <a:pt x="514" y="19607"/>
                  </a:lnTo>
                  <a:lnTo>
                    <a:pt x="1563" y="21538"/>
                  </a:lnTo>
                  <a:lnTo>
                    <a:pt x="3672" y="22826"/>
                  </a:lnTo>
                  <a:lnTo>
                    <a:pt x="9780" y="24256"/>
                  </a:lnTo>
                  <a:lnTo>
                    <a:pt x="56937" y="18342"/>
                  </a:lnTo>
                  <a:lnTo>
                    <a:pt x="102378" y="10444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934">
              <a:extLst>
                <a:ext uri="{FF2B5EF4-FFF2-40B4-BE49-F238E27FC236}">
                  <a16:creationId xmlns:a16="http://schemas.microsoft.com/office/drawing/2014/main" xmlns="" id="{228A71F7-9D6E-41F8-ADB0-B5E27D232C5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54950" y="4544033"/>
              <a:ext cx="85829" cy="154968"/>
            </a:xfrm>
            <a:custGeom>
              <a:avLst/>
              <a:gdLst/>
              <a:ahLst/>
              <a:cxnLst/>
              <a:rect l="0" t="0" r="0" b="0"/>
              <a:pathLst>
                <a:path w="85829" h="154968">
                  <a:moveTo>
                    <a:pt x="0" y="27967"/>
                  </a:moveTo>
                  <a:lnTo>
                    <a:pt x="0" y="27967"/>
                  </a:lnTo>
                  <a:lnTo>
                    <a:pt x="0" y="13661"/>
                  </a:lnTo>
                  <a:lnTo>
                    <a:pt x="1411" y="11374"/>
                  </a:lnTo>
                  <a:lnTo>
                    <a:pt x="6742" y="6952"/>
                  </a:lnTo>
                  <a:lnTo>
                    <a:pt x="24419" y="495"/>
                  </a:lnTo>
                  <a:lnTo>
                    <a:pt x="35782" y="0"/>
                  </a:lnTo>
                  <a:lnTo>
                    <a:pt x="53877" y="5570"/>
                  </a:lnTo>
                  <a:lnTo>
                    <a:pt x="67689" y="13074"/>
                  </a:lnTo>
                  <a:lnTo>
                    <a:pt x="78532" y="23464"/>
                  </a:lnTo>
                  <a:lnTo>
                    <a:pt x="84292" y="37020"/>
                  </a:lnTo>
                  <a:lnTo>
                    <a:pt x="85828" y="44585"/>
                  </a:lnTo>
                  <a:lnTo>
                    <a:pt x="81247" y="72089"/>
                  </a:lnTo>
                  <a:lnTo>
                    <a:pt x="67583" y="95838"/>
                  </a:lnTo>
                  <a:lnTo>
                    <a:pt x="39682" y="125544"/>
                  </a:lnTo>
                  <a:lnTo>
                    <a:pt x="31748" y="132012"/>
                  </a:lnTo>
                  <a:lnTo>
                    <a:pt x="26236" y="140777"/>
                  </a:lnTo>
                  <a:lnTo>
                    <a:pt x="26663" y="141979"/>
                  </a:lnTo>
                  <a:lnTo>
                    <a:pt x="38100" y="1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935">
              <a:extLst>
                <a:ext uri="{FF2B5EF4-FFF2-40B4-BE49-F238E27FC236}">
                  <a16:creationId xmlns:a16="http://schemas.microsoft.com/office/drawing/2014/main" xmlns="" id="{E0159B44-0828-40AC-8052-EED118ABF7A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854950" y="4781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936">
              <a:extLst>
                <a:ext uri="{FF2B5EF4-FFF2-40B4-BE49-F238E27FC236}">
                  <a16:creationId xmlns:a16="http://schemas.microsoft.com/office/drawing/2014/main" xmlns="" id="{465F84AD-1B05-4707-A192-F6C7BEF8173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318750" y="4906730"/>
              <a:ext cx="198347" cy="230421"/>
            </a:xfrm>
            <a:custGeom>
              <a:avLst/>
              <a:gdLst/>
              <a:ahLst/>
              <a:cxnLst/>
              <a:rect l="0" t="0" r="0" b="0"/>
              <a:pathLst>
                <a:path w="198347" h="230421">
                  <a:moveTo>
                    <a:pt x="177800" y="8170"/>
                  </a:moveTo>
                  <a:lnTo>
                    <a:pt x="177800" y="8170"/>
                  </a:lnTo>
                  <a:lnTo>
                    <a:pt x="181170" y="1428"/>
                  </a:lnTo>
                  <a:lnTo>
                    <a:pt x="183575" y="147"/>
                  </a:lnTo>
                  <a:lnTo>
                    <a:pt x="186589" y="0"/>
                  </a:lnTo>
                  <a:lnTo>
                    <a:pt x="190009" y="607"/>
                  </a:lnTo>
                  <a:lnTo>
                    <a:pt x="192995" y="3833"/>
                  </a:lnTo>
                  <a:lnTo>
                    <a:pt x="198194" y="14944"/>
                  </a:lnTo>
                  <a:lnTo>
                    <a:pt x="198346" y="47180"/>
                  </a:lnTo>
                  <a:lnTo>
                    <a:pt x="187181" y="91381"/>
                  </a:lnTo>
                  <a:lnTo>
                    <a:pt x="170680" y="125586"/>
                  </a:lnTo>
                  <a:lnTo>
                    <a:pt x="147119" y="159838"/>
                  </a:lnTo>
                  <a:lnTo>
                    <a:pt x="115481" y="189172"/>
                  </a:lnTo>
                  <a:lnTo>
                    <a:pt x="82134" y="212558"/>
                  </a:lnTo>
                  <a:lnTo>
                    <a:pt x="50615" y="228126"/>
                  </a:lnTo>
                  <a:lnTo>
                    <a:pt x="0" y="23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937">
              <a:extLst>
                <a:ext uri="{FF2B5EF4-FFF2-40B4-BE49-F238E27FC236}">
                  <a16:creationId xmlns:a16="http://schemas.microsoft.com/office/drawing/2014/main" xmlns="" id="{8107B3EB-60AF-431B-B6FD-1B51748EE3F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29362" y="4789103"/>
              <a:ext cx="97388" cy="264056"/>
            </a:xfrm>
            <a:custGeom>
              <a:avLst/>
              <a:gdLst/>
              <a:ahLst/>
              <a:cxnLst/>
              <a:rect l="0" t="0" r="0" b="0"/>
              <a:pathLst>
                <a:path w="97388" h="264056">
                  <a:moveTo>
                    <a:pt x="30388" y="74997"/>
                  </a:moveTo>
                  <a:lnTo>
                    <a:pt x="30388" y="74997"/>
                  </a:lnTo>
                  <a:lnTo>
                    <a:pt x="27017" y="74997"/>
                  </a:lnTo>
                  <a:lnTo>
                    <a:pt x="26024" y="76408"/>
                  </a:lnTo>
                  <a:lnTo>
                    <a:pt x="24430" y="88812"/>
                  </a:lnTo>
                  <a:lnTo>
                    <a:pt x="19046" y="133917"/>
                  </a:lnTo>
                  <a:lnTo>
                    <a:pt x="16208" y="168184"/>
                  </a:lnTo>
                  <a:lnTo>
                    <a:pt x="10899" y="205854"/>
                  </a:lnTo>
                  <a:lnTo>
                    <a:pt x="6155" y="246817"/>
                  </a:lnTo>
                  <a:lnTo>
                    <a:pt x="1963" y="263333"/>
                  </a:lnTo>
                  <a:lnTo>
                    <a:pt x="854" y="264055"/>
                  </a:lnTo>
                  <a:lnTo>
                    <a:pt x="116" y="262419"/>
                  </a:lnTo>
                  <a:lnTo>
                    <a:pt x="0" y="253545"/>
                  </a:lnTo>
                  <a:lnTo>
                    <a:pt x="3793" y="215342"/>
                  </a:lnTo>
                  <a:lnTo>
                    <a:pt x="5162" y="185350"/>
                  </a:lnTo>
                  <a:lnTo>
                    <a:pt x="8123" y="143798"/>
                  </a:lnTo>
                  <a:lnTo>
                    <a:pt x="11790" y="100872"/>
                  </a:lnTo>
                  <a:lnTo>
                    <a:pt x="17183" y="61802"/>
                  </a:lnTo>
                  <a:lnTo>
                    <a:pt x="31414" y="22091"/>
                  </a:lnTo>
                  <a:lnTo>
                    <a:pt x="40486" y="6562"/>
                  </a:lnTo>
                  <a:lnTo>
                    <a:pt x="45586" y="2563"/>
                  </a:lnTo>
                  <a:lnTo>
                    <a:pt x="51104" y="602"/>
                  </a:lnTo>
                  <a:lnTo>
                    <a:pt x="56899" y="0"/>
                  </a:lnTo>
                  <a:lnTo>
                    <a:pt x="68982" y="4976"/>
                  </a:lnTo>
                  <a:lnTo>
                    <a:pt x="85802" y="19678"/>
                  </a:lnTo>
                  <a:lnTo>
                    <a:pt x="90615" y="25417"/>
                  </a:lnTo>
                  <a:lnTo>
                    <a:pt x="95961" y="41203"/>
                  </a:lnTo>
                  <a:lnTo>
                    <a:pt x="97387" y="50350"/>
                  </a:lnTo>
                  <a:lnTo>
                    <a:pt x="93326" y="66160"/>
                  </a:lnTo>
                  <a:lnTo>
                    <a:pt x="83760" y="80242"/>
                  </a:lnTo>
                  <a:lnTo>
                    <a:pt x="70101" y="93556"/>
                  </a:lnTo>
                  <a:lnTo>
                    <a:pt x="54624" y="100885"/>
                  </a:lnTo>
                  <a:lnTo>
                    <a:pt x="15557" y="113140"/>
                  </a:lnTo>
                  <a:lnTo>
                    <a:pt x="4988" y="119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938">
              <a:extLst>
                <a:ext uri="{FF2B5EF4-FFF2-40B4-BE49-F238E27FC236}">
                  <a16:creationId xmlns:a16="http://schemas.microsoft.com/office/drawing/2014/main" xmlns="" id="{BD398125-B69E-4AEE-B42F-3BEE51FD5C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191500" y="4914900"/>
              <a:ext cx="139701" cy="141549"/>
            </a:xfrm>
            <a:custGeom>
              <a:avLst/>
              <a:gdLst/>
              <a:ahLst/>
              <a:cxnLst/>
              <a:rect l="0" t="0" r="0" b="0"/>
              <a:pathLst>
                <a:path w="139701" h="141549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27136" y="26283"/>
                  </a:lnTo>
                  <a:lnTo>
                    <a:pt x="48335" y="32403"/>
                  </a:lnTo>
                  <a:lnTo>
                    <a:pt x="60523" y="41213"/>
                  </a:lnTo>
                  <a:lnTo>
                    <a:pt x="65749" y="46525"/>
                  </a:lnTo>
                  <a:lnTo>
                    <a:pt x="71555" y="63717"/>
                  </a:lnTo>
                  <a:lnTo>
                    <a:pt x="72724" y="84763"/>
                  </a:lnTo>
                  <a:lnTo>
                    <a:pt x="68540" y="105876"/>
                  </a:lnTo>
                  <a:lnTo>
                    <a:pt x="54880" y="130854"/>
                  </a:lnTo>
                  <a:lnTo>
                    <a:pt x="45323" y="139296"/>
                  </a:lnTo>
                  <a:lnTo>
                    <a:pt x="40798" y="141548"/>
                  </a:lnTo>
                  <a:lnTo>
                    <a:pt x="37781" y="140932"/>
                  </a:lnTo>
                  <a:lnTo>
                    <a:pt x="35771" y="138404"/>
                  </a:lnTo>
                  <a:lnTo>
                    <a:pt x="34430" y="134603"/>
                  </a:lnTo>
                  <a:lnTo>
                    <a:pt x="39286" y="112398"/>
                  </a:lnTo>
                  <a:lnTo>
                    <a:pt x="63708" y="68926"/>
                  </a:lnTo>
                  <a:lnTo>
                    <a:pt x="89589" y="3704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939">
              <a:extLst>
                <a:ext uri="{FF2B5EF4-FFF2-40B4-BE49-F238E27FC236}">
                  <a16:creationId xmlns:a16="http://schemas.microsoft.com/office/drawing/2014/main" xmlns="" id="{C14CBFC8-511F-4C3C-A558-105DBB00260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355242" y="4839484"/>
              <a:ext cx="71209" cy="234167"/>
            </a:xfrm>
            <a:custGeom>
              <a:avLst/>
              <a:gdLst/>
              <a:ahLst/>
              <a:cxnLst/>
              <a:rect l="0" t="0" r="0" b="0"/>
              <a:pathLst>
                <a:path w="71209" h="234167">
                  <a:moveTo>
                    <a:pt x="71208" y="18266"/>
                  </a:moveTo>
                  <a:lnTo>
                    <a:pt x="71208" y="18266"/>
                  </a:lnTo>
                  <a:lnTo>
                    <a:pt x="65740" y="1864"/>
                  </a:lnTo>
                  <a:lnTo>
                    <a:pt x="64035" y="981"/>
                  </a:lnTo>
                  <a:lnTo>
                    <a:pt x="58377" y="0"/>
                  </a:lnTo>
                  <a:lnTo>
                    <a:pt x="49278" y="7090"/>
                  </a:lnTo>
                  <a:lnTo>
                    <a:pt x="43887" y="12932"/>
                  </a:lnTo>
                  <a:lnTo>
                    <a:pt x="24392" y="59912"/>
                  </a:lnTo>
                  <a:lnTo>
                    <a:pt x="13006" y="95572"/>
                  </a:lnTo>
                  <a:lnTo>
                    <a:pt x="4653" y="131176"/>
                  </a:lnTo>
                  <a:lnTo>
                    <a:pt x="0" y="164404"/>
                  </a:lnTo>
                  <a:lnTo>
                    <a:pt x="284" y="193282"/>
                  </a:lnTo>
                  <a:lnTo>
                    <a:pt x="6524" y="214584"/>
                  </a:lnTo>
                  <a:lnTo>
                    <a:pt x="11153" y="223228"/>
                  </a:lnTo>
                  <a:lnTo>
                    <a:pt x="15649" y="228286"/>
                  </a:lnTo>
                  <a:lnTo>
                    <a:pt x="20058" y="230951"/>
                  </a:lnTo>
                  <a:lnTo>
                    <a:pt x="33108" y="23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940">
              <a:extLst>
                <a:ext uri="{FF2B5EF4-FFF2-40B4-BE49-F238E27FC236}">
                  <a16:creationId xmlns:a16="http://schemas.microsoft.com/office/drawing/2014/main" xmlns="" id="{633F2F4F-AF45-41BD-8D75-A0A9ECA5E33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451850" y="4832767"/>
              <a:ext cx="108718" cy="197644"/>
            </a:xfrm>
            <a:custGeom>
              <a:avLst/>
              <a:gdLst/>
              <a:ahLst/>
              <a:cxnLst/>
              <a:rect l="0" t="0" r="0" b="0"/>
              <a:pathLst>
                <a:path w="108718" h="197644">
                  <a:moveTo>
                    <a:pt x="25400" y="82133"/>
                  </a:moveTo>
                  <a:lnTo>
                    <a:pt x="25400" y="82133"/>
                  </a:lnTo>
                  <a:lnTo>
                    <a:pt x="27281" y="94685"/>
                  </a:lnTo>
                  <a:lnTo>
                    <a:pt x="29058" y="109584"/>
                  </a:lnTo>
                  <a:lnTo>
                    <a:pt x="26332" y="149879"/>
                  </a:lnTo>
                  <a:lnTo>
                    <a:pt x="24402" y="167981"/>
                  </a:lnTo>
                  <a:lnTo>
                    <a:pt x="14519" y="197643"/>
                  </a:lnTo>
                  <a:lnTo>
                    <a:pt x="16609" y="187776"/>
                  </a:lnTo>
                  <a:lnTo>
                    <a:pt x="32365" y="142538"/>
                  </a:lnTo>
                  <a:lnTo>
                    <a:pt x="38608" y="109685"/>
                  </a:lnTo>
                  <a:lnTo>
                    <a:pt x="47499" y="73917"/>
                  </a:lnTo>
                  <a:lnTo>
                    <a:pt x="64403" y="27487"/>
                  </a:lnTo>
                  <a:lnTo>
                    <a:pt x="75895" y="8457"/>
                  </a:lnTo>
                  <a:lnTo>
                    <a:pt x="85707" y="0"/>
                  </a:lnTo>
                  <a:lnTo>
                    <a:pt x="90298" y="566"/>
                  </a:lnTo>
                  <a:lnTo>
                    <a:pt x="94771" y="3766"/>
                  </a:lnTo>
                  <a:lnTo>
                    <a:pt x="99164" y="8722"/>
                  </a:lnTo>
                  <a:lnTo>
                    <a:pt x="108717" y="39293"/>
                  </a:lnTo>
                  <a:lnTo>
                    <a:pt x="105904" y="83002"/>
                  </a:lnTo>
                  <a:lnTo>
                    <a:pt x="89391" y="121588"/>
                  </a:lnTo>
                  <a:lnTo>
                    <a:pt x="63254" y="151993"/>
                  </a:lnTo>
                  <a:lnTo>
                    <a:pt x="20569" y="176706"/>
                  </a:lnTo>
                  <a:lnTo>
                    <a:pt x="2959" y="185806"/>
                  </a:lnTo>
                  <a:lnTo>
                    <a:pt x="1267" y="187231"/>
                  </a:lnTo>
                  <a:lnTo>
                    <a:pt x="0" y="19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941">
              <a:extLst>
                <a:ext uri="{FF2B5EF4-FFF2-40B4-BE49-F238E27FC236}">
                  <a16:creationId xmlns:a16="http://schemas.microsoft.com/office/drawing/2014/main" xmlns="" id="{A45DB752-91D4-4D35-ADFE-8410BB19DEF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521700" y="50292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21493" y="375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942">
              <a:extLst>
                <a:ext uri="{FF2B5EF4-FFF2-40B4-BE49-F238E27FC236}">
                  <a16:creationId xmlns:a16="http://schemas.microsoft.com/office/drawing/2014/main" xmlns="" id="{6E7B1DA4-438C-4606-A1FE-E5D5D634626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616950" y="4965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0620" y="9329"/>
                  </a:lnTo>
                  <a:lnTo>
                    <a:pt x="80317" y="7233"/>
                  </a:lnTo>
                  <a:lnTo>
                    <a:pt x="124312" y="21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943">
              <a:extLst>
                <a:ext uri="{FF2B5EF4-FFF2-40B4-BE49-F238E27FC236}">
                  <a16:creationId xmlns:a16="http://schemas.microsoft.com/office/drawing/2014/main" xmlns="" id="{2E95B411-03FB-4BA1-A1EA-00B5B55021E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680450" y="49022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2813" y="57437"/>
                  </a:lnTo>
                  <a:lnTo>
                    <a:pt x="5651" y="99540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944">
              <a:extLst>
                <a:ext uri="{FF2B5EF4-FFF2-40B4-BE49-F238E27FC236}">
                  <a16:creationId xmlns:a16="http://schemas.microsoft.com/office/drawing/2014/main" xmlns="" id="{2D66FF65-31C4-4CB3-A141-9754A16A977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804216" y="4835632"/>
              <a:ext cx="101700" cy="202129"/>
            </a:xfrm>
            <a:custGeom>
              <a:avLst/>
              <a:gdLst/>
              <a:ahLst/>
              <a:cxnLst/>
              <a:rect l="0" t="0" r="0" b="0"/>
              <a:pathLst>
                <a:path w="101700" h="202129">
                  <a:moveTo>
                    <a:pt x="28634" y="47518"/>
                  </a:moveTo>
                  <a:lnTo>
                    <a:pt x="28634" y="47518"/>
                  </a:lnTo>
                  <a:lnTo>
                    <a:pt x="25263" y="47518"/>
                  </a:lnTo>
                  <a:lnTo>
                    <a:pt x="21727" y="49399"/>
                  </a:lnTo>
                  <a:lnTo>
                    <a:pt x="19796" y="50889"/>
                  </a:lnTo>
                  <a:lnTo>
                    <a:pt x="13706" y="66469"/>
                  </a:lnTo>
                  <a:lnTo>
                    <a:pt x="10397" y="106451"/>
                  </a:lnTo>
                  <a:lnTo>
                    <a:pt x="9744" y="147171"/>
                  </a:lnTo>
                  <a:lnTo>
                    <a:pt x="8950" y="162363"/>
                  </a:lnTo>
                  <a:lnTo>
                    <a:pt x="6245" y="169116"/>
                  </a:lnTo>
                  <a:lnTo>
                    <a:pt x="5242" y="169506"/>
                  </a:lnTo>
                  <a:lnTo>
                    <a:pt x="4572" y="168354"/>
                  </a:lnTo>
                  <a:lnTo>
                    <a:pt x="3498" y="149625"/>
                  </a:lnTo>
                  <a:lnTo>
                    <a:pt x="9767" y="102129"/>
                  </a:lnTo>
                  <a:lnTo>
                    <a:pt x="18837" y="68967"/>
                  </a:lnTo>
                  <a:lnTo>
                    <a:pt x="35844" y="24710"/>
                  </a:lnTo>
                  <a:lnTo>
                    <a:pt x="48066" y="7277"/>
                  </a:lnTo>
                  <a:lnTo>
                    <a:pt x="54289" y="1641"/>
                  </a:lnTo>
                  <a:lnTo>
                    <a:pt x="61259" y="0"/>
                  </a:lnTo>
                  <a:lnTo>
                    <a:pt x="76530" y="3821"/>
                  </a:lnTo>
                  <a:lnTo>
                    <a:pt x="88962" y="16338"/>
                  </a:lnTo>
                  <a:lnTo>
                    <a:pt x="94252" y="24614"/>
                  </a:lnTo>
                  <a:lnTo>
                    <a:pt x="101699" y="66602"/>
                  </a:lnTo>
                  <a:lnTo>
                    <a:pt x="99678" y="99274"/>
                  </a:lnTo>
                  <a:lnTo>
                    <a:pt x="88725" y="145638"/>
                  </a:lnTo>
                  <a:lnTo>
                    <a:pt x="76508" y="170855"/>
                  </a:lnTo>
                  <a:lnTo>
                    <a:pt x="59318" y="189117"/>
                  </a:lnTo>
                  <a:lnTo>
                    <a:pt x="38037" y="198646"/>
                  </a:lnTo>
                  <a:lnTo>
                    <a:pt x="9783" y="202128"/>
                  </a:lnTo>
                  <a:lnTo>
                    <a:pt x="3367" y="201391"/>
                  </a:lnTo>
                  <a:lnTo>
                    <a:pt x="500" y="199489"/>
                  </a:lnTo>
                  <a:lnTo>
                    <a:pt x="0" y="196810"/>
                  </a:lnTo>
                  <a:lnTo>
                    <a:pt x="3234" y="18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840">
            <a:extLst>
              <a:ext uri="{FF2B5EF4-FFF2-40B4-BE49-F238E27FC236}">
                <a16:creationId xmlns:a16="http://schemas.microsoft.com/office/drawing/2014/main" xmlns="" id="{D5ECF645-DD3E-4E28-A32C-01151CBDE827}"/>
              </a:ext>
            </a:extLst>
          </p:cNvPr>
          <p:cNvGrpSpPr/>
          <p:nvPr/>
        </p:nvGrpSpPr>
        <p:grpSpPr>
          <a:xfrm>
            <a:off x="3365500" y="5264150"/>
            <a:ext cx="3968751" cy="495396"/>
            <a:chOff x="3365500" y="5264150"/>
            <a:chExt cx="3968751" cy="495396"/>
          </a:xfrm>
        </p:grpSpPr>
        <p:sp>
          <p:nvSpPr>
            <p:cNvPr id="276" name="SMARTInkShape-3945">
              <a:extLst>
                <a:ext uri="{FF2B5EF4-FFF2-40B4-BE49-F238E27FC236}">
                  <a16:creationId xmlns:a16="http://schemas.microsoft.com/office/drawing/2014/main" xmlns="" id="{9BD3C0F3-34AB-413C-B0C9-4C1815A5920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65500" y="5264150"/>
              <a:ext cx="3968751" cy="217610"/>
            </a:xfrm>
            <a:custGeom>
              <a:avLst/>
              <a:gdLst/>
              <a:ahLst/>
              <a:cxnLst/>
              <a:rect l="0" t="0" r="0" b="0"/>
              <a:pathLst>
                <a:path w="3968751" h="217610">
                  <a:moveTo>
                    <a:pt x="0" y="82550"/>
                  </a:moveTo>
                  <a:lnTo>
                    <a:pt x="0" y="82550"/>
                  </a:lnTo>
                  <a:lnTo>
                    <a:pt x="8838" y="68245"/>
                  </a:lnTo>
                  <a:lnTo>
                    <a:pt x="11537" y="67369"/>
                  </a:lnTo>
                  <a:lnTo>
                    <a:pt x="18297" y="68277"/>
                  </a:lnTo>
                  <a:lnTo>
                    <a:pt x="58033" y="108436"/>
                  </a:lnTo>
                  <a:lnTo>
                    <a:pt x="94414" y="145096"/>
                  </a:lnTo>
                  <a:lnTo>
                    <a:pt x="127804" y="169144"/>
                  </a:lnTo>
                  <a:lnTo>
                    <a:pt x="167574" y="190181"/>
                  </a:lnTo>
                  <a:lnTo>
                    <a:pt x="213472" y="206586"/>
                  </a:lnTo>
                  <a:lnTo>
                    <a:pt x="241092" y="211807"/>
                  </a:lnTo>
                  <a:lnTo>
                    <a:pt x="271500" y="215288"/>
                  </a:lnTo>
                  <a:lnTo>
                    <a:pt x="303767" y="217609"/>
                  </a:lnTo>
                  <a:lnTo>
                    <a:pt x="337272" y="217039"/>
                  </a:lnTo>
                  <a:lnTo>
                    <a:pt x="371604" y="214543"/>
                  </a:lnTo>
                  <a:lnTo>
                    <a:pt x="406486" y="210762"/>
                  </a:lnTo>
                  <a:lnTo>
                    <a:pt x="444557" y="203302"/>
                  </a:lnTo>
                  <a:lnTo>
                    <a:pt x="484755" y="193391"/>
                  </a:lnTo>
                  <a:lnTo>
                    <a:pt x="526370" y="181844"/>
                  </a:lnTo>
                  <a:lnTo>
                    <a:pt x="568930" y="169207"/>
                  </a:lnTo>
                  <a:lnTo>
                    <a:pt x="612120" y="155843"/>
                  </a:lnTo>
                  <a:lnTo>
                    <a:pt x="655730" y="141996"/>
                  </a:lnTo>
                  <a:lnTo>
                    <a:pt x="699620" y="129236"/>
                  </a:lnTo>
                  <a:lnTo>
                    <a:pt x="743696" y="117202"/>
                  </a:lnTo>
                  <a:lnTo>
                    <a:pt x="787897" y="105651"/>
                  </a:lnTo>
                  <a:lnTo>
                    <a:pt x="832181" y="96539"/>
                  </a:lnTo>
                  <a:lnTo>
                    <a:pt x="876521" y="89055"/>
                  </a:lnTo>
                  <a:lnTo>
                    <a:pt x="920897" y="82653"/>
                  </a:lnTo>
                  <a:lnTo>
                    <a:pt x="962476" y="79796"/>
                  </a:lnTo>
                  <a:lnTo>
                    <a:pt x="1002189" y="79303"/>
                  </a:lnTo>
                  <a:lnTo>
                    <a:pt x="1040659" y="80385"/>
                  </a:lnTo>
                  <a:lnTo>
                    <a:pt x="1077595" y="83929"/>
                  </a:lnTo>
                  <a:lnTo>
                    <a:pt x="1113508" y="89114"/>
                  </a:lnTo>
                  <a:lnTo>
                    <a:pt x="1148738" y="95393"/>
                  </a:lnTo>
                  <a:lnTo>
                    <a:pt x="1183515" y="103106"/>
                  </a:lnTo>
                  <a:lnTo>
                    <a:pt x="1217988" y="111777"/>
                  </a:lnTo>
                  <a:lnTo>
                    <a:pt x="1252258" y="121084"/>
                  </a:lnTo>
                  <a:lnTo>
                    <a:pt x="1284983" y="129406"/>
                  </a:lnTo>
                  <a:lnTo>
                    <a:pt x="1316678" y="137071"/>
                  </a:lnTo>
                  <a:lnTo>
                    <a:pt x="1347685" y="144297"/>
                  </a:lnTo>
                  <a:lnTo>
                    <a:pt x="1378940" y="149820"/>
                  </a:lnTo>
                  <a:lnTo>
                    <a:pt x="1410360" y="154208"/>
                  </a:lnTo>
                  <a:lnTo>
                    <a:pt x="1441890" y="157839"/>
                  </a:lnTo>
                  <a:lnTo>
                    <a:pt x="1475610" y="159554"/>
                  </a:lnTo>
                  <a:lnTo>
                    <a:pt x="1510790" y="159991"/>
                  </a:lnTo>
                  <a:lnTo>
                    <a:pt x="1546943" y="159577"/>
                  </a:lnTo>
                  <a:lnTo>
                    <a:pt x="1585862" y="156480"/>
                  </a:lnTo>
                  <a:lnTo>
                    <a:pt x="1626625" y="151592"/>
                  </a:lnTo>
                  <a:lnTo>
                    <a:pt x="1668616" y="145511"/>
                  </a:lnTo>
                  <a:lnTo>
                    <a:pt x="1712839" y="137930"/>
                  </a:lnTo>
                  <a:lnTo>
                    <a:pt x="1758548" y="129348"/>
                  </a:lnTo>
                  <a:lnTo>
                    <a:pt x="1805249" y="120098"/>
                  </a:lnTo>
                  <a:lnTo>
                    <a:pt x="1855433" y="111816"/>
                  </a:lnTo>
                  <a:lnTo>
                    <a:pt x="1907939" y="104177"/>
                  </a:lnTo>
                  <a:lnTo>
                    <a:pt x="1961993" y="96968"/>
                  </a:lnTo>
                  <a:lnTo>
                    <a:pt x="2016373" y="90751"/>
                  </a:lnTo>
                  <a:lnTo>
                    <a:pt x="2070970" y="85196"/>
                  </a:lnTo>
                  <a:lnTo>
                    <a:pt x="2125714" y="80080"/>
                  </a:lnTo>
                  <a:lnTo>
                    <a:pt x="2179848" y="77376"/>
                  </a:lnTo>
                  <a:lnTo>
                    <a:pt x="2233576" y="76279"/>
                  </a:lnTo>
                  <a:lnTo>
                    <a:pt x="2287034" y="76252"/>
                  </a:lnTo>
                  <a:lnTo>
                    <a:pt x="2338901" y="77646"/>
                  </a:lnTo>
                  <a:lnTo>
                    <a:pt x="2389706" y="79987"/>
                  </a:lnTo>
                  <a:lnTo>
                    <a:pt x="2439804" y="82957"/>
                  </a:lnTo>
                  <a:lnTo>
                    <a:pt x="2489430" y="86349"/>
                  </a:lnTo>
                  <a:lnTo>
                    <a:pt x="2538743" y="90022"/>
                  </a:lnTo>
                  <a:lnTo>
                    <a:pt x="2587846" y="93881"/>
                  </a:lnTo>
                  <a:lnTo>
                    <a:pt x="2636102" y="97160"/>
                  </a:lnTo>
                  <a:lnTo>
                    <a:pt x="2683796" y="100051"/>
                  </a:lnTo>
                  <a:lnTo>
                    <a:pt x="2731115" y="102684"/>
                  </a:lnTo>
                  <a:lnTo>
                    <a:pt x="2778182" y="105146"/>
                  </a:lnTo>
                  <a:lnTo>
                    <a:pt x="2825082" y="107491"/>
                  </a:lnTo>
                  <a:lnTo>
                    <a:pt x="2871872" y="109761"/>
                  </a:lnTo>
                  <a:lnTo>
                    <a:pt x="2916470" y="111979"/>
                  </a:lnTo>
                  <a:lnTo>
                    <a:pt x="2959608" y="114164"/>
                  </a:lnTo>
                  <a:lnTo>
                    <a:pt x="3001772" y="116326"/>
                  </a:lnTo>
                  <a:lnTo>
                    <a:pt x="3043287" y="118473"/>
                  </a:lnTo>
                  <a:lnTo>
                    <a:pt x="3084369" y="120610"/>
                  </a:lnTo>
                  <a:lnTo>
                    <a:pt x="3125163" y="122740"/>
                  </a:lnTo>
                  <a:lnTo>
                    <a:pt x="3166470" y="124160"/>
                  </a:lnTo>
                  <a:lnTo>
                    <a:pt x="3208119" y="125106"/>
                  </a:lnTo>
                  <a:lnTo>
                    <a:pt x="3249995" y="125737"/>
                  </a:lnTo>
                  <a:lnTo>
                    <a:pt x="3291319" y="125453"/>
                  </a:lnTo>
                  <a:lnTo>
                    <a:pt x="3332274" y="124557"/>
                  </a:lnTo>
                  <a:lnTo>
                    <a:pt x="3372982" y="123255"/>
                  </a:lnTo>
                  <a:lnTo>
                    <a:pt x="3414233" y="121681"/>
                  </a:lnTo>
                  <a:lnTo>
                    <a:pt x="3455844" y="119926"/>
                  </a:lnTo>
                  <a:lnTo>
                    <a:pt x="3497697" y="118051"/>
                  </a:lnTo>
                  <a:lnTo>
                    <a:pt x="3538297" y="114684"/>
                  </a:lnTo>
                  <a:lnTo>
                    <a:pt x="3578065" y="110322"/>
                  </a:lnTo>
                  <a:lnTo>
                    <a:pt x="3617277" y="105298"/>
                  </a:lnTo>
                  <a:lnTo>
                    <a:pt x="3656118" y="99832"/>
                  </a:lnTo>
                  <a:lnTo>
                    <a:pt x="3694712" y="94072"/>
                  </a:lnTo>
                  <a:lnTo>
                    <a:pt x="3733141" y="88114"/>
                  </a:lnTo>
                  <a:lnTo>
                    <a:pt x="3769344" y="80615"/>
                  </a:lnTo>
                  <a:lnTo>
                    <a:pt x="3804062" y="72088"/>
                  </a:lnTo>
                  <a:lnTo>
                    <a:pt x="3837792" y="62875"/>
                  </a:lnTo>
                  <a:lnTo>
                    <a:pt x="3867333" y="53911"/>
                  </a:lnTo>
                  <a:lnTo>
                    <a:pt x="3894083" y="45114"/>
                  </a:lnTo>
                  <a:lnTo>
                    <a:pt x="3935564" y="28517"/>
                  </a:lnTo>
                  <a:lnTo>
                    <a:pt x="396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946">
              <a:extLst>
                <a:ext uri="{FF2B5EF4-FFF2-40B4-BE49-F238E27FC236}">
                  <a16:creationId xmlns:a16="http://schemas.microsoft.com/office/drawing/2014/main" xmlns="" id="{E96B8450-84E7-4210-A088-F8A80C36177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286561" y="5577191"/>
              <a:ext cx="149820" cy="182355"/>
            </a:xfrm>
            <a:custGeom>
              <a:avLst/>
              <a:gdLst/>
              <a:ahLst/>
              <a:cxnLst/>
              <a:rect l="0" t="0" r="0" b="0"/>
              <a:pathLst>
                <a:path w="149820" h="182355">
                  <a:moveTo>
                    <a:pt x="104589" y="55259"/>
                  </a:moveTo>
                  <a:lnTo>
                    <a:pt x="104589" y="55259"/>
                  </a:lnTo>
                  <a:lnTo>
                    <a:pt x="79256" y="7683"/>
                  </a:lnTo>
                  <a:lnTo>
                    <a:pt x="77117" y="4492"/>
                  </a:lnTo>
                  <a:lnTo>
                    <a:pt x="74280" y="2364"/>
                  </a:lnTo>
                  <a:lnTo>
                    <a:pt x="67365" y="0"/>
                  </a:lnTo>
                  <a:lnTo>
                    <a:pt x="57706" y="2713"/>
                  </a:lnTo>
                  <a:lnTo>
                    <a:pt x="52167" y="5411"/>
                  </a:lnTo>
                  <a:lnTo>
                    <a:pt x="27516" y="36177"/>
                  </a:lnTo>
                  <a:lnTo>
                    <a:pt x="13655" y="67239"/>
                  </a:lnTo>
                  <a:lnTo>
                    <a:pt x="4201" y="100800"/>
                  </a:lnTo>
                  <a:lnTo>
                    <a:pt x="0" y="132179"/>
                  </a:lnTo>
                  <a:lnTo>
                    <a:pt x="3777" y="156944"/>
                  </a:lnTo>
                  <a:lnTo>
                    <a:pt x="7748" y="167499"/>
                  </a:lnTo>
                  <a:lnTo>
                    <a:pt x="14627" y="174536"/>
                  </a:lnTo>
                  <a:lnTo>
                    <a:pt x="33562" y="182354"/>
                  </a:lnTo>
                  <a:lnTo>
                    <a:pt x="57970" y="178303"/>
                  </a:lnTo>
                  <a:lnTo>
                    <a:pt x="85280" y="164273"/>
                  </a:lnTo>
                  <a:lnTo>
                    <a:pt x="113881" y="139222"/>
                  </a:lnTo>
                  <a:lnTo>
                    <a:pt x="135529" y="105511"/>
                  </a:lnTo>
                  <a:lnTo>
                    <a:pt x="148679" y="69126"/>
                  </a:lnTo>
                  <a:lnTo>
                    <a:pt x="149819" y="36493"/>
                  </a:lnTo>
                  <a:lnTo>
                    <a:pt x="146032" y="24404"/>
                  </a:lnTo>
                  <a:lnTo>
                    <a:pt x="132415" y="7208"/>
                  </a:lnTo>
                  <a:lnTo>
                    <a:pt x="121729" y="4175"/>
                  </a:lnTo>
                  <a:lnTo>
                    <a:pt x="66489" y="10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841">
            <a:extLst>
              <a:ext uri="{FF2B5EF4-FFF2-40B4-BE49-F238E27FC236}">
                <a16:creationId xmlns:a16="http://schemas.microsoft.com/office/drawing/2014/main" xmlns="" id="{D1462A9E-3F6C-4941-8957-AEACFAFDC791}"/>
              </a:ext>
            </a:extLst>
          </p:cNvPr>
          <p:cNvGrpSpPr/>
          <p:nvPr/>
        </p:nvGrpSpPr>
        <p:grpSpPr>
          <a:xfrm>
            <a:off x="8954382" y="3721873"/>
            <a:ext cx="621516" cy="500773"/>
            <a:chOff x="8954382" y="3721873"/>
            <a:chExt cx="621516" cy="500773"/>
          </a:xfrm>
        </p:grpSpPr>
        <p:sp>
          <p:nvSpPr>
            <p:cNvPr id="279" name="SMARTInkShape-3947">
              <a:extLst>
                <a:ext uri="{FF2B5EF4-FFF2-40B4-BE49-F238E27FC236}">
                  <a16:creationId xmlns:a16="http://schemas.microsoft.com/office/drawing/2014/main" xmlns="" id="{8914BF38-B4A5-4F15-BB23-BAF10B484F0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954382" y="3721873"/>
              <a:ext cx="284869" cy="361415"/>
            </a:xfrm>
            <a:custGeom>
              <a:avLst/>
              <a:gdLst/>
              <a:ahLst/>
              <a:cxnLst/>
              <a:rect l="0" t="0" r="0" b="0"/>
              <a:pathLst>
                <a:path w="284869" h="361415">
                  <a:moveTo>
                    <a:pt x="5468" y="94477"/>
                  </a:moveTo>
                  <a:lnTo>
                    <a:pt x="5468" y="94477"/>
                  </a:lnTo>
                  <a:lnTo>
                    <a:pt x="0" y="83542"/>
                  </a:lnTo>
                  <a:lnTo>
                    <a:pt x="411" y="83659"/>
                  </a:lnTo>
                  <a:lnTo>
                    <a:pt x="2750" y="85671"/>
                  </a:lnTo>
                  <a:lnTo>
                    <a:pt x="10706" y="106378"/>
                  </a:lnTo>
                  <a:lnTo>
                    <a:pt x="20504" y="146530"/>
                  </a:lnTo>
                  <a:lnTo>
                    <a:pt x="25791" y="180406"/>
                  </a:lnTo>
                  <a:lnTo>
                    <a:pt x="28612" y="218510"/>
                  </a:lnTo>
                  <a:lnTo>
                    <a:pt x="29159" y="257553"/>
                  </a:lnTo>
                  <a:lnTo>
                    <a:pt x="27050" y="293720"/>
                  </a:lnTo>
                  <a:lnTo>
                    <a:pt x="25017" y="339830"/>
                  </a:lnTo>
                  <a:lnTo>
                    <a:pt x="24740" y="348161"/>
                  </a:lnTo>
                  <a:lnTo>
                    <a:pt x="23960" y="346855"/>
                  </a:lnTo>
                  <a:lnTo>
                    <a:pt x="17640" y="308123"/>
                  </a:lnTo>
                  <a:lnTo>
                    <a:pt x="13699" y="266336"/>
                  </a:lnTo>
                  <a:lnTo>
                    <a:pt x="11661" y="239389"/>
                  </a:lnTo>
                  <a:lnTo>
                    <a:pt x="9596" y="210135"/>
                  </a:lnTo>
                  <a:lnTo>
                    <a:pt x="8220" y="181460"/>
                  </a:lnTo>
                  <a:lnTo>
                    <a:pt x="7302" y="153171"/>
                  </a:lnTo>
                  <a:lnTo>
                    <a:pt x="6690" y="125140"/>
                  </a:lnTo>
                  <a:lnTo>
                    <a:pt x="9775" y="82705"/>
                  </a:lnTo>
                  <a:lnTo>
                    <a:pt x="16554" y="53967"/>
                  </a:lnTo>
                  <a:lnTo>
                    <a:pt x="21325" y="46304"/>
                  </a:lnTo>
                  <a:lnTo>
                    <a:pt x="26623" y="41195"/>
                  </a:lnTo>
                  <a:lnTo>
                    <a:pt x="31566" y="39906"/>
                  </a:lnTo>
                  <a:lnTo>
                    <a:pt x="36272" y="41163"/>
                  </a:lnTo>
                  <a:lnTo>
                    <a:pt x="40820" y="44118"/>
                  </a:lnTo>
                  <a:lnTo>
                    <a:pt x="73469" y="86463"/>
                  </a:lnTo>
                  <a:lnTo>
                    <a:pt x="93311" y="121489"/>
                  </a:lnTo>
                  <a:lnTo>
                    <a:pt x="112006" y="162456"/>
                  </a:lnTo>
                  <a:lnTo>
                    <a:pt x="129019" y="205829"/>
                  </a:lnTo>
                  <a:lnTo>
                    <a:pt x="143635" y="248624"/>
                  </a:lnTo>
                  <a:lnTo>
                    <a:pt x="155306" y="289281"/>
                  </a:lnTo>
                  <a:lnTo>
                    <a:pt x="169808" y="336582"/>
                  </a:lnTo>
                  <a:lnTo>
                    <a:pt x="181160" y="358358"/>
                  </a:lnTo>
                  <a:lnTo>
                    <a:pt x="183980" y="361414"/>
                  </a:lnTo>
                  <a:lnTo>
                    <a:pt x="187975" y="359218"/>
                  </a:lnTo>
                  <a:lnTo>
                    <a:pt x="198059" y="345490"/>
                  </a:lnTo>
                  <a:lnTo>
                    <a:pt x="219008" y="300476"/>
                  </a:lnTo>
                  <a:lnTo>
                    <a:pt x="234901" y="256823"/>
                  </a:lnTo>
                  <a:lnTo>
                    <a:pt x="243089" y="232341"/>
                  </a:lnTo>
                  <a:lnTo>
                    <a:pt x="249255" y="205437"/>
                  </a:lnTo>
                  <a:lnTo>
                    <a:pt x="254070" y="176917"/>
                  </a:lnTo>
                  <a:lnTo>
                    <a:pt x="257986" y="147320"/>
                  </a:lnTo>
                  <a:lnTo>
                    <a:pt x="261302" y="120533"/>
                  </a:lnTo>
                  <a:lnTo>
                    <a:pt x="264218" y="95620"/>
                  </a:lnTo>
                  <a:lnTo>
                    <a:pt x="268634" y="52652"/>
                  </a:lnTo>
                  <a:lnTo>
                    <a:pt x="271469" y="5729"/>
                  </a:lnTo>
                  <a:lnTo>
                    <a:pt x="271857" y="0"/>
                  </a:lnTo>
                  <a:lnTo>
                    <a:pt x="284868" y="30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948">
              <a:extLst>
                <a:ext uri="{FF2B5EF4-FFF2-40B4-BE49-F238E27FC236}">
                  <a16:creationId xmlns:a16="http://schemas.microsoft.com/office/drawing/2014/main" xmlns="" id="{F766597B-B79A-41F8-BF1E-C35A82E37AF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254753" y="3905250"/>
              <a:ext cx="104593" cy="167861"/>
            </a:xfrm>
            <a:custGeom>
              <a:avLst/>
              <a:gdLst/>
              <a:ahLst/>
              <a:cxnLst/>
              <a:rect l="0" t="0" r="0" b="0"/>
              <a:pathLst>
                <a:path w="104593" h="167861">
                  <a:moveTo>
                    <a:pt x="41647" y="31750"/>
                  </a:moveTo>
                  <a:lnTo>
                    <a:pt x="41647" y="31750"/>
                  </a:lnTo>
                  <a:lnTo>
                    <a:pt x="53203" y="8638"/>
                  </a:lnTo>
                  <a:lnTo>
                    <a:pt x="52879" y="7875"/>
                  </a:lnTo>
                  <a:lnTo>
                    <a:pt x="51957" y="7367"/>
                  </a:lnTo>
                  <a:lnTo>
                    <a:pt x="50637" y="7028"/>
                  </a:lnTo>
                  <a:lnTo>
                    <a:pt x="38666" y="16664"/>
                  </a:lnTo>
                  <a:lnTo>
                    <a:pt x="21713" y="39666"/>
                  </a:lnTo>
                  <a:lnTo>
                    <a:pt x="6656" y="75567"/>
                  </a:lnTo>
                  <a:lnTo>
                    <a:pt x="0" y="114112"/>
                  </a:lnTo>
                  <a:lnTo>
                    <a:pt x="4087" y="135853"/>
                  </a:lnTo>
                  <a:lnTo>
                    <a:pt x="12960" y="153512"/>
                  </a:lnTo>
                  <a:lnTo>
                    <a:pt x="23958" y="166064"/>
                  </a:lnTo>
                  <a:lnTo>
                    <a:pt x="30560" y="167860"/>
                  </a:lnTo>
                  <a:lnTo>
                    <a:pt x="45421" y="164210"/>
                  </a:lnTo>
                  <a:lnTo>
                    <a:pt x="69655" y="140141"/>
                  </a:lnTo>
                  <a:lnTo>
                    <a:pt x="91338" y="102829"/>
                  </a:lnTo>
                  <a:lnTo>
                    <a:pt x="104427" y="60493"/>
                  </a:lnTo>
                  <a:lnTo>
                    <a:pt x="104592" y="36999"/>
                  </a:lnTo>
                  <a:lnTo>
                    <a:pt x="102660" y="26782"/>
                  </a:lnTo>
                  <a:lnTo>
                    <a:pt x="99256" y="19266"/>
                  </a:lnTo>
                  <a:lnTo>
                    <a:pt x="89829" y="9033"/>
                  </a:lnTo>
                  <a:lnTo>
                    <a:pt x="733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949">
              <a:extLst>
                <a:ext uri="{FF2B5EF4-FFF2-40B4-BE49-F238E27FC236}">
                  <a16:creationId xmlns:a16="http://schemas.microsoft.com/office/drawing/2014/main" xmlns="" id="{943B20F3-256C-422A-9427-370BBC78CF5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563100" y="3752850"/>
              <a:ext cx="11355" cy="311151"/>
            </a:xfrm>
            <a:custGeom>
              <a:avLst/>
              <a:gdLst/>
              <a:ahLst/>
              <a:cxnLst/>
              <a:rect l="0" t="0" r="0" b="0"/>
              <a:pathLst>
                <a:path w="11355" h="311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9459" y="39999"/>
                  </a:lnTo>
                  <a:lnTo>
                    <a:pt x="11259" y="73751"/>
                  </a:lnTo>
                  <a:lnTo>
                    <a:pt x="11354" y="113917"/>
                  </a:lnTo>
                  <a:lnTo>
                    <a:pt x="9044" y="155287"/>
                  </a:lnTo>
                  <a:lnTo>
                    <a:pt x="7548" y="195311"/>
                  </a:lnTo>
                  <a:lnTo>
                    <a:pt x="6177" y="232149"/>
                  </a:lnTo>
                  <a:lnTo>
                    <a:pt x="2144" y="27457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950">
              <a:extLst>
                <a:ext uri="{FF2B5EF4-FFF2-40B4-BE49-F238E27FC236}">
                  <a16:creationId xmlns:a16="http://schemas.microsoft.com/office/drawing/2014/main" xmlns="" id="{F445883F-CE58-474A-8A54-275EE678C89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519035" y="4161538"/>
              <a:ext cx="56863" cy="61108"/>
            </a:xfrm>
            <a:custGeom>
              <a:avLst/>
              <a:gdLst/>
              <a:ahLst/>
              <a:cxnLst/>
              <a:rect l="0" t="0" r="0" b="0"/>
              <a:pathLst>
                <a:path w="56863" h="61108">
                  <a:moveTo>
                    <a:pt x="25015" y="23112"/>
                  </a:moveTo>
                  <a:lnTo>
                    <a:pt x="25015" y="23112"/>
                  </a:lnTo>
                  <a:lnTo>
                    <a:pt x="13082" y="9297"/>
                  </a:lnTo>
                  <a:lnTo>
                    <a:pt x="8422" y="2861"/>
                  </a:lnTo>
                  <a:lnTo>
                    <a:pt x="4000" y="0"/>
                  </a:lnTo>
                  <a:lnTo>
                    <a:pt x="2538" y="649"/>
                  </a:lnTo>
                  <a:lnTo>
                    <a:pt x="1564" y="2492"/>
                  </a:lnTo>
                  <a:lnTo>
                    <a:pt x="0" y="18960"/>
                  </a:lnTo>
                  <a:lnTo>
                    <a:pt x="3100" y="39835"/>
                  </a:lnTo>
                  <a:lnTo>
                    <a:pt x="12218" y="51946"/>
                  </a:lnTo>
                  <a:lnTo>
                    <a:pt x="18600" y="57151"/>
                  </a:lnTo>
                  <a:lnTo>
                    <a:pt x="24972" y="59916"/>
                  </a:lnTo>
                  <a:lnTo>
                    <a:pt x="37696" y="61107"/>
                  </a:lnTo>
                  <a:lnTo>
                    <a:pt x="43346" y="59025"/>
                  </a:lnTo>
                  <a:lnTo>
                    <a:pt x="53388" y="51068"/>
                  </a:lnTo>
                  <a:lnTo>
                    <a:pt x="55925" y="45277"/>
                  </a:lnTo>
                  <a:lnTo>
                    <a:pt x="56862" y="31317"/>
                  </a:lnTo>
                  <a:lnTo>
                    <a:pt x="55418" y="25760"/>
                  </a:lnTo>
                  <a:lnTo>
                    <a:pt x="50051" y="17703"/>
                  </a:lnTo>
                  <a:lnTo>
                    <a:pt x="41081" y="13652"/>
                  </a:lnTo>
                  <a:lnTo>
                    <a:pt x="25015" y="10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842">
            <a:extLst>
              <a:ext uri="{FF2B5EF4-FFF2-40B4-BE49-F238E27FC236}">
                <a16:creationId xmlns:a16="http://schemas.microsoft.com/office/drawing/2014/main" xmlns="" id="{B19E6BB5-B9C0-4382-8D0A-B52725A555DC}"/>
              </a:ext>
            </a:extLst>
          </p:cNvPr>
          <p:cNvGrpSpPr/>
          <p:nvPr/>
        </p:nvGrpSpPr>
        <p:grpSpPr>
          <a:xfrm>
            <a:off x="2359930" y="6029160"/>
            <a:ext cx="611871" cy="321330"/>
            <a:chOff x="2359930" y="6029160"/>
            <a:chExt cx="611871" cy="321330"/>
          </a:xfrm>
        </p:grpSpPr>
        <p:sp>
          <p:nvSpPr>
            <p:cNvPr id="284" name="SMARTInkShape-3951">
              <a:extLst>
                <a:ext uri="{FF2B5EF4-FFF2-40B4-BE49-F238E27FC236}">
                  <a16:creationId xmlns:a16="http://schemas.microsoft.com/office/drawing/2014/main" xmlns="" id="{E00BBFF5-F2B1-4E3C-863A-8CE7368E102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359930" y="6029160"/>
              <a:ext cx="173449" cy="321330"/>
            </a:xfrm>
            <a:custGeom>
              <a:avLst/>
              <a:gdLst/>
              <a:ahLst/>
              <a:cxnLst/>
              <a:rect l="0" t="0" r="0" b="0"/>
              <a:pathLst>
                <a:path w="173449" h="321330">
                  <a:moveTo>
                    <a:pt x="91170" y="60490"/>
                  </a:moveTo>
                  <a:lnTo>
                    <a:pt x="91170" y="60490"/>
                  </a:lnTo>
                  <a:lnTo>
                    <a:pt x="91876" y="50350"/>
                  </a:lnTo>
                  <a:lnTo>
                    <a:pt x="97258" y="30301"/>
                  </a:lnTo>
                  <a:lnTo>
                    <a:pt x="93641" y="29433"/>
                  </a:lnTo>
                  <a:lnTo>
                    <a:pt x="90701" y="29202"/>
                  </a:lnTo>
                  <a:lnTo>
                    <a:pt x="79820" y="32248"/>
                  </a:lnTo>
                  <a:lnTo>
                    <a:pt x="53363" y="60581"/>
                  </a:lnTo>
                  <a:lnTo>
                    <a:pt x="29246" y="95560"/>
                  </a:lnTo>
                  <a:lnTo>
                    <a:pt x="7049" y="141045"/>
                  </a:lnTo>
                  <a:lnTo>
                    <a:pt x="866" y="173668"/>
                  </a:lnTo>
                  <a:lnTo>
                    <a:pt x="0" y="206982"/>
                  </a:lnTo>
                  <a:lnTo>
                    <a:pt x="7242" y="253708"/>
                  </a:lnTo>
                  <a:lnTo>
                    <a:pt x="28652" y="300681"/>
                  </a:lnTo>
                  <a:lnTo>
                    <a:pt x="42688" y="313763"/>
                  </a:lnTo>
                  <a:lnTo>
                    <a:pt x="50382" y="318237"/>
                  </a:lnTo>
                  <a:lnTo>
                    <a:pt x="66457" y="321329"/>
                  </a:lnTo>
                  <a:lnTo>
                    <a:pt x="74694" y="321167"/>
                  </a:lnTo>
                  <a:lnTo>
                    <a:pt x="91373" y="311577"/>
                  </a:lnTo>
                  <a:lnTo>
                    <a:pt x="108194" y="293441"/>
                  </a:lnTo>
                  <a:lnTo>
                    <a:pt x="133530" y="249379"/>
                  </a:lnTo>
                  <a:lnTo>
                    <a:pt x="150448" y="209587"/>
                  </a:lnTo>
                  <a:lnTo>
                    <a:pt x="163612" y="166032"/>
                  </a:lnTo>
                  <a:lnTo>
                    <a:pt x="172050" y="123626"/>
                  </a:lnTo>
                  <a:lnTo>
                    <a:pt x="173448" y="88315"/>
                  </a:lnTo>
                  <a:lnTo>
                    <a:pt x="166897" y="44040"/>
                  </a:lnTo>
                  <a:lnTo>
                    <a:pt x="149277" y="10852"/>
                  </a:lnTo>
                  <a:lnTo>
                    <a:pt x="141197" y="4821"/>
                  </a:lnTo>
                  <a:lnTo>
                    <a:pt x="122812" y="0"/>
                  </a:lnTo>
                  <a:lnTo>
                    <a:pt x="102881" y="5853"/>
                  </a:lnTo>
                  <a:lnTo>
                    <a:pt x="92627" y="11366"/>
                  </a:lnTo>
                  <a:lnTo>
                    <a:pt x="75590" y="32542"/>
                  </a:lnTo>
                  <a:lnTo>
                    <a:pt x="62373" y="61474"/>
                  </a:lnTo>
                  <a:lnTo>
                    <a:pt x="54147" y="95500"/>
                  </a:lnTo>
                  <a:lnTo>
                    <a:pt x="51902" y="129907"/>
                  </a:lnTo>
                  <a:lnTo>
                    <a:pt x="53962" y="163309"/>
                  </a:lnTo>
                  <a:lnTo>
                    <a:pt x="64466" y="209175"/>
                  </a:lnTo>
                  <a:lnTo>
                    <a:pt x="85531" y="247772"/>
                  </a:lnTo>
                  <a:lnTo>
                    <a:pt x="132970" y="288825"/>
                  </a:lnTo>
                  <a:lnTo>
                    <a:pt x="144164" y="297634"/>
                  </a:lnTo>
                  <a:lnTo>
                    <a:pt x="154670" y="301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952">
              <a:extLst>
                <a:ext uri="{FF2B5EF4-FFF2-40B4-BE49-F238E27FC236}">
                  <a16:creationId xmlns:a16="http://schemas.microsoft.com/office/drawing/2014/main" xmlns="" id="{400C0A27-A7EC-45B2-AA7D-982E1EB38C2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16197" y="6030273"/>
              <a:ext cx="196854" cy="273494"/>
            </a:xfrm>
            <a:custGeom>
              <a:avLst/>
              <a:gdLst/>
              <a:ahLst/>
              <a:cxnLst/>
              <a:rect l="0" t="0" r="0" b="0"/>
              <a:pathLst>
                <a:path w="196854" h="273494">
                  <a:moveTo>
                    <a:pt x="6353" y="14927"/>
                  </a:moveTo>
                  <a:lnTo>
                    <a:pt x="6353" y="14927"/>
                  </a:lnTo>
                  <a:lnTo>
                    <a:pt x="9724" y="11556"/>
                  </a:lnTo>
                  <a:lnTo>
                    <a:pt x="34914" y="2062"/>
                  </a:lnTo>
                  <a:lnTo>
                    <a:pt x="42327" y="0"/>
                  </a:lnTo>
                  <a:lnTo>
                    <a:pt x="59971" y="1472"/>
                  </a:lnTo>
                  <a:lnTo>
                    <a:pt x="69615" y="3841"/>
                  </a:lnTo>
                  <a:lnTo>
                    <a:pt x="85975" y="15879"/>
                  </a:lnTo>
                  <a:lnTo>
                    <a:pt x="93301" y="24029"/>
                  </a:lnTo>
                  <a:lnTo>
                    <a:pt x="101441" y="48135"/>
                  </a:lnTo>
                  <a:lnTo>
                    <a:pt x="103612" y="62466"/>
                  </a:lnTo>
                  <a:lnTo>
                    <a:pt x="98497" y="91560"/>
                  </a:lnTo>
                  <a:lnTo>
                    <a:pt x="77870" y="135705"/>
                  </a:lnTo>
                  <a:lnTo>
                    <a:pt x="49415" y="176302"/>
                  </a:lnTo>
                  <a:lnTo>
                    <a:pt x="14938" y="218254"/>
                  </a:lnTo>
                  <a:lnTo>
                    <a:pt x="1057" y="241683"/>
                  </a:lnTo>
                  <a:lnTo>
                    <a:pt x="0" y="247941"/>
                  </a:lnTo>
                  <a:lnTo>
                    <a:pt x="707" y="253526"/>
                  </a:lnTo>
                  <a:lnTo>
                    <a:pt x="2589" y="258659"/>
                  </a:lnTo>
                  <a:lnTo>
                    <a:pt x="7371" y="262787"/>
                  </a:lnTo>
                  <a:lnTo>
                    <a:pt x="22093" y="269256"/>
                  </a:lnTo>
                  <a:lnTo>
                    <a:pt x="63698" y="273493"/>
                  </a:lnTo>
                  <a:lnTo>
                    <a:pt x="100043" y="272602"/>
                  </a:lnTo>
                  <a:lnTo>
                    <a:pt x="136893" y="269854"/>
                  </a:lnTo>
                  <a:lnTo>
                    <a:pt x="196853" y="262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953">
              <a:extLst>
                <a:ext uri="{FF2B5EF4-FFF2-40B4-BE49-F238E27FC236}">
                  <a16:creationId xmlns:a16="http://schemas.microsoft.com/office/drawing/2014/main" xmlns="" id="{063DD58A-E06B-4D89-8C64-812A516CD29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01950" y="6076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954">
              <a:extLst>
                <a:ext uri="{FF2B5EF4-FFF2-40B4-BE49-F238E27FC236}">
                  <a16:creationId xmlns:a16="http://schemas.microsoft.com/office/drawing/2014/main" xmlns="" id="{B690322A-81FA-49BC-ABA0-274A4B94A07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914650" y="62166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0" y="38100"/>
                  </a:lnTo>
                  <a:lnTo>
                    <a:pt x="23222" y="2052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843">
            <a:extLst>
              <a:ext uri="{FF2B5EF4-FFF2-40B4-BE49-F238E27FC236}">
                <a16:creationId xmlns:a16="http://schemas.microsoft.com/office/drawing/2014/main" xmlns="" id="{613F8988-BB84-4948-A239-2209310386D0}"/>
              </a:ext>
            </a:extLst>
          </p:cNvPr>
          <p:cNvGrpSpPr/>
          <p:nvPr/>
        </p:nvGrpSpPr>
        <p:grpSpPr>
          <a:xfrm>
            <a:off x="3431236" y="5931527"/>
            <a:ext cx="1394765" cy="439710"/>
            <a:chOff x="3431236" y="5931527"/>
            <a:chExt cx="1394765" cy="439710"/>
          </a:xfrm>
        </p:grpSpPr>
        <p:sp>
          <p:nvSpPr>
            <p:cNvPr id="289" name="SMARTInkShape-3955">
              <a:extLst>
                <a:ext uri="{FF2B5EF4-FFF2-40B4-BE49-F238E27FC236}">
                  <a16:creationId xmlns:a16="http://schemas.microsoft.com/office/drawing/2014/main" xmlns="" id="{3DEEFFD5-F7E8-4CD3-842F-78465BE4546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86029" y="6210300"/>
              <a:ext cx="147872" cy="18168"/>
            </a:xfrm>
            <a:custGeom>
              <a:avLst/>
              <a:gdLst/>
              <a:ahLst/>
              <a:cxnLst/>
              <a:rect l="0" t="0" r="0" b="0"/>
              <a:pathLst>
                <a:path w="147872" h="18168">
                  <a:moveTo>
                    <a:pt x="8171" y="12700"/>
                  </a:moveTo>
                  <a:lnTo>
                    <a:pt x="8171" y="12700"/>
                  </a:lnTo>
                  <a:lnTo>
                    <a:pt x="149" y="17064"/>
                  </a:lnTo>
                  <a:lnTo>
                    <a:pt x="0" y="17726"/>
                  </a:lnTo>
                  <a:lnTo>
                    <a:pt x="607" y="18167"/>
                  </a:lnTo>
                  <a:lnTo>
                    <a:pt x="43810" y="13505"/>
                  </a:lnTo>
                  <a:lnTo>
                    <a:pt x="85915" y="9567"/>
                  </a:lnTo>
                  <a:lnTo>
                    <a:pt x="131974" y="2622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956">
              <a:extLst>
                <a:ext uri="{FF2B5EF4-FFF2-40B4-BE49-F238E27FC236}">
                  <a16:creationId xmlns:a16="http://schemas.microsoft.com/office/drawing/2014/main" xmlns="" id="{88C12700-7170-4E39-91AA-671534A802B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54550" y="5962989"/>
              <a:ext cx="171451" cy="297039"/>
            </a:xfrm>
            <a:custGeom>
              <a:avLst/>
              <a:gdLst/>
              <a:ahLst/>
              <a:cxnLst/>
              <a:rect l="0" t="0" r="0" b="0"/>
              <a:pathLst>
                <a:path w="171451" h="297039">
                  <a:moveTo>
                    <a:pt x="171450" y="12361"/>
                  </a:moveTo>
                  <a:lnTo>
                    <a:pt x="171450" y="12361"/>
                  </a:lnTo>
                  <a:lnTo>
                    <a:pt x="171450" y="8990"/>
                  </a:lnTo>
                  <a:lnTo>
                    <a:pt x="169568" y="5454"/>
                  </a:lnTo>
                  <a:lnTo>
                    <a:pt x="168079" y="3522"/>
                  </a:lnTo>
                  <a:lnTo>
                    <a:pt x="162661" y="1377"/>
                  </a:lnTo>
                  <a:lnTo>
                    <a:pt x="140943" y="0"/>
                  </a:lnTo>
                  <a:lnTo>
                    <a:pt x="94299" y="6613"/>
                  </a:lnTo>
                  <a:lnTo>
                    <a:pt x="54270" y="13737"/>
                  </a:lnTo>
                  <a:lnTo>
                    <a:pt x="50996" y="15395"/>
                  </a:lnTo>
                  <a:lnTo>
                    <a:pt x="48814" y="17912"/>
                  </a:lnTo>
                  <a:lnTo>
                    <a:pt x="46390" y="24470"/>
                  </a:lnTo>
                  <a:lnTo>
                    <a:pt x="45539" y="49613"/>
                  </a:lnTo>
                  <a:lnTo>
                    <a:pt x="47670" y="79456"/>
                  </a:lnTo>
                  <a:lnTo>
                    <a:pt x="40510" y="123476"/>
                  </a:lnTo>
                  <a:lnTo>
                    <a:pt x="38108" y="142651"/>
                  </a:lnTo>
                  <a:lnTo>
                    <a:pt x="36694" y="145787"/>
                  </a:lnTo>
                  <a:lnTo>
                    <a:pt x="34653" y="148567"/>
                  </a:lnTo>
                  <a:lnTo>
                    <a:pt x="36097" y="147451"/>
                  </a:lnTo>
                  <a:lnTo>
                    <a:pt x="55601" y="131558"/>
                  </a:lnTo>
                  <a:lnTo>
                    <a:pt x="71272" y="124741"/>
                  </a:lnTo>
                  <a:lnTo>
                    <a:pt x="85063" y="126043"/>
                  </a:lnTo>
                  <a:lnTo>
                    <a:pt x="116913" y="138377"/>
                  </a:lnTo>
                  <a:lnTo>
                    <a:pt x="131689" y="151858"/>
                  </a:lnTo>
                  <a:lnTo>
                    <a:pt x="148145" y="177401"/>
                  </a:lnTo>
                  <a:lnTo>
                    <a:pt x="151680" y="185887"/>
                  </a:lnTo>
                  <a:lnTo>
                    <a:pt x="153284" y="218058"/>
                  </a:lnTo>
                  <a:lnTo>
                    <a:pt x="145920" y="247659"/>
                  </a:lnTo>
                  <a:lnTo>
                    <a:pt x="128059" y="274303"/>
                  </a:lnTo>
                  <a:lnTo>
                    <a:pt x="111008" y="285884"/>
                  </a:lnTo>
                  <a:lnTo>
                    <a:pt x="90964" y="292677"/>
                  </a:lnTo>
                  <a:lnTo>
                    <a:pt x="47366" y="297038"/>
                  </a:lnTo>
                  <a:lnTo>
                    <a:pt x="21796" y="295912"/>
                  </a:lnTo>
                  <a:lnTo>
                    <a:pt x="0" y="29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957">
              <a:extLst>
                <a:ext uri="{FF2B5EF4-FFF2-40B4-BE49-F238E27FC236}">
                  <a16:creationId xmlns:a16="http://schemas.microsoft.com/office/drawing/2014/main" xmlns="" id="{4EF68EBC-9746-46FD-84A0-C52BC52E657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75150" y="61277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1617" y="2574"/>
                  </a:lnTo>
                  <a:lnTo>
                    <a:pt x="88828" y="7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958">
              <a:extLst>
                <a:ext uri="{FF2B5EF4-FFF2-40B4-BE49-F238E27FC236}">
                  <a16:creationId xmlns:a16="http://schemas.microsoft.com/office/drawing/2014/main" xmlns="" id="{A74EEF3E-76AA-4EE7-B458-839CBB38190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31236" y="5931527"/>
              <a:ext cx="141284" cy="364675"/>
            </a:xfrm>
            <a:custGeom>
              <a:avLst/>
              <a:gdLst/>
              <a:ahLst/>
              <a:cxnLst/>
              <a:rect l="0" t="0" r="0" b="0"/>
              <a:pathLst>
                <a:path w="141284" h="364675">
                  <a:moveTo>
                    <a:pt x="10464" y="139073"/>
                  </a:moveTo>
                  <a:lnTo>
                    <a:pt x="10464" y="139073"/>
                  </a:lnTo>
                  <a:lnTo>
                    <a:pt x="13835" y="139072"/>
                  </a:lnTo>
                  <a:lnTo>
                    <a:pt x="17371" y="137191"/>
                  </a:lnTo>
                  <a:lnTo>
                    <a:pt x="22825" y="132985"/>
                  </a:lnTo>
                  <a:lnTo>
                    <a:pt x="19693" y="142913"/>
                  </a:lnTo>
                  <a:lnTo>
                    <a:pt x="27245" y="188906"/>
                  </a:lnTo>
                  <a:lnTo>
                    <a:pt x="28842" y="233331"/>
                  </a:lnTo>
                  <a:lnTo>
                    <a:pt x="29216" y="267042"/>
                  </a:lnTo>
                  <a:lnTo>
                    <a:pt x="28720" y="312379"/>
                  </a:lnTo>
                  <a:lnTo>
                    <a:pt x="24034" y="357552"/>
                  </a:lnTo>
                  <a:lnTo>
                    <a:pt x="23422" y="364674"/>
                  </a:lnTo>
                  <a:lnTo>
                    <a:pt x="13076" y="332430"/>
                  </a:lnTo>
                  <a:lnTo>
                    <a:pt x="5510" y="294154"/>
                  </a:lnTo>
                  <a:lnTo>
                    <a:pt x="2928" y="269977"/>
                  </a:lnTo>
                  <a:lnTo>
                    <a:pt x="1207" y="243276"/>
                  </a:lnTo>
                  <a:lnTo>
                    <a:pt x="59" y="214891"/>
                  </a:lnTo>
                  <a:lnTo>
                    <a:pt x="0" y="188208"/>
                  </a:lnTo>
                  <a:lnTo>
                    <a:pt x="665" y="162657"/>
                  </a:lnTo>
                  <a:lnTo>
                    <a:pt x="3287" y="116394"/>
                  </a:lnTo>
                  <a:lnTo>
                    <a:pt x="6804" y="79370"/>
                  </a:lnTo>
                  <a:lnTo>
                    <a:pt x="12750" y="37501"/>
                  </a:lnTo>
                  <a:lnTo>
                    <a:pt x="20652" y="19611"/>
                  </a:lnTo>
                  <a:lnTo>
                    <a:pt x="25723" y="12865"/>
                  </a:lnTo>
                  <a:lnTo>
                    <a:pt x="40764" y="3488"/>
                  </a:lnTo>
                  <a:lnTo>
                    <a:pt x="49714" y="0"/>
                  </a:lnTo>
                  <a:lnTo>
                    <a:pt x="59208" y="496"/>
                  </a:lnTo>
                  <a:lnTo>
                    <a:pt x="79165" y="8574"/>
                  </a:lnTo>
                  <a:lnTo>
                    <a:pt x="110234" y="39102"/>
                  </a:lnTo>
                  <a:lnTo>
                    <a:pt x="123716" y="67361"/>
                  </a:lnTo>
                  <a:lnTo>
                    <a:pt x="132059" y="99440"/>
                  </a:lnTo>
                  <a:lnTo>
                    <a:pt x="138119" y="134864"/>
                  </a:lnTo>
                  <a:lnTo>
                    <a:pt x="141283" y="169894"/>
                  </a:lnTo>
                  <a:lnTo>
                    <a:pt x="141278" y="203571"/>
                  </a:lnTo>
                  <a:lnTo>
                    <a:pt x="131930" y="249592"/>
                  </a:lnTo>
                  <a:lnTo>
                    <a:pt x="111208" y="288941"/>
                  </a:lnTo>
                  <a:lnTo>
                    <a:pt x="72959" y="326355"/>
                  </a:lnTo>
                  <a:lnTo>
                    <a:pt x="31432" y="350966"/>
                  </a:lnTo>
                  <a:lnTo>
                    <a:pt x="9935" y="358254"/>
                  </a:lnTo>
                  <a:lnTo>
                    <a:pt x="7289" y="358572"/>
                  </a:lnTo>
                  <a:lnTo>
                    <a:pt x="6936" y="358078"/>
                  </a:lnTo>
                  <a:lnTo>
                    <a:pt x="8112" y="357043"/>
                  </a:lnTo>
                  <a:lnTo>
                    <a:pt x="42214" y="34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959">
              <a:extLst>
                <a:ext uri="{FF2B5EF4-FFF2-40B4-BE49-F238E27FC236}">
                  <a16:creationId xmlns:a16="http://schemas.microsoft.com/office/drawing/2014/main" xmlns="" id="{1D14BB58-8B91-4CAB-98F0-441B6BDF05E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06800" y="6224406"/>
              <a:ext cx="38101" cy="131945"/>
            </a:xfrm>
            <a:custGeom>
              <a:avLst/>
              <a:gdLst/>
              <a:ahLst/>
              <a:cxnLst/>
              <a:rect l="0" t="0" r="0" b="0"/>
              <a:pathLst>
                <a:path w="38101" h="131945">
                  <a:moveTo>
                    <a:pt x="0" y="17644"/>
                  </a:moveTo>
                  <a:lnTo>
                    <a:pt x="0" y="17644"/>
                  </a:lnTo>
                  <a:lnTo>
                    <a:pt x="11555" y="0"/>
                  </a:lnTo>
                  <a:lnTo>
                    <a:pt x="12642" y="942"/>
                  </a:lnTo>
                  <a:lnTo>
                    <a:pt x="15732" y="5752"/>
                  </a:lnTo>
                  <a:lnTo>
                    <a:pt x="22758" y="36959"/>
                  </a:lnTo>
                  <a:lnTo>
                    <a:pt x="24617" y="73853"/>
                  </a:lnTo>
                  <a:lnTo>
                    <a:pt x="25297" y="119311"/>
                  </a:lnTo>
                  <a:lnTo>
                    <a:pt x="26742" y="123522"/>
                  </a:lnTo>
                  <a:lnTo>
                    <a:pt x="29117" y="126330"/>
                  </a:lnTo>
                  <a:lnTo>
                    <a:pt x="38100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960">
              <a:extLst>
                <a:ext uri="{FF2B5EF4-FFF2-40B4-BE49-F238E27FC236}">
                  <a16:creationId xmlns:a16="http://schemas.microsoft.com/office/drawing/2014/main" xmlns="" id="{D178201B-AD64-44FC-A62F-47DBB0FD1FD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08400" y="61595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7576" y="16723"/>
                  </a:lnTo>
                  <a:lnTo>
                    <a:pt x="72282" y="13187"/>
                  </a:lnTo>
                  <a:lnTo>
                    <a:pt x="112825" y="8689"/>
                  </a:lnTo>
                  <a:lnTo>
                    <a:pt x="150552" y="633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961">
              <a:extLst>
                <a:ext uri="{FF2B5EF4-FFF2-40B4-BE49-F238E27FC236}">
                  <a16:creationId xmlns:a16="http://schemas.microsoft.com/office/drawing/2014/main" xmlns="" id="{45E4F74F-BDC6-4C39-87C1-81628D4A972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78250" y="6051550"/>
              <a:ext cx="50801" cy="234951"/>
            </a:xfrm>
            <a:custGeom>
              <a:avLst/>
              <a:gdLst/>
              <a:ahLst/>
              <a:cxnLst/>
              <a:rect l="0" t="0" r="0" b="0"/>
              <a:pathLst>
                <a:path w="50801" h="234951">
                  <a:moveTo>
                    <a:pt x="0" y="0"/>
                  </a:moveTo>
                  <a:lnTo>
                    <a:pt x="0" y="0"/>
                  </a:lnTo>
                  <a:lnTo>
                    <a:pt x="6907" y="45190"/>
                  </a:lnTo>
                  <a:lnTo>
                    <a:pt x="10983" y="86533"/>
                  </a:lnTo>
                  <a:lnTo>
                    <a:pt x="12642" y="118187"/>
                  </a:lnTo>
                  <a:lnTo>
                    <a:pt x="18248" y="165624"/>
                  </a:lnTo>
                  <a:lnTo>
                    <a:pt x="32428" y="210568"/>
                  </a:lnTo>
                  <a:lnTo>
                    <a:pt x="39812" y="224113"/>
                  </a:lnTo>
                  <a:lnTo>
                    <a:pt x="508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962">
              <a:extLst>
                <a:ext uri="{FF2B5EF4-FFF2-40B4-BE49-F238E27FC236}">
                  <a16:creationId xmlns:a16="http://schemas.microsoft.com/office/drawing/2014/main" xmlns="" id="{38F4CAF9-13F6-48CF-9DD1-4536616FD57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17950" y="5956916"/>
              <a:ext cx="142564" cy="310619"/>
            </a:xfrm>
            <a:custGeom>
              <a:avLst/>
              <a:gdLst/>
              <a:ahLst/>
              <a:cxnLst/>
              <a:rect l="0" t="0" r="0" b="0"/>
              <a:pathLst>
                <a:path w="142564" h="310619">
                  <a:moveTo>
                    <a:pt x="0" y="113684"/>
                  </a:moveTo>
                  <a:lnTo>
                    <a:pt x="0" y="113684"/>
                  </a:lnTo>
                  <a:lnTo>
                    <a:pt x="5026" y="101751"/>
                  </a:lnTo>
                  <a:lnTo>
                    <a:pt x="6088" y="96040"/>
                  </a:lnTo>
                  <a:lnTo>
                    <a:pt x="9643" y="105163"/>
                  </a:lnTo>
                  <a:lnTo>
                    <a:pt x="12096" y="143829"/>
                  </a:lnTo>
                  <a:lnTo>
                    <a:pt x="13227" y="188311"/>
                  </a:lnTo>
                  <a:lnTo>
                    <a:pt x="17716" y="235122"/>
                  </a:lnTo>
                  <a:lnTo>
                    <a:pt x="23673" y="279855"/>
                  </a:lnTo>
                  <a:lnTo>
                    <a:pt x="25059" y="302750"/>
                  </a:lnTo>
                  <a:lnTo>
                    <a:pt x="24467" y="303227"/>
                  </a:lnTo>
                  <a:lnTo>
                    <a:pt x="21928" y="298115"/>
                  </a:lnTo>
                  <a:lnTo>
                    <a:pt x="19619" y="253073"/>
                  </a:lnTo>
                  <a:lnTo>
                    <a:pt x="19303" y="209972"/>
                  </a:lnTo>
                  <a:lnTo>
                    <a:pt x="19924" y="184931"/>
                  </a:lnTo>
                  <a:lnTo>
                    <a:pt x="21044" y="158359"/>
                  </a:lnTo>
                  <a:lnTo>
                    <a:pt x="22496" y="130767"/>
                  </a:lnTo>
                  <a:lnTo>
                    <a:pt x="24109" y="85058"/>
                  </a:lnTo>
                  <a:lnTo>
                    <a:pt x="24826" y="49456"/>
                  </a:lnTo>
                  <a:lnTo>
                    <a:pt x="26641" y="18219"/>
                  </a:lnTo>
                  <a:lnTo>
                    <a:pt x="32066" y="5168"/>
                  </a:lnTo>
                  <a:lnTo>
                    <a:pt x="38311" y="1829"/>
                  </a:lnTo>
                  <a:lnTo>
                    <a:pt x="56538" y="0"/>
                  </a:lnTo>
                  <a:lnTo>
                    <a:pt x="78750" y="10946"/>
                  </a:lnTo>
                  <a:lnTo>
                    <a:pt x="100617" y="31334"/>
                  </a:lnTo>
                  <a:lnTo>
                    <a:pt x="124827" y="75251"/>
                  </a:lnTo>
                  <a:lnTo>
                    <a:pt x="138734" y="110009"/>
                  </a:lnTo>
                  <a:lnTo>
                    <a:pt x="142563" y="144741"/>
                  </a:lnTo>
                  <a:lnTo>
                    <a:pt x="138856" y="178287"/>
                  </a:lnTo>
                  <a:lnTo>
                    <a:pt x="123457" y="224234"/>
                  </a:lnTo>
                  <a:lnTo>
                    <a:pt x="95768" y="264267"/>
                  </a:lnTo>
                  <a:lnTo>
                    <a:pt x="59028" y="295963"/>
                  </a:lnTo>
                  <a:lnTo>
                    <a:pt x="31444" y="309666"/>
                  </a:lnTo>
                  <a:lnTo>
                    <a:pt x="21501" y="310618"/>
                  </a:lnTo>
                  <a:lnTo>
                    <a:pt x="19272" y="309179"/>
                  </a:lnTo>
                  <a:lnTo>
                    <a:pt x="18493" y="306809"/>
                  </a:lnTo>
                  <a:lnTo>
                    <a:pt x="19050" y="29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963">
              <a:extLst>
                <a:ext uri="{FF2B5EF4-FFF2-40B4-BE49-F238E27FC236}">
                  <a16:creationId xmlns:a16="http://schemas.microsoft.com/office/drawing/2014/main" xmlns="" id="{3E93A463-428C-43E1-B2AD-B3486F60BA6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044950" y="6210859"/>
              <a:ext cx="190501" cy="160378"/>
            </a:xfrm>
            <a:custGeom>
              <a:avLst/>
              <a:gdLst/>
              <a:ahLst/>
              <a:cxnLst/>
              <a:rect l="0" t="0" r="0" b="0"/>
              <a:pathLst>
                <a:path w="190501" h="160378">
                  <a:moveTo>
                    <a:pt x="0" y="31191"/>
                  </a:moveTo>
                  <a:lnTo>
                    <a:pt x="0" y="31191"/>
                  </a:lnTo>
                  <a:lnTo>
                    <a:pt x="8789" y="17376"/>
                  </a:lnTo>
                  <a:lnTo>
                    <a:pt x="27136" y="1337"/>
                  </a:lnTo>
                  <a:lnTo>
                    <a:pt x="32202" y="0"/>
                  </a:lnTo>
                  <a:lnTo>
                    <a:pt x="36990" y="518"/>
                  </a:lnTo>
                  <a:lnTo>
                    <a:pt x="46073" y="4859"/>
                  </a:lnTo>
                  <a:lnTo>
                    <a:pt x="54814" y="11492"/>
                  </a:lnTo>
                  <a:lnTo>
                    <a:pt x="59640" y="21025"/>
                  </a:lnTo>
                  <a:lnTo>
                    <a:pt x="61078" y="33729"/>
                  </a:lnTo>
                  <a:lnTo>
                    <a:pt x="54372" y="72510"/>
                  </a:lnTo>
                  <a:lnTo>
                    <a:pt x="39668" y="113985"/>
                  </a:lnTo>
                  <a:lnTo>
                    <a:pt x="21510" y="150913"/>
                  </a:lnTo>
                  <a:lnTo>
                    <a:pt x="21396" y="154044"/>
                  </a:lnTo>
                  <a:lnTo>
                    <a:pt x="23150" y="159405"/>
                  </a:lnTo>
                  <a:lnTo>
                    <a:pt x="35689" y="160377"/>
                  </a:lnTo>
                  <a:lnTo>
                    <a:pt x="70312" y="156958"/>
                  </a:lnTo>
                  <a:lnTo>
                    <a:pt x="114437" y="153356"/>
                  </a:lnTo>
                  <a:lnTo>
                    <a:pt x="155027" y="152289"/>
                  </a:lnTo>
                  <a:lnTo>
                    <a:pt x="190500" y="151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844">
            <a:extLst>
              <a:ext uri="{FF2B5EF4-FFF2-40B4-BE49-F238E27FC236}">
                <a16:creationId xmlns:a16="http://schemas.microsoft.com/office/drawing/2014/main" xmlns="" id="{75616D28-2589-4214-AED7-445C0F7227D5}"/>
              </a:ext>
            </a:extLst>
          </p:cNvPr>
          <p:cNvGrpSpPr/>
          <p:nvPr/>
        </p:nvGrpSpPr>
        <p:grpSpPr>
          <a:xfrm>
            <a:off x="5341135" y="6008661"/>
            <a:ext cx="342785" cy="328640"/>
            <a:chOff x="5341135" y="6008661"/>
            <a:chExt cx="342785" cy="328640"/>
          </a:xfrm>
        </p:grpSpPr>
        <p:sp>
          <p:nvSpPr>
            <p:cNvPr id="299" name="SMARTInkShape-3964">
              <a:extLst>
                <a:ext uri="{FF2B5EF4-FFF2-40B4-BE49-F238E27FC236}">
                  <a16:creationId xmlns:a16="http://schemas.microsoft.com/office/drawing/2014/main" xmlns="" id="{55AA1B5C-ECC8-4E97-8202-CA4B3D7726C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11800" y="6008661"/>
              <a:ext cx="30534" cy="328640"/>
            </a:xfrm>
            <a:custGeom>
              <a:avLst/>
              <a:gdLst/>
              <a:ahLst/>
              <a:cxnLst/>
              <a:rect l="0" t="0" r="0" b="0"/>
              <a:pathLst>
                <a:path w="30534" h="328640">
                  <a:moveTo>
                    <a:pt x="12700" y="30189"/>
                  </a:moveTo>
                  <a:lnTo>
                    <a:pt x="12700" y="30189"/>
                  </a:lnTo>
                  <a:lnTo>
                    <a:pt x="13406" y="20050"/>
                  </a:lnTo>
                  <a:lnTo>
                    <a:pt x="16358" y="9233"/>
                  </a:lnTo>
                  <a:lnTo>
                    <a:pt x="13321" y="0"/>
                  </a:lnTo>
                  <a:lnTo>
                    <a:pt x="21593" y="40671"/>
                  </a:lnTo>
                  <a:lnTo>
                    <a:pt x="27642" y="75863"/>
                  </a:lnTo>
                  <a:lnTo>
                    <a:pt x="30533" y="123215"/>
                  </a:lnTo>
                  <a:lnTo>
                    <a:pt x="27446" y="157141"/>
                  </a:lnTo>
                  <a:lnTo>
                    <a:pt x="22076" y="191034"/>
                  </a:lnTo>
                  <a:lnTo>
                    <a:pt x="17337" y="224913"/>
                  </a:lnTo>
                  <a:lnTo>
                    <a:pt x="10703" y="268977"/>
                  </a:lnTo>
                  <a:lnTo>
                    <a:pt x="1265" y="314212"/>
                  </a:lnTo>
                  <a:lnTo>
                    <a:pt x="0" y="32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965">
              <a:extLst>
                <a:ext uri="{FF2B5EF4-FFF2-40B4-BE49-F238E27FC236}">
                  <a16:creationId xmlns:a16="http://schemas.microsoft.com/office/drawing/2014/main" xmlns="" id="{9AD2C985-AC0B-4D83-90E4-CB377C8EA2F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41135" y="6325941"/>
              <a:ext cx="342785" cy="10477"/>
            </a:xfrm>
            <a:custGeom>
              <a:avLst/>
              <a:gdLst/>
              <a:ahLst/>
              <a:cxnLst/>
              <a:rect l="0" t="0" r="0" b="0"/>
              <a:pathLst>
                <a:path w="342785" h="10477">
                  <a:moveTo>
                    <a:pt x="18265" y="5009"/>
                  </a:moveTo>
                  <a:lnTo>
                    <a:pt x="18265" y="5009"/>
                  </a:lnTo>
                  <a:lnTo>
                    <a:pt x="1863" y="10476"/>
                  </a:lnTo>
                  <a:lnTo>
                    <a:pt x="980" y="10065"/>
                  </a:lnTo>
                  <a:lnTo>
                    <a:pt x="392" y="9085"/>
                  </a:lnTo>
                  <a:lnTo>
                    <a:pt x="0" y="7727"/>
                  </a:lnTo>
                  <a:lnTo>
                    <a:pt x="1149" y="6821"/>
                  </a:lnTo>
                  <a:lnTo>
                    <a:pt x="46317" y="90"/>
                  </a:lnTo>
                  <a:lnTo>
                    <a:pt x="76594" y="0"/>
                  </a:lnTo>
                  <a:lnTo>
                    <a:pt x="113568" y="2312"/>
                  </a:lnTo>
                  <a:lnTo>
                    <a:pt x="153520" y="3810"/>
                  </a:lnTo>
                  <a:lnTo>
                    <a:pt x="194795" y="5182"/>
                  </a:lnTo>
                  <a:lnTo>
                    <a:pt x="236658" y="8143"/>
                  </a:lnTo>
                  <a:lnTo>
                    <a:pt x="273138" y="8048"/>
                  </a:lnTo>
                  <a:lnTo>
                    <a:pt x="313916" y="5909"/>
                  </a:lnTo>
                  <a:lnTo>
                    <a:pt x="342784" y="5088"/>
                  </a:lnTo>
                  <a:lnTo>
                    <a:pt x="342115" y="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845">
            <a:extLst>
              <a:ext uri="{FF2B5EF4-FFF2-40B4-BE49-F238E27FC236}">
                <a16:creationId xmlns:a16="http://schemas.microsoft.com/office/drawing/2014/main" xmlns="" id="{EDB8DE11-E099-4AEE-9D73-1A279289054A}"/>
              </a:ext>
            </a:extLst>
          </p:cNvPr>
          <p:cNvGrpSpPr/>
          <p:nvPr/>
        </p:nvGrpSpPr>
        <p:grpSpPr>
          <a:xfrm>
            <a:off x="6017912" y="5926257"/>
            <a:ext cx="1142533" cy="470158"/>
            <a:chOff x="6017912" y="5926257"/>
            <a:chExt cx="1142533" cy="470158"/>
          </a:xfrm>
        </p:grpSpPr>
        <p:sp>
          <p:nvSpPr>
            <p:cNvPr id="302" name="SMARTInkShape-3966">
              <a:extLst>
                <a:ext uri="{FF2B5EF4-FFF2-40B4-BE49-F238E27FC236}">
                  <a16:creationId xmlns:a16="http://schemas.microsoft.com/office/drawing/2014/main" xmlns="" id="{FB66B131-1012-4708-8578-E355D0CA1EB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17912" y="6027043"/>
              <a:ext cx="172821" cy="302142"/>
            </a:xfrm>
            <a:custGeom>
              <a:avLst/>
              <a:gdLst/>
              <a:ahLst/>
              <a:cxnLst/>
              <a:rect l="0" t="0" r="0" b="0"/>
              <a:pathLst>
                <a:path w="172821" h="302142">
                  <a:moveTo>
                    <a:pt x="33638" y="75307"/>
                  </a:moveTo>
                  <a:lnTo>
                    <a:pt x="33638" y="75307"/>
                  </a:lnTo>
                  <a:lnTo>
                    <a:pt x="33637" y="69840"/>
                  </a:lnTo>
                  <a:lnTo>
                    <a:pt x="37009" y="79331"/>
                  </a:lnTo>
                  <a:lnTo>
                    <a:pt x="38694" y="121780"/>
                  </a:lnTo>
                  <a:lnTo>
                    <a:pt x="34744" y="164023"/>
                  </a:lnTo>
                  <a:lnTo>
                    <a:pt x="28400" y="211268"/>
                  </a:lnTo>
                  <a:lnTo>
                    <a:pt x="18602" y="255448"/>
                  </a:lnTo>
                  <a:lnTo>
                    <a:pt x="5582" y="302141"/>
                  </a:lnTo>
                  <a:lnTo>
                    <a:pt x="5762" y="302024"/>
                  </a:lnTo>
                  <a:lnTo>
                    <a:pt x="6587" y="300535"/>
                  </a:lnTo>
                  <a:lnTo>
                    <a:pt x="13687" y="259130"/>
                  </a:lnTo>
                  <a:lnTo>
                    <a:pt x="20303" y="219096"/>
                  </a:lnTo>
                  <a:lnTo>
                    <a:pt x="25453" y="194449"/>
                  </a:lnTo>
                  <a:lnTo>
                    <a:pt x="31709" y="167435"/>
                  </a:lnTo>
                  <a:lnTo>
                    <a:pt x="38702" y="138843"/>
                  </a:lnTo>
                  <a:lnTo>
                    <a:pt x="52116" y="92021"/>
                  </a:lnTo>
                  <a:lnTo>
                    <a:pt x="64428" y="55219"/>
                  </a:lnTo>
                  <a:lnTo>
                    <a:pt x="80704" y="20044"/>
                  </a:lnTo>
                  <a:lnTo>
                    <a:pt x="95008" y="5825"/>
                  </a:lnTo>
                  <a:lnTo>
                    <a:pt x="102773" y="2175"/>
                  </a:lnTo>
                  <a:lnTo>
                    <a:pt x="118927" y="0"/>
                  </a:lnTo>
                  <a:lnTo>
                    <a:pt x="137397" y="8911"/>
                  </a:lnTo>
                  <a:lnTo>
                    <a:pt x="147260" y="16226"/>
                  </a:lnTo>
                  <a:lnTo>
                    <a:pt x="161983" y="39406"/>
                  </a:lnTo>
                  <a:lnTo>
                    <a:pt x="171114" y="69229"/>
                  </a:lnTo>
                  <a:lnTo>
                    <a:pt x="172820" y="103651"/>
                  </a:lnTo>
                  <a:lnTo>
                    <a:pt x="167464" y="140115"/>
                  </a:lnTo>
                  <a:lnTo>
                    <a:pt x="155911" y="176078"/>
                  </a:lnTo>
                  <a:lnTo>
                    <a:pt x="125606" y="223385"/>
                  </a:lnTo>
                  <a:lnTo>
                    <a:pt x="89109" y="262410"/>
                  </a:lnTo>
                  <a:lnTo>
                    <a:pt x="49447" y="286908"/>
                  </a:lnTo>
                  <a:lnTo>
                    <a:pt x="10851" y="301528"/>
                  </a:lnTo>
                  <a:lnTo>
                    <a:pt x="7157" y="301616"/>
                  </a:lnTo>
                  <a:lnTo>
                    <a:pt x="1173" y="299831"/>
                  </a:lnTo>
                  <a:lnTo>
                    <a:pt x="0" y="297662"/>
                  </a:lnTo>
                  <a:lnTo>
                    <a:pt x="1888" y="28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967">
              <a:extLst>
                <a:ext uri="{FF2B5EF4-FFF2-40B4-BE49-F238E27FC236}">
                  <a16:creationId xmlns:a16="http://schemas.microsoft.com/office/drawing/2014/main" xmlns="" id="{89EE4E25-1F7F-407F-B4B3-AA810F0EE82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197600" y="6258740"/>
              <a:ext cx="133351" cy="137675"/>
            </a:xfrm>
            <a:custGeom>
              <a:avLst/>
              <a:gdLst/>
              <a:ahLst/>
              <a:cxnLst/>
              <a:rect l="0" t="0" r="0" b="0"/>
              <a:pathLst>
                <a:path w="133351" h="137675">
                  <a:moveTo>
                    <a:pt x="0" y="15060"/>
                  </a:moveTo>
                  <a:lnTo>
                    <a:pt x="0" y="15060"/>
                  </a:lnTo>
                  <a:lnTo>
                    <a:pt x="6742" y="8318"/>
                  </a:lnTo>
                  <a:lnTo>
                    <a:pt x="24419" y="755"/>
                  </a:lnTo>
                  <a:lnTo>
                    <a:pt x="37664" y="0"/>
                  </a:lnTo>
                  <a:lnTo>
                    <a:pt x="44159" y="786"/>
                  </a:lnTo>
                  <a:lnTo>
                    <a:pt x="57021" y="7304"/>
                  </a:lnTo>
                  <a:lnTo>
                    <a:pt x="68382" y="17257"/>
                  </a:lnTo>
                  <a:lnTo>
                    <a:pt x="75783" y="28737"/>
                  </a:lnTo>
                  <a:lnTo>
                    <a:pt x="75922" y="35467"/>
                  </a:lnTo>
                  <a:lnTo>
                    <a:pt x="70431" y="50470"/>
                  </a:lnTo>
                  <a:lnTo>
                    <a:pt x="32126" y="96491"/>
                  </a:lnTo>
                  <a:lnTo>
                    <a:pt x="10720" y="120423"/>
                  </a:lnTo>
                  <a:lnTo>
                    <a:pt x="9263" y="123403"/>
                  </a:lnTo>
                  <a:lnTo>
                    <a:pt x="8998" y="126094"/>
                  </a:lnTo>
                  <a:lnTo>
                    <a:pt x="10584" y="130965"/>
                  </a:lnTo>
                  <a:lnTo>
                    <a:pt x="32298" y="137674"/>
                  </a:lnTo>
                  <a:lnTo>
                    <a:pt x="68915" y="137390"/>
                  </a:lnTo>
                  <a:lnTo>
                    <a:pt x="116232" y="127314"/>
                  </a:lnTo>
                  <a:lnTo>
                    <a:pt x="133350" y="12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968">
              <a:extLst>
                <a:ext uri="{FF2B5EF4-FFF2-40B4-BE49-F238E27FC236}">
                  <a16:creationId xmlns:a16="http://schemas.microsoft.com/office/drawing/2014/main" xmlns="" id="{D0786D01-3099-472C-9512-924765F1BC9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26200" y="61849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0"/>
                  </a:moveTo>
                  <a:lnTo>
                    <a:pt x="0" y="0"/>
                  </a:lnTo>
                  <a:lnTo>
                    <a:pt x="45465" y="3371"/>
                  </a:lnTo>
                  <a:lnTo>
                    <a:pt x="89593" y="8839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969">
              <a:extLst>
                <a:ext uri="{FF2B5EF4-FFF2-40B4-BE49-F238E27FC236}">
                  <a16:creationId xmlns:a16="http://schemas.microsoft.com/office/drawing/2014/main" xmlns="" id="{5D67D2D0-F7EA-49F8-A04C-90FB1FA8B50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12533" y="6261100"/>
              <a:ext cx="197818" cy="22422"/>
            </a:xfrm>
            <a:custGeom>
              <a:avLst/>
              <a:gdLst/>
              <a:ahLst/>
              <a:cxnLst/>
              <a:rect l="0" t="0" r="0" b="0"/>
              <a:pathLst>
                <a:path w="197818" h="22422">
                  <a:moveTo>
                    <a:pt x="7317" y="19050"/>
                  </a:moveTo>
                  <a:lnTo>
                    <a:pt x="7317" y="19050"/>
                  </a:lnTo>
                  <a:lnTo>
                    <a:pt x="575" y="19049"/>
                  </a:lnTo>
                  <a:lnTo>
                    <a:pt x="0" y="19755"/>
                  </a:lnTo>
                  <a:lnTo>
                    <a:pt x="1028" y="20932"/>
                  </a:lnTo>
                  <a:lnTo>
                    <a:pt x="3124" y="22421"/>
                  </a:lnTo>
                  <a:lnTo>
                    <a:pt x="44798" y="19742"/>
                  </a:lnTo>
                  <a:lnTo>
                    <a:pt x="82301" y="16299"/>
                  </a:lnTo>
                  <a:lnTo>
                    <a:pt x="126721" y="10537"/>
                  </a:lnTo>
                  <a:lnTo>
                    <a:pt x="166218" y="4683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970">
              <a:extLst>
                <a:ext uri="{FF2B5EF4-FFF2-40B4-BE49-F238E27FC236}">
                  <a16:creationId xmlns:a16="http://schemas.microsoft.com/office/drawing/2014/main" xmlns="" id="{C76B6C62-9920-4B08-B366-5BDD1D38309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99355" y="6065035"/>
              <a:ext cx="145946" cy="283996"/>
            </a:xfrm>
            <a:custGeom>
              <a:avLst/>
              <a:gdLst/>
              <a:ahLst/>
              <a:cxnLst/>
              <a:rect l="0" t="0" r="0" b="0"/>
              <a:pathLst>
                <a:path w="145946" h="283996">
                  <a:moveTo>
                    <a:pt x="145945" y="18265"/>
                  </a:moveTo>
                  <a:lnTo>
                    <a:pt x="145945" y="18265"/>
                  </a:lnTo>
                  <a:lnTo>
                    <a:pt x="132461" y="8152"/>
                  </a:lnTo>
                  <a:lnTo>
                    <a:pt x="116434" y="3186"/>
                  </a:lnTo>
                  <a:lnTo>
                    <a:pt x="77400" y="0"/>
                  </a:lnTo>
                  <a:lnTo>
                    <a:pt x="39003" y="6226"/>
                  </a:lnTo>
                  <a:lnTo>
                    <a:pt x="27154" y="10797"/>
                  </a:lnTo>
                  <a:lnTo>
                    <a:pt x="19536" y="17533"/>
                  </a:lnTo>
                  <a:lnTo>
                    <a:pt x="15679" y="27112"/>
                  </a:lnTo>
                  <a:lnTo>
                    <a:pt x="7931" y="66127"/>
                  </a:lnTo>
                  <a:lnTo>
                    <a:pt x="1092" y="109173"/>
                  </a:lnTo>
                  <a:lnTo>
                    <a:pt x="0" y="130186"/>
                  </a:lnTo>
                  <a:lnTo>
                    <a:pt x="1376" y="130979"/>
                  </a:lnTo>
                  <a:lnTo>
                    <a:pt x="6668" y="131860"/>
                  </a:lnTo>
                  <a:lnTo>
                    <a:pt x="50027" y="123435"/>
                  </a:lnTo>
                  <a:lnTo>
                    <a:pt x="63098" y="126391"/>
                  </a:lnTo>
                  <a:lnTo>
                    <a:pt x="83062" y="137399"/>
                  </a:lnTo>
                  <a:lnTo>
                    <a:pt x="105127" y="157908"/>
                  </a:lnTo>
                  <a:lnTo>
                    <a:pt x="116280" y="173696"/>
                  </a:lnTo>
                  <a:lnTo>
                    <a:pt x="120296" y="192003"/>
                  </a:lnTo>
                  <a:lnTo>
                    <a:pt x="119023" y="211193"/>
                  </a:lnTo>
                  <a:lnTo>
                    <a:pt x="109667" y="237863"/>
                  </a:lnTo>
                  <a:lnTo>
                    <a:pt x="93098" y="262229"/>
                  </a:lnTo>
                  <a:lnTo>
                    <a:pt x="78478" y="273919"/>
                  </a:lnTo>
                  <a:lnTo>
                    <a:pt x="62572" y="280056"/>
                  </a:lnTo>
                  <a:lnTo>
                    <a:pt x="29365" y="283995"/>
                  </a:lnTo>
                  <a:lnTo>
                    <a:pt x="18168" y="282653"/>
                  </a:lnTo>
                  <a:lnTo>
                    <a:pt x="11544" y="279704"/>
                  </a:lnTo>
                  <a:lnTo>
                    <a:pt x="9777" y="277929"/>
                  </a:lnTo>
                  <a:lnTo>
                    <a:pt x="6245" y="272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971">
              <a:extLst>
                <a:ext uri="{FF2B5EF4-FFF2-40B4-BE49-F238E27FC236}">
                  <a16:creationId xmlns:a16="http://schemas.microsoft.com/office/drawing/2014/main" xmlns="" id="{DFB6E5EC-7DB4-4B9E-AF78-D31040754FA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48500" y="5926257"/>
              <a:ext cx="111945" cy="252294"/>
            </a:xfrm>
            <a:custGeom>
              <a:avLst/>
              <a:gdLst/>
              <a:ahLst/>
              <a:cxnLst/>
              <a:rect l="0" t="0" r="0" b="0"/>
              <a:pathLst>
                <a:path w="111945" h="252294">
                  <a:moveTo>
                    <a:pt x="0" y="55443"/>
                  </a:moveTo>
                  <a:lnTo>
                    <a:pt x="0" y="55443"/>
                  </a:lnTo>
                  <a:lnTo>
                    <a:pt x="0" y="45330"/>
                  </a:lnTo>
                  <a:lnTo>
                    <a:pt x="6741" y="28928"/>
                  </a:lnTo>
                  <a:lnTo>
                    <a:pt x="21048" y="14034"/>
                  </a:lnTo>
                  <a:lnTo>
                    <a:pt x="42063" y="4055"/>
                  </a:lnTo>
                  <a:lnTo>
                    <a:pt x="66163" y="0"/>
                  </a:lnTo>
                  <a:lnTo>
                    <a:pt x="91179" y="5541"/>
                  </a:lnTo>
                  <a:lnTo>
                    <a:pt x="97475" y="10886"/>
                  </a:lnTo>
                  <a:lnTo>
                    <a:pt x="106352" y="26233"/>
                  </a:lnTo>
                  <a:lnTo>
                    <a:pt x="111944" y="58077"/>
                  </a:lnTo>
                  <a:lnTo>
                    <a:pt x="106859" y="90952"/>
                  </a:lnTo>
                  <a:lnTo>
                    <a:pt x="96417" y="123036"/>
                  </a:lnTo>
                  <a:lnTo>
                    <a:pt x="59115" y="169168"/>
                  </a:lnTo>
                  <a:lnTo>
                    <a:pt x="35509" y="200125"/>
                  </a:lnTo>
                  <a:lnTo>
                    <a:pt x="31774" y="213585"/>
                  </a:lnTo>
                  <a:lnTo>
                    <a:pt x="33638" y="233062"/>
                  </a:lnTo>
                  <a:lnTo>
                    <a:pt x="38100" y="25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972">
              <a:extLst>
                <a:ext uri="{FF2B5EF4-FFF2-40B4-BE49-F238E27FC236}">
                  <a16:creationId xmlns:a16="http://schemas.microsoft.com/office/drawing/2014/main" xmlns="" id="{59DE4B37-A063-432D-9046-C98B1E6E1C7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32983" y="6308829"/>
              <a:ext cx="71844" cy="66757"/>
            </a:xfrm>
            <a:custGeom>
              <a:avLst/>
              <a:gdLst/>
              <a:ahLst/>
              <a:cxnLst/>
              <a:rect l="0" t="0" r="0" b="0"/>
              <a:pathLst>
                <a:path w="71844" h="66757">
                  <a:moveTo>
                    <a:pt x="47267" y="9421"/>
                  </a:moveTo>
                  <a:lnTo>
                    <a:pt x="47267" y="9421"/>
                  </a:lnTo>
                  <a:lnTo>
                    <a:pt x="38428" y="582"/>
                  </a:lnTo>
                  <a:lnTo>
                    <a:pt x="35024" y="0"/>
                  </a:lnTo>
                  <a:lnTo>
                    <a:pt x="25598" y="1236"/>
                  </a:lnTo>
                  <a:lnTo>
                    <a:pt x="8391" y="12640"/>
                  </a:lnTo>
                  <a:lnTo>
                    <a:pt x="1767" y="23552"/>
                  </a:lnTo>
                  <a:lnTo>
                    <a:pt x="0" y="29424"/>
                  </a:lnTo>
                  <a:lnTo>
                    <a:pt x="939" y="35457"/>
                  </a:lnTo>
                  <a:lnTo>
                    <a:pt x="7626" y="47804"/>
                  </a:lnTo>
                  <a:lnTo>
                    <a:pt x="26663" y="63284"/>
                  </a:lnTo>
                  <a:lnTo>
                    <a:pt x="43989" y="66756"/>
                  </a:lnTo>
                  <a:lnTo>
                    <a:pt x="60626" y="65242"/>
                  </a:lnTo>
                  <a:lnTo>
                    <a:pt x="70373" y="59866"/>
                  </a:lnTo>
                  <a:lnTo>
                    <a:pt x="71843" y="55751"/>
                  </a:lnTo>
                  <a:lnTo>
                    <a:pt x="69714" y="45534"/>
                  </a:lnTo>
                  <a:lnTo>
                    <a:pt x="54656" y="35819"/>
                  </a:lnTo>
                  <a:lnTo>
                    <a:pt x="21867" y="2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846">
            <a:extLst>
              <a:ext uri="{FF2B5EF4-FFF2-40B4-BE49-F238E27FC236}">
                <a16:creationId xmlns:a16="http://schemas.microsoft.com/office/drawing/2014/main" xmlns="" id="{91D1AC26-DB4E-4E60-93DB-B07BE9C73D7F}"/>
              </a:ext>
            </a:extLst>
          </p:cNvPr>
          <p:cNvGrpSpPr/>
          <p:nvPr/>
        </p:nvGrpSpPr>
        <p:grpSpPr>
          <a:xfrm>
            <a:off x="8003370" y="5955576"/>
            <a:ext cx="631158" cy="451575"/>
            <a:chOff x="8003370" y="5955576"/>
            <a:chExt cx="631158" cy="451575"/>
          </a:xfrm>
        </p:grpSpPr>
        <p:sp>
          <p:nvSpPr>
            <p:cNvPr id="310" name="SMARTInkShape-3973">
              <a:extLst>
                <a:ext uri="{FF2B5EF4-FFF2-40B4-BE49-F238E27FC236}">
                  <a16:creationId xmlns:a16="http://schemas.microsoft.com/office/drawing/2014/main" xmlns="" id="{6EE64157-C2AD-4879-9C49-ED53D5710CD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79732" y="6375399"/>
              <a:ext cx="11819" cy="31752"/>
            </a:xfrm>
            <a:custGeom>
              <a:avLst/>
              <a:gdLst/>
              <a:ahLst/>
              <a:cxnLst/>
              <a:rect l="0" t="0" r="0" b="0"/>
              <a:pathLst>
                <a:path w="11819" h="31752">
                  <a:moveTo>
                    <a:pt x="5468" y="1"/>
                  </a:moveTo>
                  <a:lnTo>
                    <a:pt x="5468" y="1"/>
                  </a:lnTo>
                  <a:lnTo>
                    <a:pt x="2097" y="0"/>
                  </a:lnTo>
                  <a:lnTo>
                    <a:pt x="1104" y="1412"/>
                  </a:lnTo>
                  <a:lnTo>
                    <a:pt x="0" y="6743"/>
                  </a:lnTo>
                  <a:lnTo>
                    <a:pt x="2750" y="17677"/>
                  </a:lnTo>
                  <a:lnTo>
                    <a:pt x="11818" y="31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974">
              <a:extLst>
                <a:ext uri="{FF2B5EF4-FFF2-40B4-BE49-F238E27FC236}">
                  <a16:creationId xmlns:a16="http://schemas.microsoft.com/office/drawing/2014/main" xmlns="" id="{FCBB9E44-0BB9-46C4-A9D0-D45219679FF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93315" y="5955576"/>
              <a:ext cx="41213" cy="337275"/>
            </a:xfrm>
            <a:custGeom>
              <a:avLst/>
              <a:gdLst/>
              <a:ahLst/>
              <a:cxnLst/>
              <a:rect l="0" t="0" r="0" b="0"/>
              <a:pathLst>
                <a:path w="41213" h="337275">
                  <a:moveTo>
                    <a:pt x="10935" y="19774"/>
                  </a:moveTo>
                  <a:lnTo>
                    <a:pt x="10935" y="19774"/>
                  </a:lnTo>
                  <a:lnTo>
                    <a:pt x="884" y="2815"/>
                  </a:lnTo>
                  <a:lnTo>
                    <a:pt x="0" y="0"/>
                  </a:lnTo>
                  <a:lnTo>
                    <a:pt x="823" y="242"/>
                  </a:lnTo>
                  <a:lnTo>
                    <a:pt x="5500" y="6154"/>
                  </a:lnTo>
                  <a:lnTo>
                    <a:pt x="20706" y="49591"/>
                  </a:lnTo>
                  <a:lnTo>
                    <a:pt x="31505" y="84767"/>
                  </a:lnTo>
                  <a:lnTo>
                    <a:pt x="37716" y="129563"/>
                  </a:lnTo>
                  <a:lnTo>
                    <a:pt x="39372" y="154350"/>
                  </a:lnTo>
                  <a:lnTo>
                    <a:pt x="40477" y="178636"/>
                  </a:lnTo>
                  <a:lnTo>
                    <a:pt x="41212" y="202587"/>
                  </a:lnTo>
                  <a:lnTo>
                    <a:pt x="40619" y="249191"/>
                  </a:lnTo>
                  <a:lnTo>
                    <a:pt x="35651" y="293422"/>
                  </a:lnTo>
                  <a:lnTo>
                    <a:pt x="29985" y="337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975">
              <a:extLst>
                <a:ext uri="{FF2B5EF4-FFF2-40B4-BE49-F238E27FC236}">
                  <a16:creationId xmlns:a16="http://schemas.microsoft.com/office/drawing/2014/main" xmlns="" id="{ACEB88BA-AA18-4DA1-A210-D71FA9EDEB9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45752" y="6189474"/>
              <a:ext cx="87802" cy="132416"/>
            </a:xfrm>
            <a:custGeom>
              <a:avLst/>
              <a:gdLst/>
              <a:ahLst/>
              <a:cxnLst/>
              <a:rect l="0" t="0" r="0" b="0"/>
              <a:pathLst>
                <a:path w="87802" h="132416">
                  <a:moveTo>
                    <a:pt x="48948" y="14476"/>
                  </a:moveTo>
                  <a:lnTo>
                    <a:pt x="48948" y="14476"/>
                  </a:lnTo>
                  <a:lnTo>
                    <a:pt x="40109" y="171"/>
                  </a:lnTo>
                  <a:lnTo>
                    <a:pt x="37411" y="0"/>
                  </a:lnTo>
                  <a:lnTo>
                    <a:pt x="30651" y="3574"/>
                  </a:lnTo>
                  <a:lnTo>
                    <a:pt x="15539" y="23632"/>
                  </a:lnTo>
                  <a:lnTo>
                    <a:pt x="4399" y="55288"/>
                  </a:lnTo>
                  <a:lnTo>
                    <a:pt x="0" y="91479"/>
                  </a:lnTo>
                  <a:lnTo>
                    <a:pt x="4615" y="112670"/>
                  </a:lnTo>
                  <a:lnTo>
                    <a:pt x="8810" y="122272"/>
                  </a:lnTo>
                  <a:lnTo>
                    <a:pt x="17956" y="127968"/>
                  </a:lnTo>
                  <a:lnTo>
                    <a:pt x="45051" y="132415"/>
                  </a:lnTo>
                  <a:lnTo>
                    <a:pt x="56933" y="129085"/>
                  </a:lnTo>
                  <a:lnTo>
                    <a:pt x="75780" y="114096"/>
                  </a:lnTo>
                  <a:lnTo>
                    <a:pt x="85568" y="89561"/>
                  </a:lnTo>
                  <a:lnTo>
                    <a:pt x="87801" y="62664"/>
                  </a:lnTo>
                  <a:lnTo>
                    <a:pt x="81738" y="41301"/>
                  </a:lnTo>
                  <a:lnTo>
                    <a:pt x="70106" y="26163"/>
                  </a:lnTo>
                  <a:lnTo>
                    <a:pt x="53335" y="13471"/>
                  </a:lnTo>
                  <a:lnTo>
                    <a:pt x="42598" y="8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976">
              <a:extLst>
                <a:ext uri="{FF2B5EF4-FFF2-40B4-BE49-F238E27FC236}">
                  <a16:creationId xmlns:a16="http://schemas.microsoft.com/office/drawing/2014/main" xmlns="" id="{28A0567C-28F6-4FAD-A401-8E44568CC97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03370" y="5960542"/>
              <a:ext cx="315131" cy="404730"/>
            </a:xfrm>
            <a:custGeom>
              <a:avLst/>
              <a:gdLst/>
              <a:ahLst/>
              <a:cxnLst/>
              <a:rect l="0" t="0" r="0" b="0"/>
              <a:pathLst>
                <a:path w="315131" h="404730">
                  <a:moveTo>
                    <a:pt x="23030" y="122758"/>
                  </a:moveTo>
                  <a:lnTo>
                    <a:pt x="23030" y="122758"/>
                  </a:lnTo>
                  <a:lnTo>
                    <a:pt x="19659" y="119387"/>
                  </a:lnTo>
                  <a:lnTo>
                    <a:pt x="19371" y="120510"/>
                  </a:lnTo>
                  <a:lnTo>
                    <a:pt x="26980" y="167107"/>
                  </a:lnTo>
                  <a:lnTo>
                    <a:pt x="28313" y="201265"/>
                  </a:lnTo>
                  <a:lnTo>
                    <a:pt x="30788" y="241846"/>
                  </a:lnTo>
                  <a:lnTo>
                    <a:pt x="32828" y="285047"/>
                  </a:lnTo>
                  <a:lnTo>
                    <a:pt x="31381" y="327766"/>
                  </a:lnTo>
                  <a:lnTo>
                    <a:pt x="30270" y="362745"/>
                  </a:lnTo>
                  <a:lnTo>
                    <a:pt x="27761" y="396830"/>
                  </a:lnTo>
                  <a:lnTo>
                    <a:pt x="26184" y="402839"/>
                  </a:lnTo>
                  <a:lnTo>
                    <a:pt x="23721" y="404729"/>
                  </a:lnTo>
                  <a:lnTo>
                    <a:pt x="20668" y="403871"/>
                  </a:lnTo>
                  <a:lnTo>
                    <a:pt x="17223" y="401184"/>
                  </a:lnTo>
                  <a:lnTo>
                    <a:pt x="5630" y="360320"/>
                  </a:lnTo>
                  <a:lnTo>
                    <a:pt x="2964" y="335460"/>
                  </a:lnTo>
                  <a:lnTo>
                    <a:pt x="1186" y="305483"/>
                  </a:lnTo>
                  <a:lnTo>
                    <a:pt x="0" y="272090"/>
                  </a:lnTo>
                  <a:lnTo>
                    <a:pt x="621" y="234307"/>
                  </a:lnTo>
                  <a:lnTo>
                    <a:pt x="2446" y="193596"/>
                  </a:lnTo>
                  <a:lnTo>
                    <a:pt x="5074" y="150933"/>
                  </a:lnTo>
                  <a:lnTo>
                    <a:pt x="9648" y="116142"/>
                  </a:lnTo>
                  <a:lnTo>
                    <a:pt x="15520" y="86597"/>
                  </a:lnTo>
                  <a:lnTo>
                    <a:pt x="28865" y="41069"/>
                  </a:lnTo>
                  <a:lnTo>
                    <a:pt x="41851" y="13780"/>
                  </a:lnTo>
                  <a:lnTo>
                    <a:pt x="48983" y="6361"/>
                  </a:lnTo>
                  <a:lnTo>
                    <a:pt x="56559" y="2121"/>
                  </a:lnTo>
                  <a:lnTo>
                    <a:pt x="64433" y="0"/>
                  </a:lnTo>
                  <a:lnTo>
                    <a:pt x="72504" y="2820"/>
                  </a:lnTo>
                  <a:lnTo>
                    <a:pt x="88998" y="17240"/>
                  </a:lnTo>
                  <a:lnTo>
                    <a:pt x="107617" y="49050"/>
                  </a:lnTo>
                  <a:lnTo>
                    <a:pt x="126947" y="92821"/>
                  </a:lnTo>
                  <a:lnTo>
                    <a:pt x="136052" y="118322"/>
                  </a:lnTo>
                  <a:lnTo>
                    <a:pt x="144944" y="145201"/>
                  </a:lnTo>
                  <a:lnTo>
                    <a:pt x="152990" y="172998"/>
                  </a:lnTo>
                  <a:lnTo>
                    <a:pt x="160470" y="201406"/>
                  </a:lnTo>
                  <a:lnTo>
                    <a:pt x="167573" y="230224"/>
                  </a:lnTo>
                  <a:lnTo>
                    <a:pt x="173015" y="257196"/>
                  </a:lnTo>
                  <a:lnTo>
                    <a:pt x="177347" y="282939"/>
                  </a:lnTo>
                  <a:lnTo>
                    <a:pt x="184749" y="328710"/>
                  </a:lnTo>
                  <a:lnTo>
                    <a:pt x="196143" y="374752"/>
                  </a:lnTo>
                  <a:lnTo>
                    <a:pt x="201804" y="389507"/>
                  </a:lnTo>
                  <a:lnTo>
                    <a:pt x="205007" y="390196"/>
                  </a:lnTo>
                  <a:lnTo>
                    <a:pt x="208554" y="387128"/>
                  </a:lnTo>
                  <a:lnTo>
                    <a:pt x="231126" y="343372"/>
                  </a:lnTo>
                  <a:lnTo>
                    <a:pt x="246515" y="298420"/>
                  </a:lnTo>
                  <a:lnTo>
                    <a:pt x="254570" y="271616"/>
                  </a:lnTo>
                  <a:lnTo>
                    <a:pt x="261351" y="240341"/>
                  </a:lnTo>
                  <a:lnTo>
                    <a:pt x="267283" y="206085"/>
                  </a:lnTo>
                  <a:lnTo>
                    <a:pt x="272649" y="169842"/>
                  </a:lnTo>
                  <a:lnTo>
                    <a:pt x="278343" y="137214"/>
                  </a:lnTo>
                  <a:lnTo>
                    <a:pt x="284255" y="106996"/>
                  </a:lnTo>
                  <a:lnTo>
                    <a:pt x="290314" y="78383"/>
                  </a:lnTo>
                  <a:lnTo>
                    <a:pt x="297045" y="40947"/>
                  </a:lnTo>
                  <a:lnTo>
                    <a:pt x="301366" y="13150"/>
                  </a:lnTo>
                  <a:lnTo>
                    <a:pt x="303132" y="14408"/>
                  </a:lnTo>
                  <a:lnTo>
                    <a:pt x="315130" y="33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8940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847">
            <a:extLst>
              <a:ext uri="{FF2B5EF4-FFF2-40B4-BE49-F238E27FC236}">
                <a16:creationId xmlns:a16="http://schemas.microsoft.com/office/drawing/2014/main" xmlns="" id="{25B9A2D2-51F2-4DFB-9225-D7284ECBD49E}"/>
              </a:ext>
            </a:extLst>
          </p:cNvPr>
          <p:cNvGrpSpPr/>
          <p:nvPr/>
        </p:nvGrpSpPr>
        <p:grpSpPr>
          <a:xfrm>
            <a:off x="2205554" y="494526"/>
            <a:ext cx="969447" cy="502425"/>
            <a:chOff x="2205554" y="494526"/>
            <a:chExt cx="969447" cy="502425"/>
          </a:xfrm>
        </p:grpSpPr>
        <p:sp>
          <p:nvSpPr>
            <p:cNvPr id="2" name="SMARTInkShape-3977">
              <a:extLst>
                <a:ext uri="{FF2B5EF4-FFF2-40B4-BE49-F238E27FC236}">
                  <a16:creationId xmlns:a16="http://schemas.microsoft.com/office/drawing/2014/main" xmlns="" id="{2069956C-09E5-453E-98FE-EEC659A1155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035300" y="824247"/>
              <a:ext cx="139701" cy="112252"/>
            </a:xfrm>
            <a:custGeom>
              <a:avLst/>
              <a:gdLst/>
              <a:ahLst/>
              <a:cxnLst/>
              <a:rect l="0" t="0" r="0" b="0"/>
              <a:pathLst>
                <a:path w="139701" h="112252">
                  <a:moveTo>
                    <a:pt x="0" y="33003"/>
                  </a:moveTo>
                  <a:lnTo>
                    <a:pt x="0" y="33003"/>
                  </a:lnTo>
                  <a:lnTo>
                    <a:pt x="706" y="18500"/>
                  </a:lnTo>
                  <a:lnTo>
                    <a:pt x="5070" y="6285"/>
                  </a:lnTo>
                  <a:lnTo>
                    <a:pt x="8838" y="432"/>
                  </a:lnTo>
                  <a:lnTo>
                    <a:pt x="12242" y="0"/>
                  </a:lnTo>
                  <a:lnTo>
                    <a:pt x="21669" y="3283"/>
                  </a:lnTo>
                  <a:lnTo>
                    <a:pt x="35504" y="13065"/>
                  </a:lnTo>
                  <a:lnTo>
                    <a:pt x="40474" y="24612"/>
                  </a:lnTo>
                  <a:lnTo>
                    <a:pt x="41800" y="31642"/>
                  </a:lnTo>
                  <a:lnTo>
                    <a:pt x="39509" y="46980"/>
                  </a:lnTo>
                  <a:lnTo>
                    <a:pt x="20498" y="90971"/>
                  </a:lnTo>
                  <a:lnTo>
                    <a:pt x="14240" y="100506"/>
                  </a:lnTo>
                  <a:lnTo>
                    <a:pt x="13157" y="105529"/>
                  </a:lnTo>
                  <a:lnTo>
                    <a:pt x="13710" y="106753"/>
                  </a:lnTo>
                  <a:lnTo>
                    <a:pt x="14784" y="107570"/>
                  </a:lnTo>
                  <a:lnTo>
                    <a:pt x="28320" y="112251"/>
                  </a:lnTo>
                  <a:lnTo>
                    <a:pt x="65880" y="110537"/>
                  </a:lnTo>
                  <a:lnTo>
                    <a:pt x="108002" y="109466"/>
                  </a:lnTo>
                  <a:lnTo>
                    <a:pt x="139700" y="109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78">
              <a:extLst>
                <a:ext uri="{FF2B5EF4-FFF2-40B4-BE49-F238E27FC236}">
                  <a16:creationId xmlns:a16="http://schemas.microsoft.com/office/drawing/2014/main" xmlns="" id="{FD69A12D-0001-4D1C-984D-8AB73E4BD2F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205554" y="571623"/>
              <a:ext cx="170465" cy="368874"/>
            </a:xfrm>
            <a:custGeom>
              <a:avLst/>
              <a:gdLst/>
              <a:ahLst/>
              <a:cxnLst/>
              <a:rect l="0" t="0" r="0" b="0"/>
              <a:pathLst>
                <a:path w="170465" h="368874">
                  <a:moveTo>
                    <a:pt x="4246" y="139577"/>
                  </a:moveTo>
                  <a:lnTo>
                    <a:pt x="4246" y="139577"/>
                  </a:lnTo>
                  <a:lnTo>
                    <a:pt x="4246" y="133489"/>
                  </a:lnTo>
                  <a:lnTo>
                    <a:pt x="13084" y="178716"/>
                  </a:lnTo>
                  <a:lnTo>
                    <a:pt x="19173" y="219456"/>
                  </a:lnTo>
                  <a:lnTo>
                    <a:pt x="21464" y="251984"/>
                  </a:lnTo>
                  <a:lnTo>
                    <a:pt x="22482" y="286903"/>
                  </a:lnTo>
                  <a:lnTo>
                    <a:pt x="22934" y="321236"/>
                  </a:lnTo>
                  <a:lnTo>
                    <a:pt x="23248" y="366046"/>
                  </a:lnTo>
                  <a:lnTo>
                    <a:pt x="23264" y="368873"/>
                  </a:lnTo>
                  <a:lnTo>
                    <a:pt x="22569" y="367935"/>
                  </a:lnTo>
                  <a:lnTo>
                    <a:pt x="14455" y="321822"/>
                  </a:lnTo>
                  <a:lnTo>
                    <a:pt x="8548" y="278901"/>
                  </a:lnTo>
                  <a:lnTo>
                    <a:pt x="4997" y="253626"/>
                  </a:lnTo>
                  <a:lnTo>
                    <a:pt x="2630" y="227604"/>
                  </a:lnTo>
                  <a:lnTo>
                    <a:pt x="1052" y="201084"/>
                  </a:lnTo>
                  <a:lnTo>
                    <a:pt x="0" y="174232"/>
                  </a:lnTo>
                  <a:lnTo>
                    <a:pt x="712" y="127462"/>
                  </a:lnTo>
                  <a:lnTo>
                    <a:pt x="4087" y="86921"/>
                  </a:lnTo>
                  <a:lnTo>
                    <a:pt x="10290" y="52439"/>
                  </a:lnTo>
                  <a:lnTo>
                    <a:pt x="21716" y="15373"/>
                  </a:lnTo>
                  <a:lnTo>
                    <a:pt x="27887" y="8091"/>
                  </a:lnTo>
                  <a:lnTo>
                    <a:pt x="44151" y="0"/>
                  </a:lnTo>
                  <a:lnTo>
                    <a:pt x="68783" y="3930"/>
                  </a:lnTo>
                  <a:lnTo>
                    <a:pt x="83254" y="8929"/>
                  </a:lnTo>
                  <a:lnTo>
                    <a:pt x="127218" y="46303"/>
                  </a:lnTo>
                  <a:lnTo>
                    <a:pt x="149211" y="83541"/>
                  </a:lnTo>
                  <a:lnTo>
                    <a:pt x="163925" y="125255"/>
                  </a:lnTo>
                  <a:lnTo>
                    <a:pt x="170464" y="167314"/>
                  </a:lnTo>
                  <a:lnTo>
                    <a:pt x="167726" y="209525"/>
                  </a:lnTo>
                  <a:lnTo>
                    <a:pt x="158043" y="250393"/>
                  </a:lnTo>
                  <a:lnTo>
                    <a:pt x="141980" y="287371"/>
                  </a:lnTo>
                  <a:lnTo>
                    <a:pt x="109732" y="326439"/>
                  </a:lnTo>
                  <a:lnTo>
                    <a:pt x="85701" y="340925"/>
                  </a:lnTo>
                  <a:lnTo>
                    <a:pt x="63026" y="348304"/>
                  </a:lnTo>
                  <a:lnTo>
                    <a:pt x="34460" y="349158"/>
                  </a:lnTo>
                  <a:lnTo>
                    <a:pt x="34972" y="347737"/>
                  </a:lnTo>
                  <a:lnTo>
                    <a:pt x="48696" y="33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79">
              <a:extLst>
                <a:ext uri="{FF2B5EF4-FFF2-40B4-BE49-F238E27FC236}">
                  <a16:creationId xmlns:a16="http://schemas.microsoft.com/office/drawing/2014/main" xmlns="" id="{65312E60-909F-4510-86FE-E390B488031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400300" y="880162"/>
              <a:ext cx="19051" cy="116789"/>
            </a:xfrm>
            <a:custGeom>
              <a:avLst/>
              <a:gdLst/>
              <a:ahLst/>
              <a:cxnLst/>
              <a:rect l="0" t="0" r="0" b="0"/>
              <a:pathLst>
                <a:path w="19051" h="116789">
                  <a:moveTo>
                    <a:pt x="0" y="8838"/>
                  </a:moveTo>
                  <a:lnTo>
                    <a:pt x="0" y="8838"/>
                  </a:lnTo>
                  <a:lnTo>
                    <a:pt x="8838" y="0"/>
                  </a:lnTo>
                  <a:lnTo>
                    <a:pt x="10831" y="124"/>
                  </a:lnTo>
                  <a:lnTo>
                    <a:pt x="12865" y="1617"/>
                  </a:lnTo>
                  <a:lnTo>
                    <a:pt x="14927" y="4024"/>
                  </a:lnTo>
                  <a:lnTo>
                    <a:pt x="17218" y="12343"/>
                  </a:lnTo>
                  <a:lnTo>
                    <a:pt x="18809" y="51189"/>
                  </a:lnTo>
                  <a:lnTo>
                    <a:pt x="19002" y="89928"/>
                  </a:lnTo>
                  <a:lnTo>
                    <a:pt x="19050" y="11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80">
              <a:extLst>
                <a:ext uri="{FF2B5EF4-FFF2-40B4-BE49-F238E27FC236}">
                  <a16:creationId xmlns:a16="http://schemas.microsoft.com/office/drawing/2014/main" xmlns="" id="{4B46557E-DD32-4B5C-9847-7285A96D6E8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610112" y="755650"/>
              <a:ext cx="171189" cy="24518"/>
            </a:xfrm>
            <a:custGeom>
              <a:avLst/>
              <a:gdLst/>
              <a:ahLst/>
              <a:cxnLst/>
              <a:rect l="0" t="0" r="0" b="0"/>
              <a:pathLst>
                <a:path w="171189" h="24518">
                  <a:moveTo>
                    <a:pt x="6088" y="19050"/>
                  </a:moveTo>
                  <a:lnTo>
                    <a:pt x="6088" y="19050"/>
                  </a:lnTo>
                  <a:lnTo>
                    <a:pt x="0" y="19050"/>
                  </a:lnTo>
                  <a:lnTo>
                    <a:pt x="3187" y="22421"/>
                  </a:lnTo>
                  <a:lnTo>
                    <a:pt x="15341" y="24517"/>
                  </a:lnTo>
                  <a:lnTo>
                    <a:pt x="62148" y="18376"/>
                  </a:lnTo>
                  <a:lnTo>
                    <a:pt x="101015" y="12500"/>
                  </a:lnTo>
                  <a:lnTo>
                    <a:pt x="137461" y="6291"/>
                  </a:lnTo>
                  <a:lnTo>
                    <a:pt x="171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981">
              <a:extLst>
                <a:ext uri="{FF2B5EF4-FFF2-40B4-BE49-F238E27FC236}">
                  <a16:creationId xmlns:a16="http://schemas.microsoft.com/office/drawing/2014/main" xmlns="" id="{3E5CAB43-411A-4F85-BB5F-461F6DA79748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698750" y="673100"/>
              <a:ext cx="63501" cy="190501"/>
            </a:xfrm>
            <a:custGeom>
              <a:avLst/>
              <a:gdLst/>
              <a:ahLst/>
              <a:cxnLst/>
              <a:rect l="0" t="0" r="0" b="0"/>
              <a:pathLst>
                <a:path w="63501" h="19050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17891" y="35469"/>
                  </a:lnTo>
                  <a:lnTo>
                    <a:pt x="30659" y="78189"/>
                  </a:lnTo>
                  <a:lnTo>
                    <a:pt x="39266" y="114889"/>
                  </a:lnTo>
                  <a:lnTo>
                    <a:pt x="49201" y="158736"/>
                  </a:lnTo>
                  <a:lnTo>
                    <a:pt x="635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82">
              <a:extLst>
                <a:ext uri="{FF2B5EF4-FFF2-40B4-BE49-F238E27FC236}">
                  <a16:creationId xmlns:a16="http://schemas.microsoft.com/office/drawing/2014/main" xmlns="" id="{3B02F8A7-B6DF-4D2A-95DB-6C29FAFBFEF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902055" y="494526"/>
              <a:ext cx="128207" cy="370041"/>
            </a:xfrm>
            <a:custGeom>
              <a:avLst/>
              <a:gdLst/>
              <a:ahLst/>
              <a:cxnLst/>
              <a:rect l="0" t="0" r="0" b="0"/>
              <a:pathLst>
                <a:path w="128207" h="370041">
                  <a:moveTo>
                    <a:pt x="6245" y="153174"/>
                  </a:moveTo>
                  <a:lnTo>
                    <a:pt x="6245" y="153174"/>
                  </a:lnTo>
                  <a:lnTo>
                    <a:pt x="2874" y="153174"/>
                  </a:lnTo>
                  <a:lnTo>
                    <a:pt x="2587" y="155291"/>
                  </a:lnTo>
                  <a:lnTo>
                    <a:pt x="10900" y="201582"/>
                  </a:lnTo>
                  <a:lnTo>
                    <a:pt x="15542" y="243168"/>
                  </a:lnTo>
                  <a:lnTo>
                    <a:pt x="14376" y="277133"/>
                  </a:lnTo>
                  <a:lnTo>
                    <a:pt x="11505" y="309631"/>
                  </a:lnTo>
                  <a:lnTo>
                    <a:pt x="3913" y="357254"/>
                  </a:lnTo>
                  <a:lnTo>
                    <a:pt x="1085" y="370040"/>
                  </a:lnTo>
                  <a:lnTo>
                    <a:pt x="689" y="369718"/>
                  </a:lnTo>
                  <a:lnTo>
                    <a:pt x="0" y="328210"/>
                  </a:lnTo>
                  <a:lnTo>
                    <a:pt x="3705" y="283885"/>
                  </a:lnTo>
                  <a:lnTo>
                    <a:pt x="6668" y="257248"/>
                  </a:lnTo>
                  <a:lnTo>
                    <a:pt x="9349" y="227495"/>
                  </a:lnTo>
                  <a:lnTo>
                    <a:pt x="11842" y="195666"/>
                  </a:lnTo>
                  <a:lnTo>
                    <a:pt x="14210" y="162452"/>
                  </a:lnTo>
                  <a:lnTo>
                    <a:pt x="17199" y="133254"/>
                  </a:lnTo>
                  <a:lnTo>
                    <a:pt x="20603" y="106733"/>
                  </a:lnTo>
                  <a:lnTo>
                    <a:pt x="28149" y="61978"/>
                  </a:lnTo>
                  <a:lnTo>
                    <a:pt x="39625" y="19065"/>
                  </a:lnTo>
                  <a:lnTo>
                    <a:pt x="45304" y="2789"/>
                  </a:lnTo>
                  <a:lnTo>
                    <a:pt x="50629" y="0"/>
                  </a:lnTo>
                  <a:lnTo>
                    <a:pt x="57706" y="258"/>
                  </a:lnTo>
                  <a:lnTo>
                    <a:pt x="65952" y="2547"/>
                  </a:lnTo>
                  <a:lnTo>
                    <a:pt x="84522" y="20142"/>
                  </a:lnTo>
                  <a:lnTo>
                    <a:pt x="103124" y="48187"/>
                  </a:lnTo>
                  <a:lnTo>
                    <a:pt x="118447" y="84171"/>
                  </a:lnTo>
                  <a:lnTo>
                    <a:pt x="126668" y="123682"/>
                  </a:lnTo>
                  <a:lnTo>
                    <a:pt x="128206" y="164761"/>
                  </a:lnTo>
                  <a:lnTo>
                    <a:pt x="121833" y="206537"/>
                  </a:lnTo>
                  <a:lnTo>
                    <a:pt x="110064" y="244859"/>
                  </a:lnTo>
                  <a:lnTo>
                    <a:pt x="95425" y="278590"/>
                  </a:lnTo>
                  <a:lnTo>
                    <a:pt x="71318" y="316707"/>
                  </a:lnTo>
                  <a:lnTo>
                    <a:pt x="32828" y="357335"/>
                  </a:lnTo>
                  <a:lnTo>
                    <a:pt x="12595" y="36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848">
            <a:extLst>
              <a:ext uri="{FF2B5EF4-FFF2-40B4-BE49-F238E27FC236}">
                <a16:creationId xmlns:a16="http://schemas.microsoft.com/office/drawing/2014/main" xmlns="" id="{3D1521EC-0C32-4775-BB04-9AB636A470C8}"/>
              </a:ext>
            </a:extLst>
          </p:cNvPr>
          <p:cNvGrpSpPr/>
          <p:nvPr/>
        </p:nvGrpSpPr>
        <p:grpSpPr>
          <a:xfrm>
            <a:off x="3408129" y="484068"/>
            <a:ext cx="541572" cy="296722"/>
            <a:chOff x="3408129" y="484068"/>
            <a:chExt cx="541572" cy="296722"/>
          </a:xfrm>
        </p:grpSpPr>
        <p:sp>
          <p:nvSpPr>
            <p:cNvPr id="9" name="SMARTInkShape-3983">
              <a:extLst>
                <a:ext uri="{FF2B5EF4-FFF2-40B4-BE49-F238E27FC236}">
                  <a16:creationId xmlns:a16="http://schemas.microsoft.com/office/drawing/2014/main" xmlns="" id="{C03554EC-2F89-461A-8EE5-F3E3B95BCC1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811155" y="484068"/>
              <a:ext cx="138546" cy="282592"/>
            </a:xfrm>
            <a:custGeom>
              <a:avLst/>
              <a:gdLst/>
              <a:ahLst/>
              <a:cxnLst/>
              <a:rect l="0" t="0" r="0" b="0"/>
              <a:pathLst>
                <a:path w="138546" h="282592">
                  <a:moveTo>
                    <a:pt x="138545" y="11232"/>
                  </a:moveTo>
                  <a:lnTo>
                    <a:pt x="138545" y="11232"/>
                  </a:lnTo>
                  <a:lnTo>
                    <a:pt x="135174" y="7861"/>
                  </a:lnTo>
                  <a:lnTo>
                    <a:pt x="122965" y="2394"/>
                  </a:lnTo>
                  <a:lnTo>
                    <a:pt x="90442" y="0"/>
                  </a:lnTo>
                  <a:lnTo>
                    <a:pt x="43198" y="10118"/>
                  </a:lnTo>
                  <a:lnTo>
                    <a:pt x="32056" y="17644"/>
                  </a:lnTo>
                  <a:lnTo>
                    <a:pt x="23188" y="32182"/>
                  </a:lnTo>
                  <a:lnTo>
                    <a:pt x="14577" y="56763"/>
                  </a:lnTo>
                  <a:lnTo>
                    <a:pt x="11105" y="103940"/>
                  </a:lnTo>
                  <a:lnTo>
                    <a:pt x="6554" y="123368"/>
                  </a:lnTo>
                  <a:lnTo>
                    <a:pt x="0" y="136135"/>
                  </a:lnTo>
                  <a:lnTo>
                    <a:pt x="1026" y="136129"/>
                  </a:lnTo>
                  <a:lnTo>
                    <a:pt x="14694" y="129167"/>
                  </a:lnTo>
                  <a:lnTo>
                    <a:pt x="24939" y="123620"/>
                  </a:lnTo>
                  <a:lnTo>
                    <a:pt x="34196" y="121154"/>
                  </a:lnTo>
                  <a:lnTo>
                    <a:pt x="44895" y="123822"/>
                  </a:lnTo>
                  <a:lnTo>
                    <a:pt x="72382" y="140403"/>
                  </a:lnTo>
                  <a:lnTo>
                    <a:pt x="99213" y="169130"/>
                  </a:lnTo>
                  <a:lnTo>
                    <a:pt x="116952" y="201982"/>
                  </a:lnTo>
                  <a:lnTo>
                    <a:pt x="123210" y="227206"/>
                  </a:lnTo>
                  <a:lnTo>
                    <a:pt x="123263" y="242687"/>
                  </a:lnTo>
                  <a:lnTo>
                    <a:pt x="118583" y="254271"/>
                  </a:lnTo>
                  <a:lnTo>
                    <a:pt x="108036" y="264124"/>
                  </a:lnTo>
                  <a:lnTo>
                    <a:pt x="81640" y="278575"/>
                  </a:lnTo>
                  <a:lnTo>
                    <a:pt x="59046" y="282591"/>
                  </a:lnTo>
                  <a:lnTo>
                    <a:pt x="24245" y="27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84">
              <a:extLst>
                <a:ext uri="{FF2B5EF4-FFF2-40B4-BE49-F238E27FC236}">
                  <a16:creationId xmlns:a16="http://schemas.microsoft.com/office/drawing/2014/main" xmlns="" id="{29CFCA74-8978-4769-9F06-724E37DE55D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411715" y="749300"/>
              <a:ext cx="163336" cy="31490"/>
            </a:xfrm>
            <a:custGeom>
              <a:avLst/>
              <a:gdLst/>
              <a:ahLst/>
              <a:cxnLst/>
              <a:rect l="0" t="0" r="0" b="0"/>
              <a:pathLst>
                <a:path w="163336" h="31490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8871" y="31489"/>
                  </a:lnTo>
                  <a:lnTo>
                    <a:pt x="48156" y="25218"/>
                  </a:lnTo>
                  <a:lnTo>
                    <a:pt x="79689" y="16147"/>
                  </a:lnTo>
                  <a:lnTo>
                    <a:pt x="112988" y="8823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85">
              <a:extLst>
                <a:ext uri="{FF2B5EF4-FFF2-40B4-BE49-F238E27FC236}">
                  <a16:creationId xmlns:a16="http://schemas.microsoft.com/office/drawing/2014/main" xmlns="" id="{569B89BB-EE55-48D9-9AF0-8D78581CAFE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408129" y="666750"/>
              <a:ext cx="109772" cy="12439"/>
            </a:xfrm>
            <a:custGeom>
              <a:avLst/>
              <a:gdLst/>
              <a:ahLst/>
              <a:cxnLst/>
              <a:rect l="0" t="0" r="0" b="0"/>
              <a:pathLst>
                <a:path w="109772" h="12439">
                  <a:moveTo>
                    <a:pt x="8171" y="6350"/>
                  </a:moveTo>
                  <a:lnTo>
                    <a:pt x="8171" y="6350"/>
                  </a:lnTo>
                  <a:lnTo>
                    <a:pt x="148" y="10714"/>
                  </a:lnTo>
                  <a:lnTo>
                    <a:pt x="0" y="11376"/>
                  </a:lnTo>
                  <a:lnTo>
                    <a:pt x="607" y="11817"/>
                  </a:lnTo>
                  <a:lnTo>
                    <a:pt x="11574" y="12438"/>
                  </a:lnTo>
                  <a:lnTo>
                    <a:pt x="54521" y="3920"/>
                  </a:lnTo>
                  <a:lnTo>
                    <a:pt x="10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849">
            <a:extLst>
              <a:ext uri="{FF2B5EF4-FFF2-40B4-BE49-F238E27FC236}">
                <a16:creationId xmlns:a16="http://schemas.microsoft.com/office/drawing/2014/main" xmlns="" id="{A6855F08-AD24-4867-B587-0E271497D03B}"/>
              </a:ext>
            </a:extLst>
          </p:cNvPr>
          <p:cNvGrpSpPr/>
          <p:nvPr/>
        </p:nvGrpSpPr>
        <p:grpSpPr>
          <a:xfrm>
            <a:off x="4808715" y="433206"/>
            <a:ext cx="423686" cy="346965"/>
            <a:chOff x="4808715" y="433206"/>
            <a:chExt cx="423686" cy="346965"/>
          </a:xfrm>
        </p:grpSpPr>
        <p:sp>
          <p:nvSpPr>
            <p:cNvPr id="13" name="SMARTInkShape-3986">
              <a:extLst>
                <a:ext uri="{FF2B5EF4-FFF2-40B4-BE49-F238E27FC236}">
                  <a16:creationId xmlns:a16="http://schemas.microsoft.com/office/drawing/2014/main" xmlns="" id="{47B1003F-A5BB-4DD5-AEB3-7CCEB620DF1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808715" y="725160"/>
              <a:ext cx="423686" cy="55011"/>
            </a:xfrm>
            <a:custGeom>
              <a:avLst/>
              <a:gdLst/>
              <a:ahLst/>
              <a:cxnLst/>
              <a:rect l="0" t="0" r="0" b="0"/>
              <a:pathLst>
                <a:path w="423686" h="55011">
                  <a:moveTo>
                    <a:pt x="10935" y="49540"/>
                  </a:moveTo>
                  <a:lnTo>
                    <a:pt x="10935" y="49540"/>
                  </a:lnTo>
                  <a:lnTo>
                    <a:pt x="0" y="55007"/>
                  </a:lnTo>
                  <a:lnTo>
                    <a:pt x="29576" y="55010"/>
                  </a:lnTo>
                  <a:lnTo>
                    <a:pt x="69549" y="52442"/>
                  </a:lnTo>
                  <a:lnTo>
                    <a:pt x="97284" y="49358"/>
                  </a:lnTo>
                  <a:lnTo>
                    <a:pt x="129178" y="45185"/>
                  </a:lnTo>
                  <a:lnTo>
                    <a:pt x="163847" y="40287"/>
                  </a:lnTo>
                  <a:lnTo>
                    <a:pt x="197543" y="34905"/>
                  </a:lnTo>
                  <a:lnTo>
                    <a:pt x="230591" y="29200"/>
                  </a:lnTo>
                  <a:lnTo>
                    <a:pt x="263206" y="23280"/>
                  </a:lnTo>
                  <a:lnTo>
                    <a:pt x="292004" y="17922"/>
                  </a:lnTo>
                  <a:lnTo>
                    <a:pt x="318258" y="12939"/>
                  </a:lnTo>
                  <a:lnTo>
                    <a:pt x="362717" y="5051"/>
                  </a:lnTo>
                  <a:lnTo>
                    <a:pt x="404758" y="610"/>
                  </a:lnTo>
                  <a:lnTo>
                    <a:pt x="421526" y="0"/>
                  </a:lnTo>
                  <a:lnTo>
                    <a:pt x="422951" y="991"/>
                  </a:lnTo>
                  <a:lnTo>
                    <a:pt x="423685" y="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987">
              <a:extLst>
                <a:ext uri="{FF2B5EF4-FFF2-40B4-BE49-F238E27FC236}">
                  <a16:creationId xmlns:a16="http://schemas.microsoft.com/office/drawing/2014/main" xmlns="" id="{7786E3D6-C4BD-47CA-9699-211FAD3C581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003800" y="433206"/>
              <a:ext cx="44136" cy="290695"/>
            </a:xfrm>
            <a:custGeom>
              <a:avLst/>
              <a:gdLst/>
              <a:ahLst/>
              <a:cxnLst/>
              <a:rect l="0" t="0" r="0" b="0"/>
              <a:pathLst>
                <a:path w="44136" h="290695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2865" y="703"/>
                  </a:lnTo>
                  <a:lnTo>
                    <a:pt x="14927" y="0"/>
                  </a:lnTo>
                  <a:lnTo>
                    <a:pt x="20981" y="1100"/>
                  </a:lnTo>
                  <a:lnTo>
                    <a:pt x="24570" y="2382"/>
                  </a:lnTo>
                  <a:lnTo>
                    <a:pt x="32322" y="11331"/>
                  </a:lnTo>
                  <a:lnTo>
                    <a:pt x="36364" y="17669"/>
                  </a:lnTo>
                  <a:lnTo>
                    <a:pt x="42055" y="53556"/>
                  </a:lnTo>
                  <a:lnTo>
                    <a:pt x="43740" y="99938"/>
                  </a:lnTo>
                  <a:lnTo>
                    <a:pt x="44135" y="132771"/>
                  </a:lnTo>
                  <a:lnTo>
                    <a:pt x="43604" y="166178"/>
                  </a:lnTo>
                  <a:lnTo>
                    <a:pt x="41016" y="199841"/>
                  </a:lnTo>
                  <a:lnTo>
                    <a:pt x="35594" y="243784"/>
                  </a:lnTo>
                  <a:lnTo>
                    <a:pt x="25400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50">
            <a:extLst>
              <a:ext uri="{FF2B5EF4-FFF2-40B4-BE49-F238E27FC236}">
                <a16:creationId xmlns:a16="http://schemas.microsoft.com/office/drawing/2014/main" xmlns="" id="{A5040A50-0D50-4636-AA64-C3E2A6EE178B}"/>
              </a:ext>
            </a:extLst>
          </p:cNvPr>
          <p:cNvGrpSpPr/>
          <p:nvPr/>
        </p:nvGrpSpPr>
        <p:grpSpPr>
          <a:xfrm>
            <a:off x="5994400" y="427703"/>
            <a:ext cx="419101" cy="465852"/>
            <a:chOff x="5994400" y="427703"/>
            <a:chExt cx="419101" cy="465852"/>
          </a:xfrm>
        </p:grpSpPr>
        <p:sp>
          <p:nvSpPr>
            <p:cNvPr id="16" name="SMARTInkShape-3988">
              <a:extLst>
                <a:ext uri="{FF2B5EF4-FFF2-40B4-BE49-F238E27FC236}">
                  <a16:creationId xmlns:a16="http://schemas.microsoft.com/office/drawing/2014/main" xmlns="" id="{D5408E13-8A5F-4CFA-91B7-0F8B5CFEEC1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180315" y="757777"/>
              <a:ext cx="233186" cy="135778"/>
            </a:xfrm>
            <a:custGeom>
              <a:avLst/>
              <a:gdLst/>
              <a:ahLst/>
              <a:cxnLst/>
              <a:rect l="0" t="0" r="0" b="0"/>
              <a:pathLst>
                <a:path w="233186" h="135778">
                  <a:moveTo>
                    <a:pt x="10935" y="29623"/>
                  </a:moveTo>
                  <a:lnTo>
                    <a:pt x="10935" y="29623"/>
                  </a:lnTo>
                  <a:lnTo>
                    <a:pt x="4193" y="26252"/>
                  </a:lnTo>
                  <a:lnTo>
                    <a:pt x="2206" y="24553"/>
                  </a:lnTo>
                  <a:lnTo>
                    <a:pt x="0" y="20785"/>
                  </a:lnTo>
                  <a:lnTo>
                    <a:pt x="823" y="18792"/>
                  </a:lnTo>
                  <a:lnTo>
                    <a:pt x="5500" y="14696"/>
                  </a:lnTo>
                  <a:lnTo>
                    <a:pt x="22808" y="5053"/>
                  </a:lnTo>
                  <a:lnTo>
                    <a:pt x="45811" y="0"/>
                  </a:lnTo>
                  <a:lnTo>
                    <a:pt x="60302" y="2581"/>
                  </a:lnTo>
                  <a:lnTo>
                    <a:pt x="67129" y="5245"/>
                  </a:lnTo>
                  <a:lnTo>
                    <a:pt x="72387" y="9843"/>
                  </a:lnTo>
                  <a:lnTo>
                    <a:pt x="80110" y="22478"/>
                  </a:lnTo>
                  <a:lnTo>
                    <a:pt x="80250" y="39383"/>
                  </a:lnTo>
                  <a:lnTo>
                    <a:pt x="68841" y="78980"/>
                  </a:lnTo>
                  <a:lnTo>
                    <a:pt x="48635" y="109928"/>
                  </a:lnTo>
                  <a:lnTo>
                    <a:pt x="28149" y="133532"/>
                  </a:lnTo>
                  <a:lnTo>
                    <a:pt x="28056" y="134879"/>
                  </a:lnTo>
                  <a:lnTo>
                    <a:pt x="28699" y="135777"/>
                  </a:lnTo>
                  <a:lnTo>
                    <a:pt x="66853" y="128547"/>
                  </a:lnTo>
                  <a:lnTo>
                    <a:pt x="99993" y="121567"/>
                  </a:lnTo>
                  <a:lnTo>
                    <a:pt x="140591" y="113761"/>
                  </a:lnTo>
                  <a:lnTo>
                    <a:pt x="178862" y="107470"/>
                  </a:lnTo>
                  <a:lnTo>
                    <a:pt x="233185" y="9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989">
              <a:extLst>
                <a:ext uri="{FF2B5EF4-FFF2-40B4-BE49-F238E27FC236}">
                  <a16:creationId xmlns:a16="http://schemas.microsoft.com/office/drawing/2014/main" xmlns="" id="{BD18433A-D25C-4644-9A15-EB43D01205E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994400" y="427703"/>
              <a:ext cx="197153" cy="372398"/>
            </a:xfrm>
            <a:custGeom>
              <a:avLst/>
              <a:gdLst/>
              <a:ahLst/>
              <a:cxnLst/>
              <a:rect l="0" t="0" r="0" b="0"/>
              <a:pathLst>
                <a:path w="197153" h="372398">
                  <a:moveTo>
                    <a:pt x="25400" y="105697"/>
                  </a:moveTo>
                  <a:lnTo>
                    <a:pt x="25400" y="105697"/>
                  </a:lnTo>
                  <a:lnTo>
                    <a:pt x="25400" y="94762"/>
                  </a:lnTo>
                  <a:lnTo>
                    <a:pt x="28771" y="100262"/>
                  </a:lnTo>
                  <a:lnTo>
                    <a:pt x="40595" y="142933"/>
                  </a:lnTo>
                  <a:lnTo>
                    <a:pt x="45794" y="180572"/>
                  </a:lnTo>
                  <a:lnTo>
                    <a:pt x="48575" y="221290"/>
                  </a:lnTo>
                  <a:lnTo>
                    <a:pt x="49106" y="261494"/>
                  </a:lnTo>
                  <a:lnTo>
                    <a:pt x="46990" y="298177"/>
                  </a:lnTo>
                  <a:lnTo>
                    <a:pt x="39882" y="344618"/>
                  </a:lnTo>
                  <a:lnTo>
                    <a:pt x="35835" y="352995"/>
                  </a:lnTo>
                  <a:lnTo>
                    <a:pt x="34473" y="352407"/>
                  </a:lnTo>
                  <a:lnTo>
                    <a:pt x="28738" y="306900"/>
                  </a:lnTo>
                  <a:lnTo>
                    <a:pt x="26884" y="262148"/>
                  </a:lnTo>
                  <a:lnTo>
                    <a:pt x="26389" y="235398"/>
                  </a:lnTo>
                  <a:lnTo>
                    <a:pt x="26765" y="206981"/>
                  </a:lnTo>
                  <a:lnTo>
                    <a:pt x="27721" y="177453"/>
                  </a:lnTo>
                  <a:lnTo>
                    <a:pt x="29064" y="147184"/>
                  </a:lnTo>
                  <a:lnTo>
                    <a:pt x="32781" y="119950"/>
                  </a:lnTo>
                  <a:lnTo>
                    <a:pt x="38082" y="94738"/>
                  </a:lnTo>
                  <a:lnTo>
                    <a:pt x="52203" y="51437"/>
                  </a:lnTo>
                  <a:lnTo>
                    <a:pt x="70239" y="20433"/>
                  </a:lnTo>
                  <a:lnTo>
                    <a:pt x="81398" y="10755"/>
                  </a:lnTo>
                  <a:lnTo>
                    <a:pt x="106968" y="0"/>
                  </a:lnTo>
                  <a:lnTo>
                    <a:pt x="134795" y="2747"/>
                  </a:lnTo>
                  <a:lnTo>
                    <a:pt x="149130" y="7430"/>
                  </a:lnTo>
                  <a:lnTo>
                    <a:pt x="172584" y="31449"/>
                  </a:lnTo>
                  <a:lnTo>
                    <a:pt x="189593" y="67053"/>
                  </a:lnTo>
                  <a:lnTo>
                    <a:pt x="197152" y="111100"/>
                  </a:lnTo>
                  <a:lnTo>
                    <a:pt x="192986" y="157017"/>
                  </a:lnTo>
                  <a:lnTo>
                    <a:pt x="180316" y="202589"/>
                  </a:lnTo>
                  <a:lnTo>
                    <a:pt x="160574" y="246362"/>
                  </a:lnTo>
                  <a:lnTo>
                    <a:pt x="132043" y="285572"/>
                  </a:lnTo>
                  <a:lnTo>
                    <a:pt x="98902" y="318992"/>
                  </a:lnTo>
                  <a:lnTo>
                    <a:pt x="65359" y="343252"/>
                  </a:lnTo>
                  <a:lnTo>
                    <a:pt x="18112" y="366035"/>
                  </a:lnTo>
                  <a:lnTo>
                    <a:pt x="0" y="37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851">
            <a:extLst>
              <a:ext uri="{FF2B5EF4-FFF2-40B4-BE49-F238E27FC236}">
                <a16:creationId xmlns:a16="http://schemas.microsoft.com/office/drawing/2014/main" xmlns="" id="{62691674-AB28-4B9C-B58D-E3077132A169}"/>
              </a:ext>
            </a:extLst>
          </p:cNvPr>
          <p:cNvGrpSpPr/>
          <p:nvPr/>
        </p:nvGrpSpPr>
        <p:grpSpPr>
          <a:xfrm>
            <a:off x="6705600" y="400933"/>
            <a:ext cx="527051" cy="373768"/>
            <a:chOff x="6705600" y="400933"/>
            <a:chExt cx="527051" cy="373768"/>
          </a:xfrm>
        </p:grpSpPr>
        <p:sp>
          <p:nvSpPr>
            <p:cNvPr id="19" name="SMARTInkShape-3990">
              <a:extLst>
                <a:ext uri="{FF2B5EF4-FFF2-40B4-BE49-F238E27FC236}">
                  <a16:creationId xmlns:a16="http://schemas.microsoft.com/office/drawing/2014/main" xmlns="" id="{D55486BD-C0E0-4023-9C4A-BE994B6C03D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720065" y="698500"/>
              <a:ext cx="144286" cy="22160"/>
            </a:xfrm>
            <a:custGeom>
              <a:avLst/>
              <a:gdLst/>
              <a:ahLst/>
              <a:cxnLst/>
              <a:rect l="0" t="0" r="0" b="0"/>
              <a:pathLst>
                <a:path w="144286" h="22160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822" y="19167"/>
                  </a:lnTo>
                  <a:lnTo>
                    <a:pt x="5500" y="22159"/>
                  </a:lnTo>
                  <a:lnTo>
                    <a:pt x="26179" y="21069"/>
                  </a:lnTo>
                  <a:lnTo>
                    <a:pt x="61391" y="12906"/>
                  </a:lnTo>
                  <a:lnTo>
                    <a:pt x="92626" y="738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91">
              <a:extLst>
                <a:ext uri="{FF2B5EF4-FFF2-40B4-BE49-F238E27FC236}">
                  <a16:creationId xmlns:a16="http://schemas.microsoft.com/office/drawing/2014/main" xmlns="" id="{C97A3E05-D343-413D-ABB6-BC6C870266B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705600" y="6159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7249" y="0"/>
                  </a:lnTo>
                  <a:lnTo>
                    <a:pt x="74850" y="0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92">
              <a:extLst>
                <a:ext uri="{FF2B5EF4-FFF2-40B4-BE49-F238E27FC236}">
                  <a16:creationId xmlns:a16="http://schemas.microsoft.com/office/drawing/2014/main" xmlns="" id="{927EE3A2-4210-43E2-AE3A-C36A94A68BB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073615" y="400933"/>
              <a:ext cx="159036" cy="269878"/>
            </a:xfrm>
            <a:custGeom>
              <a:avLst/>
              <a:gdLst/>
              <a:ahLst/>
              <a:cxnLst/>
              <a:rect l="0" t="0" r="0" b="0"/>
              <a:pathLst>
                <a:path w="159036" h="269878">
                  <a:moveTo>
                    <a:pt x="108235" y="5467"/>
                  </a:moveTo>
                  <a:lnTo>
                    <a:pt x="108235" y="5467"/>
                  </a:lnTo>
                  <a:lnTo>
                    <a:pt x="108235" y="0"/>
                  </a:lnTo>
                  <a:lnTo>
                    <a:pt x="106354" y="11785"/>
                  </a:lnTo>
                  <a:lnTo>
                    <a:pt x="92655" y="47324"/>
                  </a:lnTo>
                  <a:lnTo>
                    <a:pt x="75632" y="89522"/>
                  </a:lnTo>
                  <a:lnTo>
                    <a:pt x="63405" y="121377"/>
                  </a:lnTo>
                  <a:lnTo>
                    <a:pt x="50211" y="153644"/>
                  </a:lnTo>
                  <a:lnTo>
                    <a:pt x="28326" y="198165"/>
                  </a:lnTo>
                  <a:lnTo>
                    <a:pt x="7574" y="241766"/>
                  </a:lnTo>
                  <a:lnTo>
                    <a:pt x="702" y="255833"/>
                  </a:lnTo>
                  <a:lnTo>
                    <a:pt x="0" y="264437"/>
                  </a:lnTo>
                  <a:lnTo>
                    <a:pt x="800" y="267014"/>
                  </a:lnTo>
                  <a:lnTo>
                    <a:pt x="2039" y="268732"/>
                  </a:lnTo>
                  <a:lnTo>
                    <a:pt x="3572" y="269877"/>
                  </a:lnTo>
                  <a:lnTo>
                    <a:pt x="41387" y="264958"/>
                  </a:lnTo>
                  <a:lnTo>
                    <a:pt x="83724" y="257331"/>
                  </a:lnTo>
                  <a:lnTo>
                    <a:pt x="128793" y="245483"/>
                  </a:lnTo>
                  <a:lnTo>
                    <a:pt x="159035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93">
              <a:extLst>
                <a:ext uri="{FF2B5EF4-FFF2-40B4-BE49-F238E27FC236}">
                  <a16:creationId xmlns:a16="http://schemas.microsoft.com/office/drawing/2014/main" xmlns="" id="{48BEC33D-F483-4496-9EF8-7CCC196B7BB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198191" y="586892"/>
              <a:ext cx="25752" cy="187809"/>
            </a:xfrm>
            <a:custGeom>
              <a:avLst/>
              <a:gdLst/>
              <a:ahLst/>
              <a:cxnLst/>
              <a:rect l="0" t="0" r="0" b="0"/>
              <a:pathLst>
                <a:path w="25752" h="187809">
                  <a:moveTo>
                    <a:pt x="21759" y="3658"/>
                  </a:moveTo>
                  <a:lnTo>
                    <a:pt x="21759" y="3658"/>
                  </a:lnTo>
                  <a:lnTo>
                    <a:pt x="25417" y="0"/>
                  </a:lnTo>
                  <a:lnTo>
                    <a:pt x="23854" y="1562"/>
                  </a:lnTo>
                  <a:lnTo>
                    <a:pt x="23861" y="3672"/>
                  </a:lnTo>
                  <a:lnTo>
                    <a:pt x="25751" y="9779"/>
                  </a:lnTo>
                  <a:lnTo>
                    <a:pt x="22772" y="53792"/>
                  </a:lnTo>
                  <a:lnTo>
                    <a:pt x="18296" y="92361"/>
                  </a:lnTo>
                  <a:lnTo>
                    <a:pt x="7513" y="139948"/>
                  </a:lnTo>
                  <a:lnTo>
                    <a:pt x="0" y="171769"/>
                  </a:lnTo>
                  <a:lnTo>
                    <a:pt x="2709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852">
            <a:extLst>
              <a:ext uri="{FF2B5EF4-FFF2-40B4-BE49-F238E27FC236}">
                <a16:creationId xmlns:a16="http://schemas.microsoft.com/office/drawing/2014/main" xmlns="" id="{F0093BFA-0E1C-41CF-9E86-484D706F3F15}"/>
              </a:ext>
            </a:extLst>
          </p:cNvPr>
          <p:cNvGrpSpPr/>
          <p:nvPr/>
        </p:nvGrpSpPr>
        <p:grpSpPr>
          <a:xfrm>
            <a:off x="7696200" y="327254"/>
            <a:ext cx="169023" cy="435754"/>
            <a:chOff x="7696200" y="327254"/>
            <a:chExt cx="169023" cy="435754"/>
          </a:xfrm>
        </p:grpSpPr>
        <p:sp>
          <p:nvSpPr>
            <p:cNvPr id="24" name="SMARTInkShape-3994">
              <a:extLst>
                <a:ext uri="{FF2B5EF4-FFF2-40B4-BE49-F238E27FC236}">
                  <a16:creationId xmlns:a16="http://schemas.microsoft.com/office/drawing/2014/main" xmlns="" id="{CC2B48F9-4F8B-4A1A-8529-FD05FE5ADFD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749786" y="679450"/>
              <a:ext cx="101792" cy="83558"/>
            </a:xfrm>
            <a:custGeom>
              <a:avLst/>
              <a:gdLst/>
              <a:ahLst/>
              <a:cxnLst/>
              <a:rect l="0" t="0" r="0" b="0"/>
              <a:pathLst>
                <a:path w="101792" h="83558">
                  <a:moveTo>
                    <a:pt x="60714" y="57150"/>
                  </a:moveTo>
                  <a:lnTo>
                    <a:pt x="60714" y="57150"/>
                  </a:lnTo>
                  <a:lnTo>
                    <a:pt x="18800" y="51388"/>
                  </a:lnTo>
                  <a:lnTo>
                    <a:pt x="4237" y="51680"/>
                  </a:lnTo>
                  <a:lnTo>
                    <a:pt x="1897" y="52798"/>
                  </a:lnTo>
                  <a:lnTo>
                    <a:pt x="335" y="54248"/>
                  </a:lnTo>
                  <a:lnTo>
                    <a:pt x="0" y="56627"/>
                  </a:lnTo>
                  <a:lnTo>
                    <a:pt x="1509" y="63032"/>
                  </a:lnTo>
                  <a:lnTo>
                    <a:pt x="10176" y="70583"/>
                  </a:lnTo>
                  <a:lnTo>
                    <a:pt x="24847" y="77937"/>
                  </a:lnTo>
                  <a:lnTo>
                    <a:pt x="45478" y="83557"/>
                  </a:lnTo>
                  <a:lnTo>
                    <a:pt x="64996" y="82762"/>
                  </a:lnTo>
                  <a:lnTo>
                    <a:pt x="81667" y="77000"/>
                  </a:lnTo>
                  <a:lnTo>
                    <a:pt x="93779" y="67383"/>
                  </a:lnTo>
                  <a:lnTo>
                    <a:pt x="100105" y="56054"/>
                  </a:lnTo>
                  <a:lnTo>
                    <a:pt x="101791" y="50069"/>
                  </a:lnTo>
                  <a:lnTo>
                    <a:pt x="98020" y="35894"/>
                  </a:lnTo>
                  <a:lnTo>
                    <a:pt x="94052" y="28162"/>
                  </a:lnTo>
                  <a:lnTo>
                    <a:pt x="80234" y="15809"/>
                  </a:lnTo>
                  <a:lnTo>
                    <a:pt x="54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95">
              <a:extLst>
                <a:ext uri="{FF2B5EF4-FFF2-40B4-BE49-F238E27FC236}">
                  <a16:creationId xmlns:a16="http://schemas.microsoft.com/office/drawing/2014/main" xmlns="" id="{26F4D8E6-4160-488F-9681-E6862EA7AAA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696200" y="327254"/>
              <a:ext cx="169023" cy="307747"/>
            </a:xfrm>
            <a:custGeom>
              <a:avLst/>
              <a:gdLst/>
              <a:ahLst/>
              <a:cxnLst/>
              <a:rect l="0" t="0" r="0" b="0"/>
              <a:pathLst>
                <a:path w="169023" h="307747">
                  <a:moveTo>
                    <a:pt x="0" y="47396"/>
                  </a:moveTo>
                  <a:lnTo>
                    <a:pt x="0" y="47396"/>
                  </a:lnTo>
                  <a:lnTo>
                    <a:pt x="5774" y="32893"/>
                  </a:lnTo>
                  <a:lnTo>
                    <a:pt x="12209" y="24252"/>
                  </a:lnTo>
                  <a:lnTo>
                    <a:pt x="33877" y="8083"/>
                  </a:lnTo>
                  <a:lnTo>
                    <a:pt x="66012" y="0"/>
                  </a:lnTo>
                  <a:lnTo>
                    <a:pt x="102344" y="975"/>
                  </a:lnTo>
                  <a:lnTo>
                    <a:pt x="125449" y="9596"/>
                  </a:lnTo>
                  <a:lnTo>
                    <a:pt x="146066" y="24246"/>
                  </a:lnTo>
                  <a:lnTo>
                    <a:pt x="162285" y="44868"/>
                  </a:lnTo>
                  <a:lnTo>
                    <a:pt x="169022" y="70026"/>
                  </a:lnTo>
                  <a:lnTo>
                    <a:pt x="167549" y="97671"/>
                  </a:lnTo>
                  <a:lnTo>
                    <a:pt x="157486" y="126420"/>
                  </a:lnTo>
                  <a:lnTo>
                    <a:pt x="129213" y="167001"/>
                  </a:lnTo>
                  <a:lnTo>
                    <a:pt x="88213" y="212159"/>
                  </a:lnTo>
                  <a:lnTo>
                    <a:pt x="62031" y="242925"/>
                  </a:lnTo>
                  <a:lnTo>
                    <a:pt x="54128" y="261023"/>
                  </a:lnTo>
                  <a:lnTo>
                    <a:pt x="52984" y="270753"/>
                  </a:lnTo>
                  <a:lnTo>
                    <a:pt x="54828" y="279780"/>
                  </a:lnTo>
                  <a:lnTo>
                    <a:pt x="82550" y="307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853">
            <a:extLst>
              <a:ext uri="{FF2B5EF4-FFF2-40B4-BE49-F238E27FC236}">
                <a16:creationId xmlns:a16="http://schemas.microsoft.com/office/drawing/2014/main" xmlns="" id="{ABC85D79-8E58-4FF6-A62E-C61462A15100}"/>
              </a:ext>
            </a:extLst>
          </p:cNvPr>
          <p:cNvGrpSpPr/>
          <p:nvPr/>
        </p:nvGrpSpPr>
        <p:grpSpPr>
          <a:xfrm>
            <a:off x="728377" y="743999"/>
            <a:ext cx="541624" cy="375903"/>
            <a:chOff x="728377" y="743999"/>
            <a:chExt cx="541624" cy="375903"/>
          </a:xfrm>
        </p:grpSpPr>
        <p:sp>
          <p:nvSpPr>
            <p:cNvPr id="27" name="SMARTInkShape-3996">
              <a:extLst>
                <a:ext uri="{FF2B5EF4-FFF2-40B4-BE49-F238E27FC236}">
                  <a16:creationId xmlns:a16="http://schemas.microsoft.com/office/drawing/2014/main" xmlns="" id="{5602D933-86D7-43EF-BE20-889B5180030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263650" y="933450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6350" y="6350"/>
                  </a:moveTo>
                  <a:lnTo>
                    <a:pt x="6350" y="6350"/>
                  </a:lnTo>
                  <a:lnTo>
                    <a:pt x="883" y="118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997">
              <a:extLst>
                <a:ext uri="{FF2B5EF4-FFF2-40B4-BE49-F238E27FC236}">
                  <a16:creationId xmlns:a16="http://schemas.microsoft.com/office/drawing/2014/main" xmlns="" id="{4110D2E8-6E61-41DA-B977-3C641918214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238250" y="787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98">
              <a:extLst>
                <a:ext uri="{FF2B5EF4-FFF2-40B4-BE49-F238E27FC236}">
                  <a16:creationId xmlns:a16="http://schemas.microsoft.com/office/drawing/2014/main" xmlns="" id="{7DFC3CC8-548B-4ABF-AF68-0B7628031D6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30465" y="751404"/>
              <a:ext cx="106458" cy="252068"/>
            </a:xfrm>
            <a:custGeom>
              <a:avLst/>
              <a:gdLst/>
              <a:ahLst/>
              <a:cxnLst/>
              <a:rect l="0" t="0" r="0" b="0"/>
              <a:pathLst>
                <a:path w="106458" h="252068">
                  <a:moveTo>
                    <a:pt x="10935" y="23296"/>
                  </a:moveTo>
                  <a:lnTo>
                    <a:pt x="10935" y="23296"/>
                  </a:lnTo>
                  <a:lnTo>
                    <a:pt x="4193" y="19925"/>
                  </a:lnTo>
                  <a:lnTo>
                    <a:pt x="2207" y="18226"/>
                  </a:lnTo>
                  <a:lnTo>
                    <a:pt x="0" y="14458"/>
                  </a:lnTo>
                  <a:lnTo>
                    <a:pt x="2234" y="11759"/>
                  </a:lnTo>
                  <a:lnTo>
                    <a:pt x="12242" y="4998"/>
                  </a:lnTo>
                  <a:lnTo>
                    <a:pt x="37114" y="0"/>
                  </a:lnTo>
                  <a:lnTo>
                    <a:pt x="54791" y="4476"/>
                  </a:lnTo>
                  <a:lnTo>
                    <a:pt x="63455" y="8632"/>
                  </a:lnTo>
                  <a:lnTo>
                    <a:pt x="74964" y="22658"/>
                  </a:lnTo>
                  <a:lnTo>
                    <a:pt x="79021" y="31338"/>
                  </a:lnTo>
                  <a:lnTo>
                    <a:pt x="79766" y="48507"/>
                  </a:lnTo>
                  <a:lnTo>
                    <a:pt x="68746" y="85896"/>
                  </a:lnTo>
                  <a:lnTo>
                    <a:pt x="39206" y="130610"/>
                  </a:lnTo>
                  <a:lnTo>
                    <a:pt x="32717" y="143366"/>
                  </a:lnTo>
                  <a:lnTo>
                    <a:pt x="32512" y="145676"/>
                  </a:lnTo>
                  <a:lnTo>
                    <a:pt x="33081" y="147216"/>
                  </a:lnTo>
                  <a:lnTo>
                    <a:pt x="34166" y="148243"/>
                  </a:lnTo>
                  <a:lnTo>
                    <a:pt x="78827" y="161007"/>
                  </a:lnTo>
                  <a:lnTo>
                    <a:pt x="92615" y="165169"/>
                  </a:lnTo>
                  <a:lnTo>
                    <a:pt x="97844" y="168678"/>
                  </a:lnTo>
                  <a:lnTo>
                    <a:pt x="105535" y="178221"/>
                  </a:lnTo>
                  <a:lnTo>
                    <a:pt x="106457" y="184435"/>
                  </a:lnTo>
                  <a:lnTo>
                    <a:pt x="103719" y="198865"/>
                  </a:lnTo>
                  <a:lnTo>
                    <a:pt x="87502" y="222856"/>
                  </a:lnTo>
                  <a:lnTo>
                    <a:pt x="64823" y="241096"/>
                  </a:lnTo>
                  <a:lnTo>
                    <a:pt x="40229" y="252067"/>
                  </a:lnTo>
                  <a:lnTo>
                    <a:pt x="33287" y="252010"/>
                  </a:lnTo>
                  <a:lnTo>
                    <a:pt x="27247" y="249855"/>
                  </a:lnTo>
                  <a:lnTo>
                    <a:pt x="10935" y="23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99">
              <a:extLst>
                <a:ext uri="{FF2B5EF4-FFF2-40B4-BE49-F238E27FC236}">
                  <a16:creationId xmlns:a16="http://schemas.microsoft.com/office/drawing/2014/main" xmlns="" id="{9E3D9AC7-5923-424D-96D2-9236CA279CA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28377" y="743999"/>
              <a:ext cx="196075" cy="375903"/>
            </a:xfrm>
            <a:custGeom>
              <a:avLst/>
              <a:gdLst/>
              <a:ahLst/>
              <a:cxnLst/>
              <a:rect l="0" t="0" r="0" b="0"/>
              <a:pathLst>
                <a:path w="196075" h="375903">
                  <a:moveTo>
                    <a:pt x="160623" y="62451"/>
                  </a:moveTo>
                  <a:lnTo>
                    <a:pt x="160623" y="62451"/>
                  </a:lnTo>
                  <a:lnTo>
                    <a:pt x="130769" y="26509"/>
                  </a:lnTo>
                  <a:lnTo>
                    <a:pt x="118224" y="17151"/>
                  </a:lnTo>
                  <a:lnTo>
                    <a:pt x="104150" y="17858"/>
                  </a:lnTo>
                  <a:lnTo>
                    <a:pt x="95457" y="20023"/>
                  </a:lnTo>
                  <a:lnTo>
                    <a:pt x="66369" y="39923"/>
                  </a:lnTo>
                  <a:lnTo>
                    <a:pt x="35408" y="81647"/>
                  </a:lnTo>
                  <a:lnTo>
                    <a:pt x="18188" y="118019"/>
                  </a:lnTo>
                  <a:lnTo>
                    <a:pt x="5596" y="157704"/>
                  </a:lnTo>
                  <a:lnTo>
                    <a:pt x="0" y="198860"/>
                  </a:lnTo>
                  <a:lnTo>
                    <a:pt x="3157" y="235025"/>
                  </a:lnTo>
                  <a:lnTo>
                    <a:pt x="12322" y="265445"/>
                  </a:lnTo>
                  <a:lnTo>
                    <a:pt x="25802" y="288372"/>
                  </a:lnTo>
                  <a:lnTo>
                    <a:pt x="44964" y="302325"/>
                  </a:lnTo>
                  <a:lnTo>
                    <a:pt x="56000" y="307034"/>
                  </a:lnTo>
                  <a:lnTo>
                    <a:pt x="83315" y="304740"/>
                  </a:lnTo>
                  <a:lnTo>
                    <a:pt x="112858" y="292901"/>
                  </a:lnTo>
                  <a:lnTo>
                    <a:pt x="140100" y="273529"/>
                  </a:lnTo>
                  <a:lnTo>
                    <a:pt x="172494" y="228709"/>
                  </a:lnTo>
                  <a:lnTo>
                    <a:pt x="181657" y="191612"/>
                  </a:lnTo>
                  <a:lnTo>
                    <a:pt x="181966" y="149489"/>
                  </a:lnTo>
                  <a:lnTo>
                    <a:pt x="179085" y="125415"/>
                  </a:lnTo>
                  <a:lnTo>
                    <a:pt x="175048" y="100194"/>
                  </a:lnTo>
                  <a:lnTo>
                    <a:pt x="161154" y="57118"/>
                  </a:lnTo>
                  <a:lnTo>
                    <a:pt x="142515" y="23392"/>
                  </a:lnTo>
                  <a:lnTo>
                    <a:pt x="120119" y="3699"/>
                  </a:lnTo>
                  <a:lnTo>
                    <a:pt x="106809" y="0"/>
                  </a:lnTo>
                  <a:lnTo>
                    <a:pt x="76969" y="1534"/>
                  </a:lnTo>
                  <a:lnTo>
                    <a:pt x="54299" y="13034"/>
                  </a:lnTo>
                  <a:lnTo>
                    <a:pt x="45290" y="21040"/>
                  </a:lnTo>
                  <a:lnTo>
                    <a:pt x="39990" y="31316"/>
                  </a:lnTo>
                  <a:lnTo>
                    <a:pt x="35982" y="55904"/>
                  </a:lnTo>
                  <a:lnTo>
                    <a:pt x="44435" y="100885"/>
                  </a:lnTo>
                  <a:lnTo>
                    <a:pt x="67087" y="146589"/>
                  </a:lnTo>
                  <a:lnTo>
                    <a:pt x="99512" y="191411"/>
                  </a:lnTo>
                  <a:lnTo>
                    <a:pt x="139302" y="235971"/>
                  </a:lnTo>
                  <a:lnTo>
                    <a:pt x="172258" y="280454"/>
                  </a:lnTo>
                  <a:lnTo>
                    <a:pt x="189784" y="318172"/>
                  </a:lnTo>
                  <a:lnTo>
                    <a:pt x="196074" y="344948"/>
                  </a:lnTo>
                  <a:lnTo>
                    <a:pt x="194567" y="366287"/>
                  </a:lnTo>
                  <a:lnTo>
                    <a:pt x="191467" y="373878"/>
                  </a:lnTo>
                  <a:lnTo>
                    <a:pt x="189652" y="375902"/>
                  </a:lnTo>
                  <a:lnTo>
                    <a:pt x="188442" y="374430"/>
                  </a:lnTo>
                  <a:lnTo>
                    <a:pt x="186023" y="354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854">
            <a:extLst>
              <a:ext uri="{FF2B5EF4-FFF2-40B4-BE49-F238E27FC236}">
                <a16:creationId xmlns:a16="http://schemas.microsoft.com/office/drawing/2014/main" xmlns="" id="{4A063556-59CF-4D59-818E-522A761FB729}"/>
              </a:ext>
            </a:extLst>
          </p:cNvPr>
          <p:cNvGrpSpPr/>
          <p:nvPr/>
        </p:nvGrpSpPr>
        <p:grpSpPr>
          <a:xfrm>
            <a:off x="2420262" y="1613954"/>
            <a:ext cx="1758039" cy="424397"/>
            <a:chOff x="2420262" y="1613954"/>
            <a:chExt cx="1758039" cy="424397"/>
          </a:xfrm>
        </p:grpSpPr>
        <p:sp>
          <p:nvSpPr>
            <p:cNvPr id="32" name="SMARTInkShape-4000">
              <a:extLst>
                <a:ext uri="{FF2B5EF4-FFF2-40B4-BE49-F238E27FC236}">
                  <a16:creationId xmlns:a16="http://schemas.microsoft.com/office/drawing/2014/main" xmlns="" id="{ABF11ABF-61F3-49E9-AAB3-BD96621F88B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816350" y="181610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38724" y="44940"/>
                  </a:lnTo>
                  <a:lnTo>
                    <a:pt x="82029" y="30014"/>
                  </a:lnTo>
                  <a:lnTo>
                    <a:pt x="128335" y="121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01">
              <a:extLst>
                <a:ext uri="{FF2B5EF4-FFF2-40B4-BE49-F238E27FC236}">
                  <a16:creationId xmlns:a16="http://schemas.microsoft.com/office/drawing/2014/main" xmlns="" id="{09D7FE17-47F6-4EA3-BC3D-5C67C7D894A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70350" y="1613954"/>
              <a:ext cx="107951" cy="228816"/>
            </a:xfrm>
            <a:custGeom>
              <a:avLst/>
              <a:gdLst/>
              <a:ahLst/>
              <a:cxnLst/>
              <a:rect l="0" t="0" r="0" b="0"/>
              <a:pathLst>
                <a:path w="107951" h="228816">
                  <a:moveTo>
                    <a:pt x="107950" y="11646"/>
                  </a:moveTo>
                  <a:lnTo>
                    <a:pt x="107950" y="11646"/>
                  </a:lnTo>
                  <a:lnTo>
                    <a:pt x="104579" y="4904"/>
                  </a:lnTo>
                  <a:lnTo>
                    <a:pt x="102881" y="2918"/>
                  </a:lnTo>
                  <a:lnTo>
                    <a:pt x="99112" y="711"/>
                  </a:lnTo>
                  <a:lnTo>
                    <a:pt x="75029" y="0"/>
                  </a:lnTo>
                  <a:lnTo>
                    <a:pt x="49199" y="4825"/>
                  </a:lnTo>
                  <a:lnTo>
                    <a:pt x="36918" y="11201"/>
                  </a:lnTo>
                  <a:lnTo>
                    <a:pt x="25441" y="22725"/>
                  </a:lnTo>
                  <a:lnTo>
                    <a:pt x="21891" y="32798"/>
                  </a:lnTo>
                  <a:lnTo>
                    <a:pt x="16155" y="74006"/>
                  </a:lnTo>
                  <a:lnTo>
                    <a:pt x="17057" y="85928"/>
                  </a:lnTo>
                  <a:lnTo>
                    <a:pt x="13175" y="102828"/>
                  </a:lnTo>
                  <a:lnTo>
                    <a:pt x="13017" y="102773"/>
                  </a:lnTo>
                  <a:lnTo>
                    <a:pt x="12911" y="102031"/>
                  </a:lnTo>
                  <a:lnTo>
                    <a:pt x="13546" y="101536"/>
                  </a:lnTo>
                  <a:lnTo>
                    <a:pt x="16134" y="100986"/>
                  </a:lnTo>
                  <a:lnTo>
                    <a:pt x="48680" y="100584"/>
                  </a:lnTo>
                  <a:lnTo>
                    <a:pt x="69222" y="107299"/>
                  </a:lnTo>
                  <a:lnTo>
                    <a:pt x="85342" y="118226"/>
                  </a:lnTo>
                  <a:lnTo>
                    <a:pt x="92728" y="130041"/>
                  </a:lnTo>
                  <a:lnTo>
                    <a:pt x="97657" y="144699"/>
                  </a:lnTo>
                  <a:lnTo>
                    <a:pt x="99847" y="160621"/>
                  </a:lnTo>
                  <a:lnTo>
                    <a:pt x="94338" y="185452"/>
                  </a:lnTo>
                  <a:lnTo>
                    <a:pt x="83791" y="200371"/>
                  </a:lnTo>
                  <a:lnTo>
                    <a:pt x="69696" y="212646"/>
                  </a:lnTo>
                  <a:lnTo>
                    <a:pt x="29334" y="228815"/>
                  </a:lnTo>
                  <a:lnTo>
                    <a:pt x="22378" y="228392"/>
                  </a:lnTo>
                  <a:lnTo>
                    <a:pt x="0" y="21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02">
              <a:extLst>
                <a:ext uri="{FF2B5EF4-FFF2-40B4-BE49-F238E27FC236}">
                  <a16:creationId xmlns:a16="http://schemas.microsoft.com/office/drawing/2014/main" xmlns="" id="{497B3977-EBCE-467F-A296-2F08D12BF17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822700" y="17843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4812" y="635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03">
              <a:extLst>
                <a:ext uri="{FF2B5EF4-FFF2-40B4-BE49-F238E27FC236}">
                  <a16:creationId xmlns:a16="http://schemas.microsoft.com/office/drawing/2014/main" xmlns="" id="{B18CB0D9-CE4D-4E4C-A847-22B016D70DD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618166" y="1891496"/>
              <a:ext cx="102935" cy="118357"/>
            </a:xfrm>
            <a:custGeom>
              <a:avLst/>
              <a:gdLst/>
              <a:ahLst/>
              <a:cxnLst/>
              <a:rect l="0" t="0" r="0" b="0"/>
              <a:pathLst>
                <a:path w="102935" h="118357">
                  <a:moveTo>
                    <a:pt x="14034" y="32554"/>
                  </a:moveTo>
                  <a:lnTo>
                    <a:pt x="14034" y="32554"/>
                  </a:lnTo>
                  <a:lnTo>
                    <a:pt x="7292" y="25812"/>
                  </a:lnTo>
                  <a:lnTo>
                    <a:pt x="6717" y="22415"/>
                  </a:lnTo>
                  <a:lnTo>
                    <a:pt x="7745" y="18739"/>
                  </a:lnTo>
                  <a:lnTo>
                    <a:pt x="9841" y="14877"/>
                  </a:lnTo>
                  <a:lnTo>
                    <a:pt x="26276" y="2700"/>
                  </a:lnTo>
                  <a:lnTo>
                    <a:pt x="41112" y="0"/>
                  </a:lnTo>
                  <a:lnTo>
                    <a:pt x="49019" y="268"/>
                  </a:lnTo>
                  <a:lnTo>
                    <a:pt x="54291" y="1858"/>
                  </a:lnTo>
                  <a:lnTo>
                    <a:pt x="57805" y="4329"/>
                  </a:lnTo>
                  <a:lnTo>
                    <a:pt x="60148" y="7387"/>
                  </a:lnTo>
                  <a:lnTo>
                    <a:pt x="58989" y="20193"/>
                  </a:lnTo>
                  <a:lnTo>
                    <a:pt x="56703" y="28547"/>
                  </a:lnTo>
                  <a:lnTo>
                    <a:pt x="29100" y="67301"/>
                  </a:lnTo>
                  <a:lnTo>
                    <a:pt x="392" y="113378"/>
                  </a:lnTo>
                  <a:lnTo>
                    <a:pt x="0" y="116070"/>
                  </a:lnTo>
                  <a:lnTo>
                    <a:pt x="445" y="117865"/>
                  </a:lnTo>
                  <a:lnTo>
                    <a:pt x="3564" y="118356"/>
                  </a:lnTo>
                  <a:lnTo>
                    <a:pt x="43351" y="108930"/>
                  </a:lnTo>
                  <a:lnTo>
                    <a:pt x="86774" y="90601"/>
                  </a:lnTo>
                  <a:lnTo>
                    <a:pt x="102934" y="83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04">
              <a:extLst>
                <a:ext uri="{FF2B5EF4-FFF2-40B4-BE49-F238E27FC236}">
                  <a16:creationId xmlns:a16="http://schemas.microsoft.com/office/drawing/2014/main" xmlns="" id="{B00974AC-CFC6-4507-A360-7C641C057DE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457557" y="1647644"/>
              <a:ext cx="159069" cy="285983"/>
            </a:xfrm>
            <a:custGeom>
              <a:avLst/>
              <a:gdLst/>
              <a:ahLst/>
              <a:cxnLst/>
              <a:rect l="0" t="0" r="0" b="0"/>
              <a:pathLst>
                <a:path w="159069" h="285983">
                  <a:moveTo>
                    <a:pt x="53993" y="85906"/>
                  </a:moveTo>
                  <a:lnTo>
                    <a:pt x="53993" y="85906"/>
                  </a:lnTo>
                  <a:lnTo>
                    <a:pt x="50622" y="89277"/>
                  </a:lnTo>
                  <a:lnTo>
                    <a:pt x="46154" y="135190"/>
                  </a:lnTo>
                  <a:lnTo>
                    <a:pt x="40852" y="176238"/>
                  </a:lnTo>
                  <a:lnTo>
                    <a:pt x="38980" y="205076"/>
                  </a:lnTo>
                  <a:lnTo>
                    <a:pt x="43743" y="245550"/>
                  </a:lnTo>
                  <a:lnTo>
                    <a:pt x="42853" y="261752"/>
                  </a:lnTo>
                  <a:lnTo>
                    <a:pt x="40921" y="260992"/>
                  </a:lnTo>
                  <a:lnTo>
                    <a:pt x="35013" y="245096"/>
                  </a:lnTo>
                  <a:lnTo>
                    <a:pt x="33866" y="197671"/>
                  </a:lnTo>
                  <a:lnTo>
                    <a:pt x="34931" y="175233"/>
                  </a:lnTo>
                  <a:lnTo>
                    <a:pt x="36346" y="149690"/>
                  </a:lnTo>
                  <a:lnTo>
                    <a:pt x="37995" y="122079"/>
                  </a:lnTo>
                  <a:lnTo>
                    <a:pt x="41916" y="96616"/>
                  </a:lnTo>
                  <a:lnTo>
                    <a:pt x="53800" y="49508"/>
                  </a:lnTo>
                  <a:lnTo>
                    <a:pt x="70370" y="18224"/>
                  </a:lnTo>
                  <a:lnTo>
                    <a:pt x="79728" y="6918"/>
                  </a:lnTo>
                  <a:lnTo>
                    <a:pt x="90200" y="1497"/>
                  </a:lnTo>
                  <a:lnTo>
                    <a:pt x="101414" y="0"/>
                  </a:lnTo>
                  <a:lnTo>
                    <a:pt x="113124" y="1119"/>
                  </a:lnTo>
                  <a:lnTo>
                    <a:pt x="123047" y="6803"/>
                  </a:lnTo>
                  <a:lnTo>
                    <a:pt x="139717" y="26290"/>
                  </a:lnTo>
                  <a:lnTo>
                    <a:pt x="152300" y="58940"/>
                  </a:lnTo>
                  <a:lnTo>
                    <a:pt x="159068" y="98615"/>
                  </a:lnTo>
                  <a:lnTo>
                    <a:pt x="155021" y="139768"/>
                  </a:lnTo>
                  <a:lnTo>
                    <a:pt x="138641" y="181576"/>
                  </a:lnTo>
                  <a:lnTo>
                    <a:pt x="112781" y="221559"/>
                  </a:lnTo>
                  <a:lnTo>
                    <a:pt x="77769" y="255793"/>
                  </a:lnTo>
                  <a:lnTo>
                    <a:pt x="31875" y="282606"/>
                  </a:lnTo>
                  <a:lnTo>
                    <a:pt x="10296" y="285982"/>
                  </a:lnTo>
                  <a:lnTo>
                    <a:pt x="1578" y="284907"/>
                  </a:lnTo>
                  <a:lnTo>
                    <a:pt x="0" y="282779"/>
                  </a:lnTo>
                  <a:lnTo>
                    <a:pt x="3181" y="279949"/>
                  </a:lnTo>
                  <a:lnTo>
                    <a:pt x="22243" y="27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05">
              <a:extLst>
                <a:ext uri="{FF2B5EF4-FFF2-40B4-BE49-F238E27FC236}">
                  <a16:creationId xmlns:a16="http://schemas.microsoft.com/office/drawing/2014/main" xmlns="" id="{7CC5E6EE-1CAE-45D7-B081-AFD323F0C15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308350" y="1752600"/>
              <a:ext cx="16072" cy="228601"/>
            </a:xfrm>
            <a:custGeom>
              <a:avLst/>
              <a:gdLst/>
              <a:ahLst/>
              <a:cxnLst/>
              <a:rect l="0" t="0" r="0" b="0"/>
              <a:pathLst>
                <a:path w="16072" h="228601">
                  <a:moveTo>
                    <a:pt x="12700" y="0"/>
                  </a:moveTo>
                  <a:lnTo>
                    <a:pt x="12700" y="0"/>
                  </a:lnTo>
                  <a:lnTo>
                    <a:pt x="16071" y="39999"/>
                  </a:lnTo>
                  <a:lnTo>
                    <a:pt x="14796" y="86876"/>
                  </a:lnTo>
                  <a:lnTo>
                    <a:pt x="13321" y="134239"/>
                  </a:lnTo>
                  <a:lnTo>
                    <a:pt x="6142" y="17955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06">
              <a:extLst>
                <a:ext uri="{FF2B5EF4-FFF2-40B4-BE49-F238E27FC236}">
                  <a16:creationId xmlns:a16="http://schemas.microsoft.com/office/drawing/2014/main" xmlns="" id="{FCE3F9C2-5AB8-4DDF-B768-66C925DA306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234842" y="1841500"/>
              <a:ext cx="130659" cy="31751"/>
            </a:xfrm>
            <a:custGeom>
              <a:avLst/>
              <a:gdLst/>
              <a:ahLst/>
              <a:cxnLst/>
              <a:rect l="0" t="0" r="0" b="0"/>
              <a:pathLst>
                <a:path w="1306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45569" y="16639"/>
                  </a:lnTo>
                  <a:lnTo>
                    <a:pt x="91900" y="8409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07">
              <a:extLst>
                <a:ext uri="{FF2B5EF4-FFF2-40B4-BE49-F238E27FC236}">
                  <a16:creationId xmlns:a16="http://schemas.microsoft.com/office/drawing/2014/main" xmlns="" id="{58200E69-E808-4945-B153-4AB61A25C2C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153348" y="1936750"/>
              <a:ext cx="21653" cy="101601"/>
            </a:xfrm>
            <a:custGeom>
              <a:avLst/>
              <a:gdLst/>
              <a:ahLst/>
              <a:cxnLst/>
              <a:rect l="0" t="0" r="0" b="0"/>
              <a:pathLst>
                <a:path w="21653" h="101601">
                  <a:moveTo>
                    <a:pt x="21652" y="0"/>
                  </a:moveTo>
                  <a:lnTo>
                    <a:pt x="21652" y="0"/>
                  </a:lnTo>
                  <a:lnTo>
                    <a:pt x="10821" y="32507"/>
                  </a:lnTo>
                  <a:lnTo>
                    <a:pt x="453" y="74349"/>
                  </a:lnTo>
                  <a:lnTo>
                    <a:pt x="0" y="86196"/>
                  </a:lnTo>
                  <a:lnTo>
                    <a:pt x="260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08">
              <a:extLst>
                <a:ext uri="{FF2B5EF4-FFF2-40B4-BE49-F238E27FC236}">
                  <a16:creationId xmlns:a16="http://schemas.microsoft.com/office/drawing/2014/main" xmlns="" id="{6F6DE4C9-18A8-4680-9E41-63FAF07829B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006769" y="1704854"/>
              <a:ext cx="146461" cy="257773"/>
            </a:xfrm>
            <a:custGeom>
              <a:avLst/>
              <a:gdLst/>
              <a:ahLst/>
              <a:cxnLst/>
              <a:rect l="0" t="0" r="0" b="0"/>
              <a:pathLst>
                <a:path w="146461" h="257773">
                  <a:moveTo>
                    <a:pt x="15831" y="47746"/>
                  </a:moveTo>
                  <a:lnTo>
                    <a:pt x="15831" y="47746"/>
                  </a:lnTo>
                  <a:lnTo>
                    <a:pt x="6993" y="47746"/>
                  </a:lnTo>
                  <a:lnTo>
                    <a:pt x="6729" y="59035"/>
                  </a:lnTo>
                  <a:lnTo>
                    <a:pt x="12428" y="92954"/>
                  </a:lnTo>
                  <a:lnTo>
                    <a:pt x="21173" y="138752"/>
                  </a:lnTo>
                  <a:lnTo>
                    <a:pt x="26351" y="186188"/>
                  </a:lnTo>
                  <a:lnTo>
                    <a:pt x="28100" y="232980"/>
                  </a:lnTo>
                  <a:lnTo>
                    <a:pt x="27538" y="238263"/>
                  </a:lnTo>
                  <a:lnTo>
                    <a:pt x="26458" y="241080"/>
                  </a:lnTo>
                  <a:lnTo>
                    <a:pt x="25032" y="242252"/>
                  </a:lnTo>
                  <a:lnTo>
                    <a:pt x="21567" y="234147"/>
                  </a:lnTo>
                  <a:lnTo>
                    <a:pt x="15649" y="198461"/>
                  </a:lnTo>
                  <a:lnTo>
                    <a:pt x="12222" y="158475"/>
                  </a:lnTo>
                  <a:lnTo>
                    <a:pt x="11308" y="134971"/>
                  </a:lnTo>
                  <a:lnTo>
                    <a:pt x="11705" y="87924"/>
                  </a:lnTo>
                  <a:lnTo>
                    <a:pt x="16584" y="48199"/>
                  </a:lnTo>
                  <a:lnTo>
                    <a:pt x="30636" y="10956"/>
                  </a:lnTo>
                  <a:lnTo>
                    <a:pt x="37695" y="4875"/>
                  </a:lnTo>
                  <a:lnTo>
                    <a:pt x="54947" y="0"/>
                  </a:lnTo>
                  <a:lnTo>
                    <a:pt x="94605" y="11335"/>
                  </a:lnTo>
                  <a:lnTo>
                    <a:pt x="118340" y="32504"/>
                  </a:lnTo>
                  <a:lnTo>
                    <a:pt x="136179" y="62138"/>
                  </a:lnTo>
                  <a:lnTo>
                    <a:pt x="146460" y="98828"/>
                  </a:lnTo>
                  <a:lnTo>
                    <a:pt x="142092" y="136771"/>
                  </a:lnTo>
                  <a:lnTo>
                    <a:pt x="126980" y="173390"/>
                  </a:lnTo>
                  <a:lnTo>
                    <a:pt x="103800" y="206129"/>
                  </a:lnTo>
                  <a:lnTo>
                    <a:pt x="59613" y="238842"/>
                  </a:lnTo>
                  <a:lnTo>
                    <a:pt x="12145" y="257309"/>
                  </a:lnTo>
                  <a:lnTo>
                    <a:pt x="552" y="257772"/>
                  </a:lnTo>
                  <a:lnTo>
                    <a:pt x="0" y="256908"/>
                  </a:lnTo>
                  <a:lnTo>
                    <a:pt x="15831" y="250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09">
              <a:extLst>
                <a:ext uri="{FF2B5EF4-FFF2-40B4-BE49-F238E27FC236}">
                  <a16:creationId xmlns:a16="http://schemas.microsoft.com/office/drawing/2014/main" xmlns="" id="{73C55D9D-D4AA-4DA7-A1E3-AE003F9EDC5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753345" y="1690487"/>
              <a:ext cx="174006" cy="296950"/>
            </a:xfrm>
            <a:custGeom>
              <a:avLst/>
              <a:gdLst/>
              <a:ahLst/>
              <a:cxnLst/>
              <a:rect l="0" t="0" r="0" b="0"/>
              <a:pathLst>
                <a:path w="174006" h="296950">
                  <a:moveTo>
                    <a:pt x="116855" y="30363"/>
                  </a:moveTo>
                  <a:lnTo>
                    <a:pt x="116855" y="30363"/>
                  </a:lnTo>
                  <a:lnTo>
                    <a:pt x="116855" y="16879"/>
                  </a:lnTo>
                  <a:lnTo>
                    <a:pt x="113092" y="6496"/>
                  </a:lnTo>
                  <a:lnTo>
                    <a:pt x="110113" y="1752"/>
                  </a:lnTo>
                  <a:lnTo>
                    <a:pt x="105305" y="0"/>
                  </a:lnTo>
                  <a:lnTo>
                    <a:pt x="92436" y="1816"/>
                  </a:lnTo>
                  <a:lnTo>
                    <a:pt x="65954" y="20885"/>
                  </a:lnTo>
                  <a:lnTo>
                    <a:pt x="39135" y="62362"/>
                  </a:lnTo>
                  <a:lnTo>
                    <a:pt x="23752" y="104322"/>
                  </a:lnTo>
                  <a:lnTo>
                    <a:pt x="10564" y="151428"/>
                  </a:lnTo>
                  <a:lnTo>
                    <a:pt x="0" y="195883"/>
                  </a:lnTo>
                  <a:lnTo>
                    <a:pt x="8" y="231633"/>
                  </a:lnTo>
                  <a:lnTo>
                    <a:pt x="2974" y="247093"/>
                  </a:lnTo>
                  <a:lnTo>
                    <a:pt x="15676" y="268034"/>
                  </a:lnTo>
                  <a:lnTo>
                    <a:pt x="33787" y="282044"/>
                  </a:lnTo>
                  <a:lnTo>
                    <a:pt x="55947" y="292975"/>
                  </a:lnTo>
                  <a:lnTo>
                    <a:pt x="98965" y="296949"/>
                  </a:lnTo>
                  <a:lnTo>
                    <a:pt x="144088" y="293658"/>
                  </a:lnTo>
                  <a:lnTo>
                    <a:pt x="174005" y="290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10">
              <a:extLst>
                <a:ext uri="{FF2B5EF4-FFF2-40B4-BE49-F238E27FC236}">
                  <a16:creationId xmlns:a16="http://schemas.microsoft.com/office/drawing/2014/main" xmlns="" id="{205BADEF-D757-4C73-BF9A-9C8E5A56774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540000" y="1809750"/>
              <a:ext cx="146051" cy="199888"/>
            </a:xfrm>
            <a:custGeom>
              <a:avLst/>
              <a:gdLst/>
              <a:ahLst/>
              <a:cxnLst/>
              <a:rect l="0" t="0" r="0" b="0"/>
              <a:pathLst>
                <a:path w="146051" h="199888">
                  <a:moveTo>
                    <a:pt x="0" y="107950"/>
                  </a:moveTo>
                  <a:lnTo>
                    <a:pt x="0" y="107950"/>
                  </a:lnTo>
                  <a:lnTo>
                    <a:pt x="706" y="97811"/>
                  </a:lnTo>
                  <a:lnTo>
                    <a:pt x="3371" y="90273"/>
                  </a:lnTo>
                  <a:lnTo>
                    <a:pt x="15580" y="78096"/>
                  </a:lnTo>
                  <a:lnTo>
                    <a:pt x="28561" y="73515"/>
                  </a:lnTo>
                  <a:lnTo>
                    <a:pt x="35974" y="72293"/>
                  </a:lnTo>
                  <a:lnTo>
                    <a:pt x="51737" y="76580"/>
                  </a:lnTo>
                  <a:lnTo>
                    <a:pt x="59891" y="80687"/>
                  </a:lnTo>
                  <a:lnTo>
                    <a:pt x="81481" y="103321"/>
                  </a:lnTo>
                  <a:lnTo>
                    <a:pt x="87249" y="124237"/>
                  </a:lnTo>
                  <a:lnTo>
                    <a:pt x="86049" y="147644"/>
                  </a:lnTo>
                  <a:lnTo>
                    <a:pt x="73474" y="181800"/>
                  </a:lnTo>
                  <a:lnTo>
                    <a:pt x="62288" y="196276"/>
                  </a:lnTo>
                  <a:lnTo>
                    <a:pt x="57048" y="199290"/>
                  </a:lnTo>
                  <a:lnTo>
                    <a:pt x="52143" y="199887"/>
                  </a:lnTo>
                  <a:lnTo>
                    <a:pt x="47462" y="198875"/>
                  </a:lnTo>
                  <a:lnTo>
                    <a:pt x="43636" y="194672"/>
                  </a:lnTo>
                  <a:lnTo>
                    <a:pt x="37503" y="180595"/>
                  </a:lnTo>
                  <a:lnTo>
                    <a:pt x="40197" y="139352"/>
                  </a:lnTo>
                  <a:lnTo>
                    <a:pt x="51967" y="104973"/>
                  </a:lnTo>
                  <a:lnTo>
                    <a:pt x="69663" y="70644"/>
                  </a:lnTo>
                  <a:lnTo>
                    <a:pt x="102721" y="3033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11">
              <a:extLst>
                <a:ext uri="{FF2B5EF4-FFF2-40B4-BE49-F238E27FC236}">
                  <a16:creationId xmlns:a16="http://schemas.microsoft.com/office/drawing/2014/main" xmlns="" id="{D0CD9D15-81D4-458C-9C88-1F3C258EBB8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420262" y="1639459"/>
              <a:ext cx="121463" cy="379625"/>
            </a:xfrm>
            <a:custGeom>
              <a:avLst/>
              <a:gdLst/>
              <a:ahLst/>
              <a:cxnLst/>
              <a:rect l="0" t="0" r="0" b="0"/>
              <a:pathLst>
                <a:path w="121463" h="379625">
                  <a:moveTo>
                    <a:pt x="5438" y="119491"/>
                  </a:moveTo>
                  <a:lnTo>
                    <a:pt x="5438" y="119491"/>
                  </a:lnTo>
                  <a:lnTo>
                    <a:pt x="7319" y="160605"/>
                  </a:lnTo>
                  <a:lnTo>
                    <a:pt x="12346" y="204815"/>
                  </a:lnTo>
                  <a:lnTo>
                    <a:pt x="15564" y="237846"/>
                  </a:lnTo>
                  <a:lnTo>
                    <a:pt x="16994" y="273693"/>
                  </a:lnTo>
                  <a:lnTo>
                    <a:pt x="15748" y="308910"/>
                  </a:lnTo>
                  <a:lnTo>
                    <a:pt x="11080" y="352945"/>
                  </a:lnTo>
                  <a:lnTo>
                    <a:pt x="6552" y="379624"/>
                  </a:lnTo>
                  <a:lnTo>
                    <a:pt x="6181" y="378991"/>
                  </a:lnTo>
                  <a:lnTo>
                    <a:pt x="2165" y="333406"/>
                  </a:lnTo>
                  <a:lnTo>
                    <a:pt x="455" y="290529"/>
                  </a:lnTo>
                  <a:lnTo>
                    <a:pt x="0" y="265266"/>
                  </a:lnTo>
                  <a:lnTo>
                    <a:pt x="401" y="235019"/>
                  </a:lnTo>
                  <a:lnTo>
                    <a:pt x="1374" y="201449"/>
                  </a:lnTo>
                  <a:lnTo>
                    <a:pt x="2729" y="165663"/>
                  </a:lnTo>
                  <a:lnTo>
                    <a:pt x="5043" y="134750"/>
                  </a:lnTo>
                  <a:lnTo>
                    <a:pt x="7997" y="107086"/>
                  </a:lnTo>
                  <a:lnTo>
                    <a:pt x="15747" y="61766"/>
                  </a:lnTo>
                  <a:lnTo>
                    <a:pt x="32011" y="21797"/>
                  </a:lnTo>
                  <a:lnTo>
                    <a:pt x="44059" y="6457"/>
                  </a:lnTo>
                  <a:lnTo>
                    <a:pt x="51647" y="2507"/>
                  </a:lnTo>
                  <a:lnTo>
                    <a:pt x="69484" y="0"/>
                  </a:lnTo>
                  <a:lnTo>
                    <a:pt x="89172" y="10645"/>
                  </a:lnTo>
                  <a:lnTo>
                    <a:pt x="99360" y="19410"/>
                  </a:lnTo>
                  <a:lnTo>
                    <a:pt x="114444" y="46083"/>
                  </a:lnTo>
                  <a:lnTo>
                    <a:pt x="120442" y="62086"/>
                  </a:lnTo>
                  <a:lnTo>
                    <a:pt x="121462" y="93037"/>
                  </a:lnTo>
                  <a:lnTo>
                    <a:pt x="114154" y="122550"/>
                  </a:lnTo>
                  <a:lnTo>
                    <a:pt x="101499" y="149778"/>
                  </a:lnTo>
                  <a:lnTo>
                    <a:pt x="71765" y="182166"/>
                  </a:lnTo>
                  <a:lnTo>
                    <a:pt x="50204" y="193207"/>
                  </a:lnTo>
                  <a:lnTo>
                    <a:pt x="30978" y="196704"/>
                  </a:lnTo>
                  <a:lnTo>
                    <a:pt x="5438" y="189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4012">
            <a:extLst>
              <a:ext uri="{FF2B5EF4-FFF2-40B4-BE49-F238E27FC236}">
                <a16:creationId xmlns:a16="http://schemas.microsoft.com/office/drawing/2014/main" xmlns="" id="{E8CF8F31-261A-42A3-9FAD-24BA3429A2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8446" y="1599425"/>
            <a:ext cx="184392" cy="261126"/>
          </a:xfrm>
          <a:custGeom>
            <a:avLst/>
            <a:gdLst/>
            <a:ahLst/>
            <a:cxnLst/>
            <a:rect l="0" t="0" r="0" b="0"/>
            <a:pathLst>
              <a:path w="184392" h="261126">
                <a:moveTo>
                  <a:pt x="18154" y="89675"/>
                </a:moveTo>
                <a:lnTo>
                  <a:pt x="18154" y="89675"/>
                </a:lnTo>
                <a:lnTo>
                  <a:pt x="11412" y="93046"/>
                </a:lnTo>
                <a:lnTo>
                  <a:pt x="8102" y="105990"/>
                </a:lnTo>
                <a:lnTo>
                  <a:pt x="5977" y="152164"/>
                </a:lnTo>
                <a:lnTo>
                  <a:pt x="5609" y="194346"/>
                </a:lnTo>
                <a:lnTo>
                  <a:pt x="1121" y="239180"/>
                </a:lnTo>
                <a:lnTo>
                  <a:pt x="0" y="247844"/>
                </a:lnTo>
                <a:lnTo>
                  <a:pt x="692" y="214391"/>
                </a:lnTo>
                <a:lnTo>
                  <a:pt x="5925" y="175443"/>
                </a:lnTo>
                <a:lnTo>
                  <a:pt x="16717" y="128029"/>
                </a:lnTo>
                <a:lnTo>
                  <a:pt x="23546" y="102545"/>
                </a:lnTo>
                <a:lnTo>
                  <a:pt x="38660" y="59176"/>
                </a:lnTo>
                <a:lnTo>
                  <a:pt x="56195" y="25320"/>
                </a:lnTo>
                <a:lnTo>
                  <a:pt x="78100" y="5569"/>
                </a:lnTo>
                <a:lnTo>
                  <a:pt x="89162" y="1149"/>
                </a:lnTo>
                <a:lnTo>
                  <a:pt x="110862" y="0"/>
                </a:lnTo>
                <a:lnTo>
                  <a:pt x="132265" y="9838"/>
                </a:lnTo>
                <a:lnTo>
                  <a:pt x="142911" y="17400"/>
                </a:lnTo>
                <a:lnTo>
                  <a:pt x="160385" y="42736"/>
                </a:lnTo>
                <a:lnTo>
                  <a:pt x="173795" y="75163"/>
                </a:lnTo>
                <a:lnTo>
                  <a:pt x="182108" y="110742"/>
                </a:lnTo>
                <a:lnTo>
                  <a:pt x="184391" y="143959"/>
                </a:lnTo>
                <a:lnTo>
                  <a:pt x="179828" y="190426"/>
                </a:lnTo>
                <a:lnTo>
                  <a:pt x="173302" y="229829"/>
                </a:lnTo>
                <a:lnTo>
                  <a:pt x="170554" y="2611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856">
            <a:extLst>
              <a:ext uri="{FF2B5EF4-FFF2-40B4-BE49-F238E27FC236}">
                <a16:creationId xmlns:a16="http://schemas.microsoft.com/office/drawing/2014/main" xmlns="" id="{6A6D0FD6-0DE4-48C0-ACDF-22EAAB7AD537}"/>
              </a:ext>
            </a:extLst>
          </p:cNvPr>
          <p:cNvGrpSpPr/>
          <p:nvPr/>
        </p:nvGrpSpPr>
        <p:grpSpPr>
          <a:xfrm>
            <a:off x="5116303" y="1524000"/>
            <a:ext cx="1070048" cy="424615"/>
            <a:chOff x="5116303" y="1524000"/>
            <a:chExt cx="1070048" cy="424615"/>
          </a:xfrm>
        </p:grpSpPr>
        <p:sp>
          <p:nvSpPr>
            <p:cNvPr id="46" name="SMARTInkShape-4013">
              <a:extLst>
                <a:ext uri="{FF2B5EF4-FFF2-40B4-BE49-F238E27FC236}">
                  <a16:creationId xmlns:a16="http://schemas.microsoft.com/office/drawing/2014/main" xmlns="" id="{F94134AF-4650-477C-B8D1-2480D0DCF10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116303" y="1556090"/>
              <a:ext cx="150496" cy="290447"/>
            </a:xfrm>
            <a:custGeom>
              <a:avLst/>
              <a:gdLst/>
              <a:ahLst/>
              <a:cxnLst/>
              <a:rect l="0" t="0" r="0" b="0"/>
              <a:pathLst>
                <a:path w="150496" h="290447">
                  <a:moveTo>
                    <a:pt x="20847" y="88560"/>
                  </a:moveTo>
                  <a:lnTo>
                    <a:pt x="20847" y="88560"/>
                  </a:lnTo>
                  <a:lnTo>
                    <a:pt x="17476" y="95302"/>
                  </a:lnTo>
                  <a:lnTo>
                    <a:pt x="15380" y="112978"/>
                  </a:lnTo>
                  <a:lnTo>
                    <a:pt x="21500" y="152945"/>
                  </a:lnTo>
                  <a:lnTo>
                    <a:pt x="26546" y="185144"/>
                  </a:lnTo>
                  <a:lnTo>
                    <a:pt x="31473" y="231242"/>
                  </a:lnTo>
                  <a:lnTo>
                    <a:pt x="31050" y="264186"/>
                  </a:lnTo>
                  <a:lnTo>
                    <a:pt x="29766" y="271261"/>
                  </a:lnTo>
                  <a:lnTo>
                    <a:pt x="26793" y="273861"/>
                  </a:lnTo>
                  <a:lnTo>
                    <a:pt x="22694" y="273477"/>
                  </a:lnTo>
                  <a:lnTo>
                    <a:pt x="17845" y="271105"/>
                  </a:lnTo>
                  <a:lnTo>
                    <a:pt x="10576" y="255298"/>
                  </a:lnTo>
                  <a:lnTo>
                    <a:pt x="2517" y="209225"/>
                  </a:lnTo>
                  <a:lnTo>
                    <a:pt x="0" y="162650"/>
                  </a:lnTo>
                  <a:lnTo>
                    <a:pt x="1304" y="134425"/>
                  </a:lnTo>
                  <a:lnTo>
                    <a:pt x="3585" y="104320"/>
                  </a:lnTo>
                  <a:lnTo>
                    <a:pt x="7928" y="78606"/>
                  </a:lnTo>
                  <a:lnTo>
                    <a:pt x="20279" y="34982"/>
                  </a:lnTo>
                  <a:lnTo>
                    <a:pt x="28935" y="20386"/>
                  </a:lnTo>
                  <a:lnTo>
                    <a:pt x="49841" y="2286"/>
                  </a:lnTo>
                  <a:lnTo>
                    <a:pt x="62755" y="0"/>
                  </a:lnTo>
                  <a:lnTo>
                    <a:pt x="92154" y="4985"/>
                  </a:lnTo>
                  <a:lnTo>
                    <a:pt x="118391" y="24134"/>
                  </a:lnTo>
                  <a:lnTo>
                    <a:pt x="130326" y="37143"/>
                  </a:lnTo>
                  <a:lnTo>
                    <a:pt x="145469" y="70411"/>
                  </a:lnTo>
                  <a:lnTo>
                    <a:pt x="150495" y="89161"/>
                  </a:lnTo>
                  <a:lnTo>
                    <a:pt x="148554" y="130690"/>
                  </a:lnTo>
                  <a:lnTo>
                    <a:pt x="136872" y="172901"/>
                  </a:lnTo>
                  <a:lnTo>
                    <a:pt x="117569" y="210476"/>
                  </a:lnTo>
                  <a:lnTo>
                    <a:pt x="76160" y="256622"/>
                  </a:lnTo>
                  <a:lnTo>
                    <a:pt x="31513" y="283622"/>
                  </a:lnTo>
                  <a:lnTo>
                    <a:pt x="11241" y="289790"/>
                  </a:lnTo>
                  <a:lnTo>
                    <a:pt x="3860" y="290446"/>
                  </a:lnTo>
                  <a:lnTo>
                    <a:pt x="2466" y="290179"/>
                  </a:lnTo>
                  <a:lnTo>
                    <a:pt x="20847" y="28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14">
              <a:extLst>
                <a:ext uri="{FF2B5EF4-FFF2-40B4-BE49-F238E27FC236}">
                  <a16:creationId xmlns:a16="http://schemas.microsoft.com/office/drawing/2014/main" xmlns="" id="{7A87C4E7-B4B5-46C5-AE00-36C1CF8420B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303345" y="1826912"/>
              <a:ext cx="125906" cy="121703"/>
            </a:xfrm>
            <a:custGeom>
              <a:avLst/>
              <a:gdLst/>
              <a:ahLst/>
              <a:cxnLst/>
              <a:rect l="0" t="0" r="0" b="0"/>
              <a:pathLst>
                <a:path w="125906" h="121703">
                  <a:moveTo>
                    <a:pt x="5255" y="27288"/>
                  </a:moveTo>
                  <a:lnTo>
                    <a:pt x="5255" y="27288"/>
                  </a:lnTo>
                  <a:lnTo>
                    <a:pt x="5255" y="23917"/>
                  </a:lnTo>
                  <a:lnTo>
                    <a:pt x="8626" y="15078"/>
                  </a:lnTo>
                  <a:lnTo>
                    <a:pt x="15925" y="9397"/>
                  </a:lnTo>
                  <a:lnTo>
                    <a:pt x="41229" y="0"/>
                  </a:lnTo>
                  <a:lnTo>
                    <a:pt x="55110" y="1284"/>
                  </a:lnTo>
                  <a:lnTo>
                    <a:pt x="61775" y="3602"/>
                  </a:lnTo>
                  <a:lnTo>
                    <a:pt x="65513" y="7970"/>
                  </a:lnTo>
                  <a:lnTo>
                    <a:pt x="67299" y="13704"/>
                  </a:lnTo>
                  <a:lnTo>
                    <a:pt x="67785" y="20348"/>
                  </a:lnTo>
                  <a:lnTo>
                    <a:pt x="58916" y="37139"/>
                  </a:lnTo>
                  <a:lnTo>
                    <a:pt x="27849" y="76663"/>
                  </a:lnTo>
                  <a:lnTo>
                    <a:pt x="2427" y="103232"/>
                  </a:lnTo>
                  <a:lnTo>
                    <a:pt x="548" y="108257"/>
                  </a:lnTo>
                  <a:lnTo>
                    <a:pt x="0" y="113017"/>
                  </a:lnTo>
                  <a:lnTo>
                    <a:pt x="1046" y="116191"/>
                  </a:lnTo>
                  <a:lnTo>
                    <a:pt x="3155" y="118306"/>
                  </a:lnTo>
                  <a:lnTo>
                    <a:pt x="5972" y="119717"/>
                  </a:lnTo>
                  <a:lnTo>
                    <a:pt x="26791" y="121702"/>
                  </a:lnTo>
                  <a:lnTo>
                    <a:pt x="71206" y="111528"/>
                  </a:lnTo>
                  <a:lnTo>
                    <a:pt x="125905" y="9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15">
              <a:extLst>
                <a:ext uri="{FF2B5EF4-FFF2-40B4-BE49-F238E27FC236}">
                  <a16:creationId xmlns:a16="http://schemas.microsoft.com/office/drawing/2014/main" xmlns="" id="{02835A18-07AA-4208-BB66-9A70DD31782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632450" y="17018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37038" y="22961"/>
                  </a:lnTo>
                  <a:lnTo>
                    <a:pt x="69378" y="16555"/>
                  </a:lnTo>
                  <a:lnTo>
                    <a:pt x="107269" y="11356"/>
                  </a:lnTo>
                  <a:lnTo>
                    <a:pt x="141985" y="669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16">
              <a:extLst>
                <a:ext uri="{FF2B5EF4-FFF2-40B4-BE49-F238E27FC236}">
                  <a16:creationId xmlns:a16="http://schemas.microsoft.com/office/drawing/2014/main" xmlns="" id="{27A7DB1F-6172-47CC-BA87-2B7FF2E9555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678184" y="1752600"/>
              <a:ext cx="201917" cy="65469"/>
            </a:xfrm>
            <a:custGeom>
              <a:avLst/>
              <a:gdLst/>
              <a:ahLst/>
              <a:cxnLst/>
              <a:rect l="0" t="0" r="0" b="0"/>
              <a:pathLst>
                <a:path w="201917" h="65469">
                  <a:moveTo>
                    <a:pt x="36816" y="44450"/>
                  </a:moveTo>
                  <a:lnTo>
                    <a:pt x="36816" y="44450"/>
                  </a:lnTo>
                  <a:lnTo>
                    <a:pt x="641" y="64223"/>
                  </a:lnTo>
                  <a:lnTo>
                    <a:pt x="0" y="65393"/>
                  </a:lnTo>
                  <a:lnTo>
                    <a:pt x="1688" y="65468"/>
                  </a:lnTo>
                  <a:lnTo>
                    <a:pt x="48444" y="48551"/>
                  </a:lnTo>
                  <a:lnTo>
                    <a:pt x="86198" y="37100"/>
                  </a:lnTo>
                  <a:lnTo>
                    <a:pt x="130731" y="23074"/>
                  </a:lnTo>
                  <a:lnTo>
                    <a:pt x="170278" y="10255"/>
                  </a:lnTo>
                  <a:lnTo>
                    <a:pt x="201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17">
              <a:extLst>
                <a:ext uri="{FF2B5EF4-FFF2-40B4-BE49-F238E27FC236}">
                  <a16:creationId xmlns:a16="http://schemas.microsoft.com/office/drawing/2014/main" xmlns="" id="{90F5C523-398D-4249-95C5-3E7F6A84513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089650" y="1524000"/>
              <a:ext cx="96701" cy="406401"/>
            </a:xfrm>
            <a:custGeom>
              <a:avLst/>
              <a:gdLst/>
              <a:ahLst/>
              <a:cxnLst/>
              <a:rect l="0" t="0" r="0" b="0"/>
              <a:pathLst>
                <a:path w="96701" h="406401">
                  <a:moveTo>
                    <a:pt x="69850" y="0"/>
                  </a:moveTo>
                  <a:lnTo>
                    <a:pt x="69850" y="0"/>
                  </a:lnTo>
                  <a:lnTo>
                    <a:pt x="76592" y="3371"/>
                  </a:lnTo>
                  <a:lnTo>
                    <a:pt x="82784" y="49140"/>
                  </a:lnTo>
                  <a:lnTo>
                    <a:pt x="88768" y="90279"/>
                  </a:lnTo>
                  <a:lnTo>
                    <a:pt x="91635" y="113808"/>
                  </a:lnTo>
                  <a:lnTo>
                    <a:pt x="94251" y="138667"/>
                  </a:lnTo>
                  <a:lnTo>
                    <a:pt x="96700" y="164411"/>
                  </a:lnTo>
                  <a:lnTo>
                    <a:pt x="95512" y="190041"/>
                  </a:lnTo>
                  <a:lnTo>
                    <a:pt x="91897" y="215594"/>
                  </a:lnTo>
                  <a:lnTo>
                    <a:pt x="86665" y="241096"/>
                  </a:lnTo>
                  <a:lnTo>
                    <a:pt x="75206" y="288246"/>
                  </a:lnTo>
                  <a:lnTo>
                    <a:pt x="61647" y="329898"/>
                  </a:lnTo>
                  <a:lnTo>
                    <a:pt x="34886" y="374325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18">
              <a:extLst>
                <a:ext uri="{FF2B5EF4-FFF2-40B4-BE49-F238E27FC236}">
                  <a16:creationId xmlns:a16="http://schemas.microsoft.com/office/drawing/2014/main" xmlns="" id="{4F5C6BC1-E719-407D-9DA6-048F1D200C2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021929" y="1714500"/>
              <a:ext cx="35972" cy="146051"/>
            </a:xfrm>
            <a:custGeom>
              <a:avLst/>
              <a:gdLst/>
              <a:ahLst/>
              <a:cxnLst/>
              <a:rect l="0" t="0" r="0" b="0"/>
              <a:pathLst>
                <a:path w="35972" h="146051">
                  <a:moveTo>
                    <a:pt x="35971" y="0"/>
                  </a:moveTo>
                  <a:lnTo>
                    <a:pt x="35971" y="0"/>
                  </a:lnTo>
                  <a:lnTo>
                    <a:pt x="23106" y="31375"/>
                  </a:lnTo>
                  <a:lnTo>
                    <a:pt x="14771" y="68914"/>
                  </a:lnTo>
                  <a:lnTo>
                    <a:pt x="2673" y="108889"/>
                  </a:lnTo>
                  <a:lnTo>
                    <a:pt x="0" y="130335"/>
                  </a:lnTo>
                  <a:lnTo>
                    <a:pt x="422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19">
              <a:extLst>
                <a:ext uri="{FF2B5EF4-FFF2-40B4-BE49-F238E27FC236}">
                  <a16:creationId xmlns:a16="http://schemas.microsoft.com/office/drawing/2014/main" xmlns="" id="{7D859F27-3D96-4C13-ACE3-2020EB8E8C6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930783" y="1558398"/>
              <a:ext cx="127118" cy="235933"/>
            </a:xfrm>
            <a:custGeom>
              <a:avLst/>
              <a:gdLst/>
              <a:ahLst/>
              <a:cxnLst/>
              <a:rect l="0" t="0" r="0" b="0"/>
              <a:pathLst>
                <a:path w="127118" h="235933">
                  <a:moveTo>
                    <a:pt x="69967" y="16402"/>
                  </a:moveTo>
                  <a:lnTo>
                    <a:pt x="69967" y="16402"/>
                  </a:lnTo>
                  <a:lnTo>
                    <a:pt x="79401" y="3310"/>
                  </a:lnTo>
                  <a:lnTo>
                    <a:pt x="84272" y="0"/>
                  </a:lnTo>
                  <a:lnTo>
                    <a:pt x="85854" y="1234"/>
                  </a:lnTo>
                  <a:lnTo>
                    <a:pt x="87611" y="8249"/>
                  </a:lnTo>
                  <a:lnTo>
                    <a:pt x="73531" y="54643"/>
                  </a:lnTo>
                  <a:lnTo>
                    <a:pt x="55030" y="98210"/>
                  </a:lnTo>
                  <a:lnTo>
                    <a:pt x="37458" y="130137"/>
                  </a:lnTo>
                  <a:lnTo>
                    <a:pt x="14473" y="176474"/>
                  </a:lnTo>
                  <a:lnTo>
                    <a:pt x="1000" y="211370"/>
                  </a:lnTo>
                  <a:lnTo>
                    <a:pt x="0" y="219053"/>
                  </a:lnTo>
                  <a:lnTo>
                    <a:pt x="745" y="224880"/>
                  </a:lnTo>
                  <a:lnTo>
                    <a:pt x="2652" y="229471"/>
                  </a:lnTo>
                  <a:lnTo>
                    <a:pt x="6745" y="232531"/>
                  </a:lnTo>
                  <a:lnTo>
                    <a:pt x="18821" y="235932"/>
                  </a:lnTo>
                  <a:lnTo>
                    <a:pt x="48227" y="231104"/>
                  </a:lnTo>
                  <a:lnTo>
                    <a:pt x="90315" y="212467"/>
                  </a:lnTo>
                  <a:lnTo>
                    <a:pt x="127117" y="19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57">
            <a:extLst>
              <a:ext uri="{FF2B5EF4-FFF2-40B4-BE49-F238E27FC236}">
                <a16:creationId xmlns:a16="http://schemas.microsoft.com/office/drawing/2014/main" xmlns="" id="{79D9B3AE-8392-4E15-AD3C-73512F7EDCDB}"/>
              </a:ext>
            </a:extLst>
          </p:cNvPr>
          <p:cNvGrpSpPr/>
          <p:nvPr/>
        </p:nvGrpSpPr>
        <p:grpSpPr>
          <a:xfrm>
            <a:off x="6611232" y="1247692"/>
            <a:ext cx="354719" cy="623532"/>
            <a:chOff x="6611232" y="1247692"/>
            <a:chExt cx="354719" cy="623532"/>
          </a:xfrm>
        </p:grpSpPr>
        <p:sp>
          <p:nvSpPr>
            <p:cNvPr id="54" name="SMARTInkShape-4020">
              <a:extLst>
                <a:ext uri="{FF2B5EF4-FFF2-40B4-BE49-F238E27FC236}">
                  <a16:creationId xmlns:a16="http://schemas.microsoft.com/office/drawing/2014/main" xmlns="" id="{5D72F862-94EB-4821-A90C-6674E10F7FC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783467" y="1587500"/>
              <a:ext cx="49134" cy="22121"/>
            </a:xfrm>
            <a:custGeom>
              <a:avLst/>
              <a:gdLst/>
              <a:ahLst/>
              <a:cxnLst/>
              <a:rect l="0" t="0" r="0" b="0"/>
              <a:pathLst>
                <a:path w="49134" h="22121">
                  <a:moveTo>
                    <a:pt x="23733" y="12700"/>
                  </a:moveTo>
                  <a:lnTo>
                    <a:pt x="23733" y="12700"/>
                  </a:lnTo>
                  <a:lnTo>
                    <a:pt x="6773" y="19607"/>
                  </a:lnTo>
                  <a:lnTo>
                    <a:pt x="3959" y="21538"/>
                  </a:lnTo>
                  <a:lnTo>
                    <a:pt x="2084" y="22120"/>
                  </a:lnTo>
                  <a:lnTo>
                    <a:pt x="833" y="21802"/>
                  </a:lnTo>
                  <a:lnTo>
                    <a:pt x="0" y="20885"/>
                  </a:lnTo>
                  <a:lnTo>
                    <a:pt x="4719" y="16103"/>
                  </a:lnTo>
                  <a:lnTo>
                    <a:pt x="8939" y="12852"/>
                  </a:lnTo>
                  <a:lnTo>
                    <a:pt x="4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21">
              <a:extLst>
                <a:ext uri="{FF2B5EF4-FFF2-40B4-BE49-F238E27FC236}">
                  <a16:creationId xmlns:a16="http://schemas.microsoft.com/office/drawing/2014/main" xmlns="" id="{32BBC578-3CFC-4653-B65E-3A4208962B9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718300" y="1247692"/>
              <a:ext cx="156547" cy="206459"/>
            </a:xfrm>
            <a:custGeom>
              <a:avLst/>
              <a:gdLst/>
              <a:ahLst/>
              <a:cxnLst/>
              <a:rect l="0" t="0" r="0" b="0"/>
              <a:pathLst>
                <a:path w="156547" h="206459">
                  <a:moveTo>
                    <a:pt x="0" y="41358"/>
                  </a:moveTo>
                  <a:lnTo>
                    <a:pt x="0" y="41358"/>
                  </a:lnTo>
                  <a:lnTo>
                    <a:pt x="17676" y="18214"/>
                  </a:lnTo>
                  <a:lnTo>
                    <a:pt x="33224" y="5416"/>
                  </a:lnTo>
                  <a:lnTo>
                    <a:pt x="48868" y="689"/>
                  </a:lnTo>
                  <a:lnTo>
                    <a:pt x="68286" y="0"/>
                  </a:lnTo>
                  <a:lnTo>
                    <a:pt x="91028" y="4397"/>
                  </a:lnTo>
                  <a:lnTo>
                    <a:pt x="111482" y="16699"/>
                  </a:lnTo>
                  <a:lnTo>
                    <a:pt x="138865" y="47222"/>
                  </a:lnTo>
                  <a:lnTo>
                    <a:pt x="147610" y="60084"/>
                  </a:lnTo>
                  <a:lnTo>
                    <a:pt x="155446" y="87545"/>
                  </a:lnTo>
                  <a:lnTo>
                    <a:pt x="156546" y="101783"/>
                  </a:lnTo>
                  <a:lnTo>
                    <a:pt x="150244" y="127010"/>
                  </a:lnTo>
                  <a:lnTo>
                    <a:pt x="144612" y="138676"/>
                  </a:lnTo>
                  <a:lnTo>
                    <a:pt x="123303" y="159164"/>
                  </a:lnTo>
                  <a:lnTo>
                    <a:pt x="85217" y="182802"/>
                  </a:lnTo>
                  <a:lnTo>
                    <a:pt x="47347" y="199095"/>
                  </a:lnTo>
                  <a:lnTo>
                    <a:pt x="48498" y="200138"/>
                  </a:lnTo>
                  <a:lnTo>
                    <a:pt x="63500" y="206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22">
              <a:extLst>
                <a:ext uri="{FF2B5EF4-FFF2-40B4-BE49-F238E27FC236}">
                  <a16:creationId xmlns:a16="http://schemas.microsoft.com/office/drawing/2014/main" xmlns="" id="{514F5A5D-E7D8-4DFB-BE9E-9E189331748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657447" y="1803400"/>
              <a:ext cx="308504" cy="67824"/>
            </a:xfrm>
            <a:custGeom>
              <a:avLst/>
              <a:gdLst/>
              <a:ahLst/>
              <a:cxnLst/>
              <a:rect l="0" t="0" r="0" b="0"/>
              <a:pathLst>
                <a:path w="308504" h="67824">
                  <a:moveTo>
                    <a:pt x="16403" y="50800"/>
                  </a:moveTo>
                  <a:lnTo>
                    <a:pt x="16403" y="50800"/>
                  </a:lnTo>
                  <a:lnTo>
                    <a:pt x="6290" y="54171"/>
                  </a:lnTo>
                  <a:lnTo>
                    <a:pt x="3311" y="56575"/>
                  </a:lnTo>
                  <a:lnTo>
                    <a:pt x="0" y="63009"/>
                  </a:lnTo>
                  <a:lnTo>
                    <a:pt x="1235" y="65289"/>
                  </a:lnTo>
                  <a:lnTo>
                    <a:pt x="4174" y="66810"/>
                  </a:lnTo>
                  <a:lnTo>
                    <a:pt x="8251" y="67823"/>
                  </a:lnTo>
                  <a:lnTo>
                    <a:pt x="44325" y="62507"/>
                  </a:lnTo>
                  <a:lnTo>
                    <a:pt x="86904" y="52005"/>
                  </a:lnTo>
                  <a:lnTo>
                    <a:pt x="112086" y="45253"/>
                  </a:lnTo>
                  <a:lnTo>
                    <a:pt x="138753" y="38635"/>
                  </a:lnTo>
                  <a:lnTo>
                    <a:pt x="166409" y="32107"/>
                  </a:lnTo>
                  <a:lnTo>
                    <a:pt x="194723" y="25638"/>
                  </a:lnTo>
                  <a:lnTo>
                    <a:pt x="219949" y="19914"/>
                  </a:lnTo>
                  <a:lnTo>
                    <a:pt x="264913" y="9792"/>
                  </a:lnTo>
                  <a:lnTo>
                    <a:pt x="3085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23">
              <a:extLst>
                <a:ext uri="{FF2B5EF4-FFF2-40B4-BE49-F238E27FC236}">
                  <a16:creationId xmlns:a16="http://schemas.microsoft.com/office/drawing/2014/main" xmlns="" id="{FFF8D001-67D9-4041-99B6-3AFD7D60106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611232" y="1724908"/>
              <a:ext cx="329319" cy="27693"/>
            </a:xfrm>
            <a:custGeom>
              <a:avLst/>
              <a:gdLst/>
              <a:ahLst/>
              <a:cxnLst/>
              <a:rect l="0" t="0" r="0" b="0"/>
              <a:pathLst>
                <a:path w="329319" h="27693">
                  <a:moveTo>
                    <a:pt x="5468" y="27692"/>
                  </a:moveTo>
                  <a:lnTo>
                    <a:pt x="5468" y="27692"/>
                  </a:lnTo>
                  <a:lnTo>
                    <a:pt x="0" y="27692"/>
                  </a:lnTo>
                  <a:lnTo>
                    <a:pt x="2750" y="24321"/>
                  </a:lnTo>
                  <a:lnTo>
                    <a:pt x="45292" y="19853"/>
                  </a:lnTo>
                  <a:lnTo>
                    <a:pt x="78201" y="15741"/>
                  </a:lnTo>
                  <a:lnTo>
                    <a:pt x="123401" y="9210"/>
                  </a:lnTo>
                  <a:lnTo>
                    <a:pt x="149706" y="6199"/>
                  </a:lnTo>
                  <a:lnTo>
                    <a:pt x="177826" y="3485"/>
                  </a:lnTo>
                  <a:lnTo>
                    <a:pt x="207157" y="971"/>
                  </a:lnTo>
                  <a:lnTo>
                    <a:pt x="233061" y="0"/>
                  </a:lnTo>
                  <a:lnTo>
                    <a:pt x="278775" y="803"/>
                  </a:lnTo>
                  <a:lnTo>
                    <a:pt x="329318" y="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858">
            <a:extLst>
              <a:ext uri="{FF2B5EF4-FFF2-40B4-BE49-F238E27FC236}">
                <a16:creationId xmlns:a16="http://schemas.microsoft.com/office/drawing/2014/main" xmlns="" id="{CFEE2147-4E89-461B-B57C-AFE0AE2A2A71}"/>
              </a:ext>
            </a:extLst>
          </p:cNvPr>
          <p:cNvGrpSpPr/>
          <p:nvPr/>
        </p:nvGrpSpPr>
        <p:grpSpPr>
          <a:xfrm>
            <a:off x="7360188" y="1548793"/>
            <a:ext cx="2450563" cy="451458"/>
            <a:chOff x="7360188" y="1548793"/>
            <a:chExt cx="2450563" cy="451458"/>
          </a:xfrm>
        </p:grpSpPr>
        <p:sp>
          <p:nvSpPr>
            <p:cNvPr id="59" name="SMARTInkShape-4024">
              <a:extLst>
                <a:ext uri="{FF2B5EF4-FFF2-40B4-BE49-F238E27FC236}">
                  <a16:creationId xmlns:a16="http://schemas.microsoft.com/office/drawing/2014/main" xmlns="" id="{E3462E24-7562-40E3-A392-AB802594E86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266209" y="1622756"/>
              <a:ext cx="138142" cy="314415"/>
            </a:xfrm>
            <a:custGeom>
              <a:avLst/>
              <a:gdLst/>
              <a:ahLst/>
              <a:cxnLst/>
              <a:rect l="0" t="0" r="0" b="0"/>
              <a:pathLst>
                <a:path w="138142" h="314415">
                  <a:moveTo>
                    <a:pt x="138141" y="21894"/>
                  </a:moveTo>
                  <a:lnTo>
                    <a:pt x="138141" y="21894"/>
                  </a:lnTo>
                  <a:lnTo>
                    <a:pt x="131399" y="18523"/>
                  </a:lnTo>
                  <a:lnTo>
                    <a:pt x="129413" y="16824"/>
                  </a:lnTo>
                  <a:lnTo>
                    <a:pt x="127206" y="13056"/>
                  </a:lnTo>
                  <a:lnTo>
                    <a:pt x="125790" y="4887"/>
                  </a:lnTo>
                  <a:lnTo>
                    <a:pt x="125596" y="695"/>
                  </a:lnTo>
                  <a:lnTo>
                    <a:pt x="122721" y="0"/>
                  </a:lnTo>
                  <a:lnTo>
                    <a:pt x="90101" y="5701"/>
                  </a:lnTo>
                  <a:lnTo>
                    <a:pt x="75867" y="15167"/>
                  </a:lnTo>
                  <a:lnTo>
                    <a:pt x="49483" y="44241"/>
                  </a:lnTo>
                  <a:lnTo>
                    <a:pt x="33633" y="72181"/>
                  </a:lnTo>
                  <a:lnTo>
                    <a:pt x="20001" y="116886"/>
                  </a:lnTo>
                  <a:lnTo>
                    <a:pt x="3702" y="159748"/>
                  </a:lnTo>
                  <a:lnTo>
                    <a:pt x="0" y="169984"/>
                  </a:lnTo>
                  <a:lnTo>
                    <a:pt x="186" y="170010"/>
                  </a:lnTo>
                  <a:lnTo>
                    <a:pt x="2274" y="166275"/>
                  </a:lnTo>
                  <a:lnTo>
                    <a:pt x="14158" y="156239"/>
                  </a:lnTo>
                  <a:lnTo>
                    <a:pt x="37827" y="144328"/>
                  </a:lnTo>
                  <a:lnTo>
                    <a:pt x="67183" y="138604"/>
                  </a:lnTo>
                  <a:lnTo>
                    <a:pt x="104966" y="147021"/>
                  </a:lnTo>
                  <a:lnTo>
                    <a:pt x="121751" y="159115"/>
                  </a:lnTo>
                  <a:lnTo>
                    <a:pt x="127213" y="166292"/>
                  </a:lnTo>
                  <a:lnTo>
                    <a:pt x="133285" y="185554"/>
                  </a:lnTo>
                  <a:lnTo>
                    <a:pt x="134819" y="218317"/>
                  </a:lnTo>
                  <a:lnTo>
                    <a:pt x="131021" y="240427"/>
                  </a:lnTo>
                  <a:lnTo>
                    <a:pt x="122276" y="264364"/>
                  </a:lnTo>
                  <a:lnTo>
                    <a:pt x="98712" y="294899"/>
                  </a:lnTo>
                  <a:lnTo>
                    <a:pt x="77578" y="307388"/>
                  </a:lnTo>
                  <a:lnTo>
                    <a:pt x="55485" y="313880"/>
                  </a:lnTo>
                  <a:lnTo>
                    <a:pt x="36259" y="314414"/>
                  </a:lnTo>
                  <a:lnTo>
                    <a:pt x="23952" y="310418"/>
                  </a:lnTo>
                  <a:lnTo>
                    <a:pt x="19681" y="307376"/>
                  </a:lnTo>
                  <a:lnTo>
                    <a:pt x="17541" y="303232"/>
                  </a:lnTo>
                  <a:lnTo>
                    <a:pt x="17042" y="292983"/>
                  </a:lnTo>
                  <a:lnTo>
                    <a:pt x="49241" y="250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25">
              <a:extLst>
                <a:ext uri="{FF2B5EF4-FFF2-40B4-BE49-F238E27FC236}">
                  <a16:creationId xmlns:a16="http://schemas.microsoft.com/office/drawing/2014/main" xmlns="" id="{C6394969-C8E3-4AFD-B54C-ECAB16F3818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48033" y="1860550"/>
              <a:ext cx="113418" cy="22709"/>
            </a:xfrm>
            <a:custGeom>
              <a:avLst/>
              <a:gdLst/>
              <a:ahLst/>
              <a:cxnLst/>
              <a:rect l="0" t="0" r="0" b="0"/>
              <a:pathLst>
                <a:path w="113418" h="22709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9756"/>
                  </a:lnTo>
                  <a:lnTo>
                    <a:pt x="441" y="20931"/>
                  </a:lnTo>
                  <a:lnTo>
                    <a:pt x="0" y="22421"/>
                  </a:lnTo>
                  <a:lnTo>
                    <a:pt x="1821" y="22708"/>
                  </a:lnTo>
                  <a:lnTo>
                    <a:pt x="48987" y="13689"/>
                  </a:lnTo>
                  <a:lnTo>
                    <a:pt x="91504" y="4683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026">
              <a:extLst>
                <a:ext uri="{FF2B5EF4-FFF2-40B4-BE49-F238E27FC236}">
                  <a16:creationId xmlns:a16="http://schemas.microsoft.com/office/drawing/2014/main" xmlns="" id="{B161C439-97CE-40DC-9B90-C99F5799A52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890000" y="18097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17325" y="1986"/>
                  </a:lnTo>
                  <a:lnTo>
                    <a:pt x="61199" y="39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27">
              <a:extLst>
                <a:ext uri="{FF2B5EF4-FFF2-40B4-BE49-F238E27FC236}">
                  <a16:creationId xmlns:a16="http://schemas.microsoft.com/office/drawing/2014/main" xmlns="" id="{3454C712-095C-4552-B8BF-0CC219D637E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718549" y="1877373"/>
              <a:ext cx="101602" cy="109551"/>
            </a:xfrm>
            <a:custGeom>
              <a:avLst/>
              <a:gdLst/>
              <a:ahLst/>
              <a:cxnLst/>
              <a:rect l="0" t="0" r="0" b="0"/>
              <a:pathLst>
                <a:path w="101602" h="109551">
                  <a:moveTo>
                    <a:pt x="1" y="14927"/>
                  </a:moveTo>
                  <a:lnTo>
                    <a:pt x="1" y="14927"/>
                  </a:lnTo>
                  <a:lnTo>
                    <a:pt x="0" y="11556"/>
                  </a:lnTo>
                  <a:lnTo>
                    <a:pt x="7527" y="8019"/>
                  </a:lnTo>
                  <a:lnTo>
                    <a:pt x="31983" y="0"/>
                  </a:lnTo>
                  <a:lnTo>
                    <a:pt x="37549" y="37"/>
                  </a:lnTo>
                  <a:lnTo>
                    <a:pt x="47498" y="3841"/>
                  </a:lnTo>
                  <a:lnTo>
                    <a:pt x="50716" y="7536"/>
                  </a:lnTo>
                  <a:lnTo>
                    <a:pt x="54291" y="17286"/>
                  </a:lnTo>
                  <a:lnTo>
                    <a:pt x="49562" y="41418"/>
                  </a:lnTo>
                  <a:lnTo>
                    <a:pt x="30252" y="75402"/>
                  </a:lnTo>
                  <a:lnTo>
                    <a:pt x="7408" y="108061"/>
                  </a:lnTo>
                  <a:lnTo>
                    <a:pt x="9172" y="108766"/>
                  </a:lnTo>
                  <a:lnTo>
                    <a:pt x="16777" y="109550"/>
                  </a:lnTo>
                  <a:lnTo>
                    <a:pt x="62565" y="96279"/>
                  </a:lnTo>
                  <a:lnTo>
                    <a:pt x="101601" y="8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028">
              <a:extLst>
                <a:ext uri="{FF2B5EF4-FFF2-40B4-BE49-F238E27FC236}">
                  <a16:creationId xmlns:a16="http://schemas.microsoft.com/office/drawing/2014/main" xmlns="" id="{B7C091A4-6956-4570-BE63-94087666D7F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512300" y="1598307"/>
              <a:ext cx="197803" cy="401944"/>
            </a:xfrm>
            <a:custGeom>
              <a:avLst/>
              <a:gdLst/>
              <a:ahLst/>
              <a:cxnLst/>
              <a:rect l="0" t="0" r="0" b="0"/>
              <a:pathLst>
                <a:path w="197803" h="401944">
                  <a:moveTo>
                    <a:pt x="88900" y="20943"/>
                  </a:moveTo>
                  <a:lnTo>
                    <a:pt x="88900" y="20943"/>
                  </a:lnTo>
                  <a:lnTo>
                    <a:pt x="82158" y="10830"/>
                  </a:lnTo>
                  <a:lnTo>
                    <a:pt x="80877" y="7145"/>
                  </a:lnTo>
                  <a:lnTo>
                    <a:pt x="80730" y="3983"/>
                  </a:lnTo>
                  <a:lnTo>
                    <a:pt x="81336" y="1170"/>
                  </a:lnTo>
                  <a:lnTo>
                    <a:pt x="84563" y="0"/>
                  </a:lnTo>
                  <a:lnTo>
                    <a:pt x="95674" y="581"/>
                  </a:lnTo>
                  <a:lnTo>
                    <a:pt x="124539" y="18359"/>
                  </a:lnTo>
                  <a:lnTo>
                    <a:pt x="156531" y="56082"/>
                  </a:lnTo>
                  <a:lnTo>
                    <a:pt x="175874" y="92535"/>
                  </a:lnTo>
                  <a:lnTo>
                    <a:pt x="191054" y="135311"/>
                  </a:lnTo>
                  <a:lnTo>
                    <a:pt x="197802" y="182545"/>
                  </a:lnTo>
                  <a:lnTo>
                    <a:pt x="191394" y="229879"/>
                  </a:lnTo>
                  <a:lnTo>
                    <a:pt x="184745" y="253367"/>
                  </a:lnTo>
                  <a:lnTo>
                    <a:pt x="156662" y="296398"/>
                  </a:lnTo>
                  <a:lnTo>
                    <a:pt x="119721" y="333868"/>
                  </a:lnTo>
                  <a:lnTo>
                    <a:pt x="82137" y="362280"/>
                  </a:lnTo>
                  <a:lnTo>
                    <a:pt x="48029" y="381022"/>
                  </a:lnTo>
                  <a:lnTo>
                    <a:pt x="0" y="40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029">
              <a:extLst>
                <a:ext uri="{FF2B5EF4-FFF2-40B4-BE49-F238E27FC236}">
                  <a16:creationId xmlns:a16="http://schemas.microsoft.com/office/drawing/2014/main" xmlns="" id="{1277C588-9DC8-4A2A-92D8-830E0ECAFF6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804400" y="1885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4469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030">
              <a:extLst>
                <a:ext uri="{FF2B5EF4-FFF2-40B4-BE49-F238E27FC236}">
                  <a16:creationId xmlns:a16="http://schemas.microsoft.com/office/drawing/2014/main" xmlns="" id="{4664EF73-9983-48CA-AC8D-00CC78948A0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549411" y="1642020"/>
              <a:ext cx="160405" cy="301081"/>
            </a:xfrm>
            <a:custGeom>
              <a:avLst/>
              <a:gdLst/>
              <a:ahLst/>
              <a:cxnLst/>
              <a:rect l="0" t="0" r="0" b="0"/>
              <a:pathLst>
                <a:path w="160405" h="301081">
                  <a:moveTo>
                    <a:pt x="29439" y="78830"/>
                  </a:moveTo>
                  <a:lnTo>
                    <a:pt x="29439" y="78830"/>
                  </a:lnTo>
                  <a:lnTo>
                    <a:pt x="28733" y="117817"/>
                  </a:lnTo>
                  <a:lnTo>
                    <a:pt x="25075" y="161251"/>
                  </a:lnTo>
                  <a:lnTo>
                    <a:pt x="23971" y="195895"/>
                  </a:lnTo>
                  <a:lnTo>
                    <a:pt x="16608" y="240986"/>
                  </a:lnTo>
                  <a:lnTo>
                    <a:pt x="5490" y="271045"/>
                  </a:lnTo>
                  <a:lnTo>
                    <a:pt x="2889" y="274707"/>
                  </a:lnTo>
                  <a:lnTo>
                    <a:pt x="1155" y="275031"/>
                  </a:lnTo>
                  <a:lnTo>
                    <a:pt x="0" y="273131"/>
                  </a:lnTo>
                  <a:lnTo>
                    <a:pt x="4626" y="236841"/>
                  </a:lnTo>
                  <a:lnTo>
                    <a:pt x="13471" y="203150"/>
                  </a:lnTo>
                  <a:lnTo>
                    <a:pt x="19499" y="180760"/>
                  </a:lnTo>
                  <a:lnTo>
                    <a:pt x="26340" y="155250"/>
                  </a:lnTo>
                  <a:lnTo>
                    <a:pt x="33723" y="127660"/>
                  </a:lnTo>
                  <a:lnTo>
                    <a:pt x="42172" y="102211"/>
                  </a:lnTo>
                  <a:lnTo>
                    <a:pt x="60968" y="55120"/>
                  </a:lnTo>
                  <a:lnTo>
                    <a:pt x="82963" y="23842"/>
                  </a:lnTo>
                  <a:lnTo>
                    <a:pt x="106144" y="5708"/>
                  </a:lnTo>
                  <a:lnTo>
                    <a:pt x="128206" y="0"/>
                  </a:lnTo>
                  <a:lnTo>
                    <a:pt x="137617" y="2993"/>
                  </a:lnTo>
                  <a:lnTo>
                    <a:pt x="153718" y="17608"/>
                  </a:lnTo>
                  <a:lnTo>
                    <a:pt x="160404" y="45740"/>
                  </a:lnTo>
                  <a:lnTo>
                    <a:pt x="158906" y="82468"/>
                  </a:lnTo>
                  <a:lnTo>
                    <a:pt x="148833" y="124662"/>
                  </a:lnTo>
                  <a:lnTo>
                    <a:pt x="131187" y="165522"/>
                  </a:lnTo>
                  <a:lnTo>
                    <a:pt x="107116" y="204143"/>
                  </a:lnTo>
                  <a:lnTo>
                    <a:pt x="75251" y="240123"/>
                  </a:lnTo>
                  <a:lnTo>
                    <a:pt x="31723" y="275258"/>
                  </a:lnTo>
                  <a:lnTo>
                    <a:pt x="12242" y="292332"/>
                  </a:lnTo>
                  <a:lnTo>
                    <a:pt x="11624" y="295248"/>
                  </a:lnTo>
                  <a:lnTo>
                    <a:pt x="13329" y="297192"/>
                  </a:lnTo>
                  <a:lnTo>
                    <a:pt x="23089" y="301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031">
              <a:extLst>
                <a:ext uri="{FF2B5EF4-FFF2-40B4-BE49-F238E27FC236}">
                  <a16:creationId xmlns:a16="http://schemas.microsoft.com/office/drawing/2014/main" xmlns="" id="{2F472646-727D-4F60-91C6-017083445F7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382983" y="1758950"/>
              <a:ext cx="18068" cy="152401"/>
            </a:xfrm>
            <a:custGeom>
              <a:avLst/>
              <a:gdLst/>
              <a:ahLst/>
              <a:cxnLst/>
              <a:rect l="0" t="0" r="0" b="0"/>
              <a:pathLst>
                <a:path w="18068" h="152401">
                  <a:moveTo>
                    <a:pt x="18067" y="0"/>
                  </a:moveTo>
                  <a:lnTo>
                    <a:pt x="18067" y="0"/>
                  </a:lnTo>
                  <a:lnTo>
                    <a:pt x="3761" y="14306"/>
                  </a:lnTo>
                  <a:lnTo>
                    <a:pt x="1126" y="24467"/>
                  </a:lnTo>
                  <a:lnTo>
                    <a:pt x="0" y="68577"/>
                  </a:lnTo>
                  <a:lnTo>
                    <a:pt x="4169" y="106554"/>
                  </a:lnTo>
                  <a:lnTo>
                    <a:pt x="117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032">
              <a:extLst>
                <a:ext uri="{FF2B5EF4-FFF2-40B4-BE49-F238E27FC236}">
                  <a16:creationId xmlns:a16="http://schemas.microsoft.com/office/drawing/2014/main" xmlns="" id="{B6612D52-82F6-4EAC-92F2-937096F5DA2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327758" y="1631950"/>
              <a:ext cx="197243" cy="6351"/>
            </a:xfrm>
            <a:custGeom>
              <a:avLst/>
              <a:gdLst/>
              <a:ahLst/>
              <a:cxnLst/>
              <a:rect l="0" t="0" r="0" b="0"/>
              <a:pathLst>
                <a:path w="197243" h="6351">
                  <a:moveTo>
                    <a:pt x="6742" y="6350"/>
                  </a:moveTo>
                  <a:lnTo>
                    <a:pt x="6742" y="6350"/>
                  </a:lnTo>
                  <a:lnTo>
                    <a:pt x="0" y="2979"/>
                  </a:lnTo>
                  <a:lnTo>
                    <a:pt x="131" y="1986"/>
                  </a:lnTo>
                  <a:lnTo>
                    <a:pt x="5920" y="883"/>
                  </a:lnTo>
                  <a:lnTo>
                    <a:pt x="41306" y="261"/>
                  </a:lnTo>
                  <a:lnTo>
                    <a:pt x="78078" y="116"/>
                  </a:lnTo>
                  <a:lnTo>
                    <a:pt x="118880" y="52"/>
                  </a:lnTo>
                  <a:lnTo>
                    <a:pt x="158182" y="23"/>
                  </a:lnTo>
                  <a:lnTo>
                    <a:pt x="197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033">
              <a:extLst>
                <a:ext uri="{FF2B5EF4-FFF2-40B4-BE49-F238E27FC236}">
                  <a16:creationId xmlns:a16="http://schemas.microsoft.com/office/drawing/2014/main" xmlns="" id="{09F6511C-00B8-47DF-9376-7ED22868AFE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308779" y="1816100"/>
              <a:ext cx="124022" cy="12701"/>
            </a:xfrm>
            <a:custGeom>
              <a:avLst/>
              <a:gdLst/>
              <a:ahLst/>
              <a:cxnLst/>
              <a:rect l="0" t="0" r="0" b="0"/>
              <a:pathLst>
                <a:path w="1240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8336"/>
                  </a:lnTo>
                  <a:lnTo>
                    <a:pt x="25072" y="3240"/>
                  </a:lnTo>
                  <a:lnTo>
                    <a:pt x="60209" y="960"/>
                  </a:lnTo>
                  <a:lnTo>
                    <a:pt x="107026" y="19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034">
              <a:extLst>
                <a:ext uri="{FF2B5EF4-FFF2-40B4-BE49-F238E27FC236}">
                  <a16:creationId xmlns:a16="http://schemas.microsoft.com/office/drawing/2014/main" xmlns="" id="{AA597B1D-73AD-465A-80A0-7B74DC6C13D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195716" y="1860550"/>
              <a:ext cx="27535" cy="114301"/>
            </a:xfrm>
            <a:custGeom>
              <a:avLst/>
              <a:gdLst/>
              <a:ahLst/>
              <a:cxnLst/>
              <a:rect l="0" t="0" r="0" b="0"/>
              <a:pathLst>
                <a:path w="27535" h="114301">
                  <a:moveTo>
                    <a:pt x="27534" y="0"/>
                  </a:moveTo>
                  <a:lnTo>
                    <a:pt x="27534" y="0"/>
                  </a:lnTo>
                  <a:lnTo>
                    <a:pt x="6577" y="38268"/>
                  </a:lnTo>
                  <a:lnTo>
                    <a:pt x="0" y="66215"/>
                  </a:lnTo>
                  <a:lnTo>
                    <a:pt x="1894" y="91273"/>
                  </a:lnTo>
                  <a:lnTo>
                    <a:pt x="848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035">
              <a:extLst>
                <a:ext uri="{FF2B5EF4-FFF2-40B4-BE49-F238E27FC236}">
                  <a16:creationId xmlns:a16="http://schemas.microsoft.com/office/drawing/2014/main" xmlns="" id="{F979573B-83FD-4870-BA70-76EABF71982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976667" y="1629663"/>
              <a:ext cx="164743" cy="280057"/>
            </a:xfrm>
            <a:custGeom>
              <a:avLst/>
              <a:gdLst/>
              <a:ahLst/>
              <a:cxnLst/>
              <a:rect l="0" t="0" r="0" b="0"/>
              <a:pathLst>
                <a:path w="164743" h="280057">
                  <a:moveTo>
                    <a:pt x="24333" y="65787"/>
                  </a:moveTo>
                  <a:lnTo>
                    <a:pt x="24333" y="65787"/>
                  </a:lnTo>
                  <a:lnTo>
                    <a:pt x="24333" y="62129"/>
                  </a:lnTo>
                  <a:lnTo>
                    <a:pt x="24333" y="97201"/>
                  </a:lnTo>
                  <a:lnTo>
                    <a:pt x="25038" y="141495"/>
                  </a:lnTo>
                  <a:lnTo>
                    <a:pt x="27703" y="176341"/>
                  </a:lnTo>
                  <a:lnTo>
                    <a:pt x="27477" y="209231"/>
                  </a:lnTo>
                  <a:lnTo>
                    <a:pt x="21501" y="247989"/>
                  </a:lnTo>
                  <a:lnTo>
                    <a:pt x="15313" y="261771"/>
                  </a:lnTo>
                  <a:lnTo>
                    <a:pt x="12676" y="263471"/>
                  </a:lnTo>
                  <a:lnTo>
                    <a:pt x="10211" y="263193"/>
                  </a:lnTo>
                  <a:lnTo>
                    <a:pt x="0" y="242576"/>
                  </a:lnTo>
                  <a:lnTo>
                    <a:pt x="1523" y="199543"/>
                  </a:lnTo>
                  <a:lnTo>
                    <a:pt x="9256" y="157219"/>
                  </a:lnTo>
                  <a:lnTo>
                    <a:pt x="14282" y="133092"/>
                  </a:lnTo>
                  <a:lnTo>
                    <a:pt x="22570" y="108540"/>
                  </a:lnTo>
                  <a:lnTo>
                    <a:pt x="33036" y="83706"/>
                  </a:lnTo>
                  <a:lnTo>
                    <a:pt x="57833" y="39884"/>
                  </a:lnTo>
                  <a:lnTo>
                    <a:pt x="85318" y="13352"/>
                  </a:lnTo>
                  <a:lnTo>
                    <a:pt x="110234" y="2031"/>
                  </a:lnTo>
                  <a:lnTo>
                    <a:pt x="121816" y="0"/>
                  </a:lnTo>
                  <a:lnTo>
                    <a:pt x="131655" y="2173"/>
                  </a:lnTo>
                  <a:lnTo>
                    <a:pt x="148232" y="13995"/>
                  </a:lnTo>
                  <a:lnTo>
                    <a:pt x="158892" y="40417"/>
                  </a:lnTo>
                  <a:lnTo>
                    <a:pt x="164570" y="76383"/>
                  </a:lnTo>
                  <a:lnTo>
                    <a:pt x="164742" y="118239"/>
                  </a:lnTo>
                  <a:lnTo>
                    <a:pt x="153059" y="158949"/>
                  </a:lnTo>
                  <a:lnTo>
                    <a:pt x="131639" y="196798"/>
                  </a:lnTo>
                  <a:lnTo>
                    <a:pt x="85290" y="243051"/>
                  </a:lnTo>
                  <a:lnTo>
                    <a:pt x="42472" y="269298"/>
                  </a:lnTo>
                  <a:lnTo>
                    <a:pt x="15137" y="279240"/>
                  </a:lnTo>
                  <a:lnTo>
                    <a:pt x="13969" y="280056"/>
                  </a:lnTo>
                  <a:lnTo>
                    <a:pt x="49733" y="26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036">
              <a:extLst>
                <a:ext uri="{FF2B5EF4-FFF2-40B4-BE49-F238E27FC236}">
                  <a16:creationId xmlns:a16="http://schemas.microsoft.com/office/drawing/2014/main" xmlns="" id="{4C199153-0055-4A20-8DD2-22DC9812B42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46874" y="1642757"/>
              <a:ext cx="108077" cy="287644"/>
            </a:xfrm>
            <a:custGeom>
              <a:avLst/>
              <a:gdLst/>
              <a:ahLst/>
              <a:cxnLst/>
              <a:rect l="0" t="0" r="0" b="0"/>
              <a:pathLst>
                <a:path w="108077" h="287644">
                  <a:moveTo>
                    <a:pt x="108076" y="20943"/>
                  </a:moveTo>
                  <a:lnTo>
                    <a:pt x="108076" y="20943"/>
                  </a:lnTo>
                  <a:lnTo>
                    <a:pt x="101168" y="3983"/>
                  </a:lnTo>
                  <a:lnTo>
                    <a:pt x="99237" y="1170"/>
                  </a:lnTo>
                  <a:lnTo>
                    <a:pt x="94422" y="0"/>
                  </a:lnTo>
                  <a:lnTo>
                    <a:pt x="79665" y="581"/>
                  </a:lnTo>
                  <a:lnTo>
                    <a:pt x="63228" y="10717"/>
                  </a:lnTo>
                  <a:lnTo>
                    <a:pt x="46515" y="29804"/>
                  </a:lnTo>
                  <a:lnTo>
                    <a:pt x="29681" y="59453"/>
                  </a:lnTo>
                  <a:lnTo>
                    <a:pt x="16554" y="97561"/>
                  </a:lnTo>
                  <a:lnTo>
                    <a:pt x="6722" y="139662"/>
                  </a:lnTo>
                  <a:lnTo>
                    <a:pt x="0" y="181892"/>
                  </a:lnTo>
                  <a:lnTo>
                    <a:pt x="305" y="218535"/>
                  </a:lnTo>
                  <a:lnTo>
                    <a:pt x="2362" y="235221"/>
                  </a:lnTo>
                  <a:lnTo>
                    <a:pt x="14055" y="259405"/>
                  </a:lnTo>
                  <a:lnTo>
                    <a:pt x="22112" y="268818"/>
                  </a:lnTo>
                  <a:lnTo>
                    <a:pt x="46116" y="279276"/>
                  </a:lnTo>
                  <a:lnTo>
                    <a:pt x="89026" y="28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037">
              <a:extLst>
                <a:ext uri="{FF2B5EF4-FFF2-40B4-BE49-F238E27FC236}">
                  <a16:creationId xmlns:a16="http://schemas.microsoft.com/office/drawing/2014/main" xmlns="" id="{E32983CA-5561-4C05-8830-DF1838BAD2A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545565" y="1733550"/>
              <a:ext cx="150636" cy="197525"/>
            </a:xfrm>
            <a:custGeom>
              <a:avLst/>
              <a:gdLst/>
              <a:ahLst/>
              <a:cxnLst/>
              <a:rect l="0" t="0" r="0" b="0"/>
              <a:pathLst>
                <a:path w="150636" h="197525">
                  <a:moveTo>
                    <a:pt x="10935" y="69850"/>
                  </a:moveTo>
                  <a:lnTo>
                    <a:pt x="10935" y="69850"/>
                  </a:lnTo>
                  <a:lnTo>
                    <a:pt x="4193" y="66479"/>
                  </a:lnTo>
                  <a:lnTo>
                    <a:pt x="2207" y="64780"/>
                  </a:lnTo>
                  <a:lnTo>
                    <a:pt x="0" y="61011"/>
                  </a:lnTo>
                  <a:lnTo>
                    <a:pt x="1528" y="59724"/>
                  </a:lnTo>
                  <a:lnTo>
                    <a:pt x="8871" y="58294"/>
                  </a:lnTo>
                  <a:lnTo>
                    <a:pt x="21071" y="63303"/>
                  </a:lnTo>
                  <a:lnTo>
                    <a:pt x="51899" y="87136"/>
                  </a:lnTo>
                  <a:lnTo>
                    <a:pt x="70031" y="117540"/>
                  </a:lnTo>
                  <a:lnTo>
                    <a:pt x="74123" y="141140"/>
                  </a:lnTo>
                  <a:lnTo>
                    <a:pt x="74227" y="153360"/>
                  </a:lnTo>
                  <a:lnTo>
                    <a:pt x="66817" y="174464"/>
                  </a:lnTo>
                  <a:lnTo>
                    <a:pt x="60890" y="184042"/>
                  </a:lnTo>
                  <a:lnTo>
                    <a:pt x="54116" y="190428"/>
                  </a:lnTo>
                  <a:lnTo>
                    <a:pt x="39063" y="197524"/>
                  </a:lnTo>
                  <a:lnTo>
                    <a:pt x="31803" y="196594"/>
                  </a:lnTo>
                  <a:lnTo>
                    <a:pt x="18093" y="188034"/>
                  </a:lnTo>
                  <a:lnTo>
                    <a:pt x="15001" y="178978"/>
                  </a:lnTo>
                  <a:lnTo>
                    <a:pt x="15329" y="153864"/>
                  </a:lnTo>
                  <a:lnTo>
                    <a:pt x="27705" y="120125"/>
                  </a:lnTo>
                  <a:lnTo>
                    <a:pt x="48727" y="83728"/>
                  </a:lnTo>
                  <a:lnTo>
                    <a:pt x="91591" y="38292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038">
              <a:extLst>
                <a:ext uri="{FF2B5EF4-FFF2-40B4-BE49-F238E27FC236}">
                  <a16:creationId xmlns:a16="http://schemas.microsoft.com/office/drawing/2014/main" xmlns="" id="{5CC4AC7D-99C2-4355-8270-29A74632A86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60188" y="1548793"/>
              <a:ext cx="173983" cy="392710"/>
            </a:xfrm>
            <a:custGeom>
              <a:avLst/>
              <a:gdLst/>
              <a:ahLst/>
              <a:cxnLst/>
              <a:rect l="0" t="0" r="0" b="0"/>
              <a:pathLst>
                <a:path w="173983" h="392710">
                  <a:moveTo>
                    <a:pt x="12162" y="159357"/>
                  </a:moveTo>
                  <a:lnTo>
                    <a:pt x="12162" y="159357"/>
                  </a:lnTo>
                  <a:lnTo>
                    <a:pt x="15532" y="199356"/>
                  </a:lnTo>
                  <a:lnTo>
                    <a:pt x="15306" y="231227"/>
                  </a:lnTo>
                  <a:lnTo>
                    <a:pt x="13560" y="268205"/>
                  </a:lnTo>
                  <a:lnTo>
                    <a:pt x="12783" y="305806"/>
                  </a:lnTo>
                  <a:lnTo>
                    <a:pt x="8675" y="339921"/>
                  </a:lnTo>
                  <a:lnTo>
                    <a:pt x="1281" y="385210"/>
                  </a:lnTo>
                  <a:lnTo>
                    <a:pt x="0" y="392709"/>
                  </a:lnTo>
                  <a:lnTo>
                    <a:pt x="274" y="360046"/>
                  </a:lnTo>
                  <a:lnTo>
                    <a:pt x="2880" y="324282"/>
                  </a:lnTo>
                  <a:lnTo>
                    <a:pt x="5974" y="300351"/>
                  </a:lnTo>
                  <a:lnTo>
                    <a:pt x="10153" y="273109"/>
                  </a:lnTo>
                  <a:lnTo>
                    <a:pt x="15056" y="243658"/>
                  </a:lnTo>
                  <a:lnTo>
                    <a:pt x="21147" y="212736"/>
                  </a:lnTo>
                  <a:lnTo>
                    <a:pt x="28029" y="180831"/>
                  </a:lnTo>
                  <a:lnTo>
                    <a:pt x="35440" y="148273"/>
                  </a:lnTo>
                  <a:lnTo>
                    <a:pt x="43909" y="119512"/>
                  </a:lnTo>
                  <a:lnTo>
                    <a:pt x="53082" y="93283"/>
                  </a:lnTo>
                  <a:lnTo>
                    <a:pt x="72682" y="48852"/>
                  </a:lnTo>
                  <a:lnTo>
                    <a:pt x="93152" y="17345"/>
                  </a:lnTo>
                  <a:lnTo>
                    <a:pt x="102844" y="8238"/>
                  </a:lnTo>
                  <a:lnTo>
                    <a:pt x="121139" y="0"/>
                  </a:lnTo>
                  <a:lnTo>
                    <a:pt x="129969" y="908"/>
                  </a:lnTo>
                  <a:lnTo>
                    <a:pt x="147306" y="9443"/>
                  </a:lnTo>
                  <a:lnTo>
                    <a:pt x="160655" y="30169"/>
                  </a:lnTo>
                  <a:lnTo>
                    <a:pt x="169881" y="59607"/>
                  </a:lnTo>
                  <a:lnTo>
                    <a:pt x="173982" y="96209"/>
                  </a:lnTo>
                  <a:lnTo>
                    <a:pt x="168278" y="132232"/>
                  </a:lnTo>
                  <a:lnTo>
                    <a:pt x="162806" y="149740"/>
                  </a:lnTo>
                  <a:lnTo>
                    <a:pt x="141674" y="180483"/>
                  </a:lnTo>
                  <a:lnTo>
                    <a:pt x="112056" y="206141"/>
                  </a:lnTo>
                  <a:lnTo>
                    <a:pt x="75374" y="224600"/>
                  </a:lnTo>
                  <a:lnTo>
                    <a:pt x="31910" y="233408"/>
                  </a:lnTo>
                  <a:lnTo>
                    <a:pt x="13648" y="228957"/>
                  </a:lnTo>
                  <a:lnTo>
                    <a:pt x="6803" y="224807"/>
                  </a:lnTo>
                  <a:lnTo>
                    <a:pt x="5061" y="221335"/>
                  </a:lnTo>
                  <a:lnTo>
                    <a:pt x="6723" y="218314"/>
                  </a:lnTo>
                  <a:lnTo>
                    <a:pt x="18512" y="210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859">
            <a:extLst>
              <a:ext uri="{FF2B5EF4-FFF2-40B4-BE49-F238E27FC236}">
                <a16:creationId xmlns:a16="http://schemas.microsoft.com/office/drawing/2014/main" xmlns="" id="{5678251F-4D21-4523-89E1-1151FC2869AA}"/>
              </a:ext>
            </a:extLst>
          </p:cNvPr>
          <p:cNvGrpSpPr/>
          <p:nvPr/>
        </p:nvGrpSpPr>
        <p:grpSpPr>
          <a:xfrm>
            <a:off x="10075558" y="1564886"/>
            <a:ext cx="1505959" cy="473465"/>
            <a:chOff x="10075558" y="1564886"/>
            <a:chExt cx="1505959" cy="473465"/>
          </a:xfrm>
        </p:grpSpPr>
        <p:sp>
          <p:nvSpPr>
            <p:cNvPr id="75" name="SMARTInkShape-4039">
              <a:extLst>
                <a:ext uri="{FF2B5EF4-FFF2-40B4-BE49-F238E27FC236}">
                  <a16:creationId xmlns:a16="http://schemas.microsoft.com/office/drawing/2014/main" xmlns="" id="{FEA7A72D-3F04-4F3C-A40A-3B7E8ABDCF1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075558" y="1564886"/>
              <a:ext cx="155660" cy="357994"/>
            </a:xfrm>
            <a:custGeom>
              <a:avLst/>
              <a:gdLst/>
              <a:ahLst/>
              <a:cxnLst/>
              <a:rect l="0" t="0" r="0" b="0"/>
              <a:pathLst>
                <a:path w="155660" h="357994">
                  <a:moveTo>
                    <a:pt x="39992" y="130564"/>
                  </a:moveTo>
                  <a:lnTo>
                    <a:pt x="39992" y="130564"/>
                  </a:lnTo>
                  <a:lnTo>
                    <a:pt x="33249" y="130564"/>
                  </a:lnTo>
                  <a:lnTo>
                    <a:pt x="30558" y="134092"/>
                  </a:lnTo>
                  <a:lnTo>
                    <a:pt x="25687" y="147419"/>
                  </a:lnTo>
                  <a:lnTo>
                    <a:pt x="25718" y="188239"/>
                  </a:lnTo>
                  <a:lnTo>
                    <a:pt x="26593" y="224401"/>
                  </a:lnTo>
                  <a:lnTo>
                    <a:pt x="26275" y="262580"/>
                  </a:lnTo>
                  <a:lnTo>
                    <a:pt x="23782" y="298364"/>
                  </a:lnTo>
                  <a:lnTo>
                    <a:pt x="15042" y="340130"/>
                  </a:lnTo>
                  <a:lnTo>
                    <a:pt x="9382" y="354232"/>
                  </a:lnTo>
                  <a:lnTo>
                    <a:pt x="6885" y="357993"/>
                  </a:lnTo>
                  <a:lnTo>
                    <a:pt x="4516" y="356972"/>
                  </a:lnTo>
                  <a:lnTo>
                    <a:pt x="0" y="346430"/>
                  </a:lnTo>
                  <a:lnTo>
                    <a:pt x="234" y="300436"/>
                  </a:lnTo>
                  <a:lnTo>
                    <a:pt x="2197" y="277679"/>
                  </a:lnTo>
                  <a:lnTo>
                    <a:pt x="4918" y="251924"/>
                  </a:lnTo>
                  <a:lnTo>
                    <a:pt x="8143" y="224170"/>
                  </a:lnTo>
                  <a:lnTo>
                    <a:pt x="13115" y="192968"/>
                  </a:lnTo>
                  <a:lnTo>
                    <a:pt x="19251" y="159467"/>
                  </a:lnTo>
                  <a:lnTo>
                    <a:pt x="26165" y="124433"/>
                  </a:lnTo>
                  <a:lnTo>
                    <a:pt x="35007" y="94726"/>
                  </a:lnTo>
                  <a:lnTo>
                    <a:pt x="45136" y="68572"/>
                  </a:lnTo>
                  <a:lnTo>
                    <a:pt x="67677" y="27518"/>
                  </a:lnTo>
                  <a:lnTo>
                    <a:pt x="91807" y="4568"/>
                  </a:lnTo>
                  <a:lnTo>
                    <a:pt x="103463" y="0"/>
                  </a:lnTo>
                  <a:lnTo>
                    <a:pt x="125822" y="569"/>
                  </a:lnTo>
                  <a:lnTo>
                    <a:pt x="143755" y="11640"/>
                  </a:lnTo>
                  <a:lnTo>
                    <a:pt x="151500" y="19532"/>
                  </a:lnTo>
                  <a:lnTo>
                    <a:pt x="155252" y="30437"/>
                  </a:lnTo>
                  <a:lnTo>
                    <a:pt x="155659" y="57605"/>
                  </a:lnTo>
                  <a:lnTo>
                    <a:pt x="141730" y="88495"/>
                  </a:lnTo>
                  <a:lnTo>
                    <a:pt x="118369" y="118922"/>
                  </a:lnTo>
                  <a:lnTo>
                    <a:pt x="76307" y="154475"/>
                  </a:lnTo>
                  <a:lnTo>
                    <a:pt x="33642" y="18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040">
              <a:extLst>
                <a:ext uri="{FF2B5EF4-FFF2-40B4-BE49-F238E27FC236}">
                  <a16:creationId xmlns:a16="http://schemas.microsoft.com/office/drawing/2014/main" xmlns="" id="{D827E4B6-0A9C-41DE-80D1-53AB46551CB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204450" y="1746250"/>
              <a:ext cx="165101" cy="148562"/>
            </a:xfrm>
            <a:custGeom>
              <a:avLst/>
              <a:gdLst/>
              <a:ahLst/>
              <a:cxnLst/>
              <a:rect l="0" t="0" r="0" b="0"/>
              <a:pathLst>
                <a:path w="165101" h="148562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5774" y="42072"/>
                  </a:lnTo>
                  <a:lnTo>
                    <a:pt x="12209" y="39865"/>
                  </a:lnTo>
                  <a:lnTo>
                    <a:pt x="37249" y="45365"/>
                  </a:lnTo>
                  <a:lnTo>
                    <a:pt x="55831" y="57792"/>
                  </a:lnTo>
                  <a:lnTo>
                    <a:pt x="87385" y="94514"/>
                  </a:lnTo>
                  <a:lnTo>
                    <a:pt x="90711" y="104637"/>
                  </a:lnTo>
                  <a:lnTo>
                    <a:pt x="90646" y="125293"/>
                  </a:lnTo>
                  <a:lnTo>
                    <a:pt x="87241" y="133623"/>
                  </a:lnTo>
                  <a:lnTo>
                    <a:pt x="75934" y="146641"/>
                  </a:lnTo>
                  <a:lnTo>
                    <a:pt x="68967" y="148561"/>
                  </a:lnTo>
                  <a:lnTo>
                    <a:pt x="53701" y="145049"/>
                  </a:lnTo>
                  <a:lnTo>
                    <a:pt x="47794" y="140444"/>
                  </a:lnTo>
                  <a:lnTo>
                    <a:pt x="39351" y="127801"/>
                  </a:lnTo>
                  <a:lnTo>
                    <a:pt x="40346" y="117656"/>
                  </a:lnTo>
                  <a:lnTo>
                    <a:pt x="50857" y="91332"/>
                  </a:lnTo>
                  <a:lnTo>
                    <a:pt x="86722" y="51520"/>
                  </a:lnTo>
                  <a:lnTo>
                    <a:pt x="133097" y="1965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041">
              <a:extLst>
                <a:ext uri="{FF2B5EF4-FFF2-40B4-BE49-F238E27FC236}">
                  <a16:creationId xmlns:a16="http://schemas.microsoft.com/office/drawing/2014/main" xmlns="" id="{6A76BBCA-2E17-4535-9068-6EBFB9E3948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513878" y="1596542"/>
              <a:ext cx="90623" cy="314809"/>
            </a:xfrm>
            <a:custGeom>
              <a:avLst/>
              <a:gdLst/>
              <a:ahLst/>
              <a:cxnLst/>
              <a:rect l="0" t="0" r="0" b="0"/>
              <a:pathLst>
                <a:path w="90623" h="314809">
                  <a:moveTo>
                    <a:pt x="90622" y="3658"/>
                  </a:moveTo>
                  <a:lnTo>
                    <a:pt x="90622" y="3658"/>
                  </a:lnTo>
                  <a:lnTo>
                    <a:pt x="90622" y="287"/>
                  </a:lnTo>
                  <a:lnTo>
                    <a:pt x="89210" y="0"/>
                  </a:lnTo>
                  <a:lnTo>
                    <a:pt x="83880" y="1562"/>
                  </a:lnTo>
                  <a:lnTo>
                    <a:pt x="62832" y="33376"/>
                  </a:lnTo>
                  <a:lnTo>
                    <a:pt x="42288" y="71194"/>
                  </a:lnTo>
                  <a:lnTo>
                    <a:pt x="21868" y="116224"/>
                  </a:lnTo>
                  <a:lnTo>
                    <a:pt x="14447" y="140085"/>
                  </a:lnTo>
                  <a:lnTo>
                    <a:pt x="8089" y="164459"/>
                  </a:lnTo>
                  <a:lnTo>
                    <a:pt x="1023" y="210357"/>
                  </a:lnTo>
                  <a:lnTo>
                    <a:pt x="0" y="251452"/>
                  </a:lnTo>
                  <a:lnTo>
                    <a:pt x="6601" y="283828"/>
                  </a:lnTo>
                  <a:lnTo>
                    <a:pt x="14147" y="294154"/>
                  </a:lnTo>
                  <a:lnTo>
                    <a:pt x="24116" y="301039"/>
                  </a:lnTo>
                  <a:lnTo>
                    <a:pt x="58872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042">
              <a:extLst>
                <a:ext uri="{FF2B5EF4-FFF2-40B4-BE49-F238E27FC236}">
                  <a16:creationId xmlns:a16="http://schemas.microsoft.com/office/drawing/2014/main" xmlns="" id="{C65DB676-055E-43D5-8155-5C79E23B534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648950" y="1591261"/>
              <a:ext cx="188459" cy="294690"/>
            </a:xfrm>
            <a:custGeom>
              <a:avLst/>
              <a:gdLst/>
              <a:ahLst/>
              <a:cxnLst/>
              <a:rect l="0" t="0" r="0" b="0"/>
              <a:pathLst>
                <a:path w="188459" h="294690">
                  <a:moveTo>
                    <a:pt x="76200" y="72439"/>
                  </a:moveTo>
                  <a:lnTo>
                    <a:pt x="76200" y="72439"/>
                  </a:lnTo>
                  <a:lnTo>
                    <a:pt x="72829" y="72439"/>
                  </a:lnTo>
                  <a:lnTo>
                    <a:pt x="63990" y="89294"/>
                  </a:lnTo>
                  <a:lnTo>
                    <a:pt x="52435" y="126743"/>
                  </a:lnTo>
                  <a:lnTo>
                    <a:pt x="42354" y="163132"/>
                  </a:lnTo>
                  <a:lnTo>
                    <a:pt x="31524" y="203058"/>
                  </a:lnTo>
                  <a:lnTo>
                    <a:pt x="22006" y="239618"/>
                  </a:lnTo>
                  <a:lnTo>
                    <a:pt x="3874" y="285973"/>
                  </a:lnTo>
                  <a:lnTo>
                    <a:pt x="2582" y="288878"/>
                  </a:lnTo>
                  <a:lnTo>
                    <a:pt x="22944" y="248716"/>
                  </a:lnTo>
                  <a:lnTo>
                    <a:pt x="40536" y="214284"/>
                  </a:lnTo>
                  <a:lnTo>
                    <a:pt x="53129" y="190286"/>
                  </a:lnTo>
                  <a:lnTo>
                    <a:pt x="67169" y="163704"/>
                  </a:lnTo>
                  <a:lnTo>
                    <a:pt x="81468" y="135399"/>
                  </a:lnTo>
                  <a:lnTo>
                    <a:pt x="95941" y="105945"/>
                  </a:lnTo>
                  <a:lnTo>
                    <a:pt x="110527" y="75727"/>
                  </a:lnTo>
                  <a:lnTo>
                    <a:pt x="134260" y="32743"/>
                  </a:lnTo>
                  <a:lnTo>
                    <a:pt x="153509" y="6819"/>
                  </a:lnTo>
                  <a:lnTo>
                    <a:pt x="161606" y="1881"/>
                  </a:lnTo>
                  <a:lnTo>
                    <a:pt x="169121" y="0"/>
                  </a:lnTo>
                  <a:lnTo>
                    <a:pt x="175541" y="2980"/>
                  </a:lnTo>
                  <a:lnTo>
                    <a:pt x="186438" y="17579"/>
                  </a:lnTo>
                  <a:lnTo>
                    <a:pt x="188458" y="43823"/>
                  </a:lnTo>
                  <a:lnTo>
                    <a:pt x="183242" y="78771"/>
                  </a:lnTo>
                  <a:lnTo>
                    <a:pt x="171516" y="122525"/>
                  </a:lnTo>
                  <a:lnTo>
                    <a:pt x="149372" y="166431"/>
                  </a:lnTo>
                  <a:lnTo>
                    <a:pt x="121420" y="206641"/>
                  </a:lnTo>
                  <a:lnTo>
                    <a:pt x="77918" y="251667"/>
                  </a:lnTo>
                  <a:lnTo>
                    <a:pt x="36571" y="280687"/>
                  </a:lnTo>
                  <a:lnTo>
                    <a:pt x="0" y="29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043">
              <a:extLst>
                <a:ext uri="{FF2B5EF4-FFF2-40B4-BE49-F238E27FC236}">
                  <a16:creationId xmlns:a16="http://schemas.microsoft.com/office/drawing/2014/main" xmlns="" id="{615FCFF1-C883-4C10-A4F6-75B5A5DC990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788650" y="1845723"/>
              <a:ext cx="114301" cy="83523"/>
            </a:xfrm>
            <a:custGeom>
              <a:avLst/>
              <a:gdLst/>
              <a:ahLst/>
              <a:cxnLst/>
              <a:rect l="0" t="0" r="0" b="0"/>
              <a:pathLst>
                <a:path w="114301" h="83523">
                  <a:moveTo>
                    <a:pt x="0" y="27527"/>
                  </a:moveTo>
                  <a:lnTo>
                    <a:pt x="0" y="27527"/>
                  </a:lnTo>
                  <a:lnTo>
                    <a:pt x="8789" y="13712"/>
                  </a:lnTo>
                  <a:lnTo>
                    <a:pt x="16607" y="6570"/>
                  </a:lnTo>
                  <a:lnTo>
                    <a:pt x="27136" y="1044"/>
                  </a:lnTo>
                  <a:lnTo>
                    <a:pt x="36990" y="0"/>
                  </a:lnTo>
                  <a:lnTo>
                    <a:pt x="41594" y="708"/>
                  </a:lnTo>
                  <a:lnTo>
                    <a:pt x="45368" y="2592"/>
                  </a:lnTo>
                  <a:lnTo>
                    <a:pt x="51443" y="8449"/>
                  </a:lnTo>
                  <a:lnTo>
                    <a:pt x="51935" y="12691"/>
                  </a:lnTo>
                  <a:lnTo>
                    <a:pt x="48717" y="23050"/>
                  </a:lnTo>
                  <a:lnTo>
                    <a:pt x="15360" y="66167"/>
                  </a:lnTo>
                  <a:lnTo>
                    <a:pt x="15763" y="73158"/>
                  </a:lnTo>
                  <a:lnTo>
                    <a:pt x="16859" y="76997"/>
                  </a:lnTo>
                  <a:lnTo>
                    <a:pt x="19000" y="79557"/>
                  </a:lnTo>
                  <a:lnTo>
                    <a:pt x="25143" y="82401"/>
                  </a:lnTo>
                  <a:lnTo>
                    <a:pt x="61568" y="83522"/>
                  </a:lnTo>
                  <a:lnTo>
                    <a:pt x="114300" y="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044">
              <a:extLst>
                <a:ext uri="{FF2B5EF4-FFF2-40B4-BE49-F238E27FC236}">
                  <a16:creationId xmlns:a16="http://schemas.microsoft.com/office/drawing/2014/main" xmlns="" id="{E74A171A-5773-4D31-9B01-0C8395FBD7C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029950" y="1747574"/>
              <a:ext cx="114301" cy="5027"/>
            </a:xfrm>
            <a:custGeom>
              <a:avLst/>
              <a:gdLst/>
              <a:ahLst/>
              <a:cxnLst/>
              <a:rect l="0" t="0" r="0" b="0"/>
              <a:pathLst>
                <a:path w="114301" h="5027">
                  <a:moveTo>
                    <a:pt x="0" y="5026"/>
                  </a:moveTo>
                  <a:lnTo>
                    <a:pt x="0" y="5026"/>
                  </a:lnTo>
                  <a:lnTo>
                    <a:pt x="35156" y="0"/>
                  </a:lnTo>
                  <a:lnTo>
                    <a:pt x="75328" y="950"/>
                  </a:lnTo>
                  <a:lnTo>
                    <a:pt x="1143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045">
              <a:extLst>
                <a:ext uri="{FF2B5EF4-FFF2-40B4-BE49-F238E27FC236}">
                  <a16:creationId xmlns:a16="http://schemas.microsoft.com/office/drawing/2014/main" xmlns="" id="{B5A716C7-BB6E-4CFE-91D4-14CC29BD3DE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050019" y="1809750"/>
              <a:ext cx="138682" cy="6351"/>
            </a:xfrm>
            <a:custGeom>
              <a:avLst/>
              <a:gdLst/>
              <a:ahLst/>
              <a:cxnLst/>
              <a:rect l="0" t="0" r="0" b="0"/>
              <a:pathLst>
                <a:path w="138682" h="6351">
                  <a:moveTo>
                    <a:pt x="11681" y="0"/>
                  </a:moveTo>
                  <a:lnTo>
                    <a:pt x="11681" y="0"/>
                  </a:lnTo>
                  <a:lnTo>
                    <a:pt x="0" y="0"/>
                  </a:lnTo>
                  <a:lnTo>
                    <a:pt x="35025" y="0"/>
                  </a:lnTo>
                  <a:lnTo>
                    <a:pt x="82098" y="1881"/>
                  </a:lnTo>
                  <a:lnTo>
                    <a:pt x="13868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046">
              <a:extLst>
                <a:ext uri="{FF2B5EF4-FFF2-40B4-BE49-F238E27FC236}">
                  <a16:creationId xmlns:a16="http://schemas.microsoft.com/office/drawing/2014/main" xmlns="" id="{C1066A0D-B9BE-41EB-A5C7-77EC4C68BE5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288565" y="1621942"/>
              <a:ext cx="141436" cy="218229"/>
            </a:xfrm>
            <a:custGeom>
              <a:avLst/>
              <a:gdLst/>
              <a:ahLst/>
              <a:cxnLst/>
              <a:rect l="0" t="0" r="0" b="0"/>
              <a:pathLst>
                <a:path w="141436" h="218229">
                  <a:moveTo>
                    <a:pt x="84285" y="3658"/>
                  </a:moveTo>
                  <a:lnTo>
                    <a:pt x="84285" y="3658"/>
                  </a:lnTo>
                  <a:lnTo>
                    <a:pt x="91027" y="287"/>
                  </a:lnTo>
                  <a:lnTo>
                    <a:pt x="93718" y="0"/>
                  </a:lnTo>
                  <a:lnTo>
                    <a:pt x="98590" y="1562"/>
                  </a:lnTo>
                  <a:lnTo>
                    <a:pt x="100172" y="4377"/>
                  </a:lnTo>
                  <a:lnTo>
                    <a:pt x="101929" y="13150"/>
                  </a:lnTo>
                  <a:lnTo>
                    <a:pt x="96177" y="43473"/>
                  </a:lnTo>
                  <a:lnTo>
                    <a:pt x="75421" y="83737"/>
                  </a:lnTo>
                  <a:lnTo>
                    <a:pt x="46930" y="126947"/>
                  </a:lnTo>
                  <a:lnTo>
                    <a:pt x="9225" y="174244"/>
                  </a:lnTo>
                  <a:lnTo>
                    <a:pt x="1535" y="190952"/>
                  </a:lnTo>
                  <a:lnTo>
                    <a:pt x="0" y="203552"/>
                  </a:lnTo>
                  <a:lnTo>
                    <a:pt x="578" y="208887"/>
                  </a:lnTo>
                  <a:lnTo>
                    <a:pt x="3786" y="212444"/>
                  </a:lnTo>
                  <a:lnTo>
                    <a:pt x="14876" y="216396"/>
                  </a:lnTo>
                  <a:lnTo>
                    <a:pt x="59494" y="218228"/>
                  </a:lnTo>
                  <a:lnTo>
                    <a:pt x="96459" y="213598"/>
                  </a:lnTo>
                  <a:lnTo>
                    <a:pt x="141435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047">
              <a:extLst>
                <a:ext uri="{FF2B5EF4-FFF2-40B4-BE49-F238E27FC236}">
                  <a16:creationId xmlns:a16="http://schemas.microsoft.com/office/drawing/2014/main" xmlns="" id="{4165D3D7-1A19-4342-A2B0-53FB913BA73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370472" y="1778000"/>
              <a:ext cx="53179" cy="120651"/>
            </a:xfrm>
            <a:custGeom>
              <a:avLst/>
              <a:gdLst/>
              <a:ahLst/>
              <a:cxnLst/>
              <a:rect l="0" t="0" r="0" b="0"/>
              <a:pathLst>
                <a:path w="53179" h="120651">
                  <a:moveTo>
                    <a:pt x="53178" y="0"/>
                  </a:moveTo>
                  <a:lnTo>
                    <a:pt x="53178" y="0"/>
                  </a:lnTo>
                  <a:lnTo>
                    <a:pt x="20575" y="33878"/>
                  </a:lnTo>
                  <a:lnTo>
                    <a:pt x="3379" y="76201"/>
                  </a:lnTo>
                  <a:lnTo>
                    <a:pt x="0" y="92428"/>
                  </a:lnTo>
                  <a:lnTo>
                    <a:pt x="851" y="106696"/>
                  </a:lnTo>
                  <a:lnTo>
                    <a:pt x="3581" y="114448"/>
                  </a:lnTo>
                  <a:lnTo>
                    <a:pt x="872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048">
              <a:extLst>
                <a:ext uri="{FF2B5EF4-FFF2-40B4-BE49-F238E27FC236}">
                  <a16:creationId xmlns:a16="http://schemas.microsoft.com/office/drawing/2014/main" xmlns="" id="{E592D1C5-E507-4850-977D-21405F1C4AE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366500" y="1638300"/>
              <a:ext cx="215017" cy="400051"/>
            </a:xfrm>
            <a:custGeom>
              <a:avLst/>
              <a:gdLst/>
              <a:ahLst/>
              <a:cxnLst/>
              <a:rect l="0" t="0" r="0" b="0"/>
              <a:pathLst>
                <a:path w="215017" h="400051">
                  <a:moveTo>
                    <a:pt x="209550" y="0"/>
                  </a:moveTo>
                  <a:lnTo>
                    <a:pt x="209550" y="0"/>
                  </a:lnTo>
                  <a:lnTo>
                    <a:pt x="213914" y="44071"/>
                  </a:lnTo>
                  <a:lnTo>
                    <a:pt x="215016" y="81441"/>
                  </a:lnTo>
                  <a:lnTo>
                    <a:pt x="211745" y="127683"/>
                  </a:lnTo>
                  <a:lnTo>
                    <a:pt x="208897" y="152855"/>
                  </a:lnTo>
                  <a:lnTo>
                    <a:pt x="202764" y="178103"/>
                  </a:lnTo>
                  <a:lnTo>
                    <a:pt x="194442" y="203402"/>
                  </a:lnTo>
                  <a:lnTo>
                    <a:pt x="184662" y="228735"/>
                  </a:lnTo>
                  <a:lnTo>
                    <a:pt x="172496" y="253385"/>
                  </a:lnTo>
                  <a:lnTo>
                    <a:pt x="158743" y="277578"/>
                  </a:lnTo>
                  <a:lnTo>
                    <a:pt x="127702" y="321629"/>
                  </a:lnTo>
                  <a:lnTo>
                    <a:pt x="92740" y="355318"/>
                  </a:lnTo>
                  <a:lnTo>
                    <a:pt x="56034" y="376877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4049">
            <a:extLst>
              <a:ext uri="{FF2B5EF4-FFF2-40B4-BE49-F238E27FC236}">
                <a16:creationId xmlns:a16="http://schemas.microsoft.com/office/drawing/2014/main" xmlns="" id="{A351C21B-07CF-484E-8C72-AC70C36D2B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03179" y="2122099"/>
            <a:ext cx="1354552" cy="62302"/>
          </a:xfrm>
          <a:custGeom>
            <a:avLst/>
            <a:gdLst/>
            <a:ahLst/>
            <a:cxnLst/>
            <a:rect l="0" t="0" r="0" b="0"/>
            <a:pathLst>
              <a:path w="1354552" h="62302">
                <a:moveTo>
                  <a:pt x="29821" y="17851"/>
                </a:moveTo>
                <a:lnTo>
                  <a:pt x="29821" y="17851"/>
                </a:lnTo>
                <a:lnTo>
                  <a:pt x="0" y="11762"/>
                </a:lnTo>
                <a:lnTo>
                  <a:pt x="62" y="11675"/>
                </a:lnTo>
                <a:lnTo>
                  <a:pt x="2013" y="11578"/>
                </a:lnTo>
                <a:lnTo>
                  <a:pt x="46167" y="14656"/>
                </a:lnTo>
                <a:lnTo>
                  <a:pt x="82241" y="12197"/>
                </a:lnTo>
                <a:lnTo>
                  <a:pt x="105690" y="10554"/>
                </a:lnTo>
                <a:lnTo>
                  <a:pt x="131200" y="8753"/>
                </a:lnTo>
                <a:lnTo>
                  <a:pt x="159496" y="6847"/>
                </a:lnTo>
                <a:lnTo>
                  <a:pt x="189648" y="4871"/>
                </a:lnTo>
                <a:lnTo>
                  <a:pt x="221040" y="2847"/>
                </a:lnTo>
                <a:lnTo>
                  <a:pt x="258195" y="1499"/>
                </a:lnTo>
                <a:lnTo>
                  <a:pt x="299192" y="599"/>
                </a:lnTo>
                <a:lnTo>
                  <a:pt x="342752" y="0"/>
                </a:lnTo>
                <a:lnTo>
                  <a:pt x="387313" y="306"/>
                </a:lnTo>
                <a:lnTo>
                  <a:pt x="432543" y="1215"/>
                </a:lnTo>
                <a:lnTo>
                  <a:pt x="478219" y="2527"/>
                </a:lnTo>
                <a:lnTo>
                  <a:pt x="527014" y="4107"/>
                </a:lnTo>
                <a:lnTo>
                  <a:pt x="577888" y="5866"/>
                </a:lnTo>
                <a:lnTo>
                  <a:pt x="630149" y="7744"/>
                </a:lnTo>
                <a:lnTo>
                  <a:pt x="686157" y="8997"/>
                </a:lnTo>
                <a:lnTo>
                  <a:pt x="744661" y="9831"/>
                </a:lnTo>
                <a:lnTo>
                  <a:pt x="804831" y="10388"/>
                </a:lnTo>
                <a:lnTo>
                  <a:pt x="863289" y="10759"/>
                </a:lnTo>
                <a:lnTo>
                  <a:pt x="920605" y="11006"/>
                </a:lnTo>
                <a:lnTo>
                  <a:pt x="977160" y="11171"/>
                </a:lnTo>
                <a:lnTo>
                  <a:pt x="1028976" y="12692"/>
                </a:lnTo>
                <a:lnTo>
                  <a:pt x="1077629" y="15117"/>
                </a:lnTo>
                <a:lnTo>
                  <a:pt x="1124177" y="18145"/>
                </a:lnTo>
                <a:lnTo>
                  <a:pt x="1165086" y="20869"/>
                </a:lnTo>
                <a:lnTo>
                  <a:pt x="1202235" y="23391"/>
                </a:lnTo>
                <a:lnTo>
                  <a:pt x="1236881" y="25777"/>
                </a:lnTo>
                <a:lnTo>
                  <a:pt x="1264915" y="28074"/>
                </a:lnTo>
                <a:lnTo>
                  <a:pt x="1309237" y="32508"/>
                </a:lnTo>
                <a:lnTo>
                  <a:pt x="1353342" y="41348"/>
                </a:lnTo>
                <a:lnTo>
                  <a:pt x="1354551" y="41982"/>
                </a:lnTo>
                <a:lnTo>
                  <a:pt x="1342770" y="46246"/>
                </a:lnTo>
                <a:lnTo>
                  <a:pt x="1307921" y="48607"/>
                </a:lnTo>
                <a:lnTo>
                  <a:pt x="1270259" y="51041"/>
                </a:lnTo>
                <a:lnTo>
                  <a:pt x="1223888" y="53769"/>
                </a:lnTo>
                <a:lnTo>
                  <a:pt x="1197694" y="54496"/>
                </a:lnTo>
                <a:lnTo>
                  <a:pt x="1170353" y="54981"/>
                </a:lnTo>
                <a:lnTo>
                  <a:pt x="1138720" y="56010"/>
                </a:lnTo>
                <a:lnTo>
                  <a:pt x="1104225" y="57401"/>
                </a:lnTo>
                <a:lnTo>
                  <a:pt x="1067824" y="59035"/>
                </a:lnTo>
                <a:lnTo>
                  <a:pt x="1027329" y="59418"/>
                </a:lnTo>
                <a:lnTo>
                  <a:pt x="984105" y="58967"/>
                </a:lnTo>
                <a:lnTo>
                  <a:pt x="939060" y="57962"/>
                </a:lnTo>
                <a:lnTo>
                  <a:pt x="889980" y="56586"/>
                </a:lnTo>
                <a:lnTo>
                  <a:pt x="838210" y="54963"/>
                </a:lnTo>
                <a:lnTo>
                  <a:pt x="784647" y="53176"/>
                </a:lnTo>
                <a:lnTo>
                  <a:pt x="729888" y="51984"/>
                </a:lnTo>
                <a:lnTo>
                  <a:pt x="674332" y="51190"/>
                </a:lnTo>
                <a:lnTo>
                  <a:pt x="618246" y="50660"/>
                </a:lnTo>
                <a:lnTo>
                  <a:pt x="561098" y="50307"/>
                </a:lnTo>
                <a:lnTo>
                  <a:pt x="503245" y="50072"/>
                </a:lnTo>
                <a:lnTo>
                  <a:pt x="444920" y="49915"/>
                </a:lnTo>
                <a:lnTo>
                  <a:pt x="391220" y="51221"/>
                </a:lnTo>
                <a:lnTo>
                  <a:pt x="340604" y="53503"/>
                </a:lnTo>
                <a:lnTo>
                  <a:pt x="292042" y="56436"/>
                </a:lnTo>
                <a:lnTo>
                  <a:pt x="259669" y="58391"/>
                </a:lnTo>
                <a:lnTo>
                  <a:pt x="194921" y="623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861">
            <a:extLst>
              <a:ext uri="{FF2B5EF4-FFF2-40B4-BE49-F238E27FC236}">
                <a16:creationId xmlns:a16="http://schemas.microsoft.com/office/drawing/2014/main" xmlns="" id="{BC423A66-BBA9-4D28-A56B-5D1390D133CC}"/>
              </a:ext>
            </a:extLst>
          </p:cNvPr>
          <p:cNvGrpSpPr/>
          <p:nvPr/>
        </p:nvGrpSpPr>
        <p:grpSpPr>
          <a:xfrm>
            <a:off x="10718800" y="2413883"/>
            <a:ext cx="259208" cy="387306"/>
            <a:chOff x="10718800" y="2413883"/>
            <a:chExt cx="259208" cy="387306"/>
          </a:xfrm>
        </p:grpSpPr>
        <p:sp>
          <p:nvSpPr>
            <p:cNvPr id="87" name="SMARTInkShape-4050">
              <a:extLst>
                <a:ext uri="{FF2B5EF4-FFF2-40B4-BE49-F238E27FC236}">
                  <a16:creationId xmlns:a16="http://schemas.microsoft.com/office/drawing/2014/main" xmlns="" id="{8726DD08-17DD-4850-89E8-970E6FBC2C1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778980" y="2428980"/>
              <a:ext cx="123971" cy="331754"/>
            </a:xfrm>
            <a:custGeom>
              <a:avLst/>
              <a:gdLst/>
              <a:ahLst/>
              <a:cxnLst/>
              <a:rect l="0" t="0" r="0" b="0"/>
              <a:pathLst>
                <a:path w="123971" h="331754">
                  <a:moveTo>
                    <a:pt x="123970" y="9420"/>
                  </a:moveTo>
                  <a:lnTo>
                    <a:pt x="123970" y="9420"/>
                  </a:lnTo>
                  <a:lnTo>
                    <a:pt x="123969" y="582"/>
                  </a:lnTo>
                  <a:lnTo>
                    <a:pt x="123265" y="0"/>
                  </a:lnTo>
                  <a:lnTo>
                    <a:pt x="122089" y="318"/>
                  </a:lnTo>
                  <a:lnTo>
                    <a:pt x="120599" y="1235"/>
                  </a:lnTo>
                  <a:lnTo>
                    <a:pt x="105672" y="48375"/>
                  </a:lnTo>
                  <a:lnTo>
                    <a:pt x="90561" y="95986"/>
                  </a:lnTo>
                  <a:lnTo>
                    <a:pt x="78783" y="133736"/>
                  </a:lnTo>
                  <a:lnTo>
                    <a:pt x="65081" y="174033"/>
                  </a:lnTo>
                  <a:lnTo>
                    <a:pt x="47232" y="215461"/>
                  </a:lnTo>
                  <a:lnTo>
                    <a:pt x="31304" y="253629"/>
                  </a:lnTo>
                  <a:lnTo>
                    <a:pt x="12317" y="299324"/>
                  </a:lnTo>
                  <a:lnTo>
                    <a:pt x="0" y="329936"/>
                  </a:lnTo>
                  <a:lnTo>
                    <a:pt x="1107" y="331753"/>
                  </a:lnTo>
                  <a:lnTo>
                    <a:pt x="3962" y="331553"/>
                  </a:lnTo>
                  <a:lnTo>
                    <a:pt x="16020" y="326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051">
              <a:extLst>
                <a:ext uri="{FF2B5EF4-FFF2-40B4-BE49-F238E27FC236}">
                  <a16:creationId xmlns:a16="http://schemas.microsoft.com/office/drawing/2014/main" xmlns="" id="{49185109-F6E3-4C48-A43D-291E34FCD7F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718800" y="2413883"/>
              <a:ext cx="47244" cy="176918"/>
            </a:xfrm>
            <a:custGeom>
              <a:avLst/>
              <a:gdLst/>
              <a:ahLst/>
              <a:cxnLst/>
              <a:rect l="0" t="0" r="0" b="0"/>
              <a:pathLst>
                <a:path w="47244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8952" y="6120"/>
                  </a:lnTo>
                  <a:lnTo>
                    <a:pt x="38070" y="23613"/>
                  </a:lnTo>
                  <a:lnTo>
                    <a:pt x="45143" y="44341"/>
                  </a:lnTo>
                  <a:lnTo>
                    <a:pt x="47243" y="83778"/>
                  </a:lnTo>
                  <a:lnTo>
                    <a:pt x="43397" y="124861"/>
                  </a:lnTo>
                  <a:lnTo>
                    <a:pt x="39502" y="167762"/>
                  </a:lnTo>
                  <a:lnTo>
                    <a:pt x="40446" y="170814"/>
                  </a:lnTo>
                  <a:lnTo>
                    <a:pt x="44450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052">
              <a:extLst>
                <a:ext uri="{FF2B5EF4-FFF2-40B4-BE49-F238E27FC236}">
                  <a16:creationId xmlns:a16="http://schemas.microsoft.com/office/drawing/2014/main" xmlns="" id="{396EF1B4-2463-445B-9C4D-0240B184682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882961" y="2541406"/>
              <a:ext cx="95047" cy="259783"/>
            </a:xfrm>
            <a:custGeom>
              <a:avLst/>
              <a:gdLst/>
              <a:ahLst/>
              <a:cxnLst/>
              <a:rect l="0" t="0" r="0" b="0"/>
              <a:pathLst>
                <a:path w="95047" h="259783">
                  <a:moveTo>
                    <a:pt x="83489" y="17644"/>
                  </a:moveTo>
                  <a:lnTo>
                    <a:pt x="83489" y="17644"/>
                  </a:lnTo>
                  <a:lnTo>
                    <a:pt x="95046" y="0"/>
                  </a:lnTo>
                  <a:lnTo>
                    <a:pt x="80508" y="26507"/>
                  </a:lnTo>
                  <a:lnTo>
                    <a:pt x="52430" y="72311"/>
                  </a:lnTo>
                  <a:lnTo>
                    <a:pt x="36289" y="104735"/>
                  </a:lnTo>
                  <a:lnTo>
                    <a:pt x="21588" y="142194"/>
                  </a:lnTo>
                  <a:lnTo>
                    <a:pt x="9411" y="180244"/>
                  </a:lnTo>
                  <a:lnTo>
                    <a:pt x="0" y="226610"/>
                  </a:lnTo>
                  <a:lnTo>
                    <a:pt x="51" y="246690"/>
                  </a:lnTo>
                  <a:lnTo>
                    <a:pt x="2464" y="252891"/>
                  </a:lnTo>
                  <a:lnTo>
                    <a:pt x="6189" y="257026"/>
                  </a:lnTo>
                  <a:lnTo>
                    <a:pt x="10789" y="259782"/>
                  </a:lnTo>
                  <a:lnTo>
                    <a:pt x="27189" y="257200"/>
                  </a:lnTo>
                  <a:lnTo>
                    <a:pt x="68840" y="238295"/>
                  </a:lnTo>
                  <a:lnTo>
                    <a:pt x="82388" y="226483"/>
                  </a:lnTo>
                  <a:lnTo>
                    <a:pt x="86988" y="220370"/>
                  </a:lnTo>
                  <a:lnTo>
                    <a:pt x="88644" y="213473"/>
                  </a:lnTo>
                  <a:lnTo>
                    <a:pt x="86721" y="198283"/>
                  </a:lnTo>
                  <a:lnTo>
                    <a:pt x="81410" y="191692"/>
                  </a:lnTo>
                  <a:lnTo>
                    <a:pt x="64220" y="180606"/>
                  </a:lnTo>
                  <a:lnTo>
                    <a:pt x="37485" y="173174"/>
                  </a:lnTo>
                  <a:lnTo>
                    <a:pt x="7289" y="170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4053">
            <a:extLst>
              <a:ext uri="{FF2B5EF4-FFF2-40B4-BE49-F238E27FC236}">
                <a16:creationId xmlns:a16="http://schemas.microsoft.com/office/drawing/2014/main" xmlns="" id="{DCD64E0E-562D-4C67-A11F-CEA81B4F14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75550" y="2152204"/>
            <a:ext cx="1778001" cy="116348"/>
          </a:xfrm>
          <a:custGeom>
            <a:avLst/>
            <a:gdLst/>
            <a:ahLst/>
            <a:cxnLst/>
            <a:rect l="0" t="0" r="0" b="0"/>
            <a:pathLst>
              <a:path w="1778001" h="116348">
                <a:moveTo>
                  <a:pt x="0" y="13146"/>
                </a:moveTo>
                <a:lnTo>
                  <a:pt x="0" y="13146"/>
                </a:lnTo>
                <a:lnTo>
                  <a:pt x="5467" y="7679"/>
                </a:lnTo>
                <a:lnTo>
                  <a:pt x="17021" y="24296"/>
                </a:lnTo>
                <a:lnTo>
                  <a:pt x="44598" y="66148"/>
                </a:lnTo>
                <a:lnTo>
                  <a:pt x="55132" y="78114"/>
                </a:lnTo>
                <a:lnTo>
                  <a:pt x="85651" y="97054"/>
                </a:lnTo>
                <a:lnTo>
                  <a:pt x="125556" y="110411"/>
                </a:lnTo>
                <a:lnTo>
                  <a:pt x="150026" y="113972"/>
                </a:lnTo>
                <a:lnTo>
                  <a:pt x="176217" y="116347"/>
                </a:lnTo>
                <a:lnTo>
                  <a:pt x="205673" y="115108"/>
                </a:lnTo>
                <a:lnTo>
                  <a:pt x="237304" y="111459"/>
                </a:lnTo>
                <a:lnTo>
                  <a:pt x="270386" y="106205"/>
                </a:lnTo>
                <a:lnTo>
                  <a:pt x="306552" y="99174"/>
                </a:lnTo>
                <a:lnTo>
                  <a:pt x="344774" y="90959"/>
                </a:lnTo>
                <a:lnTo>
                  <a:pt x="384365" y="81955"/>
                </a:lnTo>
                <a:lnTo>
                  <a:pt x="422049" y="71718"/>
                </a:lnTo>
                <a:lnTo>
                  <a:pt x="458460" y="60661"/>
                </a:lnTo>
                <a:lnTo>
                  <a:pt x="494023" y="49056"/>
                </a:lnTo>
                <a:lnTo>
                  <a:pt x="524788" y="38497"/>
                </a:lnTo>
                <a:lnTo>
                  <a:pt x="552353" y="28636"/>
                </a:lnTo>
                <a:lnTo>
                  <a:pt x="599679" y="12269"/>
                </a:lnTo>
                <a:lnTo>
                  <a:pt x="637176" y="2643"/>
                </a:lnTo>
                <a:lnTo>
                  <a:pt x="682681" y="0"/>
                </a:lnTo>
                <a:lnTo>
                  <a:pt x="729717" y="7056"/>
                </a:lnTo>
                <a:lnTo>
                  <a:pt x="776032" y="21454"/>
                </a:lnTo>
                <a:lnTo>
                  <a:pt x="809864" y="31185"/>
                </a:lnTo>
                <a:lnTo>
                  <a:pt x="846773" y="40213"/>
                </a:lnTo>
                <a:lnTo>
                  <a:pt x="886695" y="48930"/>
                </a:lnTo>
                <a:lnTo>
                  <a:pt x="933602" y="51863"/>
                </a:lnTo>
                <a:lnTo>
                  <a:pt x="958951" y="51657"/>
                </a:lnTo>
                <a:lnTo>
                  <a:pt x="1005932" y="49547"/>
                </a:lnTo>
                <a:lnTo>
                  <a:pt x="1051742" y="45552"/>
                </a:lnTo>
                <a:lnTo>
                  <a:pt x="1075812" y="42511"/>
                </a:lnTo>
                <a:lnTo>
                  <a:pt x="1100325" y="39073"/>
                </a:lnTo>
                <a:lnTo>
                  <a:pt x="1125133" y="35369"/>
                </a:lnTo>
                <a:lnTo>
                  <a:pt x="1150138" y="31489"/>
                </a:lnTo>
                <a:lnTo>
                  <a:pt x="1175276" y="27491"/>
                </a:lnTo>
                <a:lnTo>
                  <a:pt x="1222020" y="21168"/>
                </a:lnTo>
                <a:lnTo>
                  <a:pt x="1267020" y="17417"/>
                </a:lnTo>
                <a:lnTo>
                  <a:pt x="1312890" y="18102"/>
                </a:lnTo>
                <a:lnTo>
                  <a:pt x="1357265" y="20758"/>
                </a:lnTo>
                <a:lnTo>
                  <a:pt x="1400507" y="24996"/>
                </a:lnTo>
                <a:lnTo>
                  <a:pt x="1443244" y="31583"/>
                </a:lnTo>
                <a:lnTo>
                  <a:pt x="1467340" y="35315"/>
                </a:lnTo>
                <a:lnTo>
                  <a:pt x="1493282" y="39214"/>
                </a:lnTo>
                <a:lnTo>
                  <a:pt x="1520455" y="43225"/>
                </a:lnTo>
                <a:lnTo>
                  <a:pt x="1547742" y="46604"/>
                </a:lnTo>
                <a:lnTo>
                  <a:pt x="1575105" y="49562"/>
                </a:lnTo>
                <a:lnTo>
                  <a:pt x="1602520" y="52240"/>
                </a:lnTo>
                <a:lnTo>
                  <a:pt x="1648033" y="57097"/>
                </a:lnTo>
                <a:lnTo>
                  <a:pt x="1685664" y="60196"/>
                </a:lnTo>
                <a:lnTo>
                  <a:pt x="1727829" y="57974"/>
                </a:lnTo>
                <a:lnTo>
                  <a:pt x="1778000" y="448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863">
            <a:extLst>
              <a:ext uri="{FF2B5EF4-FFF2-40B4-BE49-F238E27FC236}">
                <a16:creationId xmlns:a16="http://schemas.microsoft.com/office/drawing/2014/main" xmlns="" id="{5C562880-618C-4072-9054-23E8B948CF33}"/>
              </a:ext>
            </a:extLst>
          </p:cNvPr>
          <p:cNvGrpSpPr/>
          <p:nvPr/>
        </p:nvGrpSpPr>
        <p:grpSpPr>
          <a:xfrm>
            <a:off x="8144035" y="2952750"/>
            <a:ext cx="377666" cy="399951"/>
            <a:chOff x="8144035" y="2952750"/>
            <a:chExt cx="377666" cy="399951"/>
          </a:xfrm>
        </p:grpSpPr>
        <p:sp>
          <p:nvSpPr>
            <p:cNvPr id="92" name="SMARTInkShape-4054">
              <a:extLst>
                <a:ext uri="{FF2B5EF4-FFF2-40B4-BE49-F238E27FC236}">
                  <a16:creationId xmlns:a16="http://schemas.microsoft.com/office/drawing/2014/main" xmlns="" id="{A16557E5-F8F7-4DAC-A1A3-F516468CBB3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216900" y="3153801"/>
              <a:ext cx="114054" cy="198900"/>
            </a:xfrm>
            <a:custGeom>
              <a:avLst/>
              <a:gdLst/>
              <a:ahLst/>
              <a:cxnLst/>
              <a:rect l="0" t="0" r="0" b="0"/>
              <a:pathLst>
                <a:path w="114054" h="198900">
                  <a:moveTo>
                    <a:pt x="0" y="21199"/>
                  </a:moveTo>
                  <a:lnTo>
                    <a:pt x="0" y="21199"/>
                  </a:lnTo>
                  <a:lnTo>
                    <a:pt x="3370" y="17828"/>
                  </a:lnTo>
                  <a:lnTo>
                    <a:pt x="5026" y="14292"/>
                  </a:lnTo>
                  <a:lnTo>
                    <a:pt x="5467" y="12361"/>
                  </a:lnTo>
                  <a:lnTo>
                    <a:pt x="9459" y="6272"/>
                  </a:lnTo>
                  <a:lnTo>
                    <a:pt x="25223" y="0"/>
                  </a:lnTo>
                  <a:lnTo>
                    <a:pt x="47768" y="415"/>
                  </a:lnTo>
                  <a:lnTo>
                    <a:pt x="68952" y="8377"/>
                  </a:lnTo>
                  <a:lnTo>
                    <a:pt x="73484" y="13357"/>
                  </a:lnTo>
                  <a:lnTo>
                    <a:pt x="78520" y="26416"/>
                  </a:lnTo>
                  <a:lnTo>
                    <a:pt x="76996" y="39745"/>
                  </a:lnTo>
                  <a:lnTo>
                    <a:pt x="74613" y="46263"/>
                  </a:lnTo>
                  <a:lnTo>
                    <a:pt x="57777" y="65549"/>
                  </a:lnTo>
                  <a:lnTo>
                    <a:pt x="23581" y="92781"/>
                  </a:lnTo>
                  <a:lnTo>
                    <a:pt x="22070" y="92910"/>
                  </a:lnTo>
                  <a:lnTo>
                    <a:pt x="21063" y="92289"/>
                  </a:lnTo>
                  <a:lnTo>
                    <a:pt x="21803" y="91876"/>
                  </a:lnTo>
                  <a:lnTo>
                    <a:pt x="43645" y="91158"/>
                  </a:lnTo>
                  <a:lnTo>
                    <a:pt x="74760" y="96845"/>
                  </a:lnTo>
                  <a:lnTo>
                    <a:pt x="91317" y="103268"/>
                  </a:lnTo>
                  <a:lnTo>
                    <a:pt x="104320" y="114589"/>
                  </a:lnTo>
                  <a:lnTo>
                    <a:pt x="109763" y="121558"/>
                  </a:lnTo>
                  <a:lnTo>
                    <a:pt x="113929" y="136829"/>
                  </a:lnTo>
                  <a:lnTo>
                    <a:pt x="114053" y="144852"/>
                  </a:lnTo>
                  <a:lnTo>
                    <a:pt x="108545" y="159412"/>
                  </a:lnTo>
                  <a:lnTo>
                    <a:pt x="91663" y="179508"/>
                  </a:lnTo>
                  <a:lnTo>
                    <a:pt x="76722" y="190337"/>
                  </a:lnTo>
                  <a:lnTo>
                    <a:pt x="53149" y="196432"/>
                  </a:lnTo>
                  <a:lnTo>
                    <a:pt x="21139" y="198899"/>
                  </a:lnTo>
                  <a:lnTo>
                    <a:pt x="23741" y="197072"/>
                  </a:lnTo>
                  <a:lnTo>
                    <a:pt x="31750" y="192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055">
              <a:extLst>
                <a:ext uri="{FF2B5EF4-FFF2-40B4-BE49-F238E27FC236}">
                  <a16:creationId xmlns:a16="http://schemas.microsoft.com/office/drawing/2014/main" xmlns="" id="{B7CF35D1-8181-4BF5-AF1B-6B2A9B7351D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144035" y="2952750"/>
              <a:ext cx="364966" cy="49656"/>
            </a:xfrm>
            <a:custGeom>
              <a:avLst/>
              <a:gdLst/>
              <a:ahLst/>
              <a:cxnLst/>
              <a:rect l="0" t="0" r="0" b="0"/>
              <a:pathLst>
                <a:path w="364966" h="49656">
                  <a:moveTo>
                    <a:pt x="47465" y="38100"/>
                  </a:moveTo>
                  <a:lnTo>
                    <a:pt x="47465" y="38100"/>
                  </a:lnTo>
                  <a:lnTo>
                    <a:pt x="0" y="49655"/>
                  </a:lnTo>
                  <a:lnTo>
                    <a:pt x="29021" y="44799"/>
                  </a:lnTo>
                  <a:lnTo>
                    <a:pt x="71488" y="38490"/>
                  </a:lnTo>
                  <a:lnTo>
                    <a:pt x="96641" y="35538"/>
                  </a:lnTo>
                  <a:lnTo>
                    <a:pt x="123288" y="32864"/>
                  </a:lnTo>
                  <a:lnTo>
                    <a:pt x="150931" y="30376"/>
                  </a:lnTo>
                  <a:lnTo>
                    <a:pt x="178531" y="26601"/>
                  </a:lnTo>
                  <a:lnTo>
                    <a:pt x="206103" y="21967"/>
                  </a:lnTo>
                  <a:lnTo>
                    <a:pt x="233657" y="16761"/>
                  </a:lnTo>
                  <a:lnTo>
                    <a:pt x="281206" y="9096"/>
                  </a:lnTo>
                  <a:lnTo>
                    <a:pt x="319272" y="4042"/>
                  </a:lnTo>
                  <a:lnTo>
                    <a:pt x="3649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56">
              <a:extLst>
                <a:ext uri="{FF2B5EF4-FFF2-40B4-BE49-F238E27FC236}">
                  <a16:creationId xmlns:a16="http://schemas.microsoft.com/office/drawing/2014/main" xmlns="" id="{8B10DA0A-3890-4A58-B02C-513C322A400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408881" y="3140180"/>
              <a:ext cx="112820" cy="207289"/>
            </a:xfrm>
            <a:custGeom>
              <a:avLst/>
              <a:gdLst/>
              <a:ahLst/>
              <a:cxnLst/>
              <a:rect l="0" t="0" r="0" b="0"/>
              <a:pathLst>
                <a:path w="112820" h="207289">
                  <a:moveTo>
                    <a:pt x="112819" y="9420"/>
                  </a:moveTo>
                  <a:lnTo>
                    <a:pt x="112819" y="9420"/>
                  </a:lnTo>
                  <a:lnTo>
                    <a:pt x="112819" y="582"/>
                  </a:lnTo>
                  <a:lnTo>
                    <a:pt x="111407" y="0"/>
                  </a:lnTo>
                  <a:lnTo>
                    <a:pt x="106077" y="1235"/>
                  </a:lnTo>
                  <a:lnTo>
                    <a:pt x="88400" y="12639"/>
                  </a:lnTo>
                  <a:lnTo>
                    <a:pt x="50154" y="59172"/>
                  </a:lnTo>
                  <a:lnTo>
                    <a:pt x="23460" y="99891"/>
                  </a:lnTo>
                  <a:lnTo>
                    <a:pt x="6615" y="141354"/>
                  </a:lnTo>
                  <a:lnTo>
                    <a:pt x="0" y="165424"/>
                  </a:lnTo>
                  <a:lnTo>
                    <a:pt x="1764" y="183178"/>
                  </a:lnTo>
                  <a:lnTo>
                    <a:pt x="7252" y="194360"/>
                  </a:lnTo>
                  <a:lnTo>
                    <a:pt x="10691" y="198330"/>
                  </a:lnTo>
                  <a:lnTo>
                    <a:pt x="32385" y="207288"/>
                  </a:lnTo>
                  <a:lnTo>
                    <a:pt x="53082" y="206487"/>
                  </a:lnTo>
                  <a:lnTo>
                    <a:pt x="73569" y="200722"/>
                  </a:lnTo>
                  <a:lnTo>
                    <a:pt x="87377" y="191104"/>
                  </a:lnTo>
                  <a:lnTo>
                    <a:pt x="94456" y="181656"/>
                  </a:lnTo>
                  <a:lnTo>
                    <a:pt x="96344" y="177160"/>
                  </a:lnTo>
                  <a:lnTo>
                    <a:pt x="95485" y="172047"/>
                  </a:lnTo>
                  <a:lnTo>
                    <a:pt x="88887" y="160721"/>
                  </a:lnTo>
                  <a:lnTo>
                    <a:pt x="78899" y="152395"/>
                  </a:lnTo>
                  <a:lnTo>
                    <a:pt x="51870" y="141300"/>
                  </a:lnTo>
                  <a:lnTo>
                    <a:pt x="34396" y="137866"/>
                  </a:lnTo>
                  <a:lnTo>
                    <a:pt x="26694" y="138944"/>
                  </a:lnTo>
                  <a:lnTo>
                    <a:pt x="17569" y="142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864">
            <a:extLst>
              <a:ext uri="{FF2B5EF4-FFF2-40B4-BE49-F238E27FC236}">
                <a16:creationId xmlns:a16="http://schemas.microsoft.com/office/drawing/2014/main" xmlns="" id="{982E9441-65D3-422C-84AC-A23416F66025}"/>
              </a:ext>
            </a:extLst>
          </p:cNvPr>
          <p:cNvGrpSpPr/>
          <p:nvPr/>
        </p:nvGrpSpPr>
        <p:grpSpPr>
          <a:xfrm>
            <a:off x="8240709" y="2598556"/>
            <a:ext cx="592142" cy="448300"/>
            <a:chOff x="8240709" y="2598556"/>
            <a:chExt cx="592142" cy="448300"/>
          </a:xfrm>
        </p:grpSpPr>
        <p:sp>
          <p:nvSpPr>
            <p:cNvPr id="96" name="SMARTInkShape-4057">
              <a:extLst>
                <a:ext uri="{FF2B5EF4-FFF2-40B4-BE49-F238E27FC236}">
                  <a16:creationId xmlns:a16="http://schemas.microsoft.com/office/drawing/2014/main" xmlns="" id="{798FF2D5-0CEB-4DDE-8E04-A20F385DA4E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240709" y="2598556"/>
              <a:ext cx="125442" cy="309745"/>
            </a:xfrm>
            <a:custGeom>
              <a:avLst/>
              <a:gdLst/>
              <a:ahLst/>
              <a:cxnLst/>
              <a:rect l="0" t="0" r="0" b="0"/>
              <a:pathLst>
                <a:path w="125442" h="309745">
                  <a:moveTo>
                    <a:pt x="65091" y="17644"/>
                  </a:moveTo>
                  <a:lnTo>
                    <a:pt x="65091" y="17644"/>
                  </a:lnTo>
                  <a:lnTo>
                    <a:pt x="73930" y="3338"/>
                  </a:lnTo>
                  <a:lnTo>
                    <a:pt x="77956" y="703"/>
                  </a:lnTo>
                  <a:lnTo>
                    <a:pt x="80018" y="0"/>
                  </a:lnTo>
                  <a:lnTo>
                    <a:pt x="79981" y="1648"/>
                  </a:lnTo>
                  <a:lnTo>
                    <a:pt x="61532" y="43425"/>
                  </a:lnTo>
                  <a:lnTo>
                    <a:pt x="44281" y="86509"/>
                  </a:lnTo>
                  <a:lnTo>
                    <a:pt x="23020" y="133612"/>
                  </a:lnTo>
                  <a:lnTo>
                    <a:pt x="7862" y="172890"/>
                  </a:lnTo>
                  <a:lnTo>
                    <a:pt x="0" y="198169"/>
                  </a:lnTo>
                  <a:lnTo>
                    <a:pt x="414" y="209825"/>
                  </a:lnTo>
                  <a:lnTo>
                    <a:pt x="2217" y="213498"/>
                  </a:lnTo>
                  <a:lnTo>
                    <a:pt x="4831" y="215947"/>
                  </a:lnTo>
                  <a:lnTo>
                    <a:pt x="7984" y="217579"/>
                  </a:lnTo>
                  <a:lnTo>
                    <a:pt x="49880" y="213507"/>
                  </a:lnTo>
                  <a:lnTo>
                    <a:pt x="94228" y="202461"/>
                  </a:lnTo>
                  <a:lnTo>
                    <a:pt x="120340" y="191761"/>
                  </a:lnTo>
                  <a:lnTo>
                    <a:pt x="124924" y="187222"/>
                  </a:lnTo>
                  <a:lnTo>
                    <a:pt x="125441" y="184318"/>
                  </a:lnTo>
                  <a:lnTo>
                    <a:pt x="124133" y="177329"/>
                  </a:lnTo>
                  <a:lnTo>
                    <a:pt x="117437" y="169519"/>
                  </a:lnTo>
                  <a:lnTo>
                    <a:pt x="99997" y="154583"/>
                  </a:lnTo>
                  <a:lnTo>
                    <a:pt x="95187" y="152589"/>
                  </a:lnTo>
                  <a:lnTo>
                    <a:pt x="93622" y="152763"/>
                  </a:lnTo>
                  <a:lnTo>
                    <a:pt x="92578" y="153584"/>
                  </a:lnTo>
                  <a:lnTo>
                    <a:pt x="91882" y="154838"/>
                  </a:lnTo>
                  <a:lnTo>
                    <a:pt x="92991" y="159993"/>
                  </a:lnTo>
                  <a:lnTo>
                    <a:pt x="99452" y="181543"/>
                  </a:lnTo>
                  <a:lnTo>
                    <a:pt x="101747" y="223115"/>
                  </a:lnTo>
                  <a:lnTo>
                    <a:pt x="97903" y="259617"/>
                  </a:lnTo>
                  <a:lnTo>
                    <a:pt x="90491" y="309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58">
              <a:extLst>
                <a:ext uri="{FF2B5EF4-FFF2-40B4-BE49-F238E27FC236}">
                  <a16:creationId xmlns:a16="http://schemas.microsoft.com/office/drawing/2014/main" xmlns="" id="{A92504D5-8DE1-4FC8-BF21-6EBF882505E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693150" y="2953630"/>
              <a:ext cx="107951" cy="5471"/>
            </a:xfrm>
            <a:custGeom>
              <a:avLst/>
              <a:gdLst/>
              <a:ahLst/>
              <a:cxnLst/>
              <a:rect l="0" t="0" r="0" b="0"/>
              <a:pathLst>
                <a:path w="107951" h="5471">
                  <a:moveTo>
                    <a:pt x="0" y="5470"/>
                  </a:moveTo>
                  <a:lnTo>
                    <a:pt x="0" y="5470"/>
                  </a:lnTo>
                  <a:lnTo>
                    <a:pt x="6480" y="4764"/>
                  </a:lnTo>
                  <a:lnTo>
                    <a:pt x="30442" y="444"/>
                  </a:lnTo>
                  <a:lnTo>
                    <a:pt x="77570" y="0"/>
                  </a:lnTo>
                  <a:lnTo>
                    <a:pt x="107950" y="5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059">
              <a:extLst>
                <a:ext uri="{FF2B5EF4-FFF2-40B4-BE49-F238E27FC236}">
                  <a16:creationId xmlns:a16="http://schemas.microsoft.com/office/drawing/2014/main" xmlns="" id="{3482CD78-58E9-4B3D-8E48-9563C53DEB6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701265" y="3022600"/>
              <a:ext cx="131586" cy="24256"/>
            </a:xfrm>
            <a:custGeom>
              <a:avLst/>
              <a:gdLst/>
              <a:ahLst/>
              <a:cxnLst/>
              <a:rect l="0" t="0" r="0" b="0"/>
              <a:pathLst>
                <a:path w="131586" h="24256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70"/>
                  </a:lnTo>
                  <a:lnTo>
                    <a:pt x="0" y="21538"/>
                  </a:lnTo>
                  <a:lnTo>
                    <a:pt x="2234" y="22826"/>
                  </a:lnTo>
                  <a:lnTo>
                    <a:pt x="12242" y="24255"/>
                  </a:lnTo>
                  <a:lnTo>
                    <a:pt x="50598" y="18319"/>
                  </a:lnTo>
                  <a:lnTo>
                    <a:pt x="82420" y="11435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865">
            <a:extLst>
              <a:ext uri="{FF2B5EF4-FFF2-40B4-BE49-F238E27FC236}">
                <a16:creationId xmlns:a16="http://schemas.microsoft.com/office/drawing/2014/main" xmlns="" id="{126F2977-4804-4D52-9E65-E9692BCD7172}"/>
              </a:ext>
            </a:extLst>
          </p:cNvPr>
          <p:cNvGrpSpPr/>
          <p:nvPr/>
        </p:nvGrpSpPr>
        <p:grpSpPr>
          <a:xfrm>
            <a:off x="9089541" y="2746179"/>
            <a:ext cx="264010" cy="568522"/>
            <a:chOff x="9089541" y="2746179"/>
            <a:chExt cx="264010" cy="568522"/>
          </a:xfrm>
        </p:grpSpPr>
        <p:sp>
          <p:nvSpPr>
            <p:cNvPr id="100" name="SMARTInkShape-4060">
              <a:extLst>
                <a:ext uri="{FF2B5EF4-FFF2-40B4-BE49-F238E27FC236}">
                  <a16:creationId xmlns:a16="http://schemas.microsoft.com/office/drawing/2014/main" xmlns="" id="{DF7ECD86-29B7-41A7-85C8-4513B4FB098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216944" y="3075880"/>
              <a:ext cx="73107" cy="238821"/>
            </a:xfrm>
            <a:custGeom>
              <a:avLst/>
              <a:gdLst/>
              <a:ahLst/>
              <a:cxnLst/>
              <a:rect l="0" t="0" r="0" b="0"/>
              <a:pathLst>
                <a:path w="73107" h="238821">
                  <a:moveTo>
                    <a:pt x="66756" y="54670"/>
                  </a:moveTo>
                  <a:lnTo>
                    <a:pt x="66756" y="54670"/>
                  </a:lnTo>
                  <a:lnTo>
                    <a:pt x="66756" y="40365"/>
                  </a:lnTo>
                  <a:lnTo>
                    <a:pt x="70414" y="26418"/>
                  </a:lnTo>
                  <a:lnTo>
                    <a:pt x="68852" y="18360"/>
                  </a:lnTo>
                  <a:lnTo>
                    <a:pt x="60634" y="5889"/>
                  </a:lnTo>
                  <a:lnTo>
                    <a:pt x="51335" y="1240"/>
                  </a:lnTo>
                  <a:lnTo>
                    <a:pt x="45892" y="0"/>
                  </a:lnTo>
                  <a:lnTo>
                    <a:pt x="32319" y="2385"/>
                  </a:lnTo>
                  <a:lnTo>
                    <a:pt x="18289" y="8855"/>
                  </a:lnTo>
                  <a:lnTo>
                    <a:pt x="7351" y="18785"/>
                  </a:lnTo>
                  <a:lnTo>
                    <a:pt x="1548" y="32136"/>
                  </a:lnTo>
                  <a:lnTo>
                    <a:pt x="0" y="39647"/>
                  </a:lnTo>
                  <a:lnTo>
                    <a:pt x="1086" y="45360"/>
                  </a:lnTo>
                  <a:lnTo>
                    <a:pt x="3926" y="49874"/>
                  </a:lnTo>
                  <a:lnTo>
                    <a:pt x="7936" y="53590"/>
                  </a:lnTo>
                  <a:lnTo>
                    <a:pt x="18035" y="57717"/>
                  </a:lnTo>
                  <a:lnTo>
                    <a:pt x="23692" y="58818"/>
                  </a:lnTo>
                  <a:lnTo>
                    <a:pt x="37504" y="56279"/>
                  </a:lnTo>
                  <a:lnTo>
                    <a:pt x="50932" y="50446"/>
                  </a:lnTo>
                  <a:lnTo>
                    <a:pt x="64533" y="37851"/>
                  </a:lnTo>
                  <a:lnTo>
                    <a:pt x="65979" y="37813"/>
                  </a:lnTo>
                  <a:lnTo>
                    <a:pt x="69468" y="39652"/>
                  </a:lnTo>
                  <a:lnTo>
                    <a:pt x="71489" y="48465"/>
                  </a:lnTo>
                  <a:lnTo>
                    <a:pt x="72893" y="95298"/>
                  </a:lnTo>
                  <a:lnTo>
                    <a:pt x="73043" y="131619"/>
                  </a:lnTo>
                  <a:lnTo>
                    <a:pt x="73087" y="168486"/>
                  </a:lnTo>
                  <a:lnTo>
                    <a:pt x="73101" y="211025"/>
                  </a:lnTo>
                  <a:lnTo>
                    <a:pt x="73106" y="238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061">
              <a:extLst>
                <a:ext uri="{FF2B5EF4-FFF2-40B4-BE49-F238E27FC236}">
                  <a16:creationId xmlns:a16="http://schemas.microsoft.com/office/drawing/2014/main" xmlns="" id="{3FB61664-D4C1-4958-B7EC-3090749EDD6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089541" y="2959100"/>
              <a:ext cx="264010" cy="41759"/>
            </a:xfrm>
            <a:custGeom>
              <a:avLst/>
              <a:gdLst/>
              <a:ahLst/>
              <a:cxnLst/>
              <a:rect l="0" t="0" r="0" b="0"/>
              <a:pathLst>
                <a:path w="264010" h="41759">
                  <a:moveTo>
                    <a:pt x="3659" y="38100"/>
                  </a:moveTo>
                  <a:lnTo>
                    <a:pt x="3659" y="38100"/>
                  </a:lnTo>
                  <a:lnTo>
                    <a:pt x="0" y="41758"/>
                  </a:lnTo>
                  <a:lnTo>
                    <a:pt x="1562" y="40196"/>
                  </a:lnTo>
                  <a:lnTo>
                    <a:pt x="42965" y="28375"/>
                  </a:lnTo>
                  <a:lnTo>
                    <a:pt x="85569" y="20607"/>
                  </a:lnTo>
                  <a:lnTo>
                    <a:pt x="109066" y="16560"/>
                  </a:lnTo>
                  <a:lnTo>
                    <a:pt x="133197" y="12451"/>
                  </a:lnTo>
                  <a:lnTo>
                    <a:pt x="180470" y="5534"/>
                  </a:lnTo>
                  <a:lnTo>
                    <a:pt x="222646" y="2460"/>
                  </a:lnTo>
                  <a:lnTo>
                    <a:pt x="2640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062">
              <a:extLst>
                <a:ext uri="{FF2B5EF4-FFF2-40B4-BE49-F238E27FC236}">
                  <a16:creationId xmlns:a16="http://schemas.microsoft.com/office/drawing/2014/main" xmlns="" id="{6F644F4F-63ED-4D78-A155-9C587109CCC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201150" y="2746179"/>
              <a:ext cx="31751" cy="174822"/>
            </a:xfrm>
            <a:custGeom>
              <a:avLst/>
              <a:gdLst/>
              <a:ahLst/>
              <a:cxnLst/>
              <a:rect l="0" t="0" r="0" b="0"/>
              <a:pathLst>
                <a:path w="31751" h="174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0" y="4646"/>
                  </a:lnTo>
                  <a:lnTo>
                    <a:pt x="12865" y="47353"/>
                  </a:lnTo>
                  <a:lnTo>
                    <a:pt x="19099" y="87664"/>
                  </a:lnTo>
                  <a:lnTo>
                    <a:pt x="25415" y="130887"/>
                  </a:lnTo>
                  <a:lnTo>
                    <a:pt x="31750" y="174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4063">
            <a:extLst>
              <a:ext uri="{FF2B5EF4-FFF2-40B4-BE49-F238E27FC236}">
                <a16:creationId xmlns:a16="http://schemas.microsoft.com/office/drawing/2014/main" xmlns="" id="{E9A36F15-F447-43F4-9F9C-0B8483A9FB9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97200" y="2182536"/>
            <a:ext cx="2762251" cy="212786"/>
          </a:xfrm>
          <a:custGeom>
            <a:avLst/>
            <a:gdLst/>
            <a:ahLst/>
            <a:cxnLst/>
            <a:rect l="0" t="0" r="0" b="0"/>
            <a:pathLst>
              <a:path w="2762251" h="212786">
                <a:moveTo>
                  <a:pt x="0" y="27264"/>
                </a:moveTo>
                <a:lnTo>
                  <a:pt x="0" y="27264"/>
                </a:lnTo>
                <a:lnTo>
                  <a:pt x="3371" y="30635"/>
                </a:lnTo>
                <a:lnTo>
                  <a:pt x="21654" y="73404"/>
                </a:lnTo>
                <a:lnTo>
                  <a:pt x="42634" y="116665"/>
                </a:lnTo>
                <a:lnTo>
                  <a:pt x="63399" y="145314"/>
                </a:lnTo>
                <a:lnTo>
                  <a:pt x="91442" y="172158"/>
                </a:lnTo>
                <a:lnTo>
                  <a:pt x="134010" y="192556"/>
                </a:lnTo>
                <a:lnTo>
                  <a:pt x="159190" y="200959"/>
                </a:lnTo>
                <a:lnTo>
                  <a:pt x="187971" y="206561"/>
                </a:lnTo>
                <a:lnTo>
                  <a:pt x="219153" y="210295"/>
                </a:lnTo>
                <a:lnTo>
                  <a:pt x="251935" y="212785"/>
                </a:lnTo>
                <a:lnTo>
                  <a:pt x="288606" y="210211"/>
                </a:lnTo>
                <a:lnTo>
                  <a:pt x="327871" y="204262"/>
                </a:lnTo>
                <a:lnTo>
                  <a:pt x="368864" y="196063"/>
                </a:lnTo>
                <a:lnTo>
                  <a:pt x="411715" y="183541"/>
                </a:lnTo>
                <a:lnTo>
                  <a:pt x="455804" y="168137"/>
                </a:lnTo>
                <a:lnTo>
                  <a:pt x="500720" y="150813"/>
                </a:lnTo>
                <a:lnTo>
                  <a:pt x="547596" y="131502"/>
                </a:lnTo>
                <a:lnTo>
                  <a:pt x="595781" y="110867"/>
                </a:lnTo>
                <a:lnTo>
                  <a:pt x="644837" y="89349"/>
                </a:lnTo>
                <a:lnTo>
                  <a:pt x="695886" y="70065"/>
                </a:lnTo>
                <a:lnTo>
                  <a:pt x="748263" y="52270"/>
                </a:lnTo>
                <a:lnTo>
                  <a:pt x="801525" y="35468"/>
                </a:lnTo>
                <a:lnTo>
                  <a:pt x="852556" y="22856"/>
                </a:lnTo>
                <a:lnTo>
                  <a:pt x="902098" y="13036"/>
                </a:lnTo>
                <a:lnTo>
                  <a:pt x="950649" y="5079"/>
                </a:lnTo>
                <a:lnTo>
                  <a:pt x="997832" y="1185"/>
                </a:lnTo>
                <a:lnTo>
                  <a:pt x="1044105" y="0"/>
                </a:lnTo>
                <a:lnTo>
                  <a:pt x="1089770" y="621"/>
                </a:lnTo>
                <a:lnTo>
                  <a:pt x="1134324" y="2447"/>
                </a:lnTo>
                <a:lnTo>
                  <a:pt x="1178138" y="5075"/>
                </a:lnTo>
                <a:lnTo>
                  <a:pt x="1221459" y="8238"/>
                </a:lnTo>
                <a:lnTo>
                  <a:pt x="1263745" y="11758"/>
                </a:lnTo>
                <a:lnTo>
                  <a:pt x="1305341" y="15515"/>
                </a:lnTo>
                <a:lnTo>
                  <a:pt x="1346477" y="19432"/>
                </a:lnTo>
                <a:lnTo>
                  <a:pt x="1388013" y="22748"/>
                </a:lnTo>
                <a:lnTo>
                  <a:pt x="1429814" y="25664"/>
                </a:lnTo>
                <a:lnTo>
                  <a:pt x="1471792" y="28314"/>
                </a:lnTo>
                <a:lnTo>
                  <a:pt x="1513890" y="29375"/>
                </a:lnTo>
                <a:lnTo>
                  <a:pt x="1556065" y="29377"/>
                </a:lnTo>
                <a:lnTo>
                  <a:pt x="1598294" y="28673"/>
                </a:lnTo>
                <a:lnTo>
                  <a:pt x="1638440" y="28909"/>
                </a:lnTo>
                <a:lnTo>
                  <a:pt x="1677199" y="29771"/>
                </a:lnTo>
                <a:lnTo>
                  <a:pt x="1715033" y="31052"/>
                </a:lnTo>
                <a:lnTo>
                  <a:pt x="1751544" y="34728"/>
                </a:lnTo>
                <a:lnTo>
                  <a:pt x="1787173" y="40001"/>
                </a:lnTo>
                <a:lnTo>
                  <a:pt x="1822216" y="46339"/>
                </a:lnTo>
                <a:lnTo>
                  <a:pt x="1855455" y="54797"/>
                </a:lnTo>
                <a:lnTo>
                  <a:pt x="1887492" y="64669"/>
                </a:lnTo>
                <a:lnTo>
                  <a:pt x="1918728" y="75484"/>
                </a:lnTo>
                <a:lnTo>
                  <a:pt x="1950841" y="86222"/>
                </a:lnTo>
                <a:lnTo>
                  <a:pt x="1983538" y="96908"/>
                </a:lnTo>
                <a:lnTo>
                  <a:pt x="2016625" y="107560"/>
                </a:lnTo>
                <a:lnTo>
                  <a:pt x="2050678" y="116778"/>
                </a:lnTo>
                <a:lnTo>
                  <a:pt x="2085374" y="125040"/>
                </a:lnTo>
                <a:lnTo>
                  <a:pt x="2120499" y="132665"/>
                </a:lnTo>
                <a:lnTo>
                  <a:pt x="2159438" y="137748"/>
                </a:lnTo>
                <a:lnTo>
                  <a:pt x="2200920" y="141136"/>
                </a:lnTo>
                <a:lnTo>
                  <a:pt x="2244096" y="143395"/>
                </a:lnTo>
                <a:lnTo>
                  <a:pt x="2288403" y="142079"/>
                </a:lnTo>
                <a:lnTo>
                  <a:pt x="2333463" y="138380"/>
                </a:lnTo>
                <a:lnTo>
                  <a:pt x="2379025" y="133091"/>
                </a:lnTo>
                <a:lnTo>
                  <a:pt x="2423511" y="126743"/>
                </a:lnTo>
                <a:lnTo>
                  <a:pt x="2467280" y="119689"/>
                </a:lnTo>
                <a:lnTo>
                  <a:pt x="2510570" y="112164"/>
                </a:lnTo>
                <a:lnTo>
                  <a:pt x="2550719" y="104325"/>
                </a:lnTo>
                <a:lnTo>
                  <a:pt x="2588773" y="96277"/>
                </a:lnTo>
                <a:lnTo>
                  <a:pt x="2625432" y="88089"/>
                </a:lnTo>
                <a:lnTo>
                  <a:pt x="2656927" y="80514"/>
                </a:lnTo>
                <a:lnTo>
                  <a:pt x="2684979" y="73347"/>
                </a:lnTo>
                <a:lnTo>
                  <a:pt x="2727908" y="61857"/>
                </a:lnTo>
                <a:lnTo>
                  <a:pt x="2762250" y="526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867">
            <a:extLst>
              <a:ext uri="{FF2B5EF4-FFF2-40B4-BE49-F238E27FC236}">
                <a16:creationId xmlns:a16="http://schemas.microsoft.com/office/drawing/2014/main" xmlns="" id="{33E830E1-A4D2-4161-BB3B-AE2E6BB3AD84}"/>
              </a:ext>
            </a:extLst>
          </p:cNvPr>
          <p:cNvGrpSpPr/>
          <p:nvPr/>
        </p:nvGrpSpPr>
        <p:grpSpPr>
          <a:xfrm>
            <a:off x="3930650" y="2705100"/>
            <a:ext cx="342901" cy="681166"/>
            <a:chOff x="3930650" y="2705100"/>
            <a:chExt cx="342901" cy="681166"/>
          </a:xfrm>
        </p:grpSpPr>
        <p:sp>
          <p:nvSpPr>
            <p:cNvPr id="105" name="SMARTInkShape-4064">
              <a:extLst>
                <a:ext uri="{FF2B5EF4-FFF2-40B4-BE49-F238E27FC236}">
                  <a16:creationId xmlns:a16="http://schemas.microsoft.com/office/drawing/2014/main" xmlns="" id="{BD974468-FF72-418E-909E-BA92ADF1BF8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61989" y="3096668"/>
              <a:ext cx="67112" cy="236266"/>
            </a:xfrm>
            <a:custGeom>
              <a:avLst/>
              <a:gdLst/>
              <a:ahLst/>
              <a:cxnLst/>
              <a:rect l="0" t="0" r="0" b="0"/>
              <a:pathLst>
                <a:path w="67112" h="236266">
                  <a:moveTo>
                    <a:pt x="67111" y="27532"/>
                  </a:moveTo>
                  <a:lnTo>
                    <a:pt x="67111" y="27532"/>
                  </a:lnTo>
                  <a:lnTo>
                    <a:pt x="55178" y="13717"/>
                  </a:lnTo>
                  <a:lnTo>
                    <a:pt x="52805" y="9855"/>
                  </a:lnTo>
                  <a:lnTo>
                    <a:pt x="51929" y="6575"/>
                  </a:lnTo>
                  <a:lnTo>
                    <a:pt x="52051" y="3683"/>
                  </a:lnTo>
                  <a:lnTo>
                    <a:pt x="52838" y="1050"/>
                  </a:lnTo>
                  <a:lnTo>
                    <a:pt x="52656" y="0"/>
                  </a:lnTo>
                  <a:lnTo>
                    <a:pt x="51830" y="5"/>
                  </a:lnTo>
                  <a:lnTo>
                    <a:pt x="50574" y="714"/>
                  </a:lnTo>
                  <a:lnTo>
                    <a:pt x="32701" y="33168"/>
                  </a:lnTo>
                  <a:lnTo>
                    <a:pt x="15523" y="77415"/>
                  </a:lnTo>
                  <a:lnTo>
                    <a:pt x="7024" y="110615"/>
                  </a:lnTo>
                  <a:lnTo>
                    <a:pt x="153" y="157277"/>
                  </a:lnTo>
                  <a:lnTo>
                    <a:pt x="0" y="196032"/>
                  </a:lnTo>
                  <a:lnTo>
                    <a:pt x="6268" y="230620"/>
                  </a:lnTo>
                  <a:lnTo>
                    <a:pt x="8910" y="234185"/>
                  </a:lnTo>
                  <a:lnTo>
                    <a:pt x="12083" y="235856"/>
                  </a:lnTo>
                  <a:lnTo>
                    <a:pt x="15609" y="236265"/>
                  </a:lnTo>
                  <a:lnTo>
                    <a:pt x="19371" y="234421"/>
                  </a:lnTo>
                  <a:lnTo>
                    <a:pt x="27313" y="226727"/>
                  </a:lnTo>
                  <a:lnTo>
                    <a:pt x="39718" y="207124"/>
                  </a:lnTo>
                  <a:lnTo>
                    <a:pt x="45589" y="186813"/>
                  </a:lnTo>
                  <a:lnTo>
                    <a:pt x="47328" y="167389"/>
                  </a:lnTo>
                  <a:lnTo>
                    <a:pt x="43972" y="154602"/>
                  </a:lnTo>
                  <a:lnTo>
                    <a:pt x="33691" y="135888"/>
                  </a:lnTo>
                  <a:lnTo>
                    <a:pt x="16311" y="122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065">
              <a:extLst>
                <a:ext uri="{FF2B5EF4-FFF2-40B4-BE49-F238E27FC236}">
                  <a16:creationId xmlns:a16="http://schemas.microsoft.com/office/drawing/2014/main" xmlns="" id="{096A68D1-0AF4-4D4F-AB08-ADEAD41E762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30650" y="3175446"/>
              <a:ext cx="131340" cy="210820"/>
            </a:xfrm>
            <a:custGeom>
              <a:avLst/>
              <a:gdLst/>
              <a:ahLst/>
              <a:cxnLst/>
              <a:rect l="0" t="0" r="0" b="0"/>
              <a:pathLst>
                <a:path w="131340" h="210820">
                  <a:moveTo>
                    <a:pt x="0" y="31304"/>
                  </a:moveTo>
                  <a:lnTo>
                    <a:pt x="0" y="31304"/>
                  </a:lnTo>
                  <a:lnTo>
                    <a:pt x="22782" y="9933"/>
                  </a:lnTo>
                  <a:lnTo>
                    <a:pt x="39205" y="2943"/>
                  </a:lnTo>
                  <a:lnTo>
                    <a:pt x="69995" y="0"/>
                  </a:lnTo>
                  <a:lnTo>
                    <a:pt x="74886" y="1263"/>
                  </a:lnTo>
                  <a:lnTo>
                    <a:pt x="82201" y="6428"/>
                  </a:lnTo>
                  <a:lnTo>
                    <a:pt x="82317" y="12604"/>
                  </a:lnTo>
                  <a:lnTo>
                    <a:pt x="73073" y="38698"/>
                  </a:lnTo>
                  <a:lnTo>
                    <a:pt x="46919" y="81794"/>
                  </a:lnTo>
                  <a:lnTo>
                    <a:pt x="48213" y="84014"/>
                  </a:lnTo>
                  <a:lnTo>
                    <a:pt x="51192" y="85494"/>
                  </a:lnTo>
                  <a:lnTo>
                    <a:pt x="94762" y="91651"/>
                  </a:lnTo>
                  <a:lnTo>
                    <a:pt x="114155" y="100612"/>
                  </a:lnTo>
                  <a:lnTo>
                    <a:pt x="123173" y="110085"/>
                  </a:lnTo>
                  <a:lnTo>
                    <a:pt x="128827" y="121351"/>
                  </a:lnTo>
                  <a:lnTo>
                    <a:pt x="131339" y="133414"/>
                  </a:lnTo>
                  <a:lnTo>
                    <a:pt x="126812" y="147712"/>
                  </a:lnTo>
                  <a:lnTo>
                    <a:pt x="103287" y="179887"/>
                  </a:lnTo>
                  <a:lnTo>
                    <a:pt x="79678" y="198252"/>
                  </a:lnTo>
                  <a:lnTo>
                    <a:pt x="54809" y="209259"/>
                  </a:lnTo>
                  <a:lnTo>
                    <a:pt x="41764" y="210819"/>
                  </a:lnTo>
                  <a:lnTo>
                    <a:pt x="32673" y="209161"/>
                  </a:lnTo>
                  <a:lnTo>
                    <a:pt x="30249" y="207731"/>
                  </a:lnTo>
                  <a:lnTo>
                    <a:pt x="28632" y="206072"/>
                  </a:lnTo>
                  <a:lnTo>
                    <a:pt x="36244" y="196703"/>
                  </a:lnTo>
                  <a:lnTo>
                    <a:pt x="57150" y="177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066">
              <a:extLst>
                <a:ext uri="{FF2B5EF4-FFF2-40B4-BE49-F238E27FC236}">
                  <a16:creationId xmlns:a16="http://schemas.microsoft.com/office/drawing/2014/main" xmlns="" id="{42D2FEF3-A496-4AB1-A9E6-20FAC1554D8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73280" y="2956913"/>
              <a:ext cx="300271" cy="65688"/>
            </a:xfrm>
            <a:custGeom>
              <a:avLst/>
              <a:gdLst/>
              <a:ahLst/>
              <a:cxnLst/>
              <a:rect l="0" t="0" r="0" b="0"/>
              <a:pathLst>
                <a:path w="300271" h="65688">
                  <a:moveTo>
                    <a:pt x="8170" y="65687"/>
                  </a:moveTo>
                  <a:lnTo>
                    <a:pt x="8170" y="65687"/>
                  </a:lnTo>
                  <a:lnTo>
                    <a:pt x="0" y="65687"/>
                  </a:lnTo>
                  <a:lnTo>
                    <a:pt x="38697" y="61924"/>
                  </a:lnTo>
                  <a:lnTo>
                    <a:pt x="73949" y="54842"/>
                  </a:lnTo>
                  <a:lnTo>
                    <a:pt x="97178" y="49991"/>
                  </a:lnTo>
                  <a:lnTo>
                    <a:pt x="122542" y="44639"/>
                  </a:lnTo>
                  <a:lnTo>
                    <a:pt x="147212" y="38250"/>
                  </a:lnTo>
                  <a:lnTo>
                    <a:pt x="171420" y="31167"/>
                  </a:lnTo>
                  <a:lnTo>
                    <a:pt x="215486" y="17889"/>
                  </a:lnTo>
                  <a:lnTo>
                    <a:pt x="261979" y="6448"/>
                  </a:lnTo>
                  <a:lnTo>
                    <a:pt x="287984" y="0"/>
                  </a:lnTo>
                  <a:lnTo>
                    <a:pt x="292079" y="24"/>
                  </a:lnTo>
                  <a:lnTo>
                    <a:pt x="300270" y="2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067">
              <a:extLst>
                <a:ext uri="{FF2B5EF4-FFF2-40B4-BE49-F238E27FC236}">
                  <a16:creationId xmlns:a16="http://schemas.microsoft.com/office/drawing/2014/main" xmlns="" id="{D775472D-D382-4051-B8D7-3A034F06055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27500" y="27051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44258"/>
                  </a:lnTo>
                  <a:lnTo>
                    <a:pt x="17218" y="84375"/>
                  </a:lnTo>
                  <a:lnTo>
                    <a:pt x="18507" y="125659"/>
                  </a:lnTo>
                  <a:lnTo>
                    <a:pt x="18943" y="170793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4068">
            <a:extLst>
              <a:ext uri="{FF2B5EF4-FFF2-40B4-BE49-F238E27FC236}">
                <a16:creationId xmlns:a16="http://schemas.microsoft.com/office/drawing/2014/main" xmlns="" id="{F80543A0-B252-484B-9A2E-8CE479D9304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46482" y="3548574"/>
            <a:ext cx="1516769" cy="70123"/>
          </a:xfrm>
          <a:custGeom>
            <a:avLst/>
            <a:gdLst/>
            <a:ahLst/>
            <a:cxnLst/>
            <a:rect l="0" t="0" r="0" b="0"/>
            <a:pathLst>
              <a:path w="1516769" h="70123">
                <a:moveTo>
                  <a:pt x="5468" y="20126"/>
                </a:moveTo>
                <a:lnTo>
                  <a:pt x="5468" y="20126"/>
                </a:lnTo>
                <a:lnTo>
                  <a:pt x="0" y="20126"/>
                </a:lnTo>
                <a:lnTo>
                  <a:pt x="6121" y="33610"/>
                </a:lnTo>
                <a:lnTo>
                  <a:pt x="26985" y="55479"/>
                </a:lnTo>
                <a:lnTo>
                  <a:pt x="56894" y="65942"/>
                </a:lnTo>
                <a:lnTo>
                  <a:pt x="100996" y="70122"/>
                </a:lnTo>
                <a:lnTo>
                  <a:pt x="130537" y="68273"/>
                </a:lnTo>
                <a:lnTo>
                  <a:pt x="162930" y="64924"/>
                </a:lnTo>
                <a:lnTo>
                  <a:pt x="199343" y="58458"/>
                </a:lnTo>
                <a:lnTo>
                  <a:pt x="238434" y="49914"/>
                </a:lnTo>
                <a:lnTo>
                  <a:pt x="279313" y="39985"/>
                </a:lnTo>
                <a:lnTo>
                  <a:pt x="319969" y="30543"/>
                </a:lnTo>
                <a:lnTo>
                  <a:pt x="360480" y="21426"/>
                </a:lnTo>
                <a:lnTo>
                  <a:pt x="400892" y="12526"/>
                </a:lnTo>
                <a:lnTo>
                  <a:pt x="440534" y="6593"/>
                </a:lnTo>
                <a:lnTo>
                  <a:pt x="479662" y="2637"/>
                </a:lnTo>
                <a:lnTo>
                  <a:pt x="518448" y="0"/>
                </a:lnTo>
                <a:lnTo>
                  <a:pt x="554183" y="359"/>
                </a:lnTo>
                <a:lnTo>
                  <a:pt x="587883" y="2714"/>
                </a:lnTo>
                <a:lnTo>
                  <a:pt x="620228" y="6401"/>
                </a:lnTo>
                <a:lnTo>
                  <a:pt x="650258" y="10976"/>
                </a:lnTo>
                <a:lnTo>
                  <a:pt x="678745" y="16143"/>
                </a:lnTo>
                <a:lnTo>
                  <a:pt x="706202" y="21703"/>
                </a:lnTo>
                <a:lnTo>
                  <a:pt x="732269" y="27527"/>
                </a:lnTo>
                <a:lnTo>
                  <a:pt x="757407" y="33527"/>
                </a:lnTo>
                <a:lnTo>
                  <a:pt x="781928" y="39643"/>
                </a:lnTo>
                <a:lnTo>
                  <a:pt x="827987" y="48320"/>
                </a:lnTo>
                <a:lnTo>
                  <a:pt x="872682" y="54529"/>
                </a:lnTo>
                <a:lnTo>
                  <a:pt x="918417" y="59641"/>
                </a:lnTo>
                <a:lnTo>
                  <a:pt x="942184" y="60580"/>
                </a:lnTo>
                <a:lnTo>
                  <a:pt x="966495" y="60501"/>
                </a:lnTo>
                <a:lnTo>
                  <a:pt x="991170" y="59743"/>
                </a:lnTo>
                <a:lnTo>
                  <a:pt x="1015381" y="59237"/>
                </a:lnTo>
                <a:lnTo>
                  <a:pt x="1062977" y="58675"/>
                </a:lnTo>
                <a:lnTo>
                  <a:pt x="1087241" y="58526"/>
                </a:lnTo>
                <a:lnTo>
                  <a:pt x="1111883" y="58426"/>
                </a:lnTo>
                <a:lnTo>
                  <a:pt x="1136778" y="58359"/>
                </a:lnTo>
                <a:lnTo>
                  <a:pt x="1162546" y="56904"/>
                </a:lnTo>
                <a:lnTo>
                  <a:pt x="1188897" y="54522"/>
                </a:lnTo>
                <a:lnTo>
                  <a:pt x="1215638" y="51523"/>
                </a:lnTo>
                <a:lnTo>
                  <a:pt x="1242637" y="48818"/>
                </a:lnTo>
                <a:lnTo>
                  <a:pt x="1269809" y="46310"/>
                </a:lnTo>
                <a:lnTo>
                  <a:pt x="1297095" y="43932"/>
                </a:lnTo>
                <a:lnTo>
                  <a:pt x="1323047" y="41641"/>
                </a:lnTo>
                <a:lnTo>
                  <a:pt x="1348109" y="39408"/>
                </a:lnTo>
                <a:lnTo>
                  <a:pt x="1372579" y="37214"/>
                </a:lnTo>
                <a:lnTo>
                  <a:pt x="1418582" y="34776"/>
                </a:lnTo>
                <a:lnTo>
                  <a:pt x="1459019" y="34398"/>
                </a:lnTo>
                <a:lnTo>
                  <a:pt x="1516768" y="391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869">
            <a:extLst>
              <a:ext uri="{FF2B5EF4-FFF2-40B4-BE49-F238E27FC236}">
                <a16:creationId xmlns:a16="http://schemas.microsoft.com/office/drawing/2014/main" xmlns="" id="{7EB58380-A0FF-4DE7-A0B0-46F2B536761C}"/>
              </a:ext>
            </a:extLst>
          </p:cNvPr>
          <p:cNvGrpSpPr/>
          <p:nvPr/>
        </p:nvGrpSpPr>
        <p:grpSpPr>
          <a:xfrm>
            <a:off x="10018480" y="3854271"/>
            <a:ext cx="414571" cy="724080"/>
            <a:chOff x="10018480" y="3854271"/>
            <a:chExt cx="414571" cy="724080"/>
          </a:xfrm>
        </p:grpSpPr>
        <p:sp>
          <p:nvSpPr>
            <p:cNvPr id="111" name="SMARTInkShape-4069">
              <a:extLst>
                <a:ext uri="{FF2B5EF4-FFF2-40B4-BE49-F238E27FC236}">
                  <a16:creationId xmlns:a16="http://schemas.microsoft.com/office/drawing/2014/main" xmlns="" id="{435E5C7F-5B79-4852-B96A-49131078625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375900" y="44259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1938" y="49976"/>
                  </a:lnTo>
                  <a:lnTo>
                    <a:pt x="12474" y="93516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070">
              <a:extLst>
                <a:ext uri="{FF2B5EF4-FFF2-40B4-BE49-F238E27FC236}">
                  <a16:creationId xmlns:a16="http://schemas.microsoft.com/office/drawing/2014/main" xmlns="" id="{8CA6BBD8-D994-4148-89E1-DFFC4F97915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296202" y="4331583"/>
              <a:ext cx="136849" cy="145168"/>
            </a:xfrm>
            <a:custGeom>
              <a:avLst/>
              <a:gdLst/>
              <a:ahLst/>
              <a:cxnLst/>
              <a:rect l="0" t="0" r="0" b="0"/>
              <a:pathLst>
                <a:path w="136849" h="145168">
                  <a:moveTo>
                    <a:pt x="60648" y="5467"/>
                  </a:moveTo>
                  <a:lnTo>
                    <a:pt x="60648" y="5467"/>
                  </a:lnTo>
                  <a:lnTo>
                    <a:pt x="60648" y="0"/>
                  </a:lnTo>
                  <a:lnTo>
                    <a:pt x="38994" y="42459"/>
                  </a:lnTo>
                  <a:lnTo>
                    <a:pt x="15683" y="85681"/>
                  </a:lnTo>
                  <a:lnTo>
                    <a:pt x="366" y="114214"/>
                  </a:lnTo>
                  <a:lnTo>
                    <a:pt x="0" y="121710"/>
                  </a:lnTo>
                  <a:lnTo>
                    <a:pt x="2577" y="128118"/>
                  </a:lnTo>
                  <a:lnTo>
                    <a:pt x="7118" y="133801"/>
                  </a:lnTo>
                  <a:lnTo>
                    <a:pt x="14376" y="136884"/>
                  </a:lnTo>
                  <a:lnTo>
                    <a:pt x="58327" y="138644"/>
                  </a:lnTo>
                  <a:lnTo>
                    <a:pt x="98061" y="140648"/>
                  </a:lnTo>
                  <a:lnTo>
                    <a:pt x="136848" y="14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071">
              <a:extLst>
                <a:ext uri="{FF2B5EF4-FFF2-40B4-BE49-F238E27FC236}">
                  <a16:creationId xmlns:a16="http://schemas.microsoft.com/office/drawing/2014/main" xmlns="" id="{3ED03D25-EC96-4264-A903-E7A84D0F0BF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026650" y="4324350"/>
              <a:ext cx="163641" cy="226312"/>
            </a:xfrm>
            <a:custGeom>
              <a:avLst/>
              <a:gdLst/>
              <a:ahLst/>
              <a:cxnLst/>
              <a:rect l="0" t="0" r="0" b="0"/>
              <a:pathLst>
                <a:path w="163641" h="226312">
                  <a:moveTo>
                    <a:pt x="158750" y="0"/>
                  </a:moveTo>
                  <a:lnTo>
                    <a:pt x="158750" y="0"/>
                  </a:lnTo>
                  <a:lnTo>
                    <a:pt x="135968" y="705"/>
                  </a:lnTo>
                  <a:lnTo>
                    <a:pt x="93151" y="7839"/>
                  </a:lnTo>
                  <a:lnTo>
                    <a:pt x="48982" y="12765"/>
                  </a:lnTo>
                  <a:lnTo>
                    <a:pt x="14874" y="18763"/>
                  </a:lnTo>
                  <a:lnTo>
                    <a:pt x="14856" y="18859"/>
                  </a:lnTo>
                  <a:lnTo>
                    <a:pt x="16716" y="18965"/>
                  </a:lnTo>
                  <a:lnTo>
                    <a:pt x="19895" y="22775"/>
                  </a:lnTo>
                  <a:lnTo>
                    <a:pt x="33916" y="48901"/>
                  </a:lnTo>
                  <a:lnTo>
                    <a:pt x="37273" y="64954"/>
                  </a:lnTo>
                  <a:lnTo>
                    <a:pt x="37991" y="74580"/>
                  </a:lnTo>
                  <a:lnTo>
                    <a:pt x="38090" y="70590"/>
                  </a:lnTo>
                  <a:lnTo>
                    <a:pt x="32632" y="64448"/>
                  </a:lnTo>
                  <a:lnTo>
                    <a:pt x="33043" y="64132"/>
                  </a:lnTo>
                  <a:lnTo>
                    <a:pt x="58909" y="63525"/>
                  </a:lnTo>
                  <a:lnTo>
                    <a:pt x="80092" y="70249"/>
                  </a:lnTo>
                  <a:lnTo>
                    <a:pt x="123806" y="96725"/>
                  </a:lnTo>
                  <a:lnTo>
                    <a:pt x="148474" y="114737"/>
                  </a:lnTo>
                  <a:lnTo>
                    <a:pt x="157711" y="129076"/>
                  </a:lnTo>
                  <a:lnTo>
                    <a:pt x="163640" y="161276"/>
                  </a:lnTo>
                  <a:lnTo>
                    <a:pt x="161305" y="168901"/>
                  </a:lnTo>
                  <a:lnTo>
                    <a:pt x="151183" y="183017"/>
                  </a:lnTo>
                  <a:lnTo>
                    <a:pt x="122877" y="206235"/>
                  </a:lnTo>
                  <a:lnTo>
                    <a:pt x="80936" y="220876"/>
                  </a:lnTo>
                  <a:lnTo>
                    <a:pt x="42873" y="22631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72">
              <a:extLst>
                <a:ext uri="{FF2B5EF4-FFF2-40B4-BE49-F238E27FC236}">
                  <a16:creationId xmlns:a16="http://schemas.microsoft.com/office/drawing/2014/main" xmlns="" id="{42FB7BE9-4D5E-4AF9-BC2E-4209388A4F2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018480" y="4184650"/>
              <a:ext cx="332021" cy="31751"/>
            </a:xfrm>
            <a:custGeom>
              <a:avLst/>
              <a:gdLst/>
              <a:ahLst/>
              <a:cxnLst/>
              <a:rect l="0" t="0" r="0" b="0"/>
              <a:pathLst>
                <a:path w="33202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42006" y="30339"/>
                  </a:lnTo>
                  <a:lnTo>
                    <a:pt x="87178" y="25008"/>
                  </a:lnTo>
                  <a:lnTo>
                    <a:pt x="115170" y="20905"/>
                  </a:lnTo>
                  <a:lnTo>
                    <a:pt x="145825" y="16053"/>
                  </a:lnTo>
                  <a:lnTo>
                    <a:pt x="178257" y="10702"/>
                  </a:lnTo>
                  <a:lnTo>
                    <a:pt x="209756" y="7135"/>
                  </a:lnTo>
                  <a:lnTo>
                    <a:pt x="240632" y="4756"/>
                  </a:lnTo>
                  <a:lnTo>
                    <a:pt x="271095" y="3171"/>
                  </a:lnTo>
                  <a:lnTo>
                    <a:pt x="332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073">
              <a:extLst>
                <a:ext uri="{FF2B5EF4-FFF2-40B4-BE49-F238E27FC236}">
                  <a16:creationId xmlns:a16="http://schemas.microsoft.com/office/drawing/2014/main" xmlns="" id="{D44D24CA-05DD-48D1-B686-D9BD05D53AC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140950" y="3854271"/>
              <a:ext cx="36756" cy="228780"/>
            </a:xfrm>
            <a:custGeom>
              <a:avLst/>
              <a:gdLst/>
              <a:ahLst/>
              <a:cxnLst/>
              <a:rect l="0" t="0" r="0" b="0"/>
              <a:pathLst>
                <a:path w="36756" h="228780">
                  <a:moveTo>
                    <a:pt x="0" y="50979"/>
                  </a:moveTo>
                  <a:lnTo>
                    <a:pt x="0" y="50979"/>
                  </a:lnTo>
                  <a:lnTo>
                    <a:pt x="26483" y="3481"/>
                  </a:lnTo>
                  <a:lnTo>
                    <a:pt x="28944" y="969"/>
                  </a:lnTo>
                  <a:lnTo>
                    <a:pt x="31290" y="0"/>
                  </a:lnTo>
                  <a:lnTo>
                    <a:pt x="33560" y="60"/>
                  </a:lnTo>
                  <a:lnTo>
                    <a:pt x="35074" y="2921"/>
                  </a:lnTo>
                  <a:lnTo>
                    <a:pt x="36755" y="13627"/>
                  </a:lnTo>
                  <a:lnTo>
                    <a:pt x="34330" y="49005"/>
                  </a:lnTo>
                  <a:lnTo>
                    <a:pt x="31015" y="83028"/>
                  </a:lnTo>
                  <a:lnTo>
                    <a:pt x="27895" y="120256"/>
                  </a:lnTo>
                  <a:lnTo>
                    <a:pt x="26508" y="155617"/>
                  </a:lnTo>
                  <a:lnTo>
                    <a:pt x="29099" y="200516"/>
                  </a:lnTo>
                  <a:lnTo>
                    <a:pt x="31750" y="2287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870">
            <a:extLst>
              <a:ext uri="{FF2B5EF4-FFF2-40B4-BE49-F238E27FC236}">
                <a16:creationId xmlns:a16="http://schemas.microsoft.com/office/drawing/2014/main" xmlns="" id="{E346AC9F-5639-4200-9B03-10F40F43CA20}"/>
              </a:ext>
            </a:extLst>
          </p:cNvPr>
          <p:cNvGrpSpPr/>
          <p:nvPr/>
        </p:nvGrpSpPr>
        <p:grpSpPr>
          <a:xfrm>
            <a:off x="8954276" y="432683"/>
            <a:ext cx="570686" cy="481130"/>
            <a:chOff x="8954276" y="432683"/>
            <a:chExt cx="570686" cy="481130"/>
          </a:xfrm>
        </p:grpSpPr>
        <p:sp>
          <p:nvSpPr>
            <p:cNvPr id="117" name="SMARTInkShape-4074">
              <a:extLst>
                <a:ext uri="{FF2B5EF4-FFF2-40B4-BE49-F238E27FC236}">
                  <a16:creationId xmlns:a16="http://schemas.microsoft.com/office/drawing/2014/main" xmlns="" id="{39F2EABF-B301-4F1E-AF78-9BF07BC2D56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954276" y="494351"/>
              <a:ext cx="236166" cy="340285"/>
            </a:xfrm>
            <a:custGeom>
              <a:avLst/>
              <a:gdLst/>
              <a:ahLst/>
              <a:cxnLst/>
              <a:rect l="0" t="0" r="0" b="0"/>
              <a:pathLst>
                <a:path w="236166" h="340285">
                  <a:moveTo>
                    <a:pt x="11924" y="89849"/>
                  </a:moveTo>
                  <a:lnTo>
                    <a:pt x="11924" y="89849"/>
                  </a:lnTo>
                  <a:lnTo>
                    <a:pt x="11923" y="78914"/>
                  </a:lnTo>
                  <a:lnTo>
                    <a:pt x="8553" y="87785"/>
                  </a:lnTo>
                  <a:lnTo>
                    <a:pt x="19960" y="127776"/>
                  </a:lnTo>
                  <a:lnTo>
                    <a:pt x="25608" y="161974"/>
                  </a:lnTo>
                  <a:lnTo>
                    <a:pt x="30471" y="200692"/>
                  </a:lnTo>
                  <a:lnTo>
                    <a:pt x="33572" y="240712"/>
                  </a:lnTo>
                  <a:lnTo>
                    <a:pt x="32599" y="279666"/>
                  </a:lnTo>
                  <a:lnTo>
                    <a:pt x="31455" y="320442"/>
                  </a:lnTo>
                  <a:lnTo>
                    <a:pt x="31117" y="340284"/>
                  </a:lnTo>
                  <a:lnTo>
                    <a:pt x="30364" y="340062"/>
                  </a:lnTo>
                  <a:lnTo>
                    <a:pt x="20323" y="303067"/>
                  </a:lnTo>
                  <a:lnTo>
                    <a:pt x="11423" y="260813"/>
                  </a:lnTo>
                  <a:lnTo>
                    <a:pt x="8063" y="232752"/>
                  </a:lnTo>
                  <a:lnTo>
                    <a:pt x="5117" y="202051"/>
                  </a:lnTo>
                  <a:lnTo>
                    <a:pt x="3152" y="170295"/>
                  </a:lnTo>
                  <a:lnTo>
                    <a:pt x="1842" y="137835"/>
                  </a:lnTo>
                  <a:lnTo>
                    <a:pt x="970" y="104906"/>
                  </a:lnTo>
                  <a:lnTo>
                    <a:pt x="0" y="58912"/>
                  </a:lnTo>
                  <a:lnTo>
                    <a:pt x="1335" y="24473"/>
                  </a:lnTo>
                  <a:lnTo>
                    <a:pt x="2748" y="20865"/>
                  </a:lnTo>
                  <a:lnTo>
                    <a:pt x="5807" y="21987"/>
                  </a:lnTo>
                  <a:lnTo>
                    <a:pt x="33450" y="58544"/>
                  </a:lnTo>
                  <a:lnTo>
                    <a:pt x="58180" y="95691"/>
                  </a:lnTo>
                  <a:lnTo>
                    <a:pt x="85633" y="142775"/>
                  </a:lnTo>
                  <a:lnTo>
                    <a:pt x="99164" y="166761"/>
                  </a:lnTo>
                  <a:lnTo>
                    <a:pt x="125486" y="214108"/>
                  </a:lnTo>
                  <a:lnTo>
                    <a:pt x="149414" y="255377"/>
                  </a:lnTo>
                  <a:lnTo>
                    <a:pt x="175193" y="300937"/>
                  </a:lnTo>
                  <a:lnTo>
                    <a:pt x="180036" y="311008"/>
                  </a:lnTo>
                  <a:lnTo>
                    <a:pt x="185382" y="315605"/>
                  </a:lnTo>
                  <a:lnTo>
                    <a:pt x="191062" y="316553"/>
                  </a:lnTo>
                  <a:lnTo>
                    <a:pt x="196965" y="315068"/>
                  </a:lnTo>
                  <a:lnTo>
                    <a:pt x="207290" y="298367"/>
                  </a:lnTo>
                  <a:lnTo>
                    <a:pt x="216581" y="268601"/>
                  </a:lnTo>
                  <a:lnTo>
                    <a:pt x="225414" y="224798"/>
                  </a:lnTo>
                  <a:lnTo>
                    <a:pt x="229040" y="196043"/>
                  </a:lnTo>
                  <a:lnTo>
                    <a:pt x="232162" y="163467"/>
                  </a:lnTo>
                  <a:lnTo>
                    <a:pt x="234949" y="128344"/>
                  </a:lnTo>
                  <a:lnTo>
                    <a:pt x="236103" y="97874"/>
                  </a:lnTo>
                  <a:lnTo>
                    <a:pt x="236165" y="70504"/>
                  </a:lnTo>
                  <a:lnTo>
                    <a:pt x="235059" y="27629"/>
                  </a:lnTo>
                  <a:lnTo>
                    <a:pt x="233731" y="1642"/>
                  </a:lnTo>
                  <a:lnTo>
                    <a:pt x="232468" y="0"/>
                  </a:lnTo>
                  <a:lnTo>
                    <a:pt x="230919" y="316"/>
                  </a:lnTo>
                  <a:lnTo>
                    <a:pt x="234174" y="45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075">
              <a:extLst>
                <a:ext uri="{FF2B5EF4-FFF2-40B4-BE49-F238E27FC236}">
                  <a16:creationId xmlns:a16="http://schemas.microsoft.com/office/drawing/2014/main" xmlns="" id="{35AC631F-6338-4E3B-A9F1-0680923E444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277393" y="654050"/>
              <a:ext cx="67961" cy="147849"/>
            </a:xfrm>
            <a:custGeom>
              <a:avLst/>
              <a:gdLst/>
              <a:ahLst/>
              <a:cxnLst/>
              <a:rect l="0" t="0" r="0" b="0"/>
              <a:pathLst>
                <a:path w="67961" h="147849">
                  <a:moveTo>
                    <a:pt x="50757" y="50800"/>
                  </a:moveTo>
                  <a:lnTo>
                    <a:pt x="50757" y="50800"/>
                  </a:lnTo>
                  <a:lnTo>
                    <a:pt x="29558" y="17861"/>
                  </a:lnTo>
                  <a:lnTo>
                    <a:pt x="26746" y="18257"/>
                  </a:lnTo>
                  <a:lnTo>
                    <a:pt x="19859" y="24342"/>
                  </a:lnTo>
                  <a:lnTo>
                    <a:pt x="4816" y="67193"/>
                  </a:lnTo>
                  <a:lnTo>
                    <a:pt x="0" y="89836"/>
                  </a:lnTo>
                  <a:lnTo>
                    <a:pt x="5223" y="121006"/>
                  </a:lnTo>
                  <a:lnTo>
                    <a:pt x="11940" y="137036"/>
                  </a:lnTo>
                  <a:lnTo>
                    <a:pt x="17823" y="142157"/>
                  </a:lnTo>
                  <a:lnTo>
                    <a:pt x="33767" y="147848"/>
                  </a:lnTo>
                  <a:lnTo>
                    <a:pt x="40842" y="146543"/>
                  </a:lnTo>
                  <a:lnTo>
                    <a:pt x="52465" y="137567"/>
                  </a:lnTo>
                  <a:lnTo>
                    <a:pt x="63571" y="113276"/>
                  </a:lnTo>
                  <a:lnTo>
                    <a:pt x="67960" y="83736"/>
                  </a:lnTo>
                  <a:lnTo>
                    <a:pt x="60714" y="43561"/>
                  </a:lnTo>
                  <a:lnTo>
                    <a:pt x="58881" y="21374"/>
                  </a:lnTo>
                  <a:lnTo>
                    <a:pt x="634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076">
              <a:extLst>
                <a:ext uri="{FF2B5EF4-FFF2-40B4-BE49-F238E27FC236}">
                  <a16:creationId xmlns:a16="http://schemas.microsoft.com/office/drawing/2014/main" xmlns="" id="{6424AD37-C5C3-4FD9-89B7-21A52332878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480550" y="882650"/>
              <a:ext cx="44412" cy="31163"/>
            </a:xfrm>
            <a:custGeom>
              <a:avLst/>
              <a:gdLst/>
              <a:ahLst/>
              <a:cxnLst/>
              <a:rect l="0" t="0" r="0" b="0"/>
              <a:pathLst>
                <a:path w="44412" h="31163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10322" y="5775"/>
                  </a:lnTo>
                  <a:lnTo>
                    <a:pt x="7527" y="15195"/>
                  </a:lnTo>
                  <a:lnTo>
                    <a:pt x="6505" y="27288"/>
                  </a:lnTo>
                  <a:lnTo>
                    <a:pt x="8569" y="28775"/>
                  </a:lnTo>
                  <a:lnTo>
                    <a:pt x="27093" y="31162"/>
                  </a:lnTo>
                  <a:lnTo>
                    <a:pt x="37441" y="30783"/>
                  </a:lnTo>
                  <a:lnTo>
                    <a:pt x="44392" y="28263"/>
                  </a:lnTo>
                  <a:lnTo>
                    <a:pt x="44411" y="26603"/>
                  </a:lnTo>
                  <a:lnTo>
                    <a:pt x="38788" y="2287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077">
              <a:extLst>
                <a:ext uri="{FF2B5EF4-FFF2-40B4-BE49-F238E27FC236}">
                  <a16:creationId xmlns:a16="http://schemas.microsoft.com/office/drawing/2014/main" xmlns="" id="{228A2051-8ABA-4D15-A8DB-242D5AAE679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474200" y="432683"/>
              <a:ext cx="12701" cy="342018"/>
            </a:xfrm>
            <a:custGeom>
              <a:avLst/>
              <a:gdLst/>
              <a:ahLst/>
              <a:cxnLst/>
              <a:rect l="0" t="0" r="0" b="0"/>
              <a:pathLst>
                <a:path w="12701" h="342018">
                  <a:moveTo>
                    <a:pt x="12700" y="5467"/>
                  </a:moveTo>
                  <a:lnTo>
                    <a:pt x="12700" y="5467"/>
                  </a:lnTo>
                  <a:lnTo>
                    <a:pt x="1765" y="0"/>
                  </a:lnTo>
                  <a:lnTo>
                    <a:pt x="5418" y="36895"/>
                  </a:lnTo>
                  <a:lnTo>
                    <a:pt x="8993" y="71176"/>
                  </a:lnTo>
                  <a:lnTo>
                    <a:pt x="9170" y="115575"/>
                  </a:lnTo>
                  <a:lnTo>
                    <a:pt x="8231" y="140255"/>
                  </a:lnTo>
                  <a:lnTo>
                    <a:pt x="6897" y="165881"/>
                  </a:lnTo>
                  <a:lnTo>
                    <a:pt x="5304" y="192138"/>
                  </a:lnTo>
                  <a:lnTo>
                    <a:pt x="3535" y="218814"/>
                  </a:lnTo>
                  <a:lnTo>
                    <a:pt x="2357" y="244360"/>
                  </a:lnTo>
                  <a:lnTo>
                    <a:pt x="1572" y="269151"/>
                  </a:lnTo>
                  <a:lnTo>
                    <a:pt x="698" y="309632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872">
            <a:extLst>
              <a:ext uri="{FF2B5EF4-FFF2-40B4-BE49-F238E27FC236}">
                <a16:creationId xmlns:a16="http://schemas.microsoft.com/office/drawing/2014/main" xmlns="" id="{E9439AAD-F697-4A6A-BE27-18EF3E4F92CE}"/>
              </a:ext>
            </a:extLst>
          </p:cNvPr>
          <p:cNvGrpSpPr/>
          <p:nvPr/>
        </p:nvGrpSpPr>
        <p:grpSpPr>
          <a:xfrm>
            <a:off x="1894509" y="4827765"/>
            <a:ext cx="672469" cy="330722"/>
            <a:chOff x="1894509" y="4827765"/>
            <a:chExt cx="672469" cy="330722"/>
          </a:xfrm>
        </p:grpSpPr>
        <p:sp>
          <p:nvSpPr>
            <p:cNvPr id="122" name="SMARTInkShape-4078">
              <a:extLst>
                <a:ext uri="{FF2B5EF4-FFF2-40B4-BE49-F238E27FC236}">
                  <a16:creationId xmlns:a16="http://schemas.microsoft.com/office/drawing/2014/main" xmlns="" id="{581937AE-BAC9-4971-AA45-82178A5CFE8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488315" y="5063641"/>
              <a:ext cx="66273" cy="93786"/>
            </a:xfrm>
            <a:custGeom>
              <a:avLst/>
              <a:gdLst/>
              <a:ahLst/>
              <a:cxnLst/>
              <a:rect l="0" t="0" r="0" b="0"/>
              <a:pathLst>
                <a:path w="66273" h="93786">
                  <a:moveTo>
                    <a:pt x="32635" y="3659"/>
                  </a:moveTo>
                  <a:lnTo>
                    <a:pt x="32635" y="3659"/>
                  </a:lnTo>
                  <a:lnTo>
                    <a:pt x="29264" y="288"/>
                  </a:lnTo>
                  <a:lnTo>
                    <a:pt x="27565" y="0"/>
                  </a:lnTo>
                  <a:lnTo>
                    <a:pt x="25727" y="514"/>
                  </a:lnTo>
                  <a:lnTo>
                    <a:pt x="17888" y="6490"/>
                  </a:lnTo>
                  <a:lnTo>
                    <a:pt x="10559" y="14796"/>
                  </a:lnTo>
                  <a:lnTo>
                    <a:pt x="2597" y="27894"/>
                  </a:lnTo>
                  <a:lnTo>
                    <a:pt x="0" y="45003"/>
                  </a:lnTo>
                  <a:lnTo>
                    <a:pt x="1903" y="62957"/>
                  </a:lnTo>
                  <a:lnTo>
                    <a:pt x="7452" y="77992"/>
                  </a:lnTo>
                  <a:lnTo>
                    <a:pt x="16504" y="87966"/>
                  </a:lnTo>
                  <a:lnTo>
                    <a:pt x="21881" y="91613"/>
                  </a:lnTo>
                  <a:lnTo>
                    <a:pt x="33500" y="93785"/>
                  </a:lnTo>
                  <a:lnTo>
                    <a:pt x="39562" y="93377"/>
                  </a:lnTo>
                  <a:lnTo>
                    <a:pt x="45014" y="90282"/>
                  </a:lnTo>
                  <a:lnTo>
                    <a:pt x="54835" y="79317"/>
                  </a:lnTo>
                  <a:lnTo>
                    <a:pt x="64926" y="57277"/>
                  </a:lnTo>
                  <a:lnTo>
                    <a:pt x="66272" y="43012"/>
                  </a:lnTo>
                  <a:lnTo>
                    <a:pt x="65643" y="36244"/>
                  </a:lnTo>
                  <a:lnTo>
                    <a:pt x="63107" y="31027"/>
                  </a:lnTo>
                  <a:lnTo>
                    <a:pt x="45335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079">
              <a:extLst>
                <a:ext uri="{FF2B5EF4-FFF2-40B4-BE49-F238E27FC236}">
                  <a16:creationId xmlns:a16="http://schemas.microsoft.com/office/drawing/2014/main" xmlns="" id="{2A2B10DF-3358-46E3-85D1-3F0049F35E9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17291" y="4900921"/>
              <a:ext cx="49687" cy="49714"/>
            </a:xfrm>
            <a:custGeom>
              <a:avLst/>
              <a:gdLst/>
              <a:ahLst/>
              <a:cxnLst/>
              <a:rect l="0" t="0" r="0" b="0"/>
              <a:pathLst>
                <a:path w="49687" h="49714">
                  <a:moveTo>
                    <a:pt x="3659" y="20329"/>
                  </a:moveTo>
                  <a:lnTo>
                    <a:pt x="3659" y="20329"/>
                  </a:lnTo>
                  <a:lnTo>
                    <a:pt x="288" y="23700"/>
                  </a:lnTo>
                  <a:lnTo>
                    <a:pt x="0" y="26104"/>
                  </a:lnTo>
                  <a:lnTo>
                    <a:pt x="2967" y="36230"/>
                  </a:lnTo>
                  <a:lnTo>
                    <a:pt x="6409" y="44094"/>
                  </a:lnTo>
                  <a:lnTo>
                    <a:pt x="9726" y="46756"/>
                  </a:lnTo>
                  <a:lnTo>
                    <a:pt x="19055" y="49713"/>
                  </a:lnTo>
                  <a:lnTo>
                    <a:pt x="30257" y="47264"/>
                  </a:lnTo>
                  <a:lnTo>
                    <a:pt x="36208" y="44636"/>
                  </a:lnTo>
                  <a:lnTo>
                    <a:pt x="44701" y="36071"/>
                  </a:lnTo>
                  <a:lnTo>
                    <a:pt x="47954" y="30824"/>
                  </a:lnTo>
                  <a:lnTo>
                    <a:pt x="49686" y="19349"/>
                  </a:lnTo>
                  <a:lnTo>
                    <a:pt x="49160" y="13326"/>
                  </a:lnTo>
                  <a:lnTo>
                    <a:pt x="47399" y="8605"/>
                  </a:lnTo>
                  <a:lnTo>
                    <a:pt x="41679" y="1477"/>
                  </a:lnTo>
                  <a:lnTo>
                    <a:pt x="37472" y="0"/>
                  </a:lnTo>
                  <a:lnTo>
                    <a:pt x="16359" y="1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080">
              <a:extLst>
                <a:ext uri="{FF2B5EF4-FFF2-40B4-BE49-F238E27FC236}">
                  <a16:creationId xmlns:a16="http://schemas.microsoft.com/office/drawing/2014/main" xmlns="" id="{4649B37B-81C6-4196-85C7-9E190C807BC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292350" y="4949629"/>
              <a:ext cx="50801" cy="206572"/>
            </a:xfrm>
            <a:custGeom>
              <a:avLst/>
              <a:gdLst/>
              <a:ahLst/>
              <a:cxnLst/>
              <a:rect l="0" t="0" r="0" b="0"/>
              <a:pathLst>
                <a:path w="50801" h="206572">
                  <a:moveTo>
                    <a:pt x="50800" y="3371"/>
                  </a:moveTo>
                  <a:lnTo>
                    <a:pt x="50800" y="3371"/>
                  </a:lnTo>
                  <a:lnTo>
                    <a:pt x="47429" y="0"/>
                  </a:lnTo>
                  <a:lnTo>
                    <a:pt x="46436" y="418"/>
                  </a:lnTo>
                  <a:lnTo>
                    <a:pt x="38849" y="39841"/>
                  </a:lnTo>
                  <a:lnTo>
                    <a:pt x="29307" y="80185"/>
                  </a:lnTo>
                  <a:lnTo>
                    <a:pt x="20991" y="125457"/>
                  </a:lnTo>
                  <a:lnTo>
                    <a:pt x="10610" y="162154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081">
              <a:extLst>
                <a:ext uri="{FF2B5EF4-FFF2-40B4-BE49-F238E27FC236}">
                  <a16:creationId xmlns:a16="http://schemas.microsoft.com/office/drawing/2014/main" xmlns="" id="{51F35926-0688-41D5-93E0-0A14595BBAD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239578" y="4827765"/>
              <a:ext cx="78173" cy="240960"/>
            </a:xfrm>
            <a:custGeom>
              <a:avLst/>
              <a:gdLst/>
              <a:ahLst/>
              <a:cxnLst/>
              <a:rect l="0" t="0" r="0" b="0"/>
              <a:pathLst>
                <a:path w="78173" h="240960">
                  <a:moveTo>
                    <a:pt x="59122" y="10935"/>
                  </a:moveTo>
                  <a:lnTo>
                    <a:pt x="59122" y="10935"/>
                  </a:lnTo>
                  <a:lnTo>
                    <a:pt x="55751" y="4193"/>
                  </a:lnTo>
                  <a:lnTo>
                    <a:pt x="54052" y="2207"/>
                  </a:lnTo>
                  <a:lnTo>
                    <a:pt x="50283" y="0"/>
                  </a:lnTo>
                  <a:lnTo>
                    <a:pt x="48996" y="1529"/>
                  </a:lnTo>
                  <a:lnTo>
                    <a:pt x="32145" y="48157"/>
                  </a:lnTo>
                  <a:lnTo>
                    <a:pt x="23379" y="79689"/>
                  </a:lnTo>
                  <a:lnTo>
                    <a:pt x="14778" y="112988"/>
                  </a:lnTo>
                  <a:lnTo>
                    <a:pt x="6958" y="145898"/>
                  </a:lnTo>
                  <a:lnTo>
                    <a:pt x="0" y="189370"/>
                  </a:lnTo>
                  <a:lnTo>
                    <a:pt x="625" y="208773"/>
                  </a:lnTo>
                  <a:lnTo>
                    <a:pt x="5136" y="222571"/>
                  </a:lnTo>
                  <a:lnTo>
                    <a:pt x="8315" y="228225"/>
                  </a:lnTo>
                  <a:lnTo>
                    <a:pt x="19373" y="236390"/>
                  </a:lnTo>
                  <a:lnTo>
                    <a:pt x="32989" y="240959"/>
                  </a:lnTo>
                  <a:lnTo>
                    <a:pt x="52555" y="239565"/>
                  </a:lnTo>
                  <a:lnTo>
                    <a:pt x="78172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082">
              <a:extLst>
                <a:ext uri="{FF2B5EF4-FFF2-40B4-BE49-F238E27FC236}">
                  <a16:creationId xmlns:a16="http://schemas.microsoft.com/office/drawing/2014/main" xmlns="" id="{891D167E-9B95-4463-B65F-9A39DAC8497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894509" y="4833656"/>
              <a:ext cx="197859" cy="324831"/>
            </a:xfrm>
            <a:custGeom>
              <a:avLst/>
              <a:gdLst/>
              <a:ahLst/>
              <a:cxnLst/>
              <a:rect l="0" t="0" r="0" b="0"/>
              <a:pathLst>
                <a:path w="197859" h="324831">
                  <a:moveTo>
                    <a:pt x="131141" y="68544"/>
                  </a:moveTo>
                  <a:lnTo>
                    <a:pt x="131141" y="68544"/>
                  </a:lnTo>
                  <a:lnTo>
                    <a:pt x="119207" y="54729"/>
                  </a:lnTo>
                  <a:lnTo>
                    <a:pt x="106755" y="38690"/>
                  </a:lnTo>
                  <a:lnTo>
                    <a:pt x="95138" y="34109"/>
                  </a:lnTo>
                  <a:lnTo>
                    <a:pt x="88089" y="32887"/>
                  </a:lnTo>
                  <a:lnTo>
                    <a:pt x="70849" y="37174"/>
                  </a:lnTo>
                  <a:lnTo>
                    <a:pt x="61313" y="41281"/>
                  </a:lnTo>
                  <a:lnTo>
                    <a:pt x="31037" y="70657"/>
                  </a:lnTo>
                  <a:lnTo>
                    <a:pt x="6466" y="117384"/>
                  </a:lnTo>
                  <a:lnTo>
                    <a:pt x="0" y="154926"/>
                  </a:lnTo>
                  <a:lnTo>
                    <a:pt x="184" y="193014"/>
                  </a:lnTo>
                  <a:lnTo>
                    <a:pt x="4969" y="226405"/>
                  </a:lnTo>
                  <a:lnTo>
                    <a:pt x="17444" y="253945"/>
                  </a:lnTo>
                  <a:lnTo>
                    <a:pt x="34042" y="275827"/>
                  </a:lnTo>
                  <a:lnTo>
                    <a:pt x="50827" y="290257"/>
                  </a:lnTo>
                  <a:lnTo>
                    <a:pt x="71457" y="297610"/>
                  </a:lnTo>
                  <a:lnTo>
                    <a:pt x="82885" y="299572"/>
                  </a:lnTo>
                  <a:lnTo>
                    <a:pt x="122566" y="292219"/>
                  </a:lnTo>
                  <a:lnTo>
                    <a:pt x="149202" y="270966"/>
                  </a:lnTo>
                  <a:lnTo>
                    <a:pt x="172329" y="240354"/>
                  </a:lnTo>
                  <a:lnTo>
                    <a:pt x="187312" y="205582"/>
                  </a:lnTo>
                  <a:lnTo>
                    <a:pt x="194911" y="161435"/>
                  </a:lnTo>
                  <a:lnTo>
                    <a:pt x="196938" y="136821"/>
                  </a:lnTo>
                  <a:lnTo>
                    <a:pt x="193545" y="90658"/>
                  </a:lnTo>
                  <a:lnTo>
                    <a:pt x="183571" y="50150"/>
                  </a:lnTo>
                  <a:lnTo>
                    <a:pt x="167378" y="20387"/>
                  </a:lnTo>
                  <a:lnTo>
                    <a:pt x="148422" y="4808"/>
                  </a:lnTo>
                  <a:lnTo>
                    <a:pt x="138429" y="653"/>
                  </a:lnTo>
                  <a:lnTo>
                    <a:pt x="128944" y="0"/>
                  </a:lnTo>
                  <a:lnTo>
                    <a:pt x="110879" y="4919"/>
                  </a:lnTo>
                  <a:lnTo>
                    <a:pt x="103522" y="12016"/>
                  </a:lnTo>
                  <a:lnTo>
                    <a:pt x="91584" y="33072"/>
                  </a:lnTo>
                  <a:lnTo>
                    <a:pt x="83672" y="76064"/>
                  </a:lnTo>
                  <a:lnTo>
                    <a:pt x="88070" y="121180"/>
                  </a:lnTo>
                  <a:lnTo>
                    <a:pt x="105052" y="162456"/>
                  </a:lnTo>
                  <a:lnTo>
                    <a:pt x="134700" y="201498"/>
                  </a:lnTo>
                  <a:lnTo>
                    <a:pt x="175458" y="242476"/>
                  </a:lnTo>
                  <a:lnTo>
                    <a:pt x="188702" y="260382"/>
                  </a:lnTo>
                  <a:lnTo>
                    <a:pt x="195529" y="277748"/>
                  </a:lnTo>
                  <a:lnTo>
                    <a:pt x="197858" y="294873"/>
                  </a:lnTo>
                  <a:lnTo>
                    <a:pt x="195202" y="317559"/>
                  </a:lnTo>
                  <a:lnTo>
                    <a:pt x="191833" y="323856"/>
                  </a:lnTo>
                  <a:lnTo>
                    <a:pt x="190652" y="324830"/>
                  </a:lnTo>
                  <a:lnTo>
                    <a:pt x="189865" y="324773"/>
                  </a:lnTo>
                  <a:lnTo>
                    <a:pt x="188291" y="32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873">
            <a:extLst>
              <a:ext uri="{FF2B5EF4-FFF2-40B4-BE49-F238E27FC236}">
                <a16:creationId xmlns:a16="http://schemas.microsoft.com/office/drawing/2014/main" xmlns="" id="{90F77B1F-E412-4836-BC79-5ED7DB68884E}"/>
              </a:ext>
            </a:extLst>
          </p:cNvPr>
          <p:cNvGrpSpPr/>
          <p:nvPr/>
        </p:nvGrpSpPr>
        <p:grpSpPr>
          <a:xfrm>
            <a:off x="3187700" y="4731858"/>
            <a:ext cx="1498601" cy="424343"/>
            <a:chOff x="3187700" y="4731858"/>
            <a:chExt cx="1498601" cy="424343"/>
          </a:xfrm>
        </p:grpSpPr>
        <p:sp>
          <p:nvSpPr>
            <p:cNvPr id="128" name="SMARTInkShape-4083">
              <a:extLst>
                <a:ext uri="{FF2B5EF4-FFF2-40B4-BE49-F238E27FC236}">
                  <a16:creationId xmlns:a16="http://schemas.microsoft.com/office/drawing/2014/main" xmlns="" id="{FE45D701-6A3E-4A81-8D14-C2110FE6642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587750" y="49403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4057" y="5761"/>
                  </a:lnTo>
                  <a:lnTo>
                    <a:pt x="75319" y="6089"/>
                  </a:lnTo>
                  <a:lnTo>
                    <a:pt x="108499" y="8115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084">
              <a:extLst>
                <a:ext uri="{FF2B5EF4-FFF2-40B4-BE49-F238E27FC236}">
                  <a16:creationId xmlns:a16="http://schemas.microsoft.com/office/drawing/2014/main" xmlns="" id="{F488C8EB-CD3D-4165-B190-522D9ECAB4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29000" y="50482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1235"/>
                  </a:lnTo>
                  <a:lnTo>
                    <a:pt x="1881" y="8086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085">
              <a:extLst>
                <a:ext uri="{FF2B5EF4-FFF2-40B4-BE49-F238E27FC236}">
                  <a16:creationId xmlns:a16="http://schemas.microsoft.com/office/drawing/2014/main" xmlns="" id="{1A3B516D-5394-44DF-8184-504C6F77FC2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187700" y="4731858"/>
              <a:ext cx="227340" cy="338975"/>
            </a:xfrm>
            <a:custGeom>
              <a:avLst/>
              <a:gdLst/>
              <a:ahLst/>
              <a:cxnLst/>
              <a:rect l="0" t="0" r="0" b="0"/>
              <a:pathLst>
                <a:path w="227340" h="338975">
                  <a:moveTo>
                    <a:pt x="0" y="151292"/>
                  </a:moveTo>
                  <a:lnTo>
                    <a:pt x="0" y="151292"/>
                  </a:lnTo>
                  <a:lnTo>
                    <a:pt x="706" y="133130"/>
                  </a:lnTo>
                  <a:lnTo>
                    <a:pt x="3371" y="126051"/>
                  </a:lnTo>
                  <a:lnTo>
                    <a:pt x="4364" y="124587"/>
                  </a:lnTo>
                  <a:lnTo>
                    <a:pt x="5026" y="124317"/>
                  </a:lnTo>
                  <a:lnTo>
                    <a:pt x="5467" y="124842"/>
                  </a:lnTo>
                  <a:lnTo>
                    <a:pt x="18167" y="165935"/>
                  </a:lnTo>
                  <a:lnTo>
                    <a:pt x="27020" y="212781"/>
                  </a:lnTo>
                  <a:lnTo>
                    <a:pt x="33881" y="247765"/>
                  </a:lnTo>
                  <a:lnTo>
                    <a:pt x="39282" y="282128"/>
                  </a:lnTo>
                  <a:lnTo>
                    <a:pt x="39065" y="327785"/>
                  </a:lnTo>
                  <a:lnTo>
                    <a:pt x="38529" y="338624"/>
                  </a:lnTo>
                  <a:lnTo>
                    <a:pt x="36975" y="338974"/>
                  </a:lnTo>
                  <a:lnTo>
                    <a:pt x="31485" y="331838"/>
                  </a:lnTo>
                  <a:lnTo>
                    <a:pt x="17090" y="295098"/>
                  </a:lnTo>
                  <a:lnTo>
                    <a:pt x="9242" y="250484"/>
                  </a:lnTo>
                  <a:lnTo>
                    <a:pt x="6161" y="223770"/>
                  </a:lnTo>
                  <a:lnTo>
                    <a:pt x="4813" y="195377"/>
                  </a:lnTo>
                  <a:lnTo>
                    <a:pt x="4620" y="165865"/>
                  </a:lnTo>
                  <a:lnTo>
                    <a:pt x="5197" y="135607"/>
                  </a:lnTo>
                  <a:lnTo>
                    <a:pt x="9109" y="109085"/>
                  </a:lnTo>
                  <a:lnTo>
                    <a:pt x="22863" y="62683"/>
                  </a:lnTo>
                  <a:lnTo>
                    <a:pt x="42617" y="30301"/>
                  </a:lnTo>
                  <a:lnTo>
                    <a:pt x="53811" y="17714"/>
                  </a:lnTo>
                  <a:lnTo>
                    <a:pt x="83183" y="3730"/>
                  </a:lnTo>
                  <a:lnTo>
                    <a:pt x="99905" y="0"/>
                  </a:lnTo>
                  <a:lnTo>
                    <a:pt x="135419" y="7146"/>
                  </a:lnTo>
                  <a:lnTo>
                    <a:pt x="153779" y="14978"/>
                  </a:lnTo>
                  <a:lnTo>
                    <a:pt x="185469" y="44376"/>
                  </a:lnTo>
                  <a:lnTo>
                    <a:pt x="210841" y="83313"/>
                  </a:lnTo>
                  <a:lnTo>
                    <a:pt x="226822" y="126488"/>
                  </a:lnTo>
                  <a:lnTo>
                    <a:pt x="227339" y="171548"/>
                  </a:lnTo>
                  <a:lnTo>
                    <a:pt x="216751" y="216033"/>
                  </a:lnTo>
                  <a:lnTo>
                    <a:pt x="197934" y="256972"/>
                  </a:lnTo>
                  <a:lnTo>
                    <a:pt x="167934" y="288807"/>
                  </a:lnTo>
                  <a:lnTo>
                    <a:pt x="131787" y="311188"/>
                  </a:lnTo>
                  <a:lnTo>
                    <a:pt x="94555" y="321135"/>
                  </a:lnTo>
                  <a:lnTo>
                    <a:pt x="51378" y="323363"/>
                  </a:lnTo>
                  <a:lnTo>
                    <a:pt x="35064" y="319255"/>
                  </a:lnTo>
                  <a:lnTo>
                    <a:pt x="29726" y="316184"/>
                  </a:lnTo>
                  <a:lnTo>
                    <a:pt x="28990" y="312725"/>
                  </a:lnTo>
                  <a:lnTo>
                    <a:pt x="31321" y="309009"/>
                  </a:lnTo>
                  <a:lnTo>
                    <a:pt x="44450" y="297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086">
              <a:extLst>
                <a:ext uri="{FF2B5EF4-FFF2-40B4-BE49-F238E27FC236}">
                  <a16:creationId xmlns:a16="http://schemas.microsoft.com/office/drawing/2014/main" xmlns="" id="{DAE652EC-C765-45F6-8BBA-3BC4CF387FF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559300" y="4762726"/>
              <a:ext cx="127001" cy="280080"/>
            </a:xfrm>
            <a:custGeom>
              <a:avLst/>
              <a:gdLst/>
              <a:ahLst/>
              <a:cxnLst/>
              <a:rect l="0" t="0" r="0" b="0"/>
              <a:pathLst>
                <a:path w="127001" h="280080">
                  <a:moveTo>
                    <a:pt x="127000" y="12474"/>
                  </a:moveTo>
                  <a:lnTo>
                    <a:pt x="127000" y="12474"/>
                  </a:lnTo>
                  <a:lnTo>
                    <a:pt x="127000" y="9103"/>
                  </a:lnTo>
                  <a:lnTo>
                    <a:pt x="121355" y="5566"/>
                  </a:lnTo>
                  <a:lnTo>
                    <a:pt x="111791" y="2348"/>
                  </a:lnTo>
                  <a:lnTo>
                    <a:pt x="70910" y="0"/>
                  </a:lnTo>
                  <a:lnTo>
                    <a:pt x="41654" y="1700"/>
                  </a:lnTo>
                  <a:lnTo>
                    <a:pt x="31213" y="5569"/>
                  </a:lnTo>
                  <a:lnTo>
                    <a:pt x="21869" y="11992"/>
                  </a:lnTo>
                  <a:lnTo>
                    <a:pt x="18812" y="16386"/>
                  </a:lnTo>
                  <a:lnTo>
                    <a:pt x="15417" y="26913"/>
                  </a:lnTo>
                  <a:lnTo>
                    <a:pt x="12938" y="66797"/>
                  </a:lnTo>
                  <a:lnTo>
                    <a:pt x="18188" y="112943"/>
                  </a:lnTo>
                  <a:lnTo>
                    <a:pt x="18974" y="136495"/>
                  </a:lnTo>
                  <a:lnTo>
                    <a:pt x="19705" y="136782"/>
                  </a:lnTo>
                  <a:lnTo>
                    <a:pt x="22398" y="135220"/>
                  </a:lnTo>
                  <a:lnTo>
                    <a:pt x="27882" y="130374"/>
                  </a:lnTo>
                  <a:lnTo>
                    <a:pt x="35675" y="128374"/>
                  </a:lnTo>
                  <a:lnTo>
                    <a:pt x="40717" y="127841"/>
                  </a:lnTo>
                  <a:lnTo>
                    <a:pt x="50081" y="131011"/>
                  </a:lnTo>
                  <a:lnTo>
                    <a:pt x="93096" y="161335"/>
                  </a:lnTo>
                  <a:lnTo>
                    <a:pt x="116853" y="192946"/>
                  </a:lnTo>
                  <a:lnTo>
                    <a:pt x="120609" y="209571"/>
                  </a:lnTo>
                  <a:lnTo>
                    <a:pt x="120622" y="217955"/>
                  </a:lnTo>
                  <a:lnTo>
                    <a:pt x="113112" y="234797"/>
                  </a:lnTo>
                  <a:lnTo>
                    <a:pt x="98955" y="250984"/>
                  </a:lnTo>
                  <a:lnTo>
                    <a:pt x="59136" y="274860"/>
                  </a:lnTo>
                  <a:lnTo>
                    <a:pt x="40394" y="280079"/>
                  </a:lnTo>
                  <a:lnTo>
                    <a:pt x="0" y="279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087">
              <a:extLst>
                <a:ext uri="{FF2B5EF4-FFF2-40B4-BE49-F238E27FC236}">
                  <a16:creationId xmlns:a16="http://schemas.microsoft.com/office/drawing/2014/main" xmlns="" id="{CB7A6841-45FC-49BE-8D73-1440BBFA479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73054" y="5016500"/>
              <a:ext cx="152897" cy="23758"/>
            </a:xfrm>
            <a:custGeom>
              <a:avLst/>
              <a:gdLst/>
              <a:ahLst/>
              <a:cxnLst/>
              <a:rect l="0" t="0" r="0" b="0"/>
              <a:pathLst>
                <a:path w="152897" h="23758">
                  <a:moveTo>
                    <a:pt x="13196" y="6350"/>
                  </a:moveTo>
                  <a:lnTo>
                    <a:pt x="13196" y="6350"/>
                  </a:lnTo>
                  <a:lnTo>
                    <a:pt x="3083" y="13092"/>
                  </a:lnTo>
                  <a:lnTo>
                    <a:pt x="810" y="15784"/>
                  </a:lnTo>
                  <a:lnTo>
                    <a:pt x="0" y="18283"/>
                  </a:lnTo>
                  <a:lnTo>
                    <a:pt x="165" y="20656"/>
                  </a:lnTo>
                  <a:lnTo>
                    <a:pt x="3803" y="22237"/>
                  </a:lnTo>
                  <a:lnTo>
                    <a:pt x="29306" y="23757"/>
                  </a:lnTo>
                  <a:lnTo>
                    <a:pt x="61513" y="21612"/>
                  </a:lnTo>
                  <a:lnTo>
                    <a:pt x="97464" y="14544"/>
                  </a:lnTo>
                  <a:lnTo>
                    <a:pt x="15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088">
              <a:extLst>
                <a:ext uri="{FF2B5EF4-FFF2-40B4-BE49-F238E27FC236}">
                  <a16:creationId xmlns:a16="http://schemas.microsoft.com/office/drawing/2014/main" xmlns="" id="{38BAAF17-3EE6-44F3-914F-AF67E418F68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22750" y="4922472"/>
              <a:ext cx="158751" cy="17829"/>
            </a:xfrm>
            <a:custGeom>
              <a:avLst/>
              <a:gdLst/>
              <a:ahLst/>
              <a:cxnLst/>
              <a:rect l="0" t="0" r="0" b="0"/>
              <a:pathLst>
                <a:path w="158751" h="17829">
                  <a:moveTo>
                    <a:pt x="0" y="17828"/>
                  </a:moveTo>
                  <a:lnTo>
                    <a:pt x="0" y="17828"/>
                  </a:lnTo>
                  <a:lnTo>
                    <a:pt x="36400" y="4963"/>
                  </a:lnTo>
                  <a:lnTo>
                    <a:pt x="78373" y="0"/>
                  </a:lnTo>
                  <a:lnTo>
                    <a:pt x="125313" y="4089"/>
                  </a:lnTo>
                  <a:lnTo>
                    <a:pt x="158750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089">
              <a:extLst>
                <a:ext uri="{FF2B5EF4-FFF2-40B4-BE49-F238E27FC236}">
                  <a16:creationId xmlns:a16="http://schemas.microsoft.com/office/drawing/2014/main" xmlns="" id="{EC946605-CF1C-424D-B2E3-47976D33B43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74035" y="5012438"/>
              <a:ext cx="121716" cy="136163"/>
            </a:xfrm>
            <a:custGeom>
              <a:avLst/>
              <a:gdLst/>
              <a:ahLst/>
              <a:cxnLst/>
              <a:rect l="0" t="0" r="0" b="0"/>
              <a:pathLst>
                <a:path w="121716" h="136163">
                  <a:moveTo>
                    <a:pt x="1065" y="23112"/>
                  </a:moveTo>
                  <a:lnTo>
                    <a:pt x="1065" y="23112"/>
                  </a:lnTo>
                  <a:lnTo>
                    <a:pt x="9854" y="9297"/>
                  </a:lnTo>
                  <a:lnTo>
                    <a:pt x="13274" y="5435"/>
                  </a:lnTo>
                  <a:lnTo>
                    <a:pt x="22719" y="1144"/>
                  </a:lnTo>
                  <a:lnTo>
                    <a:pt x="28201" y="0"/>
                  </a:lnTo>
                  <a:lnTo>
                    <a:pt x="39937" y="2492"/>
                  </a:lnTo>
                  <a:lnTo>
                    <a:pt x="46030" y="5132"/>
                  </a:lnTo>
                  <a:lnTo>
                    <a:pt x="54681" y="13710"/>
                  </a:lnTo>
                  <a:lnTo>
                    <a:pt x="57975" y="18961"/>
                  </a:lnTo>
                  <a:lnTo>
                    <a:pt x="57873" y="34202"/>
                  </a:lnTo>
                  <a:lnTo>
                    <a:pt x="51713" y="52735"/>
                  </a:lnTo>
                  <a:lnTo>
                    <a:pt x="24762" y="91496"/>
                  </a:lnTo>
                  <a:lnTo>
                    <a:pt x="6205" y="116047"/>
                  </a:lnTo>
                  <a:lnTo>
                    <a:pt x="527" y="127916"/>
                  </a:lnTo>
                  <a:lnTo>
                    <a:pt x="0" y="131082"/>
                  </a:lnTo>
                  <a:lnTo>
                    <a:pt x="355" y="133191"/>
                  </a:lnTo>
                  <a:lnTo>
                    <a:pt x="2708" y="134598"/>
                  </a:lnTo>
                  <a:lnTo>
                    <a:pt x="10967" y="136162"/>
                  </a:lnTo>
                  <a:lnTo>
                    <a:pt x="55206" y="126320"/>
                  </a:lnTo>
                  <a:lnTo>
                    <a:pt x="99186" y="112724"/>
                  </a:lnTo>
                  <a:lnTo>
                    <a:pt x="121715" y="10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090">
              <a:extLst>
                <a:ext uri="{FF2B5EF4-FFF2-40B4-BE49-F238E27FC236}">
                  <a16:creationId xmlns:a16="http://schemas.microsoft.com/office/drawing/2014/main" xmlns="" id="{A4D142A2-4295-424C-8ADB-2D5B05CAE59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803650" y="4745048"/>
              <a:ext cx="157547" cy="327159"/>
            </a:xfrm>
            <a:custGeom>
              <a:avLst/>
              <a:gdLst/>
              <a:ahLst/>
              <a:cxnLst/>
              <a:rect l="0" t="0" r="0" b="0"/>
              <a:pathLst>
                <a:path w="157547" h="327159">
                  <a:moveTo>
                    <a:pt x="50800" y="55552"/>
                  </a:moveTo>
                  <a:lnTo>
                    <a:pt x="50800" y="55552"/>
                  </a:lnTo>
                  <a:lnTo>
                    <a:pt x="48918" y="92589"/>
                  </a:lnTo>
                  <a:lnTo>
                    <a:pt x="45730" y="125635"/>
                  </a:lnTo>
                  <a:lnTo>
                    <a:pt x="41962" y="166192"/>
                  </a:lnTo>
                  <a:lnTo>
                    <a:pt x="39817" y="210089"/>
                  </a:lnTo>
                  <a:lnTo>
                    <a:pt x="38863" y="253352"/>
                  </a:lnTo>
                  <a:lnTo>
                    <a:pt x="38439" y="291395"/>
                  </a:lnTo>
                  <a:lnTo>
                    <a:pt x="38167" y="327158"/>
                  </a:lnTo>
                  <a:lnTo>
                    <a:pt x="41479" y="284231"/>
                  </a:lnTo>
                  <a:lnTo>
                    <a:pt x="43130" y="238326"/>
                  </a:lnTo>
                  <a:lnTo>
                    <a:pt x="43570" y="211268"/>
                  </a:lnTo>
                  <a:lnTo>
                    <a:pt x="45274" y="180529"/>
                  </a:lnTo>
                  <a:lnTo>
                    <a:pt x="47822" y="147337"/>
                  </a:lnTo>
                  <a:lnTo>
                    <a:pt x="50931" y="112509"/>
                  </a:lnTo>
                  <a:lnTo>
                    <a:pt x="55826" y="83646"/>
                  </a:lnTo>
                  <a:lnTo>
                    <a:pt x="68791" y="36523"/>
                  </a:lnTo>
                  <a:lnTo>
                    <a:pt x="82079" y="9935"/>
                  </a:lnTo>
                  <a:lnTo>
                    <a:pt x="88586" y="1858"/>
                  </a:lnTo>
                  <a:lnTo>
                    <a:pt x="96452" y="0"/>
                  </a:lnTo>
                  <a:lnTo>
                    <a:pt x="105223" y="2290"/>
                  </a:lnTo>
                  <a:lnTo>
                    <a:pt x="114599" y="7344"/>
                  </a:lnTo>
                  <a:lnTo>
                    <a:pt x="141278" y="41425"/>
                  </a:lnTo>
                  <a:lnTo>
                    <a:pt x="152866" y="78906"/>
                  </a:lnTo>
                  <a:lnTo>
                    <a:pt x="157546" y="123787"/>
                  </a:lnTo>
                  <a:lnTo>
                    <a:pt x="155830" y="147609"/>
                  </a:lnTo>
                  <a:lnTo>
                    <a:pt x="146164" y="194538"/>
                  </a:lnTo>
                  <a:lnTo>
                    <a:pt x="127756" y="236562"/>
                  </a:lnTo>
                  <a:lnTo>
                    <a:pt x="101701" y="272643"/>
                  </a:lnTo>
                  <a:lnTo>
                    <a:pt x="71306" y="300909"/>
                  </a:lnTo>
                  <a:lnTo>
                    <a:pt x="38982" y="315824"/>
                  </a:lnTo>
                  <a:lnTo>
                    <a:pt x="27399" y="317966"/>
                  </a:lnTo>
                  <a:lnTo>
                    <a:pt x="18971" y="317278"/>
                  </a:lnTo>
                  <a:lnTo>
                    <a:pt x="0" y="309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091">
              <a:extLst>
                <a:ext uri="{FF2B5EF4-FFF2-40B4-BE49-F238E27FC236}">
                  <a16:creationId xmlns:a16="http://schemas.microsoft.com/office/drawing/2014/main" xmlns="" id="{E5A28B16-7827-4220-9591-5AD978D8D39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73830" y="4845050"/>
              <a:ext cx="34571" cy="234951"/>
            </a:xfrm>
            <a:custGeom>
              <a:avLst/>
              <a:gdLst/>
              <a:ahLst/>
              <a:cxnLst/>
              <a:rect l="0" t="0" r="0" b="0"/>
              <a:pathLst>
                <a:path w="34571" h="234951">
                  <a:moveTo>
                    <a:pt x="21870" y="0"/>
                  </a:moveTo>
                  <a:lnTo>
                    <a:pt x="21870" y="0"/>
                  </a:lnTo>
                  <a:lnTo>
                    <a:pt x="8386" y="6742"/>
                  </a:lnTo>
                  <a:lnTo>
                    <a:pt x="4414" y="10844"/>
                  </a:lnTo>
                  <a:lnTo>
                    <a:pt x="0" y="21048"/>
                  </a:lnTo>
                  <a:lnTo>
                    <a:pt x="7306" y="67240"/>
                  </a:lnTo>
                  <a:lnTo>
                    <a:pt x="14456" y="102791"/>
                  </a:lnTo>
                  <a:lnTo>
                    <a:pt x="20456" y="138348"/>
                  </a:lnTo>
                  <a:lnTo>
                    <a:pt x="25475" y="172260"/>
                  </a:lnTo>
                  <a:lnTo>
                    <a:pt x="31562" y="214180"/>
                  </a:lnTo>
                  <a:lnTo>
                    <a:pt x="3457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874">
            <a:extLst>
              <a:ext uri="{FF2B5EF4-FFF2-40B4-BE49-F238E27FC236}">
                <a16:creationId xmlns:a16="http://schemas.microsoft.com/office/drawing/2014/main" xmlns="" id="{A09044DD-7659-464A-9BC7-2FC331BF4615}"/>
              </a:ext>
            </a:extLst>
          </p:cNvPr>
          <p:cNvGrpSpPr/>
          <p:nvPr/>
        </p:nvGrpSpPr>
        <p:grpSpPr>
          <a:xfrm>
            <a:off x="5203927" y="4687183"/>
            <a:ext cx="358674" cy="412083"/>
            <a:chOff x="5203927" y="4687183"/>
            <a:chExt cx="358674" cy="412083"/>
          </a:xfrm>
        </p:grpSpPr>
        <p:sp>
          <p:nvSpPr>
            <p:cNvPr id="138" name="SMARTInkShape-4092">
              <a:extLst>
                <a:ext uri="{FF2B5EF4-FFF2-40B4-BE49-F238E27FC236}">
                  <a16:creationId xmlns:a16="http://schemas.microsoft.com/office/drawing/2014/main" xmlns="" id="{2C80B041-2C7B-4623-8A00-FEB3C23ED2C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378450" y="4687183"/>
              <a:ext cx="25401" cy="348368"/>
            </a:xfrm>
            <a:custGeom>
              <a:avLst/>
              <a:gdLst/>
              <a:ahLst/>
              <a:cxnLst/>
              <a:rect l="0" t="0" r="0" b="0"/>
              <a:pathLst>
                <a:path w="25401" h="348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38875"/>
                  </a:lnTo>
                  <a:lnTo>
                    <a:pt x="0" y="75114"/>
                  </a:lnTo>
                  <a:lnTo>
                    <a:pt x="1881" y="117089"/>
                  </a:lnTo>
                  <a:lnTo>
                    <a:pt x="5775" y="161616"/>
                  </a:lnTo>
                  <a:lnTo>
                    <a:pt x="12209" y="207276"/>
                  </a:lnTo>
                  <a:lnTo>
                    <a:pt x="17892" y="249676"/>
                  </a:lnTo>
                  <a:lnTo>
                    <a:pt x="22063" y="287571"/>
                  </a:lnTo>
                  <a:lnTo>
                    <a:pt x="2540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093">
              <a:extLst>
                <a:ext uri="{FF2B5EF4-FFF2-40B4-BE49-F238E27FC236}">
                  <a16:creationId xmlns:a16="http://schemas.microsoft.com/office/drawing/2014/main" xmlns="" id="{2A1322BC-FC08-47D0-8757-D153A0A4F48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03927" y="5035550"/>
              <a:ext cx="358674" cy="63716"/>
            </a:xfrm>
            <a:custGeom>
              <a:avLst/>
              <a:gdLst/>
              <a:ahLst/>
              <a:cxnLst/>
              <a:rect l="0" t="0" r="0" b="0"/>
              <a:pathLst>
                <a:path w="358674" h="63716">
                  <a:moveTo>
                    <a:pt x="72923" y="0"/>
                  </a:moveTo>
                  <a:lnTo>
                    <a:pt x="72923" y="0"/>
                  </a:lnTo>
                  <a:lnTo>
                    <a:pt x="26635" y="12209"/>
                  </a:lnTo>
                  <a:lnTo>
                    <a:pt x="13310" y="21654"/>
                  </a:lnTo>
                  <a:lnTo>
                    <a:pt x="4095" y="32907"/>
                  </a:lnTo>
                  <a:lnTo>
                    <a:pt x="0" y="44964"/>
                  </a:lnTo>
                  <a:lnTo>
                    <a:pt x="1730" y="50437"/>
                  </a:lnTo>
                  <a:lnTo>
                    <a:pt x="11178" y="60281"/>
                  </a:lnTo>
                  <a:lnTo>
                    <a:pt x="36073" y="63715"/>
                  </a:lnTo>
                  <a:lnTo>
                    <a:pt x="74185" y="62184"/>
                  </a:lnTo>
                  <a:lnTo>
                    <a:pt x="99164" y="59801"/>
                  </a:lnTo>
                  <a:lnTo>
                    <a:pt x="126400" y="56800"/>
                  </a:lnTo>
                  <a:lnTo>
                    <a:pt x="154436" y="52684"/>
                  </a:lnTo>
                  <a:lnTo>
                    <a:pt x="183003" y="47822"/>
                  </a:lnTo>
                  <a:lnTo>
                    <a:pt x="211927" y="42465"/>
                  </a:lnTo>
                  <a:lnTo>
                    <a:pt x="238264" y="37482"/>
                  </a:lnTo>
                  <a:lnTo>
                    <a:pt x="262878" y="32749"/>
                  </a:lnTo>
                  <a:lnTo>
                    <a:pt x="304809" y="23727"/>
                  </a:lnTo>
                  <a:lnTo>
                    <a:pt x="3586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875">
            <a:extLst>
              <a:ext uri="{FF2B5EF4-FFF2-40B4-BE49-F238E27FC236}">
                <a16:creationId xmlns:a16="http://schemas.microsoft.com/office/drawing/2014/main" xmlns="" id="{FB1AD623-8B08-4FBD-841E-1424A5051701}"/>
              </a:ext>
            </a:extLst>
          </p:cNvPr>
          <p:cNvGrpSpPr/>
          <p:nvPr/>
        </p:nvGrpSpPr>
        <p:grpSpPr>
          <a:xfrm>
            <a:off x="6172723" y="4681121"/>
            <a:ext cx="697978" cy="466226"/>
            <a:chOff x="6172723" y="4681121"/>
            <a:chExt cx="697978" cy="466226"/>
          </a:xfrm>
        </p:grpSpPr>
        <p:sp>
          <p:nvSpPr>
            <p:cNvPr id="141" name="SMARTInkShape-4094">
              <a:extLst>
                <a:ext uri="{FF2B5EF4-FFF2-40B4-BE49-F238E27FC236}">
                  <a16:creationId xmlns:a16="http://schemas.microsoft.com/office/drawing/2014/main" xmlns="" id="{95818525-7EEA-4A20-BC53-C9583356719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172723" y="4681121"/>
              <a:ext cx="162827" cy="354430"/>
            </a:xfrm>
            <a:custGeom>
              <a:avLst/>
              <a:gdLst/>
              <a:ahLst/>
              <a:cxnLst/>
              <a:rect l="0" t="0" r="0" b="0"/>
              <a:pathLst>
                <a:path w="162827" h="354430">
                  <a:moveTo>
                    <a:pt x="12177" y="100429"/>
                  </a:moveTo>
                  <a:lnTo>
                    <a:pt x="12177" y="100429"/>
                  </a:lnTo>
                  <a:lnTo>
                    <a:pt x="0" y="88252"/>
                  </a:lnTo>
                  <a:lnTo>
                    <a:pt x="4650" y="129799"/>
                  </a:lnTo>
                  <a:lnTo>
                    <a:pt x="8361" y="165223"/>
                  </a:lnTo>
                  <a:lnTo>
                    <a:pt x="10481" y="206367"/>
                  </a:lnTo>
                  <a:lnTo>
                    <a:pt x="10718" y="249113"/>
                  </a:lnTo>
                  <a:lnTo>
                    <a:pt x="8471" y="289277"/>
                  </a:lnTo>
                  <a:lnTo>
                    <a:pt x="6610" y="330735"/>
                  </a:lnTo>
                  <a:lnTo>
                    <a:pt x="6058" y="350779"/>
                  </a:lnTo>
                  <a:lnTo>
                    <a:pt x="5276" y="350585"/>
                  </a:lnTo>
                  <a:lnTo>
                    <a:pt x="2524" y="340961"/>
                  </a:lnTo>
                  <a:lnTo>
                    <a:pt x="7122" y="298854"/>
                  </a:lnTo>
                  <a:lnTo>
                    <a:pt x="8049" y="253999"/>
                  </a:lnTo>
                  <a:lnTo>
                    <a:pt x="7308" y="228210"/>
                  </a:lnTo>
                  <a:lnTo>
                    <a:pt x="7520" y="199727"/>
                  </a:lnTo>
                  <a:lnTo>
                    <a:pt x="8368" y="169449"/>
                  </a:lnTo>
                  <a:lnTo>
                    <a:pt x="9637" y="137976"/>
                  </a:lnTo>
                  <a:lnTo>
                    <a:pt x="12601" y="110644"/>
                  </a:lnTo>
                  <a:lnTo>
                    <a:pt x="21537" y="63341"/>
                  </a:lnTo>
                  <a:lnTo>
                    <a:pt x="41839" y="17865"/>
                  </a:lnTo>
                  <a:lnTo>
                    <a:pt x="57580" y="3762"/>
                  </a:lnTo>
                  <a:lnTo>
                    <a:pt x="65729" y="0"/>
                  </a:lnTo>
                  <a:lnTo>
                    <a:pt x="74689" y="315"/>
                  </a:lnTo>
                  <a:lnTo>
                    <a:pt x="94053" y="8191"/>
                  </a:lnTo>
                  <a:lnTo>
                    <a:pt x="128159" y="45347"/>
                  </a:lnTo>
                  <a:lnTo>
                    <a:pt x="146980" y="80652"/>
                  </a:lnTo>
                  <a:lnTo>
                    <a:pt x="159578" y="120567"/>
                  </a:lnTo>
                  <a:lnTo>
                    <a:pt x="162826" y="164177"/>
                  </a:lnTo>
                  <a:lnTo>
                    <a:pt x="158154" y="203785"/>
                  </a:lnTo>
                  <a:lnTo>
                    <a:pt x="146201" y="240204"/>
                  </a:lnTo>
                  <a:lnTo>
                    <a:pt x="124424" y="275205"/>
                  </a:lnTo>
                  <a:lnTo>
                    <a:pt x="87769" y="313159"/>
                  </a:lnTo>
                  <a:lnTo>
                    <a:pt x="48301" y="344082"/>
                  </a:lnTo>
                  <a:lnTo>
                    <a:pt x="26878" y="351363"/>
                  </a:lnTo>
                  <a:lnTo>
                    <a:pt x="5827" y="354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095">
              <a:extLst>
                <a:ext uri="{FF2B5EF4-FFF2-40B4-BE49-F238E27FC236}">
                  <a16:creationId xmlns:a16="http://schemas.microsoft.com/office/drawing/2014/main" xmlns="" id="{0BF1105F-C2D3-4FBD-A1BF-7C2FC635C5A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52979" y="4983332"/>
              <a:ext cx="162122" cy="164015"/>
            </a:xfrm>
            <a:custGeom>
              <a:avLst/>
              <a:gdLst/>
              <a:ahLst/>
              <a:cxnLst/>
              <a:rect l="0" t="0" r="0" b="0"/>
              <a:pathLst>
                <a:path w="162122" h="164015">
                  <a:moveTo>
                    <a:pt x="3371" y="26818"/>
                  </a:moveTo>
                  <a:lnTo>
                    <a:pt x="3371" y="26818"/>
                  </a:lnTo>
                  <a:lnTo>
                    <a:pt x="0" y="20076"/>
                  </a:lnTo>
                  <a:lnTo>
                    <a:pt x="226" y="13003"/>
                  </a:lnTo>
                  <a:lnTo>
                    <a:pt x="1275" y="9141"/>
                  </a:lnTo>
                  <a:lnTo>
                    <a:pt x="4796" y="5861"/>
                  </a:lnTo>
                  <a:lnTo>
                    <a:pt x="16234" y="335"/>
                  </a:lnTo>
                  <a:lnTo>
                    <a:pt x="45283" y="0"/>
                  </a:lnTo>
                  <a:lnTo>
                    <a:pt x="73958" y="11111"/>
                  </a:lnTo>
                  <a:lnTo>
                    <a:pt x="86013" y="25717"/>
                  </a:lnTo>
                  <a:lnTo>
                    <a:pt x="90216" y="34550"/>
                  </a:lnTo>
                  <a:lnTo>
                    <a:pt x="90196" y="44673"/>
                  </a:lnTo>
                  <a:lnTo>
                    <a:pt x="71766" y="89454"/>
                  </a:lnTo>
                  <a:lnTo>
                    <a:pt x="39032" y="135935"/>
                  </a:lnTo>
                  <a:lnTo>
                    <a:pt x="33331" y="145400"/>
                  </a:lnTo>
                  <a:lnTo>
                    <a:pt x="32517" y="149617"/>
                  </a:lnTo>
                  <a:lnTo>
                    <a:pt x="33494" y="158065"/>
                  </a:lnTo>
                  <a:lnTo>
                    <a:pt x="37563" y="160882"/>
                  </a:lnTo>
                  <a:lnTo>
                    <a:pt x="51494" y="164014"/>
                  </a:lnTo>
                  <a:lnTo>
                    <a:pt x="89283" y="159034"/>
                  </a:lnTo>
                  <a:lnTo>
                    <a:pt x="132857" y="148621"/>
                  </a:lnTo>
                  <a:lnTo>
                    <a:pt x="162121" y="141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096">
              <a:extLst>
                <a:ext uri="{FF2B5EF4-FFF2-40B4-BE49-F238E27FC236}">
                  <a16:creationId xmlns:a16="http://schemas.microsoft.com/office/drawing/2014/main" xmlns="" id="{45AB55F8-FB22-44F8-9C75-05F0C09A0E8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649332" y="4851400"/>
              <a:ext cx="176919" cy="19051"/>
            </a:xfrm>
            <a:custGeom>
              <a:avLst/>
              <a:gdLst/>
              <a:ahLst/>
              <a:cxnLst/>
              <a:rect l="0" t="0" r="0" b="0"/>
              <a:pathLst>
                <a:path w="1769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17322" y="17639"/>
                  </a:lnTo>
                  <a:lnTo>
                    <a:pt x="54057" y="9616"/>
                  </a:lnTo>
                  <a:lnTo>
                    <a:pt x="89387" y="4744"/>
                  </a:lnTo>
                  <a:lnTo>
                    <a:pt x="124845" y="2109"/>
                  </a:lnTo>
                  <a:lnTo>
                    <a:pt x="17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097">
              <a:extLst>
                <a:ext uri="{FF2B5EF4-FFF2-40B4-BE49-F238E27FC236}">
                  <a16:creationId xmlns:a16="http://schemas.microsoft.com/office/drawing/2014/main" xmlns="" id="{4CBC3626-292E-4D2B-BE3E-6FF20F66C17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60819" y="4953000"/>
              <a:ext cx="209882" cy="36463"/>
            </a:xfrm>
            <a:custGeom>
              <a:avLst/>
              <a:gdLst/>
              <a:ahLst/>
              <a:cxnLst/>
              <a:rect l="0" t="0" r="0" b="0"/>
              <a:pathLst>
                <a:path w="209882" h="36463">
                  <a:moveTo>
                    <a:pt x="13031" y="0"/>
                  </a:moveTo>
                  <a:lnTo>
                    <a:pt x="13031" y="0"/>
                  </a:lnTo>
                  <a:lnTo>
                    <a:pt x="2918" y="10113"/>
                  </a:lnTo>
                  <a:lnTo>
                    <a:pt x="644" y="14503"/>
                  </a:lnTo>
                  <a:lnTo>
                    <a:pt x="0" y="23144"/>
                  </a:lnTo>
                  <a:lnTo>
                    <a:pt x="2227" y="26718"/>
                  </a:lnTo>
                  <a:lnTo>
                    <a:pt x="10346" y="32570"/>
                  </a:lnTo>
                  <a:lnTo>
                    <a:pt x="47043" y="36462"/>
                  </a:lnTo>
                  <a:lnTo>
                    <a:pt x="84121" y="33609"/>
                  </a:lnTo>
                  <a:lnTo>
                    <a:pt x="125765" y="28342"/>
                  </a:lnTo>
                  <a:lnTo>
                    <a:pt x="167792" y="23650"/>
                  </a:lnTo>
                  <a:lnTo>
                    <a:pt x="2098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876">
            <a:extLst>
              <a:ext uri="{FF2B5EF4-FFF2-40B4-BE49-F238E27FC236}">
                <a16:creationId xmlns:a16="http://schemas.microsoft.com/office/drawing/2014/main" xmlns="" id="{62DF281F-1AFE-4CD1-83A9-52A546BBA97E}"/>
              </a:ext>
            </a:extLst>
          </p:cNvPr>
          <p:cNvGrpSpPr/>
          <p:nvPr/>
        </p:nvGrpSpPr>
        <p:grpSpPr>
          <a:xfrm>
            <a:off x="7103192" y="4744672"/>
            <a:ext cx="618409" cy="665529"/>
            <a:chOff x="7103192" y="4744672"/>
            <a:chExt cx="618409" cy="665529"/>
          </a:xfrm>
        </p:grpSpPr>
        <p:sp>
          <p:nvSpPr>
            <p:cNvPr id="146" name="SMARTInkShape-4098">
              <a:extLst>
                <a:ext uri="{FF2B5EF4-FFF2-40B4-BE49-F238E27FC236}">
                  <a16:creationId xmlns:a16="http://schemas.microsoft.com/office/drawing/2014/main" xmlns="" id="{EB243BC6-CB3B-4FF2-BED5-2B3A69F5294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368979" y="5160945"/>
              <a:ext cx="22422" cy="173056"/>
            </a:xfrm>
            <a:custGeom>
              <a:avLst/>
              <a:gdLst/>
              <a:ahLst/>
              <a:cxnLst/>
              <a:rect l="0" t="0" r="0" b="0"/>
              <a:pathLst>
                <a:path w="22422" h="173056">
                  <a:moveTo>
                    <a:pt x="3371" y="14305"/>
                  </a:moveTo>
                  <a:lnTo>
                    <a:pt x="3371" y="14305"/>
                  </a:lnTo>
                  <a:lnTo>
                    <a:pt x="0" y="7563"/>
                  </a:lnTo>
                  <a:lnTo>
                    <a:pt x="418" y="4871"/>
                  </a:lnTo>
                  <a:lnTo>
                    <a:pt x="2108" y="2372"/>
                  </a:lnTo>
                  <a:lnTo>
                    <a:pt x="4645" y="0"/>
                  </a:lnTo>
                  <a:lnTo>
                    <a:pt x="7043" y="535"/>
                  </a:lnTo>
                  <a:lnTo>
                    <a:pt x="11588" y="6774"/>
                  </a:lnTo>
                  <a:lnTo>
                    <a:pt x="19549" y="43940"/>
                  </a:lnTo>
                  <a:lnTo>
                    <a:pt x="21570" y="83920"/>
                  </a:lnTo>
                  <a:lnTo>
                    <a:pt x="22169" y="125635"/>
                  </a:lnTo>
                  <a:lnTo>
                    <a:pt x="22421" y="173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99">
              <a:extLst>
                <a:ext uri="{FF2B5EF4-FFF2-40B4-BE49-F238E27FC236}">
                  <a16:creationId xmlns:a16="http://schemas.microsoft.com/office/drawing/2014/main" xmlns="" id="{E8B4AF92-59ED-438C-B059-370299834E0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16800" y="53149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3779" y="13484"/>
                  </a:lnTo>
                  <a:lnTo>
                    <a:pt x="22451" y="5970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00">
              <a:extLst>
                <a:ext uri="{FF2B5EF4-FFF2-40B4-BE49-F238E27FC236}">
                  <a16:creationId xmlns:a16="http://schemas.microsoft.com/office/drawing/2014/main" xmlns="" id="{21FBE840-222C-490B-9B79-30CA0C0E2AD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74858" y="5189588"/>
              <a:ext cx="101837" cy="159576"/>
            </a:xfrm>
            <a:custGeom>
              <a:avLst/>
              <a:gdLst/>
              <a:ahLst/>
              <a:cxnLst/>
              <a:rect l="0" t="0" r="0" b="0"/>
              <a:pathLst>
                <a:path w="101837" h="159576">
                  <a:moveTo>
                    <a:pt x="45142" y="36462"/>
                  </a:moveTo>
                  <a:lnTo>
                    <a:pt x="45142" y="36462"/>
                  </a:lnTo>
                  <a:lnTo>
                    <a:pt x="41771" y="26349"/>
                  </a:lnTo>
                  <a:lnTo>
                    <a:pt x="41997" y="17621"/>
                  </a:lnTo>
                  <a:lnTo>
                    <a:pt x="43046" y="13318"/>
                  </a:lnTo>
                  <a:lnTo>
                    <a:pt x="47973" y="6655"/>
                  </a:lnTo>
                  <a:lnTo>
                    <a:pt x="51263" y="3891"/>
                  </a:lnTo>
                  <a:lnTo>
                    <a:pt x="62443" y="819"/>
                  </a:lnTo>
                  <a:lnTo>
                    <a:pt x="69375" y="0"/>
                  </a:lnTo>
                  <a:lnTo>
                    <a:pt x="82723" y="2853"/>
                  </a:lnTo>
                  <a:lnTo>
                    <a:pt x="89246" y="5589"/>
                  </a:lnTo>
                  <a:lnTo>
                    <a:pt x="98375" y="14274"/>
                  </a:lnTo>
                  <a:lnTo>
                    <a:pt x="101797" y="19553"/>
                  </a:lnTo>
                  <a:lnTo>
                    <a:pt x="101836" y="34827"/>
                  </a:lnTo>
                  <a:lnTo>
                    <a:pt x="99872" y="43838"/>
                  </a:lnTo>
                  <a:lnTo>
                    <a:pt x="88281" y="61378"/>
                  </a:lnTo>
                  <a:lnTo>
                    <a:pt x="48725" y="99004"/>
                  </a:lnTo>
                  <a:lnTo>
                    <a:pt x="2838" y="140399"/>
                  </a:lnTo>
                  <a:lnTo>
                    <a:pt x="712" y="144559"/>
                  </a:lnTo>
                  <a:lnTo>
                    <a:pt x="0" y="148037"/>
                  </a:lnTo>
                  <a:lnTo>
                    <a:pt x="230" y="151062"/>
                  </a:lnTo>
                  <a:lnTo>
                    <a:pt x="11775" y="156305"/>
                  </a:lnTo>
                  <a:lnTo>
                    <a:pt x="31017" y="159575"/>
                  </a:lnTo>
                  <a:lnTo>
                    <a:pt x="76892" y="15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01">
              <a:extLst>
                <a:ext uri="{FF2B5EF4-FFF2-40B4-BE49-F238E27FC236}">
                  <a16:creationId xmlns:a16="http://schemas.microsoft.com/office/drawing/2014/main" xmlns="" id="{004DD136-ACE8-462A-9EED-8DEE05D71AE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58100" y="534670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21586" y="419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102">
              <a:extLst>
                <a:ext uri="{FF2B5EF4-FFF2-40B4-BE49-F238E27FC236}">
                  <a16:creationId xmlns:a16="http://schemas.microsoft.com/office/drawing/2014/main" xmlns="" id="{4185DCFD-67EE-4AEC-B2FD-BD085554FE4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03192" y="4744672"/>
              <a:ext cx="313609" cy="203839"/>
            </a:xfrm>
            <a:custGeom>
              <a:avLst/>
              <a:gdLst/>
              <a:ahLst/>
              <a:cxnLst/>
              <a:rect l="0" t="0" r="0" b="0"/>
              <a:pathLst>
                <a:path w="313609" h="203839">
                  <a:moveTo>
                    <a:pt x="27858" y="17828"/>
                  </a:moveTo>
                  <a:lnTo>
                    <a:pt x="27858" y="17828"/>
                  </a:lnTo>
                  <a:lnTo>
                    <a:pt x="27858" y="8989"/>
                  </a:lnTo>
                  <a:lnTo>
                    <a:pt x="29269" y="6996"/>
                  </a:lnTo>
                  <a:lnTo>
                    <a:pt x="34600" y="2901"/>
                  </a:lnTo>
                  <a:lnTo>
                    <a:pt x="55648" y="0"/>
                  </a:lnTo>
                  <a:lnTo>
                    <a:pt x="84227" y="5882"/>
                  </a:lnTo>
                  <a:lnTo>
                    <a:pt x="115036" y="30045"/>
                  </a:lnTo>
                  <a:lnTo>
                    <a:pt x="126576" y="55949"/>
                  </a:lnTo>
                  <a:lnTo>
                    <a:pt x="129653" y="70758"/>
                  </a:lnTo>
                  <a:lnTo>
                    <a:pt x="125546" y="100384"/>
                  </a:lnTo>
                  <a:lnTo>
                    <a:pt x="112902" y="129308"/>
                  </a:lnTo>
                  <a:lnTo>
                    <a:pt x="81984" y="167982"/>
                  </a:lnTo>
                  <a:lnTo>
                    <a:pt x="47423" y="195119"/>
                  </a:lnTo>
                  <a:lnTo>
                    <a:pt x="27852" y="202457"/>
                  </a:lnTo>
                  <a:lnTo>
                    <a:pt x="11627" y="203838"/>
                  </a:lnTo>
                  <a:lnTo>
                    <a:pt x="4337" y="203217"/>
                  </a:lnTo>
                  <a:lnTo>
                    <a:pt x="888" y="200688"/>
                  </a:lnTo>
                  <a:lnTo>
                    <a:pt x="0" y="196885"/>
                  </a:lnTo>
                  <a:lnTo>
                    <a:pt x="819" y="192232"/>
                  </a:lnTo>
                  <a:lnTo>
                    <a:pt x="15456" y="172201"/>
                  </a:lnTo>
                  <a:lnTo>
                    <a:pt x="54521" y="148391"/>
                  </a:lnTo>
                  <a:lnTo>
                    <a:pt x="86510" y="128067"/>
                  </a:lnTo>
                  <a:lnTo>
                    <a:pt x="119542" y="105628"/>
                  </a:lnTo>
                  <a:lnTo>
                    <a:pt x="167050" y="73868"/>
                  </a:lnTo>
                  <a:lnTo>
                    <a:pt x="198138" y="46976"/>
                  </a:lnTo>
                  <a:lnTo>
                    <a:pt x="208901" y="32193"/>
                  </a:lnTo>
                  <a:lnTo>
                    <a:pt x="212273" y="20450"/>
                  </a:lnTo>
                  <a:lnTo>
                    <a:pt x="212185" y="15342"/>
                  </a:lnTo>
                  <a:lnTo>
                    <a:pt x="209304" y="12643"/>
                  </a:lnTo>
                  <a:lnTo>
                    <a:pt x="198576" y="11525"/>
                  </a:lnTo>
                  <a:lnTo>
                    <a:pt x="184401" y="20906"/>
                  </a:lnTo>
                  <a:lnTo>
                    <a:pt x="162435" y="47903"/>
                  </a:lnTo>
                  <a:lnTo>
                    <a:pt x="155677" y="59044"/>
                  </a:lnTo>
                  <a:lnTo>
                    <a:pt x="151929" y="84595"/>
                  </a:lnTo>
                  <a:lnTo>
                    <a:pt x="152905" y="98323"/>
                  </a:lnTo>
                  <a:lnTo>
                    <a:pt x="163397" y="122983"/>
                  </a:lnTo>
                  <a:lnTo>
                    <a:pt x="171134" y="134498"/>
                  </a:lnTo>
                  <a:lnTo>
                    <a:pt x="194783" y="152937"/>
                  </a:lnTo>
                  <a:lnTo>
                    <a:pt x="223403" y="166071"/>
                  </a:lnTo>
                  <a:lnTo>
                    <a:pt x="252585" y="171908"/>
                  </a:lnTo>
                  <a:lnTo>
                    <a:pt x="297896" y="166927"/>
                  </a:lnTo>
                  <a:lnTo>
                    <a:pt x="313608" y="16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03">
              <a:extLst>
                <a:ext uri="{FF2B5EF4-FFF2-40B4-BE49-F238E27FC236}">
                  <a16:creationId xmlns:a16="http://schemas.microsoft.com/office/drawing/2014/main" xmlns="" id="{D790AF85-4B39-4445-9EB3-322EF609176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46996" y="5096530"/>
              <a:ext cx="104705" cy="281499"/>
            </a:xfrm>
            <a:custGeom>
              <a:avLst/>
              <a:gdLst/>
              <a:ahLst/>
              <a:cxnLst/>
              <a:rect l="0" t="0" r="0" b="0"/>
              <a:pathLst>
                <a:path w="104705" h="281499">
                  <a:moveTo>
                    <a:pt x="92004" y="21570"/>
                  </a:moveTo>
                  <a:lnTo>
                    <a:pt x="92004" y="21570"/>
                  </a:lnTo>
                  <a:lnTo>
                    <a:pt x="88633" y="14828"/>
                  </a:lnTo>
                  <a:lnTo>
                    <a:pt x="83215" y="9636"/>
                  </a:lnTo>
                  <a:lnTo>
                    <a:pt x="70350" y="2747"/>
                  </a:lnTo>
                  <a:lnTo>
                    <a:pt x="64868" y="555"/>
                  </a:lnTo>
                  <a:lnTo>
                    <a:pt x="53132" y="0"/>
                  </a:lnTo>
                  <a:lnTo>
                    <a:pt x="41567" y="2811"/>
                  </a:lnTo>
                  <a:lnTo>
                    <a:pt x="31723" y="8764"/>
                  </a:lnTo>
                  <a:lnTo>
                    <a:pt x="18247" y="26791"/>
                  </a:lnTo>
                  <a:lnTo>
                    <a:pt x="8688" y="53378"/>
                  </a:lnTo>
                  <a:lnTo>
                    <a:pt x="9349" y="71455"/>
                  </a:lnTo>
                  <a:lnTo>
                    <a:pt x="15051" y="88191"/>
                  </a:lnTo>
                  <a:lnTo>
                    <a:pt x="30162" y="108807"/>
                  </a:lnTo>
                  <a:lnTo>
                    <a:pt x="75997" y="146306"/>
                  </a:lnTo>
                  <a:lnTo>
                    <a:pt x="77805" y="150588"/>
                  </a:lnTo>
                  <a:lnTo>
                    <a:pt x="77598" y="154854"/>
                  </a:lnTo>
                  <a:lnTo>
                    <a:pt x="76050" y="159110"/>
                  </a:lnTo>
                  <a:lnTo>
                    <a:pt x="72196" y="162652"/>
                  </a:lnTo>
                  <a:lnTo>
                    <a:pt x="44614" y="175711"/>
                  </a:lnTo>
                  <a:lnTo>
                    <a:pt x="17298" y="183476"/>
                  </a:lnTo>
                  <a:lnTo>
                    <a:pt x="9412" y="189484"/>
                  </a:lnTo>
                  <a:lnTo>
                    <a:pt x="564" y="204671"/>
                  </a:lnTo>
                  <a:lnTo>
                    <a:pt x="0" y="208548"/>
                  </a:lnTo>
                  <a:lnTo>
                    <a:pt x="10872" y="252995"/>
                  </a:lnTo>
                  <a:lnTo>
                    <a:pt x="12516" y="258404"/>
                  </a:lnTo>
                  <a:lnTo>
                    <a:pt x="18105" y="266294"/>
                  </a:lnTo>
                  <a:lnTo>
                    <a:pt x="33191" y="277109"/>
                  </a:lnTo>
                  <a:lnTo>
                    <a:pt x="59194" y="280969"/>
                  </a:lnTo>
                  <a:lnTo>
                    <a:pt x="72482" y="281498"/>
                  </a:lnTo>
                  <a:lnTo>
                    <a:pt x="85444" y="277969"/>
                  </a:lnTo>
                  <a:lnTo>
                    <a:pt x="104704" y="26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877">
            <a:extLst>
              <a:ext uri="{FF2B5EF4-FFF2-40B4-BE49-F238E27FC236}">
                <a16:creationId xmlns:a16="http://schemas.microsoft.com/office/drawing/2014/main" xmlns="" id="{5EF36C9C-4437-4444-8AFC-78D3B8D0A9F5}"/>
              </a:ext>
            </a:extLst>
          </p:cNvPr>
          <p:cNvGrpSpPr/>
          <p:nvPr/>
        </p:nvGrpSpPr>
        <p:grpSpPr>
          <a:xfrm>
            <a:off x="7975600" y="5087494"/>
            <a:ext cx="797034" cy="322690"/>
            <a:chOff x="7975600" y="5087494"/>
            <a:chExt cx="797034" cy="322690"/>
          </a:xfrm>
        </p:grpSpPr>
        <p:sp>
          <p:nvSpPr>
            <p:cNvPr id="153" name="SMARTInkShape-4104">
              <a:extLst>
                <a:ext uri="{FF2B5EF4-FFF2-40B4-BE49-F238E27FC236}">
                  <a16:creationId xmlns:a16="http://schemas.microsoft.com/office/drawing/2014/main" xmlns="" id="{9151CE32-6212-4EF1-A3A8-D17C66C768E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75600" y="53467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9563" y="1324"/>
                  </a:lnTo>
                  <a:lnTo>
                    <a:pt x="86140" y="17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105">
              <a:extLst>
                <a:ext uri="{FF2B5EF4-FFF2-40B4-BE49-F238E27FC236}">
                  <a16:creationId xmlns:a16="http://schemas.microsoft.com/office/drawing/2014/main" xmlns="" id="{628093D1-C751-45C5-810D-9F2FF4F8BB7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78800" y="5327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106">
              <a:extLst>
                <a:ext uri="{FF2B5EF4-FFF2-40B4-BE49-F238E27FC236}">
                  <a16:creationId xmlns:a16="http://schemas.microsoft.com/office/drawing/2014/main" xmlns="" id="{46281087-D633-4F11-BF60-E2ADEAACA0F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35950" y="53467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29712" y="3615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107">
              <a:extLst>
                <a:ext uri="{FF2B5EF4-FFF2-40B4-BE49-F238E27FC236}">
                  <a16:creationId xmlns:a16="http://schemas.microsoft.com/office/drawing/2014/main" xmlns="" id="{5FF3BC4F-4F41-4EA9-9CC0-839DFA9609C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58200" y="5145265"/>
              <a:ext cx="157868" cy="235318"/>
            </a:xfrm>
            <a:custGeom>
              <a:avLst/>
              <a:gdLst/>
              <a:ahLst/>
              <a:cxnLst/>
              <a:rect l="0" t="0" r="0" b="0"/>
              <a:pathLst>
                <a:path w="157868" h="235318">
                  <a:moveTo>
                    <a:pt x="152400" y="10935"/>
                  </a:moveTo>
                  <a:lnTo>
                    <a:pt x="152400" y="10935"/>
                  </a:lnTo>
                  <a:lnTo>
                    <a:pt x="157867" y="0"/>
                  </a:lnTo>
                  <a:lnTo>
                    <a:pt x="134148" y="16046"/>
                  </a:lnTo>
                  <a:lnTo>
                    <a:pt x="89528" y="55924"/>
                  </a:lnTo>
                  <a:lnTo>
                    <a:pt x="65660" y="86669"/>
                  </a:lnTo>
                  <a:lnTo>
                    <a:pt x="44704" y="120794"/>
                  </a:lnTo>
                  <a:lnTo>
                    <a:pt x="28335" y="154776"/>
                  </a:lnTo>
                  <a:lnTo>
                    <a:pt x="17333" y="198899"/>
                  </a:lnTo>
                  <a:lnTo>
                    <a:pt x="18522" y="218182"/>
                  </a:lnTo>
                  <a:lnTo>
                    <a:pt x="20814" y="225299"/>
                  </a:lnTo>
                  <a:lnTo>
                    <a:pt x="26575" y="230044"/>
                  </a:lnTo>
                  <a:lnTo>
                    <a:pt x="44266" y="235317"/>
                  </a:lnTo>
                  <a:lnTo>
                    <a:pt x="78027" y="231543"/>
                  </a:lnTo>
                  <a:lnTo>
                    <a:pt x="108100" y="218117"/>
                  </a:lnTo>
                  <a:lnTo>
                    <a:pt x="112988" y="213262"/>
                  </a:lnTo>
                  <a:lnTo>
                    <a:pt x="114836" y="208614"/>
                  </a:lnTo>
                  <a:lnTo>
                    <a:pt x="114657" y="204104"/>
                  </a:lnTo>
                  <a:lnTo>
                    <a:pt x="105052" y="193449"/>
                  </a:lnTo>
                  <a:lnTo>
                    <a:pt x="86906" y="182363"/>
                  </a:lnTo>
                  <a:lnTo>
                    <a:pt x="47778" y="168894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108">
              <a:extLst>
                <a:ext uri="{FF2B5EF4-FFF2-40B4-BE49-F238E27FC236}">
                  <a16:creationId xmlns:a16="http://schemas.microsoft.com/office/drawing/2014/main" xmlns="" id="{EE057CF1-FBAD-4147-87A2-70BEBB85217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16950" y="5087494"/>
              <a:ext cx="155684" cy="322690"/>
            </a:xfrm>
            <a:custGeom>
              <a:avLst/>
              <a:gdLst/>
              <a:ahLst/>
              <a:cxnLst/>
              <a:rect l="0" t="0" r="0" b="0"/>
              <a:pathLst>
                <a:path w="155684" h="322690">
                  <a:moveTo>
                    <a:pt x="114300" y="11556"/>
                  </a:moveTo>
                  <a:lnTo>
                    <a:pt x="114300" y="11556"/>
                  </a:lnTo>
                  <a:lnTo>
                    <a:pt x="110929" y="8185"/>
                  </a:lnTo>
                  <a:lnTo>
                    <a:pt x="111347" y="6487"/>
                  </a:lnTo>
                  <a:lnTo>
                    <a:pt x="115574" y="2717"/>
                  </a:lnTo>
                  <a:lnTo>
                    <a:pt x="122156" y="572"/>
                  </a:lnTo>
                  <a:lnTo>
                    <a:pt x="125888" y="0"/>
                  </a:lnTo>
                  <a:lnTo>
                    <a:pt x="133796" y="1246"/>
                  </a:lnTo>
                  <a:lnTo>
                    <a:pt x="137881" y="2566"/>
                  </a:lnTo>
                  <a:lnTo>
                    <a:pt x="146183" y="9677"/>
                  </a:lnTo>
                  <a:lnTo>
                    <a:pt x="150371" y="14536"/>
                  </a:lnTo>
                  <a:lnTo>
                    <a:pt x="155026" y="29344"/>
                  </a:lnTo>
                  <a:lnTo>
                    <a:pt x="155683" y="48389"/>
                  </a:lnTo>
                  <a:lnTo>
                    <a:pt x="144608" y="91347"/>
                  </a:lnTo>
                  <a:lnTo>
                    <a:pt x="124286" y="137756"/>
                  </a:lnTo>
                  <a:lnTo>
                    <a:pt x="121368" y="160427"/>
                  </a:lnTo>
                  <a:lnTo>
                    <a:pt x="124233" y="177492"/>
                  </a:lnTo>
                  <a:lnTo>
                    <a:pt x="143595" y="217305"/>
                  </a:lnTo>
                  <a:lnTo>
                    <a:pt x="150661" y="254222"/>
                  </a:lnTo>
                  <a:lnTo>
                    <a:pt x="145983" y="271572"/>
                  </a:lnTo>
                  <a:lnTo>
                    <a:pt x="141771" y="280150"/>
                  </a:lnTo>
                  <a:lnTo>
                    <a:pt x="125804" y="295325"/>
                  </a:lnTo>
                  <a:lnTo>
                    <a:pt x="84431" y="318944"/>
                  </a:lnTo>
                  <a:lnTo>
                    <a:pt x="61513" y="322680"/>
                  </a:lnTo>
                  <a:lnTo>
                    <a:pt x="49475" y="322689"/>
                  </a:lnTo>
                  <a:lnTo>
                    <a:pt x="28574" y="315173"/>
                  </a:lnTo>
                  <a:lnTo>
                    <a:pt x="0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878">
            <a:extLst>
              <a:ext uri="{FF2B5EF4-FFF2-40B4-BE49-F238E27FC236}">
                <a16:creationId xmlns:a16="http://schemas.microsoft.com/office/drawing/2014/main" xmlns="" id="{AA80B089-9374-4FBC-8AB0-0AFF8473391E}"/>
              </a:ext>
            </a:extLst>
          </p:cNvPr>
          <p:cNvGrpSpPr/>
          <p:nvPr/>
        </p:nvGrpSpPr>
        <p:grpSpPr>
          <a:xfrm>
            <a:off x="9516782" y="5114398"/>
            <a:ext cx="629637" cy="435336"/>
            <a:chOff x="9516782" y="5114398"/>
            <a:chExt cx="629637" cy="435336"/>
          </a:xfrm>
        </p:grpSpPr>
        <p:sp>
          <p:nvSpPr>
            <p:cNvPr id="159" name="SMARTInkShape-4109">
              <a:extLst>
                <a:ext uri="{FF2B5EF4-FFF2-40B4-BE49-F238E27FC236}">
                  <a16:creationId xmlns:a16="http://schemas.microsoft.com/office/drawing/2014/main" xmlns="" id="{3704422B-E1EA-43F4-91AE-54DD15D9821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516782" y="5140127"/>
              <a:ext cx="274919" cy="282445"/>
            </a:xfrm>
            <a:custGeom>
              <a:avLst/>
              <a:gdLst/>
              <a:ahLst/>
              <a:cxnLst/>
              <a:rect l="0" t="0" r="0" b="0"/>
              <a:pathLst>
                <a:path w="274919" h="282445">
                  <a:moveTo>
                    <a:pt x="8218" y="41473"/>
                  </a:moveTo>
                  <a:lnTo>
                    <a:pt x="8218" y="41473"/>
                  </a:lnTo>
                  <a:lnTo>
                    <a:pt x="11588" y="34731"/>
                  </a:lnTo>
                  <a:lnTo>
                    <a:pt x="13287" y="32745"/>
                  </a:lnTo>
                  <a:lnTo>
                    <a:pt x="17055" y="30539"/>
                  </a:lnTo>
                  <a:lnTo>
                    <a:pt x="19049" y="31361"/>
                  </a:lnTo>
                  <a:lnTo>
                    <a:pt x="23145" y="36038"/>
                  </a:lnTo>
                  <a:lnTo>
                    <a:pt x="30817" y="78003"/>
                  </a:lnTo>
                  <a:lnTo>
                    <a:pt x="32373" y="112977"/>
                  </a:lnTo>
                  <a:lnTo>
                    <a:pt x="31182" y="152040"/>
                  </a:lnTo>
                  <a:lnTo>
                    <a:pt x="28302" y="191508"/>
                  </a:lnTo>
                  <a:lnTo>
                    <a:pt x="24670" y="227864"/>
                  </a:lnTo>
                  <a:lnTo>
                    <a:pt x="12225" y="274096"/>
                  </a:lnTo>
                  <a:lnTo>
                    <a:pt x="6941" y="282444"/>
                  </a:lnTo>
                  <a:lnTo>
                    <a:pt x="4545" y="281142"/>
                  </a:lnTo>
                  <a:lnTo>
                    <a:pt x="0" y="270289"/>
                  </a:lnTo>
                  <a:lnTo>
                    <a:pt x="217" y="227490"/>
                  </a:lnTo>
                  <a:lnTo>
                    <a:pt x="3016" y="182473"/>
                  </a:lnTo>
                  <a:lnTo>
                    <a:pt x="4750" y="156640"/>
                  </a:lnTo>
                  <a:lnTo>
                    <a:pt x="10140" y="130950"/>
                  </a:lnTo>
                  <a:lnTo>
                    <a:pt x="17966" y="105358"/>
                  </a:lnTo>
                  <a:lnTo>
                    <a:pt x="35833" y="59283"/>
                  </a:lnTo>
                  <a:lnTo>
                    <a:pt x="58498" y="16333"/>
                  </a:lnTo>
                  <a:lnTo>
                    <a:pt x="74544" y="2548"/>
                  </a:lnTo>
                  <a:lnTo>
                    <a:pt x="82774" y="0"/>
                  </a:lnTo>
                  <a:lnTo>
                    <a:pt x="99445" y="934"/>
                  </a:lnTo>
                  <a:lnTo>
                    <a:pt x="107135" y="7391"/>
                  </a:lnTo>
                  <a:lnTo>
                    <a:pt x="121326" y="29618"/>
                  </a:lnTo>
                  <a:lnTo>
                    <a:pt x="132807" y="62074"/>
                  </a:lnTo>
                  <a:lnTo>
                    <a:pt x="141908" y="100723"/>
                  </a:lnTo>
                  <a:lnTo>
                    <a:pt x="148305" y="143771"/>
                  </a:lnTo>
                  <a:lnTo>
                    <a:pt x="151616" y="183130"/>
                  </a:lnTo>
                  <a:lnTo>
                    <a:pt x="153482" y="229496"/>
                  </a:lnTo>
                  <a:lnTo>
                    <a:pt x="155330" y="249216"/>
                  </a:lnTo>
                  <a:lnTo>
                    <a:pt x="160855" y="260333"/>
                  </a:lnTo>
                  <a:lnTo>
                    <a:pt x="165009" y="261463"/>
                  </a:lnTo>
                  <a:lnTo>
                    <a:pt x="169896" y="260099"/>
                  </a:lnTo>
                  <a:lnTo>
                    <a:pt x="175270" y="257074"/>
                  </a:lnTo>
                  <a:lnTo>
                    <a:pt x="192946" y="229219"/>
                  </a:lnTo>
                  <a:lnTo>
                    <a:pt x="214960" y="182944"/>
                  </a:lnTo>
                  <a:lnTo>
                    <a:pt x="231101" y="139862"/>
                  </a:lnTo>
                  <a:lnTo>
                    <a:pt x="246271" y="93668"/>
                  </a:lnTo>
                  <a:lnTo>
                    <a:pt x="257717" y="54323"/>
                  </a:lnTo>
                  <a:lnTo>
                    <a:pt x="273695" y="6788"/>
                  </a:lnTo>
                  <a:lnTo>
                    <a:pt x="274918" y="33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10">
              <a:extLst>
                <a:ext uri="{FF2B5EF4-FFF2-40B4-BE49-F238E27FC236}">
                  <a16:creationId xmlns:a16="http://schemas.microsoft.com/office/drawing/2014/main" xmlns="" id="{AAD5BD95-DA9B-4CD2-A3AB-CDCED997B32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813392" y="5276850"/>
              <a:ext cx="95118" cy="129685"/>
            </a:xfrm>
            <a:custGeom>
              <a:avLst/>
              <a:gdLst/>
              <a:ahLst/>
              <a:cxnLst/>
              <a:rect l="0" t="0" r="0" b="0"/>
              <a:pathLst>
                <a:path w="95118" h="129685">
                  <a:moveTo>
                    <a:pt x="73558" y="12700"/>
                  </a:moveTo>
                  <a:lnTo>
                    <a:pt x="73558" y="12700"/>
                  </a:lnTo>
                  <a:lnTo>
                    <a:pt x="53785" y="7233"/>
                  </a:lnTo>
                  <a:lnTo>
                    <a:pt x="36342" y="13353"/>
                  </a:lnTo>
                  <a:lnTo>
                    <a:pt x="25032" y="25926"/>
                  </a:lnTo>
                  <a:lnTo>
                    <a:pt x="6274" y="66112"/>
                  </a:lnTo>
                  <a:lnTo>
                    <a:pt x="0" y="99003"/>
                  </a:lnTo>
                  <a:lnTo>
                    <a:pt x="1235" y="107630"/>
                  </a:lnTo>
                  <a:lnTo>
                    <a:pt x="8253" y="120978"/>
                  </a:lnTo>
                  <a:lnTo>
                    <a:pt x="14499" y="125102"/>
                  </a:lnTo>
                  <a:lnTo>
                    <a:pt x="30847" y="129684"/>
                  </a:lnTo>
                  <a:lnTo>
                    <a:pt x="49871" y="126076"/>
                  </a:lnTo>
                  <a:lnTo>
                    <a:pt x="68675" y="116711"/>
                  </a:lnTo>
                  <a:lnTo>
                    <a:pt x="84088" y="103142"/>
                  </a:lnTo>
                  <a:lnTo>
                    <a:pt x="92348" y="83941"/>
                  </a:lnTo>
                  <a:lnTo>
                    <a:pt x="95117" y="51212"/>
                  </a:lnTo>
                  <a:lnTo>
                    <a:pt x="86946" y="4418"/>
                  </a:lnTo>
                  <a:lnTo>
                    <a:pt x="862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11">
              <a:extLst>
                <a:ext uri="{FF2B5EF4-FFF2-40B4-BE49-F238E27FC236}">
                  <a16:creationId xmlns:a16="http://schemas.microsoft.com/office/drawing/2014/main" xmlns="" id="{821C1E17-6311-4A62-A8A1-573DF5927FD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033000" y="5114398"/>
              <a:ext cx="113419" cy="295803"/>
            </a:xfrm>
            <a:custGeom>
              <a:avLst/>
              <a:gdLst/>
              <a:ahLst/>
              <a:cxnLst/>
              <a:rect l="0" t="0" r="0" b="0"/>
              <a:pathLst>
                <a:path w="113419" h="295803">
                  <a:moveTo>
                    <a:pt x="107950" y="16402"/>
                  </a:moveTo>
                  <a:lnTo>
                    <a:pt x="107950" y="16402"/>
                  </a:lnTo>
                  <a:lnTo>
                    <a:pt x="113418" y="0"/>
                  </a:lnTo>
                  <a:lnTo>
                    <a:pt x="103512" y="34738"/>
                  </a:lnTo>
                  <a:lnTo>
                    <a:pt x="91866" y="68295"/>
                  </a:lnTo>
                  <a:lnTo>
                    <a:pt x="74932" y="111432"/>
                  </a:lnTo>
                  <a:lnTo>
                    <a:pt x="57527" y="158827"/>
                  </a:lnTo>
                  <a:lnTo>
                    <a:pt x="48934" y="183318"/>
                  </a:lnTo>
                  <a:lnTo>
                    <a:pt x="29980" y="229346"/>
                  </a:lnTo>
                  <a:lnTo>
                    <a:pt x="0" y="2958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112">
              <a:extLst>
                <a:ext uri="{FF2B5EF4-FFF2-40B4-BE49-F238E27FC236}">
                  <a16:creationId xmlns:a16="http://schemas.microsoft.com/office/drawing/2014/main" xmlns="" id="{AF5DBE1F-79F9-4E29-9823-1F8099DFEFE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969332" y="5486400"/>
              <a:ext cx="113726" cy="63334"/>
            </a:xfrm>
            <a:custGeom>
              <a:avLst/>
              <a:gdLst/>
              <a:ahLst/>
              <a:cxnLst/>
              <a:rect l="0" t="0" r="0" b="0"/>
              <a:pathLst>
                <a:path w="113726" h="63334">
                  <a:moveTo>
                    <a:pt x="31918" y="0"/>
                  </a:moveTo>
                  <a:lnTo>
                    <a:pt x="31918" y="0"/>
                  </a:lnTo>
                  <a:lnTo>
                    <a:pt x="18434" y="0"/>
                  </a:lnTo>
                  <a:lnTo>
                    <a:pt x="8050" y="3763"/>
                  </a:lnTo>
                  <a:lnTo>
                    <a:pt x="3307" y="6742"/>
                  </a:lnTo>
                  <a:lnTo>
                    <a:pt x="850" y="10845"/>
                  </a:lnTo>
                  <a:lnTo>
                    <a:pt x="0" y="21048"/>
                  </a:lnTo>
                  <a:lnTo>
                    <a:pt x="10231" y="42063"/>
                  </a:lnTo>
                  <a:lnTo>
                    <a:pt x="24630" y="54208"/>
                  </a:lnTo>
                  <a:lnTo>
                    <a:pt x="33409" y="59422"/>
                  </a:lnTo>
                  <a:lnTo>
                    <a:pt x="56334" y="63333"/>
                  </a:lnTo>
                  <a:lnTo>
                    <a:pt x="93244" y="59687"/>
                  </a:lnTo>
                  <a:lnTo>
                    <a:pt x="104552" y="56725"/>
                  </a:lnTo>
                  <a:lnTo>
                    <a:pt x="110679" y="53339"/>
                  </a:lnTo>
                  <a:lnTo>
                    <a:pt x="113353" y="49671"/>
                  </a:lnTo>
                  <a:lnTo>
                    <a:pt x="113725" y="45814"/>
                  </a:lnTo>
                  <a:lnTo>
                    <a:pt x="110444" y="41832"/>
                  </a:lnTo>
                  <a:lnTo>
                    <a:pt x="82718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880">
            <a:extLst>
              <a:ext uri="{FF2B5EF4-FFF2-40B4-BE49-F238E27FC236}">
                <a16:creationId xmlns:a16="http://schemas.microsoft.com/office/drawing/2014/main" xmlns="" id="{351CB6D8-FCB7-492B-B645-E44A3662526C}"/>
              </a:ext>
            </a:extLst>
          </p:cNvPr>
          <p:cNvGrpSpPr/>
          <p:nvPr/>
        </p:nvGrpSpPr>
        <p:grpSpPr>
          <a:xfrm>
            <a:off x="1901243" y="5908941"/>
            <a:ext cx="568908" cy="339460"/>
            <a:chOff x="1901243" y="5908941"/>
            <a:chExt cx="568908" cy="339460"/>
          </a:xfrm>
        </p:grpSpPr>
        <p:sp>
          <p:nvSpPr>
            <p:cNvPr id="164" name="SMARTInkShape-4113">
              <a:extLst>
                <a:ext uri="{FF2B5EF4-FFF2-40B4-BE49-F238E27FC236}">
                  <a16:creationId xmlns:a16="http://schemas.microsoft.com/office/drawing/2014/main" xmlns="" id="{1C6F06AB-0B88-48F3-85EA-27C728F85D9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901243" y="5916528"/>
              <a:ext cx="175208" cy="331873"/>
            </a:xfrm>
            <a:custGeom>
              <a:avLst/>
              <a:gdLst/>
              <a:ahLst/>
              <a:cxnLst/>
              <a:rect l="0" t="0" r="0" b="0"/>
              <a:pathLst>
                <a:path w="175208" h="331873">
                  <a:moveTo>
                    <a:pt x="118057" y="58822"/>
                  </a:moveTo>
                  <a:lnTo>
                    <a:pt x="118057" y="58822"/>
                  </a:lnTo>
                  <a:lnTo>
                    <a:pt x="103751" y="35678"/>
                  </a:lnTo>
                  <a:lnTo>
                    <a:pt x="100053" y="32810"/>
                  </a:lnTo>
                  <a:lnTo>
                    <a:pt x="90300" y="29621"/>
                  </a:lnTo>
                  <a:lnTo>
                    <a:pt x="78909" y="31967"/>
                  </a:lnTo>
                  <a:lnTo>
                    <a:pt x="72909" y="34569"/>
                  </a:lnTo>
                  <a:lnTo>
                    <a:pt x="50979" y="58456"/>
                  </a:lnTo>
                  <a:lnTo>
                    <a:pt x="23236" y="102458"/>
                  </a:lnTo>
                  <a:lnTo>
                    <a:pt x="10533" y="137482"/>
                  </a:lnTo>
                  <a:lnTo>
                    <a:pt x="3241" y="173509"/>
                  </a:lnTo>
                  <a:lnTo>
                    <a:pt x="0" y="208337"/>
                  </a:lnTo>
                  <a:lnTo>
                    <a:pt x="6085" y="235104"/>
                  </a:lnTo>
                  <a:lnTo>
                    <a:pt x="11659" y="246194"/>
                  </a:lnTo>
                  <a:lnTo>
                    <a:pt x="18903" y="253586"/>
                  </a:lnTo>
                  <a:lnTo>
                    <a:pt x="36359" y="261801"/>
                  </a:lnTo>
                  <a:lnTo>
                    <a:pt x="47364" y="260464"/>
                  </a:lnTo>
                  <a:lnTo>
                    <a:pt x="72762" y="249570"/>
                  </a:lnTo>
                  <a:lnTo>
                    <a:pt x="111456" y="213490"/>
                  </a:lnTo>
                  <a:lnTo>
                    <a:pt x="129470" y="173660"/>
                  </a:lnTo>
                  <a:lnTo>
                    <a:pt x="140768" y="126795"/>
                  </a:lnTo>
                  <a:lnTo>
                    <a:pt x="145790" y="80095"/>
                  </a:lnTo>
                  <a:lnTo>
                    <a:pt x="142377" y="44759"/>
                  </a:lnTo>
                  <a:lnTo>
                    <a:pt x="138503" y="30395"/>
                  </a:lnTo>
                  <a:lnTo>
                    <a:pt x="124792" y="10675"/>
                  </a:lnTo>
                  <a:lnTo>
                    <a:pt x="116197" y="3441"/>
                  </a:lnTo>
                  <a:lnTo>
                    <a:pt x="106234" y="29"/>
                  </a:lnTo>
                  <a:lnTo>
                    <a:pt x="83874" y="0"/>
                  </a:lnTo>
                  <a:lnTo>
                    <a:pt x="61707" y="12219"/>
                  </a:lnTo>
                  <a:lnTo>
                    <a:pt x="50857" y="21403"/>
                  </a:lnTo>
                  <a:lnTo>
                    <a:pt x="45035" y="37403"/>
                  </a:lnTo>
                  <a:lnTo>
                    <a:pt x="42328" y="81523"/>
                  </a:lnTo>
                  <a:lnTo>
                    <a:pt x="49593" y="119006"/>
                  </a:lnTo>
                  <a:lnTo>
                    <a:pt x="71430" y="165790"/>
                  </a:lnTo>
                  <a:lnTo>
                    <a:pt x="100244" y="210931"/>
                  </a:lnTo>
                  <a:lnTo>
                    <a:pt x="127361" y="251823"/>
                  </a:lnTo>
                  <a:lnTo>
                    <a:pt x="155486" y="293873"/>
                  </a:lnTo>
                  <a:lnTo>
                    <a:pt x="172122" y="322260"/>
                  </a:lnTo>
                  <a:lnTo>
                    <a:pt x="175207" y="331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114">
              <a:extLst>
                <a:ext uri="{FF2B5EF4-FFF2-40B4-BE49-F238E27FC236}">
                  <a16:creationId xmlns:a16="http://schemas.microsoft.com/office/drawing/2014/main" xmlns="" id="{E182ABE0-A1E2-4C4E-B157-19ED67038C4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62117" y="5908941"/>
              <a:ext cx="148013" cy="320030"/>
            </a:xfrm>
            <a:custGeom>
              <a:avLst/>
              <a:gdLst/>
              <a:ahLst/>
              <a:cxnLst/>
              <a:rect l="0" t="0" r="0" b="0"/>
              <a:pathLst>
                <a:path w="148013" h="320030">
                  <a:moveTo>
                    <a:pt x="142933" y="34659"/>
                  </a:moveTo>
                  <a:lnTo>
                    <a:pt x="142933" y="34659"/>
                  </a:lnTo>
                  <a:lnTo>
                    <a:pt x="142227" y="13703"/>
                  </a:lnTo>
                  <a:lnTo>
                    <a:pt x="139562" y="8176"/>
                  </a:lnTo>
                  <a:lnTo>
                    <a:pt x="137158" y="6420"/>
                  </a:lnTo>
                  <a:lnTo>
                    <a:pt x="112426" y="0"/>
                  </a:lnTo>
                  <a:lnTo>
                    <a:pt x="89130" y="949"/>
                  </a:lnTo>
                  <a:lnTo>
                    <a:pt x="67725" y="5700"/>
                  </a:lnTo>
                  <a:lnTo>
                    <a:pt x="58237" y="11440"/>
                  </a:lnTo>
                  <a:lnTo>
                    <a:pt x="54719" y="14946"/>
                  </a:lnTo>
                  <a:lnTo>
                    <a:pt x="46397" y="36736"/>
                  </a:lnTo>
                  <a:lnTo>
                    <a:pt x="37969" y="76410"/>
                  </a:lnTo>
                  <a:lnTo>
                    <a:pt x="33691" y="122399"/>
                  </a:lnTo>
                  <a:lnTo>
                    <a:pt x="28929" y="164317"/>
                  </a:lnTo>
                  <a:lnTo>
                    <a:pt x="29536" y="164842"/>
                  </a:lnTo>
                  <a:lnTo>
                    <a:pt x="30646" y="164486"/>
                  </a:lnTo>
                  <a:lnTo>
                    <a:pt x="39342" y="160615"/>
                  </a:lnTo>
                  <a:lnTo>
                    <a:pt x="61244" y="152985"/>
                  </a:lnTo>
                  <a:lnTo>
                    <a:pt x="89801" y="156894"/>
                  </a:lnTo>
                  <a:lnTo>
                    <a:pt x="109206" y="168949"/>
                  </a:lnTo>
                  <a:lnTo>
                    <a:pt x="141288" y="205432"/>
                  </a:lnTo>
                  <a:lnTo>
                    <a:pt x="147376" y="225799"/>
                  </a:lnTo>
                  <a:lnTo>
                    <a:pt x="148012" y="236170"/>
                  </a:lnTo>
                  <a:lnTo>
                    <a:pt x="141192" y="257099"/>
                  </a:lnTo>
                  <a:lnTo>
                    <a:pt x="135422" y="267619"/>
                  </a:lnTo>
                  <a:lnTo>
                    <a:pt x="103705" y="295909"/>
                  </a:lnTo>
                  <a:lnTo>
                    <a:pt x="63028" y="315423"/>
                  </a:lnTo>
                  <a:lnTo>
                    <a:pt x="26438" y="320029"/>
                  </a:lnTo>
                  <a:lnTo>
                    <a:pt x="3367" y="316925"/>
                  </a:lnTo>
                  <a:lnTo>
                    <a:pt x="500" y="314559"/>
                  </a:lnTo>
                  <a:lnTo>
                    <a:pt x="0" y="311570"/>
                  </a:lnTo>
                  <a:lnTo>
                    <a:pt x="3233" y="301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115">
              <a:extLst>
                <a:ext uri="{FF2B5EF4-FFF2-40B4-BE49-F238E27FC236}">
                  <a16:creationId xmlns:a16="http://schemas.microsoft.com/office/drawing/2014/main" xmlns="" id="{4A768F74-6439-4582-AEE0-1AAD29EDC50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444358" y="6000253"/>
              <a:ext cx="25793" cy="19548"/>
            </a:xfrm>
            <a:custGeom>
              <a:avLst/>
              <a:gdLst/>
              <a:ahLst/>
              <a:cxnLst/>
              <a:rect l="0" t="0" r="0" b="0"/>
              <a:pathLst>
                <a:path w="25793" h="19548">
                  <a:moveTo>
                    <a:pt x="6742" y="13197"/>
                  </a:moveTo>
                  <a:lnTo>
                    <a:pt x="6742" y="13197"/>
                  </a:lnTo>
                  <a:lnTo>
                    <a:pt x="0" y="3084"/>
                  </a:lnTo>
                  <a:lnTo>
                    <a:pt x="131" y="810"/>
                  </a:lnTo>
                  <a:lnTo>
                    <a:pt x="2335" y="0"/>
                  </a:lnTo>
                  <a:lnTo>
                    <a:pt x="5920" y="166"/>
                  </a:lnTo>
                  <a:lnTo>
                    <a:pt x="13668" y="5994"/>
                  </a:lnTo>
                  <a:lnTo>
                    <a:pt x="25792" y="1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16">
              <a:extLst>
                <a:ext uri="{FF2B5EF4-FFF2-40B4-BE49-F238E27FC236}">
                  <a16:creationId xmlns:a16="http://schemas.microsoft.com/office/drawing/2014/main" xmlns="" id="{4F5DDD56-3315-46EF-8DEB-A95A3D39D1E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25700" y="61849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881">
            <a:extLst>
              <a:ext uri="{FF2B5EF4-FFF2-40B4-BE49-F238E27FC236}">
                <a16:creationId xmlns:a16="http://schemas.microsoft.com/office/drawing/2014/main" xmlns="" id="{C9FFAD51-8D21-4D7A-9AEA-0767C4309052}"/>
              </a:ext>
            </a:extLst>
          </p:cNvPr>
          <p:cNvGrpSpPr/>
          <p:nvPr/>
        </p:nvGrpSpPr>
        <p:grpSpPr>
          <a:xfrm>
            <a:off x="3279259" y="5862815"/>
            <a:ext cx="1299092" cy="406873"/>
            <a:chOff x="3279259" y="5862815"/>
            <a:chExt cx="1299092" cy="406873"/>
          </a:xfrm>
        </p:grpSpPr>
        <p:sp>
          <p:nvSpPr>
            <p:cNvPr id="169" name="SMARTInkShape-4117">
              <a:extLst>
                <a:ext uri="{FF2B5EF4-FFF2-40B4-BE49-F238E27FC236}">
                  <a16:creationId xmlns:a16="http://schemas.microsoft.com/office/drawing/2014/main" xmlns="" id="{56ACC45C-1962-46B6-A27E-15C39FF6578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79259" y="5867225"/>
              <a:ext cx="184372" cy="333842"/>
            </a:xfrm>
            <a:custGeom>
              <a:avLst/>
              <a:gdLst/>
              <a:ahLst/>
              <a:cxnLst/>
              <a:rect l="0" t="0" r="0" b="0"/>
              <a:pathLst>
                <a:path w="184372" h="333842">
                  <a:moveTo>
                    <a:pt x="16391" y="89075"/>
                  </a:moveTo>
                  <a:lnTo>
                    <a:pt x="16391" y="89075"/>
                  </a:lnTo>
                  <a:lnTo>
                    <a:pt x="21858" y="65931"/>
                  </a:lnTo>
                  <a:lnTo>
                    <a:pt x="24269" y="63767"/>
                  </a:lnTo>
                  <a:lnTo>
                    <a:pt x="27993" y="63031"/>
                  </a:lnTo>
                  <a:lnTo>
                    <a:pt x="32592" y="63246"/>
                  </a:lnTo>
                  <a:lnTo>
                    <a:pt x="37070" y="67622"/>
                  </a:lnTo>
                  <a:lnTo>
                    <a:pt x="45807" y="83774"/>
                  </a:lnTo>
                  <a:lnTo>
                    <a:pt x="51918" y="130151"/>
                  </a:lnTo>
                  <a:lnTo>
                    <a:pt x="51466" y="172242"/>
                  </a:lnTo>
                  <a:lnTo>
                    <a:pt x="48913" y="217760"/>
                  </a:lnTo>
                  <a:lnTo>
                    <a:pt x="45427" y="261509"/>
                  </a:lnTo>
                  <a:lnTo>
                    <a:pt x="39497" y="308951"/>
                  </a:lnTo>
                  <a:lnTo>
                    <a:pt x="33272" y="331865"/>
                  </a:lnTo>
                  <a:lnTo>
                    <a:pt x="29762" y="332075"/>
                  </a:lnTo>
                  <a:lnTo>
                    <a:pt x="20216" y="322898"/>
                  </a:lnTo>
                  <a:lnTo>
                    <a:pt x="6314" y="277673"/>
                  </a:lnTo>
                  <a:lnTo>
                    <a:pt x="3323" y="255024"/>
                  </a:lnTo>
                  <a:lnTo>
                    <a:pt x="1329" y="229341"/>
                  </a:lnTo>
                  <a:lnTo>
                    <a:pt x="0" y="201636"/>
                  </a:lnTo>
                  <a:lnTo>
                    <a:pt x="1230" y="173993"/>
                  </a:lnTo>
                  <a:lnTo>
                    <a:pt x="4167" y="146393"/>
                  </a:lnTo>
                  <a:lnTo>
                    <a:pt x="8242" y="118820"/>
                  </a:lnTo>
                  <a:lnTo>
                    <a:pt x="22177" y="73131"/>
                  </a:lnTo>
                  <a:lnTo>
                    <a:pt x="39423" y="37539"/>
                  </a:lnTo>
                  <a:lnTo>
                    <a:pt x="56496" y="14665"/>
                  </a:lnTo>
                  <a:lnTo>
                    <a:pt x="77254" y="3088"/>
                  </a:lnTo>
                  <a:lnTo>
                    <a:pt x="88716" y="0"/>
                  </a:lnTo>
                  <a:lnTo>
                    <a:pt x="114623" y="5977"/>
                  </a:lnTo>
                  <a:lnTo>
                    <a:pt x="128445" y="12510"/>
                  </a:lnTo>
                  <a:lnTo>
                    <a:pt x="153212" y="38583"/>
                  </a:lnTo>
                  <a:lnTo>
                    <a:pt x="173156" y="75100"/>
                  </a:lnTo>
                  <a:lnTo>
                    <a:pt x="184371" y="119553"/>
                  </a:lnTo>
                  <a:lnTo>
                    <a:pt x="183411" y="143260"/>
                  </a:lnTo>
                  <a:lnTo>
                    <a:pt x="178538" y="167531"/>
                  </a:lnTo>
                  <a:lnTo>
                    <a:pt x="159717" y="214961"/>
                  </a:lnTo>
                  <a:lnTo>
                    <a:pt x="130186" y="257208"/>
                  </a:lnTo>
                  <a:lnTo>
                    <a:pt x="95894" y="289625"/>
                  </a:lnTo>
                  <a:lnTo>
                    <a:pt x="48414" y="320182"/>
                  </a:lnTo>
                  <a:lnTo>
                    <a:pt x="17621" y="333458"/>
                  </a:lnTo>
                  <a:lnTo>
                    <a:pt x="17211" y="333841"/>
                  </a:lnTo>
                  <a:lnTo>
                    <a:pt x="73541" y="31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118">
              <a:extLst>
                <a:ext uri="{FF2B5EF4-FFF2-40B4-BE49-F238E27FC236}">
                  <a16:creationId xmlns:a16="http://schemas.microsoft.com/office/drawing/2014/main" xmlns="" id="{34DF4601-331B-40E7-8F1C-F27E4EB5BEF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79800" y="6129515"/>
              <a:ext cx="19051" cy="125236"/>
            </a:xfrm>
            <a:custGeom>
              <a:avLst/>
              <a:gdLst/>
              <a:ahLst/>
              <a:cxnLst/>
              <a:rect l="0" t="0" r="0" b="0"/>
              <a:pathLst>
                <a:path w="19051" h="1252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125" y="823"/>
                  </a:lnTo>
                  <a:lnTo>
                    <a:pt x="11555" y="5500"/>
                  </a:lnTo>
                  <a:lnTo>
                    <a:pt x="12549" y="46637"/>
                  </a:lnTo>
                  <a:lnTo>
                    <a:pt x="12670" y="90894"/>
                  </a:lnTo>
                  <a:lnTo>
                    <a:pt x="19050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119">
              <a:extLst>
                <a:ext uri="{FF2B5EF4-FFF2-40B4-BE49-F238E27FC236}">
                  <a16:creationId xmlns:a16="http://schemas.microsoft.com/office/drawing/2014/main" xmlns="" id="{B6F95793-1962-4FCC-A4DE-08C6AD05E8A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71391" y="6065394"/>
              <a:ext cx="194160" cy="11557"/>
            </a:xfrm>
            <a:custGeom>
              <a:avLst/>
              <a:gdLst/>
              <a:ahLst/>
              <a:cxnLst/>
              <a:rect l="0" t="0" r="0" b="0"/>
              <a:pathLst>
                <a:path w="194160" h="11557">
                  <a:moveTo>
                    <a:pt x="3659" y="11556"/>
                  </a:moveTo>
                  <a:lnTo>
                    <a:pt x="3659" y="11556"/>
                  </a:lnTo>
                  <a:lnTo>
                    <a:pt x="288" y="11556"/>
                  </a:lnTo>
                  <a:lnTo>
                    <a:pt x="0" y="10851"/>
                  </a:lnTo>
                  <a:lnTo>
                    <a:pt x="1563" y="8185"/>
                  </a:lnTo>
                  <a:lnTo>
                    <a:pt x="23264" y="2717"/>
                  </a:lnTo>
                  <a:lnTo>
                    <a:pt x="66618" y="0"/>
                  </a:lnTo>
                  <a:lnTo>
                    <a:pt x="101491" y="1246"/>
                  </a:lnTo>
                  <a:lnTo>
                    <a:pt x="136040" y="3446"/>
                  </a:lnTo>
                  <a:lnTo>
                    <a:pt x="19415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120">
              <a:extLst>
                <a:ext uri="{FF2B5EF4-FFF2-40B4-BE49-F238E27FC236}">
                  <a16:creationId xmlns:a16="http://schemas.microsoft.com/office/drawing/2014/main" xmlns="" id="{2067E064-918A-4973-899B-DF91DB75F78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57600" y="5958991"/>
              <a:ext cx="19051" cy="232260"/>
            </a:xfrm>
            <a:custGeom>
              <a:avLst/>
              <a:gdLst/>
              <a:ahLst/>
              <a:cxnLst/>
              <a:rect l="0" t="0" r="0" b="0"/>
              <a:pathLst>
                <a:path w="19051" h="2322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12865" y="48591"/>
                  </a:lnTo>
                  <a:lnTo>
                    <a:pt x="16301" y="79368"/>
                  </a:lnTo>
                  <a:lnTo>
                    <a:pt x="17828" y="114213"/>
                  </a:lnTo>
                  <a:lnTo>
                    <a:pt x="18507" y="148985"/>
                  </a:lnTo>
                  <a:lnTo>
                    <a:pt x="18889" y="194650"/>
                  </a:lnTo>
                  <a:lnTo>
                    <a:pt x="19050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121">
              <a:extLst>
                <a:ext uri="{FF2B5EF4-FFF2-40B4-BE49-F238E27FC236}">
                  <a16:creationId xmlns:a16="http://schemas.microsoft.com/office/drawing/2014/main" xmlns="" id="{E34A1EB5-E78B-42FF-872F-A73FFD8ADFB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784600" y="5868720"/>
              <a:ext cx="149857" cy="310053"/>
            </a:xfrm>
            <a:custGeom>
              <a:avLst/>
              <a:gdLst/>
              <a:ahLst/>
              <a:cxnLst/>
              <a:rect l="0" t="0" r="0" b="0"/>
              <a:pathLst>
                <a:path w="149857" h="310053">
                  <a:moveTo>
                    <a:pt x="6350" y="81230"/>
                  </a:moveTo>
                  <a:lnTo>
                    <a:pt x="6350" y="81230"/>
                  </a:lnTo>
                  <a:lnTo>
                    <a:pt x="9721" y="84601"/>
                  </a:lnTo>
                  <a:lnTo>
                    <a:pt x="12817" y="119526"/>
                  </a:lnTo>
                  <a:lnTo>
                    <a:pt x="15810" y="150461"/>
                  </a:lnTo>
                  <a:lnTo>
                    <a:pt x="17610" y="187258"/>
                  </a:lnTo>
                  <a:lnTo>
                    <a:pt x="18410" y="225015"/>
                  </a:lnTo>
                  <a:lnTo>
                    <a:pt x="18155" y="271921"/>
                  </a:lnTo>
                  <a:lnTo>
                    <a:pt x="13986" y="302838"/>
                  </a:lnTo>
                  <a:lnTo>
                    <a:pt x="13558" y="303052"/>
                  </a:lnTo>
                  <a:lnTo>
                    <a:pt x="12869" y="267334"/>
                  </a:lnTo>
                  <a:lnTo>
                    <a:pt x="12775" y="223445"/>
                  </a:lnTo>
                  <a:lnTo>
                    <a:pt x="13455" y="197206"/>
                  </a:lnTo>
                  <a:lnTo>
                    <a:pt x="14615" y="169131"/>
                  </a:lnTo>
                  <a:lnTo>
                    <a:pt x="16093" y="139831"/>
                  </a:lnTo>
                  <a:lnTo>
                    <a:pt x="19901" y="113242"/>
                  </a:lnTo>
                  <a:lnTo>
                    <a:pt x="25262" y="88460"/>
                  </a:lnTo>
                  <a:lnTo>
                    <a:pt x="38038" y="46344"/>
                  </a:lnTo>
                  <a:lnTo>
                    <a:pt x="50772" y="18218"/>
                  </a:lnTo>
                  <a:lnTo>
                    <a:pt x="57837" y="9589"/>
                  </a:lnTo>
                  <a:lnTo>
                    <a:pt x="73213" y="0"/>
                  </a:lnTo>
                  <a:lnTo>
                    <a:pt x="81969" y="971"/>
                  </a:lnTo>
                  <a:lnTo>
                    <a:pt x="101107" y="11457"/>
                  </a:lnTo>
                  <a:lnTo>
                    <a:pt x="131714" y="54049"/>
                  </a:lnTo>
                  <a:lnTo>
                    <a:pt x="145088" y="93374"/>
                  </a:lnTo>
                  <a:lnTo>
                    <a:pt x="149856" y="136016"/>
                  </a:lnTo>
                  <a:lnTo>
                    <a:pt x="142567" y="178486"/>
                  </a:lnTo>
                  <a:lnTo>
                    <a:pt x="122395" y="220881"/>
                  </a:lnTo>
                  <a:lnTo>
                    <a:pt x="94614" y="259714"/>
                  </a:lnTo>
                  <a:lnTo>
                    <a:pt x="49357" y="297882"/>
                  </a:lnTo>
                  <a:lnTo>
                    <a:pt x="16192" y="310052"/>
                  </a:lnTo>
                  <a:lnTo>
                    <a:pt x="0" y="309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122">
              <a:extLst>
                <a:ext uri="{FF2B5EF4-FFF2-40B4-BE49-F238E27FC236}">
                  <a16:creationId xmlns:a16="http://schemas.microsoft.com/office/drawing/2014/main" xmlns="" id="{59AF6A00-39F0-4F93-B105-1E08CE7CE13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16345" y="6131431"/>
              <a:ext cx="173056" cy="138257"/>
            </a:xfrm>
            <a:custGeom>
              <a:avLst/>
              <a:gdLst/>
              <a:ahLst/>
              <a:cxnLst/>
              <a:rect l="0" t="0" r="0" b="0"/>
              <a:pathLst>
                <a:path w="173056" h="138257">
                  <a:moveTo>
                    <a:pt x="14305" y="28069"/>
                  </a:moveTo>
                  <a:lnTo>
                    <a:pt x="14305" y="28069"/>
                  </a:lnTo>
                  <a:lnTo>
                    <a:pt x="7563" y="24698"/>
                  </a:lnTo>
                  <a:lnTo>
                    <a:pt x="2372" y="19280"/>
                  </a:lnTo>
                  <a:lnTo>
                    <a:pt x="0" y="15860"/>
                  </a:lnTo>
                  <a:lnTo>
                    <a:pt x="535" y="12873"/>
                  </a:lnTo>
                  <a:lnTo>
                    <a:pt x="3008" y="10178"/>
                  </a:lnTo>
                  <a:lnTo>
                    <a:pt x="12812" y="5300"/>
                  </a:lnTo>
                  <a:lnTo>
                    <a:pt x="37459" y="0"/>
                  </a:lnTo>
                  <a:lnTo>
                    <a:pt x="54464" y="1013"/>
                  </a:lnTo>
                  <a:lnTo>
                    <a:pt x="67666" y="7578"/>
                  </a:lnTo>
                  <a:lnTo>
                    <a:pt x="73163" y="12291"/>
                  </a:lnTo>
                  <a:lnTo>
                    <a:pt x="79269" y="26936"/>
                  </a:lnTo>
                  <a:lnTo>
                    <a:pt x="80898" y="35781"/>
                  </a:lnTo>
                  <a:lnTo>
                    <a:pt x="75182" y="55015"/>
                  </a:lnTo>
                  <a:lnTo>
                    <a:pt x="42051" y="100814"/>
                  </a:lnTo>
                  <a:lnTo>
                    <a:pt x="20380" y="128822"/>
                  </a:lnTo>
                  <a:lnTo>
                    <a:pt x="19061" y="131927"/>
                  </a:lnTo>
                  <a:lnTo>
                    <a:pt x="18887" y="134702"/>
                  </a:lnTo>
                  <a:lnTo>
                    <a:pt x="19476" y="137258"/>
                  </a:lnTo>
                  <a:lnTo>
                    <a:pt x="23397" y="138256"/>
                  </a:lnTo>
                  <a:lnTo>
                    <a:pt x="62563" y="134789"/>
                  </a:lnTo>
                  <a:lnTo>
                    <a:pt x="95725" y="129828"/>
                  </a:lnTo>
                  <a:lnTo>
                    <a:pt x="133982" y="120567"/>
                  </a:lnTo>
                  <a:lnTo>
                    <a:pt x="173055" y="110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123">
              <a:extLst>
                <a:ext uri="{FF2B5EF4-FFF2-40B4-BE49-F238E27FC236}">
                  <a16:creationId xmlns:a16="http://schemas.microsoft.com/office/drawing/2014/main" xmlns="" id="{0F29DAF1-6B71-4DCD-9B6D-09C65AEDCB2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46550" y="6011557"/>
              <a:ext cx="139701" cy="20944"/>
            </a:xfrm>
            <a:custGeom>
              <a:avLst/>
              <a:gdLst/>
              <a:ahLst/>
              <a:cxnLst/>
              <a:rect l="0" t="0" r="0" b="0"/>
              <a:pathLst>
                <a:path w="139701" h="20944">
                  <a:moveTo>
                    <a:pt x="0" y="20943"/>
                  </a:moveTo>
                  <a:lnTo>
                    <a:pt x="0" y="20943"/>
                  </a:lnTo>
                  <a:lnTo>
                    <a:pt x="6742" y="10830"/>
                  </a:lnTo>
                  <a:lnTo>
                    <a:pt x="19460" y="3984"/>
                  </a:lnTo>
                  <a:lnTo>
                    <a:pt x="38988" y="0"/>
                  </a:lnTo>
                  <a:lnTo>
                    <a:pt x="81009" y="1724"/>
                  </a:lnTo>
                  <a:lnTo>
                    <a:pt x="139700" y="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124">
              <a:extLst>
                <a:ext uri="{FF2B5EF4-FFF2-40B4-BE49-F238E27FC236}">
                  <a16:creationId xmlns:a16="http://schemas.microsoft.com/office/drawing/2014/main" xmlns="" id="{091CECF8-1E21-4DAB-8A5A-FFCBC440FB6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46054" y="6115050"/>
              <a:ext cx="165597" cy="10936"/>
            </a:xfrm>
            <a:custGeom>
              <a:avLst/>
              <a:gdLst/>
              <a:ahLst/>
              <a:cxnLst/>
              <a:rect l="0" t="0" r="0" b="0"/>
              <a:pathLst>
                <a:path w="165597" h="10936">
                  <a:moveTo>
                    <a:pt x="13196" y="0"/>
                  </a:moveTo>
                  <a:lnTo>
                    <a:pt x="13196" y="0"/>
                  </a:lnTo>
                  <a:lnTo>
                    <a:pt x="810" y="8728"/>
                  </a:lnTo>
                  <a:lnTo>
                    <a:pt x="0" y="10051"/>
                  </a:lnTo>
                  <a:lnTo>
                    <a:pt x="165" y="10935"/>
                  </a:lnTo>
                  <a:lnTo>
                    <a:pt x="47542" y="10586"/>
                  </a:lnTo>
                  <a:lnTo>
                    <a:pt x="82083" y="7527"/>
                  </a:lnTo>
                  <a:lnTo>
                    <a:pt x="123305" y="3816"/>
                  </a:lnTo>
                  <a:lnTo>
                    <a:pt x="165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125">
              <a:extLst>
                <a:ext uri="{FF2B5EF4-FFF2-40B4-BE49-F238E27FC236}">
                  <a16:creationId xmlns:a16="http://schemas.microsoft.com/office/drawing/2014/main" xmlns="" id="{23B49812-548C-4A1C-B2CB-FB2D21B1EF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30047" y="5862815"/>
              <a:ext cx="148304" cy="319734"/>
            </a:xfrm>
            <a:custGeom>
              <a:avLst/>
              <a:gdLst/>
              <a:ahLst/>
              <a:cxnLst/>
              <a:rect l="0" t="0" r="0" b="0"/>
              <a:pathLst>
                <a:path w="148304" h="319734">
                  <a:moveTo>
                    <a:pt x="148303" y="10935"/>
                  </a:moveTo>
                  <a:lnTo>
                    <a:pt x="148303" y="10935"/>
                  </a:lnTo>
                  <a:lnTo>
                    <a:pt x="144932" y="4193"/>
                  </a:lnTo>
                  <a:lnTo>
                    <a:pt x="141822" y="2207"/>
                  </a:lnTo>
                  <a:lnTo>
                    <a:pt x="132723" y="0"/>
                  </a:lnTo>
                  <a:lnTo>
                    <a:pt x="105587" y="12242"/>
                  </a:lnTo>
                  <a:lnTo>
                    <a:pt x="63993" y="47227"/>
                  </a:lnTo>
                  <a:lnTo>
                    <a:pt x="37924" y="81158"/>
                  </a:lnTo>
                  <a:lnTo>
                    <a:pt x="17401" y="120462"/>
                  </a:lnTo>
                  <a:lnTo>
                    <a:pt x="5928" y="163801"/>
                  </a:lnTo>
                  <a:lnTo>
                    <a:pt x="358" y="207051"/>
                  </a:lnTo>
                  <a:lnTo>
                    <a:pt x="0" y="246970"/>
                  </a:lnTo>
                  <a:lnTo>
                    <a:pt x="6896" y="278823"/>
                  </a:lnTo>
                  <a:lnTo>
                    <a:pt x="24542" y="301446"/>
                  </a:lnTo>
                  <a:lnTo>
                    <a:pt x="36162" y="310442"/>
                  </a:lnTo>
                  <a:lnTo>
                    <a:pt x="64126" y="318557"/>
                  </a:lnTo>
                  <a:lnTo>
                    <a:pt x="79485" y="319733"/>
                  </a:lnTo>
                  <a:lnTo>
                    <a:pt x="104077" y="313513"/>
                  </a:lnTo>
                  <a:lnTo>
                    <a:pt x="114585" y="307904"/>
                  </a:lnTo>
                  <a:lnTo>
                    <a:pt x="120886" y="300636"/>
                  </a:lnTo>
                  <a:lnTo>
                    <a:pt x="126004" y="283154"/>
                  </a:lnTo>
                  <a:lnTo>
                    <a:pt x="122854" y="274259"/>
                  </a:lnTo>
                  <a:lnTo>
                    <a:pt x="108064" y="256849"/>
                  </a:lnTo>
                  <a:lnTo>
                    <a:pt x="63945" y="234227"/>
                  </a:lnTo>
                  <a:lnTo>
                    <a:pt x="46703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882">
            <a:extLst>
              <a:ext uri="{FF2B5EF4-FFF2-40B4-BE49-F238E27FC236}">
                <a16:creationId xmlns:a16="http://schemas.microsoft.com/office/drawing/2014/main" xmlns="" id="{319BE1CB-3B58-4909-A389-A0D9E7AA983D}"/>
              </a:ext>
            </a:extLst>
          </p:cNvPr>
          <p:cNvGrpSpPr/>
          <p:nvPr/>
        </p:nvGrpSpPr>
        <p:grpSpPr>
          <a:xfrm>
            <a:off x="5277733" y="5857392"/>
            <a:ext cx="411868" cy="380553"/>
            <a:chOff x="5277733" y="5857392"/>
            <a:chExt cx="411868" cy="380553"/>
          </a:xfrm>
        </p:grpSpPr>
        <p:sp>
          <p:nvSpPr>
            <p:cNvPr id="179" name="SMARTInkShape-4126">
              <a:extLst>
                <a:ext uri="{FF2B5EF4-FFF2-40B4-BE49-F238E27FC236}">
                  <a16:creationId xmlns:a16="http://schemas.microsoft.com/office/drawing/2014/main" xmlns="" id="{4D8213D4-FAF7-48EF-B6E0-C80B79727FD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23783" y="5857392"/>
              <a:ext cx="34032" cy="378309"/>
            </a:xfrm>
            <a:custGeom>
              <a:avLst/>
              <a:gdLst/>
              <a:ahLst/>
              <a:cxnLst/>
              <a:rect l="0" t="0" r="0" b="0"/>
              <a:pathLst>
                <a:path w="34032" h="3783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5066" y="42259"/>
                  </a:lnTo>
                  <a:lnTo>
                    <a:pt x="11404" y="82197"/>
                  </a:lnTo>
                  <a:lnTo>
                    <a:pt x="15069" y="106112"/>
                  </a:lnTo>
                  <a:lnTo>
                    <a:pt x="18924" y="131934"/>
                  </a:lnTo>
                  <a:lnTo>
                    <a:pt x="22905" y="159025"/>
                  </a:lnTo>
                  <a:lnTo>
                    <a:pt x="25559" y="184847"/>
                  </a:lnTo>
                  <a:lnTo>
                    <a:pt x="27328" y="209823"/>
                  </a:lnTo>
                  <a:lnTo>
                    <a:pt x="29294" y="256153"/>
                  </a:lnTo>
                  <a:lnTo>
                    <a:pt x="30168" y="295560"/>
                  </a:lnTo>
                  <a:lnTo>
                    <a:pt x="34031" y="339365"/>
                  </a:lnTo>
                  <a:lnTo>
                    <a:pt x="30867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127">
              <a:extLst>
                <a:ext uri="{FF2B5EF4-FFF2-40B4-BE49-F238E27FC236}">
                  <a16:creationId xmlns:a16="http://schemas.microsoft.com/office/drawing/2014/main" xmlns="" id="{717E5F63-F68A-4F91-BCF2-591EBCA9166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77733" y="6216650"/>
              <a:ext cx="411868" cy="21295"/>
            </a:xfrm>
            <a:custGeom>
              <a:avLst/>
              <a:gdLst/>
              <a:ahLst/>
              <a:cxnLst/>
              <a:rect l="0" t="0" r="0" b="0"/>
              <a:pathLst>
                <a:path w="411868" h="2129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21517" y="12209"/>
                  </a:lnTo>
                  <a:lnTo>
                    <a:pt x="62904" y="20394"/>
                  </a:lnTo>
                  <a:lnTo>
                    <a:pt x="102961" y="21294"/>
                  </a:lnTo>
                  <a:lnTo>
                    <a:pt x="125496" y="20546"/>
                  </a:lnTo>
                  <a:lnTo>
                    <a:pt x="151809" y="18636"/>
                  </a:lnTo>
                  <a:lnTo>
                    <a:pt x="180640" y="15952"/>
                  </a:lnTo>
                  <a:lnTo>
                    <a:pt x="211149" y="12751"/>
                  </a:lnTo>
                  <a:lnTo>
                    <a:pt x="240660" y="10618"/>
                  </a:lnTo>
                  <a:lnTo>
                    <a:pt x="269507" y="9195"/>
                  </a:lnTo>
                  <a:lnTo>
                    <a:pt x="297910" y="8246"/>
                  </a:lnTo>
                  <a:lnTo>
                    <a:pt x="342639" y="7193"/>
                  </a:lnTo>
                  <a:lnTo>
                    <a:pt x="386181" y="10363"/>
                  </a:lnTo>
                  <a:lnTo>
                    <a:pt x="4118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883">
            <a:extLst>
              <a:ext uri="{FF2B5EF4-FFF2-40B4-BE49-F238E27FC236}">
                <a16:creationId xmlns:a16="http://schemas.microsoft.com/office/drawing/2014/main" xmlns="" id="{4F14930B-BC3A-408A-A636-A56B7F4C52D1}"/>
              </a:ext>
            </a:extLst>
          </p:cNvPr>
          <p:cNvGrpSpPr/>
          <p:nvPr/>
        </p:nvGrpSpPr>
        <p:grpSpPr>
          <a:xfrm>
            <a:off x="6057900" y="5833129"/>
            <a:ext cx="1111251" cy="462127"/>
            <a:chOff x="6057900" y="5833129"/>
            <a:chExt cx="1111251" cy="462127"/>
          </a:xfrm>
        </p:grpSpPr>
        <p:sp>
          <p:nvSpPr>
            <p:cNvPr id="182" name="SMARTInkShape-4128">
              <a:extLst>
                <a:ext uri="{FF2B5EF4-FFF2-40B4-BE49-F238E27FC236}">
                  <a16:creationId xmlns:a16="http://schemas.microsoft.com/office/drawing/2014/main" xmlns="" id="{B6A2E36F-BCFC-4A71-B5A3-B4313F6BC65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57900" y="5833129"/>
              <a:ext cx="206847" cy="408922"/>
            </a:xfrm>
            <a:custGeom>
              <a:avLst/>
              <a:gdLst/>
              <a:ahLst/>
              <a:cxnLst/>
              <a:rect l="0" t="0" r="0" b="0"/>
              <a:pathLst>
                <a:path w="206847" h="408922">
                  <a:moveTo>
                    <a:pt x="50800" y="91421"/>
                  </a:moveTo>
                  <a:lnTo>
                    <a:pt x="50800" y="91421"/>
                  </a:lnTo>
                  <a:lnTo>
                    <a:pt x="47429" y="98163"/>
                  </a:lnTo>
                  <a:lnTo>
                    <a:pt x="48697" y="134772"/>
                  </a:lnTo>
                  <a:lnTo>
                    <a:pt x="45316" y="180309"/>
                  </a:lnTo>
                  <a:lnTo>
                    <a:pt x="41778" y="217945"/>
                  </a:lnTo>
                  <a:lnTo>
                    <a:pt x="37853" y="254428"/>
                  </a:lnTo>
                  <a:lnTo>
                    <a:pt x="27913" y="301057"/>
                  </a:lnTo>
                  <a:lnTo>
                    <a:pt x="15327" y="327808"/>
                  </a:lnTo>
                  <a:lnTo>
                    <a:pt x="12334" y="331562"/>
                  </a:lnTo>
                  <a:lnTo>
                    <a:pt x="9634" y="331948"/>
                  </a:lnTo>
                  <a:lnTo>
                    <a:pt x="7127" y="330089"/>
                  </a:lnTo>
                  <a:lnTo>
                    <a:pt x="4752" y="326733"/>
                  </a:lnTo>
                  <a:lnTo>
                    <a:pt x="1408" y="295041"/>
                  </a:lnTo>
                  <a:lnTo>
                    <a:pt x="4388" y="254357"/>
                  </a:lnTo>
                  <a:lnTo>
                    <a:pt x="7159" y="229678"/>
                  </a:lnTo>
                  <a:lnTo>
                    <a:pt x="11123" y="203348"/>
                  </a:lnTo>
                  <a:lnTo>
                    <a:pt x="15882" y="175916"/>
                  </a:lnTo>
                  <a:lnTo>
                    <a:pt x="21171" y="147751"/>
                  </a:lnTo>
                  <a:lnTo>
                    <a:pt x="28225" y="122624"/>
                  </a:lnTo>
                  <a:lnTo>
                    <a:pt x="45470" y="77773"/>
                  </a:lnTo>
                  <a:lnTo>
                    <a:pt x="63012" y="42316"/>
                  </a:lnTo>
                  <a:lnTo>
                    <a:pt x="71641" y="26934"/>
                  </a:lnTo>
                  <a:lnTo>
                    <a:pt x="92518" y="7962"/>
                  </a:lnTo>
                  <a:lnTo>
                    <a:pt x="104012" y="1915"/>
                  </a:lnTo>
                  <a:lnTo>
                    <a:pt x="115203" y="0"/>
                  </a:lnTo>
                  <a:lnTo>
                    <a:pt x="137043" y="3517"/>
                  </a:lnTo>
                  <a:lnTo>
                    <a:pt x="160391" y="21544"/>
                  </a:lnTo>
                  <a:lnTo>
                    <a:pt x="182762" y="50486"/>
                  </a:lnTo>
                  <a:lnTo>
                    <a:pt x="199761" y="89220"/>
                  </a:lnTo>
                  <a:lnTo>
                    <a:pt x="206846" y="134187"/>
                  </a:lnTo>
                  <a:lnTo>
                    <a:pt x="204820" y="180983"/>
                  </a:lnTo>
                  <a:lnTo>
                    <a:pt x="192160" y="225300"/>
                  </a:lnTo>
                  <a:lnTo>
                    <a:pt x="169131" y="266634"/>
                  </a:lnTo>
                  <a:lnTo>
                    <a:pt x="140080" y="304761"/>
                  </a:lnTo>
                  <a:lnTo>
                    <a:pt x="92697" y="351874"/>
                  </a:lnTo>
                  <a:lnTo>
                    <a:pt x="49181" y="382532"/>
                  </a:lnTo>
                  <a:lnTo>
                    <a:pt x="0" y="408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129">
              <a:extLst>
                <a:ext uri="{FF2B5EF4-FFF2-40B4-BE49-F238E27FC236}">
                  <a16:creationId xmlns:a16="http://schemas.microsoft.com/office/drawing/2014/main" xmlns="" id="{B712E45E-B9A6-4D28-A7EA-6EB614CEE1F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254750" y="6167256"/>
              <a:ext cx="209551" cy="128000"/>
            </a:xfrm>
            <a:custGeom>
              <a:avLst/>
              <a:gdLst/>
              <a:ahLst/>
              <a:cxnLst/>
              <a:rect l="0" t="0" r="0" b="0"/>
              <a:pathLst>
                <a:path w="209551" h="128000">
                  <a:moveTo>
                    <a:pt x="0" y="17644"/>
                  </a:moveTo>
                  <a:lnTo>
                    <a:pt x="0" y="17644"/>
                  </a:lnTo>
                  <a:lnTo>
                    <a:pt x="10844" y="8210"/>
                  </a:lnTo>
                  <a:lnTo>
                    <a:pt x="21048" y="3339"/>
                  </a:lnTo>
                  <a:lnTo>
                    <a:pt x="48805" y="0"/>
                  </a:lnTo>
                  <a:lnTo>
                    <a:pt x="77098" y="5752"/>
                  </a:lnTo>
                  <a:lnTo>
                    <a:pt x="90946" y="14476"/>
                  </a:lnTo>
                  <a:lnTo>
                    <a:pt x="96613" y="19764"/>
                  </a:lnTo>
                  <a:lnTo>
                    <a:pt x="99687" y="26819"/>
                  </a:lnTo>
                  <a:lnTo>
                    <a:pt x="101220" y="44064"/>
                  </a:lnTo>
                  <a:lnTo>
                    <a:pt x="93905" y="61607"/>
                  </a:lnTo>
                  <a:lnTo>
                    <a:pt x="57031" y="109088"/>
                  </a:lnTo>
                  <a:lnTo>
                    <a:pt x="41840" y="122334"/>
                  </a:lnTo>
                  <a:lnTo>
                    <a:pt x="42709" y="124126"/>
                  </a:lnTo>
                  <a:lnTo>
                    <a:pt x="49321" y="127999"/>
                  </a:lnTo>
                  <a:lnTo>
                    <a:pt x="88137" y="126095"/>
                  </a:lnTo>
                  <a:lnTo>
                    <a:pt x="119605" y="122759"/>
                  </a:lnTo>
                  <a:lnTo>
                    <a:pt x="154758" y="118926"/>
                  </a:lnTo>
                  <a:lnTo>
                    <a:pt x="209550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130">
              <a:extLst>
                <a:ext uri="{FF2B5EF4-FFF2-40B4-BE49-F238E27FC236}">
                  <a16:creationId xmlns:a16="http://schemas.microsoft.com/office/drawing/2014/main" xmlns="" id="{2A0CD7E0-CDC1-40F9-90FE-7E35603AE78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23050" y="6035897"/>
              <a:ext cx="88901" cy="9304"/>
            </a:xfrm>
            <a:custGeom>
              <a:avLst/>
              <a:gdLst/>
              <a:ahLst/>
              <a:cxnLst/>
              <a:rect l="0" t="0" r="0" b="0"/>
              <a:pathLst>
                <a:path w="88901" h="9304">
                  <a:moveTo>
                    <a:pt x="0" y="2953"/>
                  </a:moveTo>
                  <a:lnTo>
                    <a:pt x="0" y="2953"/>
                  </a:lnTo>
                  <a:lnTo>
                    <a:pt x="31828" y="0"/>
                  </a:lnTo>
                  <a:lnTo>
                    <a:pt x="88900" y="9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131">
              <a:extLst>
                <a:ext uri="{FF2B5EF4-FFF2-40B4-BE49-F238E27FC236}">
                  <a16:creationId xmlns:a16="http://schemas.microsoft.com/office/drawing/2014/main" xmlns="" id="{A59C1039-B3DC-40D5-B31E-5504796AEB2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16700" y="6134100"/>
              <a:ext cx="146051" cy="11557"/>
            </a:xfrm>
            <a:custGeom>
              <a:avLst/>
              <a:gdLst/>
              <a:ahLst/>
              <a:cxnLst/>
              <a:rect l="0" t="0" r="0" b="0"/>
              <a:pathLst>
                <a:path w="146051" h="1155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10113" y="8839"/>
                  </a:lnTo>
                  <a:lnTo>
                    <a:pt x="43369" y="11556"/>
                  </a:lnTo>
                  <a:lnTo>
                    <a:pt x="80659" y="10310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132">
              <a:extLst>
                <a:ext uri="{FF2B5EF4-FFF2-40B4-BE49-F238E27FC236}">
                  <a16:creationId xmlns:a16="http://schemas.microsoft.com/office/drawing/2014/main" xmlns="" id="{8E002F6A-EBAF-4CEE-8DF4-4FD6A23ED4E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84324" y="5983989"/>
              <a:ext cx="284827" cy="207262"/>
            </a:xfrm>
            <a:custGeom>
              <a:avLst/>
              <a:gdLst/>
              <a:ahLst/>
              <a:cxnLst/>
              <a:rect l="0" t="0" r="0" b="0"/>
              <a:pathLst>
                <a:path w="284827" h="207262">
                  <a:moveTo>
                    <a:pt x="18126" y="23111"/>
                  </a:moveTo>
                  <a:lnTo>
                    <a:pt x="18126" y="23111"/>
                  </a:lnTo>
                  <a:lnTo>
                    <a:pt x="11384" y="16369"/>
                  </a:lnTo>
                  <a:lnTo>
                    <a:pt x="10809" y="12971"/>
                  </a:lnTo>
                  <a:lnTo>
                    <a:pt x="11837" y="9296"/>
                  </a:lnTo>
                  <a:lnTo>
                    <a:pt x="16036" y="2860"/>
                  </a:lnTo>
                  <a:lnTo>
                    <a:pt x="20255" y="0"/>
                  </a:lnTo>
                  <a:lnTo>
                    <a:pt x="36709" y="1760"/>
                  </a:lnTo>
                  <a:lnTo>
                    <a:pt x="69572" y="13491"/>
                  </a:lnTo>
                  <a:lnTo>
                    <a:pt x="88968" y="30125"/>
                  </a:lnTo>
                  <a:lnTo>
                    <a:pt x="97103" y="40487"/>
                  </a:lnTo>
                  <a:lnTo>
                    <a:pt x="106144" y="67052"/>
                  </a:lnTo>
                  <a:lnTo>
                    <a:pt x="108554" y="82039"/>
                  </a:lnTo>
                  <a:lnTo>
                    <a:pt x="101826" y="109979"/>
                  </a:lnTo>
                  <a:lnTo>
                    <a:pt x="86370" y="135096"/>
                  </a:lnTo>
                  <a:lnTo>
                    <a:pt x="65390" y="155666"/>
                  </a:lnTo>
                  <a:lnTo>
                    <a:pt x="29779" y="173001"/>
                  </a:lnTo>
                  <a:lnTo>
                    <a:pt x="12486" y="176042"/>
                  </a:lnTo>
                  <a:lnTo>
                    <a:pt x="5900" y="175865"/>
                  </a:lnTo>
                  <a:lnTo>
                    <a:pt x="2214" y="173630"/>
                  </a:lnTo>
                  <a:lnTo>
                    <a:pt x="463" y="170024"/>
                  </a:lnTo>
                  <a:lnTo>
                    <a:pt x="0" y="165503"/>
                  </a:lnTo>
                  <a:lnTo>
                    <a:pt x="8895" y="151073"/>
                  </a:lnTo>
                  <a:lnTo>
                    <a:pt x="39379" y="123114"/>
                  </a:lnTo>
                  <a:lnTo>
                    <a:pt x="86041" y="92488"/>
                  </a:lnTo>
                  <a:lnTo>
                    <a:pt x="120276" y="72289"/>
                  </a:lnTo>
                  <a:lnTo>
                    <a:pt x="164496" y="45757"/>
                  </a:lnTo>
                  <a:lnTo>
                    <a:pt x="189435" y="25587"/>
                  </a:lnTo>
                  <a:lnTo>
                    <a:pt x="192305" y="21234"/>
                  </a:lnTo>
                  <a:lnTo>
                    <a:pt x="193511" y="17626"/>
                  </a:lnTo>
                  <a:lnTo>
                    <a:pt x="190788" y="15927"/>
                  </a:lnTo>
                  <a:lnTo>
                    <a:pt x="178356" y="15920"/>
                  </a:lnTo>
                  <a:lnTo>
                    <a:pt x="151523" y="29996"/>
                  </a:lnTo>
                  <a:lnTo>
                    <a:pt x="127971" y="62154"/>
                  </a:lnTo>
                  <a:lnTo>
                    <a:pt x="117700" y="102962"/>
                  </a:lnTo>
                  <a:lnTo>
                    <a:pt x="120492" y="116561"/>
                  </a:lnTo>
                  <a:lnTo>
                    <a:pt x="134882" y="142960"/>
                  </a:lnTo>
                  <a:lnTo>
                    <a:pt x="176898" y="178253"/>
                  </a:lnTo>
                  <a:lnTo>
                    <a:pt x="217102" y="192723"/>
                  </a:lnTo>
                  <a:lnTo>
                    <a:pt x="254726" y="200799"/>
                  </a:lnTo>
                  <a:lnTo>
                    <a:pt x="284826" y="207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84">
            <a:extLst>
              <a:ext uri="{FF2B5EF4-FFF2-40B4-BE49-F238E27FC236}">
                <a16:creationId xmlns:a16="http://schemas.microsoft.com/office/drawing/2014/main" xmlns="" id="{D2342339-54C8-4CAD-AE41-43BA784848BC}"/>
              </a:ext>
            </a:extLst>
          </p:cNvPr>
          <p:cNvGrpSpPr/>
          <p:nvPr/>
        </p:nvGrpSpPr>
        <p:grpSpPr>
          <a:xfrm>
            <a:off x="8239848" y="5981098"/>
            <a:ext cx="682936" cy="563061"/>
            <a:chOff x="8239848" y="5981098"/>
            <a:chExt cx="682936" cy="563061"/>
          </a:xfrm>
        </p:grpSpPr>
        <p:sp>
          <p:nvSpPr>
            <p:cNvPr id="188" name="SMARTInkShape-4133">
              <a:extLst>
                <a:ext uri="{FF2B5EF4-FFF2-40B4-BE49-F238E27FC236}">
                  <a16:creationId xmlns:a16="http://schemas.microsoft.com/office/drawing/2014/main" xmlns="" id="{ACDE0CD8-1488-4113-9F45-35D9AD6A70F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81830" y="6522910"/>
              <a:ext cx="39921" cy="21249"/>
            </a:xfrm>
            <a:custGeom>
              <a:avLst/>
              <a:gdLst/>
              <a:ahLst/>
              <a:cxnLst/>
              <a:rect l="0" t="0" r="0" b="0"/>
              <a:pathLst>
                <a:path w="39921" h="21249">
                  <a:moveTo>
                    <a:pt x="8170" y="17590"/>
                  </a:moveTo>
                  <a:lnTo>
                    <a:pt x="8170" y="17590"/>
                  </a:lnTo>
                  <a:lnTo>
                    <a:pt x="1428" y="20960"/>
                  </a:lnTo>
                  <a:lnTo>
                    <a:pt x="148" y="21248"/>
                  </a:lnTo>
                  <a:lnTo>
                    <a:pt x="0" y="20735"/>
                  </a:lnTo>
                  <a:lnTo>
                    <a:pt x="7355" y="8570"/>
                  </a:lnTo>
                  <a:lnTo>
                    <a:pt x="18812" y="0"/>
                  </a:lnTo>
                  <a:lnTo>
                    <a:pt x="39920" y="11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134">
              <a:extLst>
                <a:ext uri="{FF2B5EF4-FFF2-40B4-BE49-F238E27FC236}">
                  <a16:creationId xmlns:a16="http://schemas.microsoft.com/office/drawing/2014/main" xmlns="" id="{7E7CED5D-D6E6-41E4-AF63-8896AF3FA99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877300" y="5995115"/>
              <a:ext cx="45484" cy="323136"/>
            </a:xfrm>
            <a:custGeom>
              <a:avLst/>
              <a:gdLst/>
              <a:ahLst/>
              <a:cxnLst/>
              <a:rect l="0" t="0" r="0" b="0"/>
              <a:pathLst>
                <a:path w="45484" h="323136">
                  <a:moveTo>
                    <a:pt x="0" y="37385"/>
                  </a:moveTo>
                  <a:lnTo>
                    <a:pt x="0" y="37385"/>
                  </a:lnTo>
                  <a:lnTo>
                    <a:pt x="18162" y="17812"/>
                  </a:lnTo>
                  <a:lnTo>
                    <a:pt x="25240" y="5403"/>
                  </a:lnTo>
                  <a:lnTo>
                    <a:pt x="28821" y="1953"/>
                  </a:lnTo>
                  <a:lnTo>
                    <a:pt x="32619" y="358"/>
                  </a:lnTo>
                  <a:lnTo>
                    <a:pt x="36563" y="0"/>
                  </a:lnTo>
                  <a:lnTo>
                    <a:pt x="39897" y="4701"/>
                  </a:lnTo>
                  <a:lnTo>
                    <a:pt x="45483" y="23093"/>
                  </a:lnTo>
                  <a:lnTo>
                    <a:pt x="44674" y="62783"/>
                  </a:lnTo>
                  <a:lnTo>
                    <a:pt x="42483" y="88183"/>
                  </a:lnTo>
                  <a:lnTo>
                    <a:pt x="39610" y="116406"/>
                  </a:lnTo>
                  <a:lnTo>
                    <a:pt x="36285" y="146511"/>
                  </a:lnTo>
                  <a:lnTo>
                    <a:pt x="32656" y="177868"/>
                  </a:lnTo>
                  <a:lnTo>
                    <a:pt x="28826" y="207946"/>
                  </a:lnTo>
                  <a:lnTo>
                    <a:pt x="24862" y="237170"/>
                  </a:lnTo>
                  <a:lnTo>
                    <a:pt x="20808" y="265825"/>
                  </a:lnTo>
                  <a:lnTo>
                    <a:pt x="12700" y="323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135">
              <a:extLst>
                <a:ext uri="{FF2B5EF4-FFF2-40B4-BE49-F238E27FC236}">
                  <a16:creationId xmlns:a16="http://schemas.microsoft.com/office/drawing/2014/main" xmlns="" id="{92D1A937-482C-482C-9AD4-E51BD4FBBCE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95478" y="6223000"/>
              <a:ext cx="141094" cy="178664"/>
            </a:xfrm>
            <a:custGeom>
              <a:avLst/>
              <a:gdLst/>
              <a:ahLst/>
              <a:cxnLst/>
              <a:rect l="0" t="0" r="0" b="0"/>
              <a:pathLst>
                <a:path w="141094" h="178664">
                  <a:moveTo>
                    <a:pt x="116722" y="69850"/>
                  </a:moveTo>
                  <a:lnTo>
                    <a:pt x="116722" y="69850"/>
                  </a:lnTo>
                  <a:lnTo>
                    <a:pt x="109980" y="52995"/>
                  </a:lnTo>
                  <a:lnTo>
                    <a:pt x="97263" y="40957"/>
                  </a:lnTo>
                  <a:lnTo>
                    <a:pt x="88932" y="35770"/>
                  </a:lnTo>
                  <a:lnTo>
                    <a:pt x="79145" y="34431"/>
                  </a:lnTo>
                  <a:lnTo>
                    <a:pt x="56982" y="38586"/>
                  </a:lnTo>
                  <a:lnTo>
                    <a:pt x="20704" y="66309"/>
                  </a:lnTo>
                  <a:lnTo>
                    <a:pt x="5138" y="93911"/>
                  </a:lnTo>
                  <a:lnTo>
                    <a:pt x="0" y="109174"/>
                  </a:lnTo>
                  <a:lnTo>
                    <a:pt x="1816" y="137421"/>
                  </a:lnTo>
                  <a:lnTo>
                    <a:pt x="6251" y="150881"/>
                  </a:lnTo>
                  <a:lnTo>
                    <a:pt x="14147" y="161266"/>
                  </a:lnTo>
                  <a:lnTo>
                    <a:pt x="36090" y="176565"/>
                  </a:lnTo>
                  <a:lnTo>
                    <a:pt x="66069" y="178663"/>
                  </a:lnTo>
                  <a:lnTo>
                    <a:pt x="82953" y="176258"/>
                  </a:lnTo>
                  <a:lnTo>
                    <a:pt x="111121" y="160417"/>
                  </a:lnTo>
                  <a:lnTo>
                    <a:pt x="123571" y="149277"/>
                  </a:lnTo>
                  <a:lnTo>
                    <a:pt x="137405" y="123730"/>
                  </a:lnTo>
                  <a:lnTo>
                    <a:pt x="141093" y="110003"/>
                  </a:lnTo>
                  <a:lnTo>
                    <a:pt x="139549" y="83463"/>
                  </a:lnTo>
                  <a:lnTo>
                    <a:pt x="131806" y="59672"/>
                  </a:lnTo>
                  <a:lnTo>
                    <a:pt x="115232" y="25271"/>
                  </a:lnTo>
                  <a:lnTo>
                    <a:pt x="1103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136">
              <a:extLst>
                <a:ext uri="{FF2B5EF4-FFF2-40B4-BE49-F238E27FC236}">
                  <a16:creationId xmlns:a16="http://schemas.microsoft.com/office/drawing/2014/main" xmlns="" id="{B3058DE7-E230-4E0E-A548-F92FF5DA1B9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39848" y="5981098"/>
              <a:ext cx="326303" cy="427540"/>
            </a:xfrm>
            <a:custGeom>
              <a:avLst/>
              <a:gdLst/>
              <a:ahLst/>
              <a:cxnLst/>
              <a:rect l="0" t="0" r="0" b="0"/>
              <a:pathLst>
                <a:path w="326303" h="427540">
                  <a:moveTo>
                    <a:pt x="46902" y="51402"/>
                  </a:moveTo>
                  <a:lnTo>
                    <a:pt x="46902" y="51402"/>
                  </a:lnTo>
                  <a:lnTo>
                    <a:pt x="43531" y="48031"/>
                  </a:lnTo>
                  <a:lnTo>
                    <a:pt x="54760" y="88126"/>
                  </a:lnTo>
                  <a:lnTo>
                    <a:pt x="61682" y="131929"/>
                  </a:lnTo>
                  <a:lnTo>
                    <a:pt x="64517" y="159415"/>
                  </a:lnTo>
                  <a:lnTo>
                    <a:pt x="67112" y="189027"/>
                  </a:lnTo>
                  <a:lnTo>
                    <a:pt x="68136" y="220057"/>
                  </a:lnTo>
                  <a:lnTo>
                    <a:pt x="68114" y="252033"/>
                  </a:lnTo>
                  <a:lnTo>
                    <a:pt x="67393" y="284639"/>
                  </a:lnTo>
                  <a:lnTo>
                    <a:pt x="65502" y="313432"/>
                  </a:lnTo>
                  <a:lnTo>
                    <a:pt x="62829" y="339683"/>
                  </a:lnTo>
                  <a:lnTo>
                    <a:pt x="56098" y="383433"/>
                  </a:lnTo>
                  <a:lnTo>
                    <a:pt x="48402" y="412284"/>
                  </a:lnTo>
                  <a:lnTo>
                    <a:pt x="42963" y="420401"/>
                  </a:lnTo>
                  <a:lnTo>
                    <a:pt x="36514" y="425107"/>
                  </a:lnTo>
                  <a:lnTo>
                    <a:pt x="29394" y="427539"/>
                  </a:lnTo>
                  <a:lnTo>
                    <a:pt x="22530" y="422104"/>
                  </a:lnTo>
                  <a:lnTo>
                    <a:pt x="9259" y="397251"/>
                  </a:lnTo>
                  <a:lnTo>
                    <a:pt x="4874" y="372984"/>
                  </a:lnTo>
                  <a:lnTo>
                    <a:pt x="1949" y="341990"/>
                  </a:lnTo>
                  <a:lnTo>
                    <a:pt x="0" y="306511"/>
                  </a:lnTo>
                  <a:lnTo>
                    <a:pt x="1523" y="263808"/>
                  </a:lnTo>
                  <a:lnTo>
                    <a:pt x="5360" y="216289"/>
                  </a:lnTo>
                  <a:lnTo>
                    <a:pt x="10741" y="165560"/>
                  </a:lnTo>
                  <a:lnTo>
                    <a:pt x="17855" y="123979"/>
                  </a:lnTo>
                  <a:lnTo>
                    <a:pt x="26127" y="88498"/>
                  </a:lnTo>
                  <a:lnTo>
                    <a:pt x="35168" y="57082"/>
                  </a:lnTo>
                  <a:lnTo>
                    <a:pt x="48978" y="18414"/>
                  </a:lnTo>
                  <a:lnTo>
                    <a:pt x="54636" y="6126"/>
                  </a:lnTo>
                  <a:lnTo>
                    <a:pt x="60524" y="757"/>
                  </a:lnTo>
                  <a:lnTo>
                    <a:pt x="66567" y="0"/>
                  </a:lnTo>
                  <a:lnTo>
                    <a:pt x="72712" y="2318"/>
                  </a:lnTo>
                  <a:lnTo>
                    <a:pt x="104957" y="39289"/>
                  </a:lnTo>
                  <a:lnTo>
                    <a:pt x="135499" y="84824"/>
                  </a:lnTo>
                  <a:lnTo>
                    <a:pt x="152533" y="111784"/>
                  </a:lnTo>
                  <a:lnTo>
                    <a:pt x="167416" y="141751"/>
                  </a:lnTo>
                  <a:lnTo>
                    <a:pt x="180867" y="173724"/>
                  </a:lnTo>
                  <a:lnTo>
                    <a:pt x="193363" y="207033"/>
                  </a:lnTo>
                  <a:lnTo>
                    <a:pt x="203809" y="237706"/>
                  </a:lnTo>
                  <a:lnTo>
                    <a:pt x="212890" y="266621"/>
                  </a:lnTo>
                  <a:lnTo>
                    <a:pt x="221061" y="294365"/>
                  </a:lnTo>
                  <a:lnTo>
                    <a:pt x="233902" y="338360"/>
                  </a:lnTo>
                  <a:lnTo>
                    <a:pt x="249064" y="381490"/>
                  </a:lnTo>
                  <a:lnTo>
                    <a:pt x="253643" y="389994"/>
                  </a:lnTo>
                  <a:lnTo>
                    <a:pt x="257402" y="393547"/>
                  </a:lnTo>
                  <a:lnTo>
                    <a:pt x="260612" y="393799"/>
                  </a:lnTo>
                  <a:lnTo>
                    <a:pt x="263459" y="391849"/>
                  </a:lnTo>
                  <a:lnTo>
                    <a:pt x="274207" y="348654"/>
                  </a:lnTo>
                  <a:lnTo>
                    <a:pt x="277460" y="322243"/>
                  </a:lnTo>
                  <a:lnTo>
                    <a:pt x="280335" y="290523"/>
                  </a:lnTo>
                  <a:lnTo>
                    <a:pt x="282957" y="255266"/>
                  </a:lnTo>
                  <a:lnTo>
                    <a:pt x="288233" y="219767"/>
                  </a:lnTo>
                  <a:lnTo>
                    <a:pt x="295278" y="184106"/>
                  </a:lnTo>
                  <a:lnTo>
                    <a:pt x="303503" y="148339"/>
                  </a:lnTo>
                  <a:lnTo>
                    <a:pt x="314523" y="102952"/>
                  </a:lnTo>
                  <a:lnTo>
                    <a:pt x="322812" y="74907"/>
                  </a:lnTo>
                  <a:lnTo>
                    <a:pt x="326302" y="70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740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885">
            <a:extLst>
              <a:ext uri="{FF2B5EF4-FFF2-40B4-BE49-F238E27FC236}">
                <a16:creationId xmlns:a16="http://schemas.microsoft.com/office/drawing/2014/main" xmlns="" id="{42B363F0-FC52-4536-A5EE-5CE9EC3F0E4A}"/>
              </a:ext>
            </a:extLst>
          </p:cNvPr>
          <p:cNvGrpSpPr/>
          <p:nvPr/>
        </p:nvGrpSpPr>
        <p:grpSpPr>
          <a:xfrm>
            <a:off x="1254249" y="682098"/>
            <a:ext cx="580902" cy="329575"/>
            <a:chOff x="1254249" y="682098"/>
            <a:chExt cx="580902" cy="329575"/>
          </a:xfrm>
        </p:grpSpPr>
        <p:sp>
          <p:nvSpPr>
            <p:cNvPr id="2" name="SMARTInkShape-4137">
              <a:extLst>
                <a:ext uri="{FF2B5EF4-FFF2-40B4-BE49-F238E27FC236}">
                  <a16:creationId xmlns:a16="http://schemas.microsoft.com/office/drawing/2014/main" xmlns="" id="{09291F6B-66D3-4C13-AF35-597204E137E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254249" y="700056"/>
              <a:ext cx="188045" cy="311617"/>
            </a:xfrm>
            <a:custGeom>
              <a:avLst/>
              <a:gdLst/>
              <a:ahLst/>
              <a:cxnLst/>
              <a:rect l="0" t="0" r="0" b="0"/>
              <a:pathLst>
                <a:path w="188045" h="311617">
                  <a:moveTo>
                    <a:pt x="161801" y="68294"/>
                  </a:moveTo>
                  <a:lnTo>
                    <a:pt x="161801" y="68294"/>
                  </a:lnTo>
                  <a:lnTo>
                    <a:pt x="161801" y="64923"/>
                  </a:lnTo>
                  <a:lnTo>
                    <a:pt x="158430" y="56085"/>
                  </a:lnTo>
                  <a:lnTo>
                    <a:pt x="153012" y="50403"/>
                  </a:lnTo>
                  <a:lnTo>
                    <a:pt x="132552" y="35155"/>
                  </a:lnTo>
                  <a:lnTo>
                    <a:pt x="118933" y="32399"/>
                  </a:lnTo>
                  <a:lnTo>
                    <a:pt x="95399" y="34218"/>
                  </a:lnTo>
                  <a:lnTo>
                    <a:pt x="63810" y="45968"/>
                  </a:lnTo>
                  <a:lnTo>
                    <a:pt x="27639" y="76339"/>
                  </a:lnTo>
                  <a:lnTo>
                    <a:pt x="3594" y="119988"/>
                  </a:lnTo>
                  <a:lnTo>
                    <a:pt x="0" y="150301"/>
                  </a:lnTo>
                  <a:lnTo>
                    <a:pt x="4517" y="180236"/>
                  </a:lnTo>
                  <a:lnTo>
                    <a:pt x="22927" y="222739"/>
                  </a:lnTo>
                  <a:lnTo>
                    <a:pt x="38226" y="244416"/>
                  </a:lnTo>
                  <a:lnTo>
                    <a:pt x="54432" y="257813"/>
                  </a:lnTo>
                  <a:lnTo>
                    <a:pt x="62705" y="262373"/>
                  </a:lnTo>
                  <a:lnTo>
                    <a:pt x="81305" y="263677"/>
                  </a:lnTo>
                  <a:lnTo>
                    <a:pt x="91203" y="262050"/>
                  </a:lnTo>
                  <a:lnTo>
                    <a:pt x="107846" y="250833"/>
                  </a:lnTo>
                  <a:lnTo>
                    <a:pt x="115248" y="242904"/>
                  </a:lnTo>
                  <a:lnTo>
                    <a:pt x="129036" y="204775"/>
                  </a:lnTo>
                  <a:lnTo>
                    <a:pt x="131246" y="166347"/>
                  </a:lnTo>
                  <a:lnTo>
                    <a:pt x="129877" y="121751"/>
                  </a:lnTo>
                  <a:lnTo>
                    <a:pt x="126916" y="76060"/>
                  </a:lnTo>
                  <a:lnTo>
                    <a:pt x="115722" y="39290"/>
                  </a:lnTo>
                  <a:lnTo>
                    <a:pt x="107799" y="23558"/>
                  </a:lnTo>
                  <a:lnTo>
                    <a:pt x="98283" y="13070"/>
                  </a:lnTo>
                  <a:lnTo>
                    <a:pt x="76421" y="1417"/>
                  </a:lnTo>
                  <a:lnTo>
                    <a:pt x="54474" y="0"/>
                  </a:lnTo>
                  <a:lnTo>
                    <a:pt x="43683" y="1598"/>
                  </a:lnTo>
                  <a:lnTo>
                    <a:pt x="26049" y="12781"/>
                  </a:lnTo>
                  <a:lnTo>
                    <a:pt x="18383" y="20702"/>
                  </a:lnTo>
                  <a:lnTo>
                    <a:pt x="9865" y="40792"/>
                  </a:lnTo>
                  <a:lnTo>
                    <a:pt x="7594" y="52076"/>
                  </a:lnTo>
                  <a:lnTo>
                    <a:pt x="12596" y="74021"/>
                  </a:lnTo>
                  <a:lnTo>
                    <a:pt x="25638" y="94828"/>
                  </a:lnTo>
                  <a:lnTo>
                    <a:pt x="70385" y="133063"/>
                  </a:lnTo>
                  <a:lnTo>
                    <a:pt x="114019" y="165802"/>
                  </a:lnTo>
                  <a:lnTo>
                    <a:pt x="157051" y="200431"/>
                  </a:lnTo>
                  <a:lnTo>
                    <a:pt x="169217" y="211419"/>
                  </a:lnTo>
                  <a:lnTo>
                    <a:pt x="182736" y="234916"/>
                  </a:lnTo>
                  <a:lnTo>
                    <a:pt x="188039" y="258059"/>
                  </a:lnTo>
                  <a:lnTo>
                    <a:pt x="188044" y="277753"/>
                  </a:lnTo>
                  <a:lnTo>
                    <a:pt x="176340" y="311616"/>
                  </a:lnTo>
                  <a:lnTo>
                    <a:pt x="175727" y="310236"/>
                  </a:lnTo>
                  <a:lnTo>
                    <a:pt x="174501" y="29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38">
              <a:extLst>
                <a:ext uri="{FF2B5EF4-FFF2-40B4-BE49-F238E27FC236}">
                  <a16:creationId xmlns:a16="http://schemas.microsoft.com/office/drawing/2014/main" xmlns="" id="{2D626E1C-24F3-438B-8626-9D625E8BC5C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536700" y="682098"/>
              <a:ext cx="133351" cy="297480"/>
            </a:xfrm>
            <a:custGeom>
              <a:avLst/>
              <a:gdLst/>
              <a:ahLst/>
              <a:cxnLst/>
              <a:rect l="0" t="0" r="0" b="0"/>
              <a:pathLst>
                <a:path w="133351" h="297480">
                  <a:moveTo>
                    <a:pt x="133350" y="16402"/>
                  </a:moveTo>
                  <a:lnTo>
                    <a:pt x="133350" y="16402"/>
                  </a:lnTo>
                  <a:lnTo>
                    <a:pt x="129979" y="6289"/>
                  </a:lnTo>
                  <a:lnTo>
                    <a:pt x="127575" y="3310"/>
                  </a:lnTo>
                  <a:lnTo>
                    <a:pt x="121140" y="0"/>
                  </a:lnTo>
                  <a:lnTo>
                    <a:pt x="107933" y="4173"/>
                  </a:lnTo>
                  <a:lnTo>
                    <a:pt x="89598" y="15906"/>
                  </a:lnTo>
                  <a:lnTo>
                    <a:pt x="67338" y="37583"/>
                  </a:lnTo>
                  <a:lnTo>
                    <a:pt x="47097" y="71207"/>
                  </a:lnTo>
                  <a:lnTo>
                    <a:pt x="30809" y="112726"/>
                  </a:lnTo>
                  <a:lnTo>
                    <a:pt x="21219" y="159402"/>
                  </a:lnTo>
                  <a:lnTo>
                    <a:pt x="20249" y="204606"/>
                  </a:lnTo>
                  <a:lnTo>
                    <a:pt x="25933" y="244687"/>
                  </a:lnTo>
                  <a:lnTo>
                    <a:pt x="37866" y="274260"/>
                  </a:lnTo>
                  <a:lnTo>
                    <a:pt x="52578" y="291637"/>
                  </a:lnTo>
                  <a:lnTo>
                    <a:pt x="60452" y="297259"/>
                  </a:lnTo>
                  <a:lnTo>
                    <a:pt x="69229" y="297479"/>
                  </a:lnTo>
                  <a:lnTo>
                    <a:pt x="88389" y="288316"/>
                  </a:lnTo>
                  <a:lnTo>
                    <a:pt x="103019" y="272484"/>
                  </a:lnTo>
                  <a:lnTo>
                    <a:pt x="108896" y="263323"/>
                  </a:lnTo>
                  <a:lnTo>
                    <a:pt x="111403" y="253688"/>
                  </a:lnTo>
                  <a:lnTo>
                    <a:pt x="110425" y="233576"/>
                  </a:lnTo>
                  <a:lnTo>
                    <a:pt x="101524" y="214759"/>
                  </a:lnTo>
                  <a:lnTo>
                    <a:pt x="95199" y="205790"/>
                  </a:lnTo>
                  <a:lnTo>
                    <a:pt x="87455" y="199811"/>
                  </a:lnTo>
                  <a:lnTo>
                    <a:pt x="69443" y="193167"/>
                  </a:lnTo>
                  <a:lnTo>
                    <a:pt x="49678" y="193977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39">
              <a:extLst>
                <a:ext uri="{FF2B5EF4-FFF2-40B4-BE49-F238E27FC236}">
                  <a16:creationId xmlns:a16="http://schemas.microsoft.com/office/drawing/2014/main" xmlns="" id="{3488BEFC-B228-47C0-B5AD-7BB1A02737D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816100" y="714179"/>
              <a:ext cx="19051" cy="9722"/>
            </a:xfrm>
            <a:custGeom>
              <a:avLst/>
              <a:gdLst/>
              <a:ahLst/>
              <a:cxnLst/>
              <a:rect l="0" t="0" r="0" b="0"/>
              <a:pathLst>
                <a:path w="19051" h="9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90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40">
              <a:extLst>
                <a:ext uri="{FF2B5EF4-FFF2-40B4-BE49-F238E27FC236}">
                  <a16:creationId xmlns:a16="http://schemas.microsoft.com/office/drawing/2014/main" xmlns="" id="{FD5EA99B-C4D2-46B9-A398-C3C50A4007C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806930" y="895350"/>
              <a:ext cx="21871" cy="38101"/>
            </a:xfrm>
            <a:custGeom>
              <a:avLst/>
              <a:gdLst/>
              <a:ahLst/>
              <a:cxnLst/>
              <a:rect l="0" t="0" r="0" b="0"/>
              <a:pathLst>
                <a:path w="21871" h="38101">
                  <a:moveTo>
                    <a:pt x="21870" y="38100"/>
                  </a:moveTo>
                  <a:lnTo>
                    <a:pt x="21870" y="38100"/>
                  </a:lnTo>
                  <a:lnTo>
                    <a:pt x="8386" y="31358"/>
                  </a:lnTo>
                  <a:lnTo>
                    <a:pt x="4414" y="27961"/>
                  </a:lnTo>
                  <a:lnTo>
                    <a:pt x="0" y="20423"/>
                  </a:lnTo>
                  <a:lnTo>
                    <a:pt x="235" y="16438"/>
                  </a:lnTo>
                  <a:lnTo>
                    <a:pt x="9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886">
            <a:extLst>
              <a:ext uri="{FF2B5EF4-FFF2-40B4-BE49-F238E27FC236}">
                <a16:creationId xmlns:a16="http://schemas.microsoft.com/office/drawing/2014/main" xmlns="" id="{A2B927D5-58AD-416D-9E12-736EADFB62E6}"/>
              </a:ext>
            </a:extLst>
          </p:cNvPr>
          <p:cNvGrpSpPr/>
          <p:nvPr/>
        </p:nvGrpSpPr>
        <p:grpSpPr>
          <a:xfrm>
            <a:off x="2809142" y="658117"/>
            <a:ext cx="1045309" cy="491234"/>
            <a:chOff x="2809142" y="658117"/>
            <a:chExt cx="1045309" cy="491234"/>
          </a:xfrm>
        </p:grpSpPr>
        <p:sp>
          <p:nvSpPr>
            <p:cNvPr id="7" name="SMARTInkShape-4141">
              <a:extLst>
                <a:ext uri="{FF2B5EF4-FFF2-40B4-BE49-F238E27FC236}">
                  <a16:creationId xmlns:a16="http://schemas.microsoft.com/office/drawing/2014/main" xmlns="" id="{31E11C2E-D601-49A7-9658-1399785275F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65715" y="985733"/>
              <a:ext cx="188736" cy="129208"/>
            </a:xfrm>
            <a:custGeom>
              <a:avLst/>
              <a:gdLst/>
              <a:ahLst/>
              <a:cxnLst/>
              <a:rect l="0" t="0" r="0" b="0"/>
              <a:pathLst>
                <a:path w="188736" h="129208">
                  <a:moveTo>
                    <a:pt x="10935" y="23917"/>
                  </a:moveTo>
                  <a:lnTo>
                    <a:pt x="10935" y="23917"/>
                  </a:lnTo>
                  <a:lnTo>
                    <a:pt x="4193" y="20546"/>
                  </a:lnTo>
                  <a:lnTo>
                    <a:pt x="2207" y="18142"/>
                  </a:lnTo>
                  <a:lnTo>
                    <a:pt x="0" y="11708"/>
                  </a:lnTo>
                  <a:lnTo>
                    <a:pt x="117" y="8722"/>
                  </a:lnTo>
                  <a:lnTo>
                    <a:pt x="2129" y="3523"/>
                  </a:lnTo>
                  <a:lnTo>
                    <a:pt x="5064" y="1854"/>
                  </a:lnTo>
                  <a:lnTo>
                    <a:pt x="13970" y="0"/>
                  </a:lnTo>
                  <a:lnTo>
                    <a:pt x="24984" y="2939"/>
                  </a:lnTo>
                  <a:lnTo>
                    <a:pt x="30884" y="5698"/>
                  </a:lnTo>
                  <a:lnTo>
                    <a:pt x="39322" y="16290"/>
                  </a:lnTo>
                  <a:lnTo>
                    <a:pt x="42559" y="23066"/>
                  </a:lnTo>
                  <a:lnTo>
                    <a:pt x="42394" y="40002"/>
                  </a:lnTo>
                  <a:lnTo>
                    <a:pt x="36911" y="58582"/>
                  </a:lnTo>
                  <a:lnTo>
                    <a:pt x="16144" y="91625"/>
                  </a:lnTo>
                  <a:lnTo>
                    <a:pt x="6195" y="104810"/>
                  </a:lnTo>
                  <a:lnTo>
                    <a:pt x="1772" y="115373"/>
                  </a:lnTo>
                  <a:lnTo>
                    <a:pt x="2004" y="119460"/>
                  </a:lnTo>
                  <a:lnTo>
                    <a:pt x="3570" y="122890"/>
                  </a:lnTo>
                  <a:lnTo>
                    <a:pt x="6025" y="125882"/>
                  </a:lnTo>
                  <a:lnTo>
                    <a:pt x="20041" y="129207"/>
                  </a:lnTo>
                  <a:lnTo>
                    <a:pt x="59259" y="129197"/>
                  </a:lnTo>
                  <a:lnTo>
                    <a:pt x="97324" y="126447"/>
                  </a:lnTo>
                  <a:lnTo>
                    <a:pt x="142463" y="122873"/>
                  </a:lnTo>
                  <a:lnTo>
                    <a:pt x="188735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42">
              <a:extLst>
                <a:ext uri="{FF2B5EF4-FFF2-40B4-BE49-F238E27FC236}">
                  <a16:creationId xmlns:a16="http://schemas.microsoft.com/office/drawing/2014/main" xmlns="" id="{D3F401CE-402F-4CC1-B99C-F5BD81FD212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09659" y="658117"/>
              <a:ext cx="150964" cy="365754"/>
            </a:xfrm>
            <a:custGeom>
              <a:avLst/>
              <a:gdLst/>
              <a:ahLst/>
              <a:cxnLst/>
              <a:rect l="0" t="0" r="0" b="0"/>
              <a:pathLst>
                <a:path w="150964" h="365754">
                  <a:moveTo>
                    <a:pt x="8241" y="110233"/>
                  </a:moveTo>
                  <a:lnTo>
                    <a:pt x="8241" y="110233"/>
                  </a:lnTo>
                  <a:lnTo>
                    <a:pt x="14003" y="83528"/>
                  </a:lnTo>
                  <a:lnTo>
                    <a:pt x="14199" y="83258"/>
                  </a:lnTo>
                  <a:lnTo>
                    <a:pt x="18903" y="117865"/>
                  </a:lnTo>
                  <a:lnTo>
                    <a:pt x="20036" y="151255"/>
                  </a:lnTo>
                  <a:lnTo>
                    <a:pt x="22420" y="191494"/>
                  </a:lnTo>
                  <a:lnTo>
                    <a:pt x="25126" y="235955"/>
                  </a:lnTo>
                  <a:lnTo>
                    <a:pt x="25847" y="259664"/>
                  </a:lnTo>
                  <a:lnTo>
                    <a:pt x="25944" y="304352"/>
                  </a:lnTo>
                  <a:lnTo>
                    <a:pt x="22737" y="349783"/>
                  </a:lnTo>
                  <a:lnTo>
                    <a:pt x="21739" y="364396"/>
                  </a:lnTo>
                  <a:lnTo>
                    <a:pt x="20767" y="365753"/>
                  </a:lnTo>
                  <a:lnTo>
                    <a:pt x="19414" y="363835"/>
                  </a:lnTo>
                  <a:lnTo>
                    <a:pt x="16029" y="349945"/>
                  </a:lnTo>
                  <a:lnTo>
                    <a:pt x="12173" y="320253"/>
                  </a:lnTo>
                  <a:lnTo>
                    <a:pt x="9988" y="274131"/>
                  </a:lnTo>
                  <a:lnTo>
                    <a:pt x="9406" y="247015"/>
                  </a:lnTo>
                  <a:lnTo>
                    <a:pt x="9723" y="215532"/>
                  </a:lnTo>
                  <a:lnTo>
                    <a:pt x="10640" y="181138"/>
                  </a:lnTo>
                  <a:lnTo>
                    <a:pt x="11957" y="144803"/>
                  </a:lnTo>
                  <a:lnTo>
                    <a:pt x="15657" y="112819"/>
                  </a:lnTo>
                  <a:lnTo>
                    <a:pt x="20946" y="83735"/>
                  </a:lnTo>
                  <a:lnTo>
                    <a:pt x="35054" y="36367"/>
                  </a:lnTo>
                  <a:lnTo>
                    <a:pt x="53084" y="8259"/>
                  </a:lnTo>
                  <a:lnTo>
                    <a:pt x="63536" y="2034"/>
                  </a:lnTo>
                  <a:lnTo>
                    <a:pt x="74737" y="0"/>
                  </a:lnTo>
                  <a:lnTo>
                    <a:pt x="86439" y="761"/>
                  </a:lnTo>
                  <a:lnTo>
                    <a:pt x="110729" y="18540"/>
                  </a:lnTo>
                  <a:lnTo>
                    <a:pt x="123133" y="32171"/>
                  </a:lnTo>
                  <a:lnTo>
                    <a:pt x="140678" y="73657"/>
                  </a:lnTo>
                  <a:lnTo>
                    <a:pt x="147333" y="98549"/>
                  </a:lnTo>
                  <a:lnTo>
                    <a:pt x="150358" y="124316"/>
                  </a:lnTo>
                  <a:lnTo>
                    <a:pt x="150963" y="150666"/>
                  </a:lnTo>
                  <a:lnTo>
                    <a:pt x="149956" y="177405"/>
                  </a:lnTo>
                  <a:lnTo>
                    <a:pt x="145050" y="202992"/>
                  </a:lnTo>
                  <a:lnTo>
                    <a:pt x="137547" y="227811"/>
                  </a:lnTo>
                  <a:lnTo>
                    <a:pt x="115805" y="273262"/>
                  </a:lnTo>
                  <a:lnTo>
                    <a:pt x="84975" y="309926"/>
                  </a:lnTo>
                  <a:lnTo>
                    <a:pt x="51988" y="337039"/>
                  </a:lnTo>
                  <a:lnTo>
                    <a:pt x="12971" y="358763"/>
                  </a:lnTo>
                  <a:lnTo>
                    <a:pt x="5045" y="360586"/>
                  </a:lnTo>
                  <a:lnTo>
                    <a:pt x="1171" y="360391"/>
                  </a:lnTo>
                  <a:lnTo>
                    <a:pt x="0" y="358849"/>
                  </a:lnTo>
                  <a:lnTo>
                    <a:pt x="1891" y="35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43">
              <a:extLst>
                <a:ext uri="{FF2B5EF4-FFF2-40B4-BE49-F238E27FC236}">
                  <a16:creationId xmlns:a16="http://schemas.microsoft.com/office/drawing/2014/main" xmlns="" id="{03DDDA85-83BB-4C84-82ED-40ABA7F2161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241191" y="809429"/>
              <a:ext cx="41760" cy="219272"/>
            </a:xfrm>
            <a:custGeom>
              <a:avLst/>
              <a:gdLst/>
              <a:ahLst/>
              <a:cxnLst/>
              <a:rect l="0" t="0" r="0" b="0"/>
              <a:pathLst>
                <a:path w="41760" h="21927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418"/>
                  </a:lnTo>
                  <a:lnTo>
                    <a:pt x="1563" y="4646"/>
                  </a:lnTo>
                  <a:lnTo>
                    <a:pt x="17748" y="32524"/>
                  </a:lnTo>
                  <a:lnTo>
                    <a:pt x="30255" y="78802"/>
                  </a:lnTo>
                  <a:lnTo>
                    <a:pt x="36175" y="116859"/>
                  </a:lnTo>
                  <a:lnTo>
                    <a:pt x="39277" y="157291"/>
                  </a:lnTo>
                  <a:lnTo>
                    <a:pt x="41759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44">
              <a:extLst>
                <a:ext uri="{FF2B5EF4-FFF2-40B4-BE49-F238E27FC236}">
                  <a16:creationId xmlns:a16="http://schemas.microsoft.com/office/drawing/2014/main" xmlns="" id="{66423DF5-5C5C-4EE0-B81A-4CE3D6CA6E1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149600" y="8953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41274" y="18658"/>
                  </a:lnTo>
                  <a:lnTo>
                    <a:pt x="75964" y="13466"/>
                  </a:lnTo>
                  <a:lnTo>
                    <a:pt x="114195" y="8807"/>
                  </a:lnTo>
                  <a:lnTo>
                    <a:pt x="152353" y="43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45">
              <a:extLst>
                <a:ext uri="{FF2B5EF4-FFF2-40B4-BE49-F238E27FC236}">
                  <a16:creationId xmlns:a16="http://schemas.microsoft.com/office/drawing/2014/main" xmlns="" id="{ED3C67F0-940A-43B8-92DA-79B51B52748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017130" y="1009650"/>
              <a:ext cx="5471" cy="139701"/>
            </a:xfrm>
            <a:custGeom>
              <a:avLst/>
              <a:gdLst/>
              <a:ahLst/>
              <a:cxnLst/>
              <a:rect l="0" t="0" r="0" b="0"/>
              <a:pathLst>
                <a:path w="5471" h="13970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3" y="15580"/>
                  </a:lnTo>
                  <a:lnTo>
                    <a:pt x="0" y="54583"/>
                  </a:lnTo>
                  <a:lnTo>
                    <a:pt x="3536" y="93470"/>
                  </a:lnTo>
                  <a:lnTo>
                    <a:pt x="547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46">
              <a:extLst>
                <a:ext uri="{FF2B5EF4-FFF2-40B4-BE49-F238E27FC236}">
                  <a16:creationId xmlns:a16="http://schemas.microsoft.com/office/drawing/2014/main" xmlns="" id="{1F8ACB44-13F3-4A3F-8411-5CF6B2BED88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809142" y="665209"/>
              <a:ext cx="160855" cy="407942"/>
            </a:xfrm>
            <a:custGeom>
              <a:avLst/>
              <a:gdLst/>
              <a:ahLst/>
              <a:cxnLst/>
              <a:rect l="0" t="0" r="0" b="0"/>
              <a:pathLst>
                <a:path w="160855" h="407942">
                  <a:moveTo>
                    <a:pt x="10258" y="115841"/>
                  </a:moveTo>
                  <a:lnTo>
                    <a:pt x="10258" y="115841"/>
                  </a:lnTo>
                  <a:lnTo>
                    <a:pt x="10258" y="104285"/>
                  </a:lnTo>
                  <a:lnTo>
                    <a:pt x="10258" y="110222"/>
                  </a:lnTo>
                  <a:lnTo>
                    <a:pt x="19692" y="148676"/>
                  </a:lnTo>
                  <a:lnTo>
                    <a:pt x="24564" y="185233"/>
                  </a:lnTo>
                  <a:lnTo>
                    <a:pt x="29081" y="227350"/>
                  </a:lnTo>
                  <a:lnTo>
                    <a:pt x="32735" y="271234"/>
                  </a:lnTo>
                  <a:lnTo>
                    <a:pt x="34358" y="314256"/>
                  </a:lnTo>
                  <a:lnTo>
                    <a:pt x="35273" y="361289"/>
                  </a:lnTo>
                  <a:lnTo>
                    <a:pt x="35544" y="384084"/>
                  </a:lnTo>
                  <a:lnTo>
                    <a:pt x="34170" y="384981"/>
                  </a:lnTo>
                  <a:lnTo>
                    <a:pt x="28882" y="378451"/>
                  </a:lnTo>
                  <a:lnTo>
                    <a:pt x="17971" y="338682"/>
                  </a:lnTo>
                  <a:lnTo>
                    <a:pt x="9923" y="294374"/>
                  </a:lnTo>
                  <a:lnTo>
                    <a:pt x="5801" y="268730"/>
                  </a:lnTo>
                  <a:lnTo>
                    <a:pt x="3053" y="239639"/>
                  </a:lnTo>
                  <a:lnTo>
                    <a:pt x="1222" y="208251"/>
                  </a:lnTo>
                  <a:lnTo>
                    <a:pt x="0" y="175331"/>
                  </a:lnTo>
                  <a:lnTo>
                    <a:pt x="1303" y="144212"/>
                  </a:lnTo>
                  <a:lnTo>
                    <a:pt x="4288" y="114294"/>
                  </a:lnTo>
                  <a:lnTo>
                    <a:pt x="8395" y="85176"/>
                  </a:lnTo>
                  <a:lnTo>
                    <a:pt x="18602" y="43416"/>
                  </a:lnTo>
                  <a:lnTo>
                    <a:pt x="24287" y="27341"/>
                  </a:lnTo>
                  <a:lnTo>
                    <a:pt x="33016" y="15919"/>
                  </a:lnTo>
                  <a:lnTo>
                    <a:pt x="55886" y="1346"/>
                  </a:lnTo>
                  <a:lnTo>
                    <a:pt x="69605" y="0"/>
                  </a:lnTo>
                  <a:lnTo>
                    <a:pt x="99899" y="6030"/>
                  </a:lnTo>
                  <a:lnTo>
                    <a:pt x="126534" y="29406"/>
                  </a:lnTo>
                  <a:lnTo>
                    <a:pt x="138575" y="45518"/>
                  </a:lnTo>
                  <a:lnTo>
                    <a:pt x="153836" y="89760"/>
                  </a:lnTo>
                  <a:lnTo>
                    <a:pt x="158893" y="115387"/>
                  </a:lnTo>
                  <a:lnTo>
                    <a:pt x="160854" y="142350"/>
                  </a:lnTo>
                  <a:lnTo>
                    <a:pt x="160749" y="170202"/>
                  </a:lnTo>
                  <a:lnTo>
                    <a:pt x="159269" y="198648"/>
                  </a:lnTo>
                  <a:lnTo>
                    <a:pt x="155460" y="224668"/>
                  </a:lnTo>
                  <a:lnTo>
                    <a:pt x="150098" y="249070"/>
                  </a:lnTo>
                  <a:lnTo>
                    <a:pt x="135204" y="293587"/>
                  </a:lnTo>
                  <a:lnTo>
                    <a:pt x="114473" y="332187"/>
                  </a:lnTo>
                  <a:lnTo>
                    <a:pt x="75630" y="375539"/>
                  </a:lnTo>
                  <a:lnTo>
                    <a:pt x="31925" y="404467"/>
                  </a:lnTo>
                  <a:lnTo>
                    <a:pt x="16608" y="407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87">
            <a:extLst>
              <a:ext uri="{FF2B5EF4-FFF2-40B4-BE49-F238E27FC236}">
                <a16:creationId xmlns:a16="http://schemas.microsoft.com/office/drawing/2014/main" xmlns="" id="{D671C9C5-C4A9-4BE0-AA0E-DB1CF33E6F42}"/>
              </a:ext>
            </a:extLst>
          </p:cNvPr>
          <p:cNvGrpSpPr/>
          <p:nvPr/>
        </p:nvGrpSpPr>
        <p:grpSpPr>
          <a:xfrm>
            <a:off x="4121150" y="619994"/>
            <a:ext cx="755651" cy="415057"/>
            <a:chOff x="4121150" y="619994"/>
            <a:chExt cx="755651" cy="415057"/>
          </a:xfrm>
        </p:grpSpPr>
        <p:sp>
          <p:nvSpPr>
            <p:cNvPr id="14" name="SMARTInkShape-4147">
              <a:extLst>
                <a:ext uri="{FF2B5EF4-FFF2-40B4-BE49-F238E27FC236}">
                  <a16:creationId xmlns:a16="http://schemas.microsoft.com/office/drawing/2014/main" xmlns="" id="{EC896494-E557-45E3-930F-A9D531715C8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535334" y="819150"/>
              <a:ext cx="341467" cy="68968"/>
            </a:xfrm>
            <a:custGeom>
              <a:avLst/>
              <a:gdLst/>
              <a:ahLst/>
              <a:cxnLst/>
              <a:rect l="0" t="0" r="0" b="0"/>
              <a:pathLst>
                <a:path w="341467" h="68968">
                  <a:moveTo>
                    <a:pt x="23966" y="63500"/>
                  </a:moveTo>
                  <a:lnTo>
                    <a:pt x="23966" y="63500"/>
                  </a:lnTo>
                  <a:lnTo>
                    <a:pt x="718" y="68526"/>
                  </a:lnTo>
                  <a:lnTo>
                    <a:pt x="0" y="68967"/>
                  </a:lnTo>
                  <a:lnTo>
                    <a:pt x="39275" y="63195"/>
                  </a:lnTo>
                  <a:lnTo>
                    <a:pt x="84157" y="54192"/>
                  </a:lnTo>
                  <a:lnTo>
                    <a:pt x="111366" y="47417"/>
                  </a:lnTo>
                  <a:lnTo>
                    <a:pt x="140793" y="39372"/>
                  </a:lnTo>
                  <a:lnTo>
                    <a:pt x="171701" y="30482"/>
                  </a:lnTo>
                  <a:lnTo>
                    <a:pt x="204300" y="23143"/>
                  </a:lnTo>
                  <a:lnTo>
                    <a:pt x="238028" y="16840"/>
                  </a:lnTo>
                  <a:lnTo>
                    <a:pt x="272507" y="11227"/>
                  </a:lnTo>
                  <a:lnTo>
                    <a:pt x="341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48">
              <a:extLst>
                <a:ext uri="{FF2B5EF4-FFF2-40B4-BE49-F238E27FC236}">
                  <a16:creationId xmlns:a16="http://schemas.microsoft.com/office/drawing/2014/main" xmlns="" id="{E479E112-1906-41F5-855D-90D44B924EA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546600" y="619994"/>
              <a:ext cx="216186" cy="415057"/>
            </a:xfrm>
            <a:custGeom>
              <a:avLst/>
              <a:gdLst/>
              <a:ahLst/>
              <a:cxnLst/>
              <a:rect l="0" t="0" r="0" b="0"/>
              <a:pathLst>
                <a:path w="216186" h="415057">
                  <a:moveTo>
                    <a:pt x="0" y="65806"/>
                  </a:moveTo>
                  <a:lnTo>
                    <a:pt x="0" y="65806"/>
                  </a:lnTo>
                  <a:lnTo>
                    <a:pt x="35156" y="55135"/>
                  </a:lnTo>
                  <a:lnTo>
                    <a:pt x="65720" y="44130"/>
                  </a:lnTo>
                  <a:lnTo>
                    <a:pt x="105173" y="29832"/>
                  </a:lnTo>
                  <a:lnTo>
                    <a:pt x="144816" y="15951"/>
                  </a:lnTo>
                  <a:lnTo>
                    <a:pt x="191545" y="1880"/>
                  </a:lnTo>
                  <a:lnTo>
                    <a:pt x="208604" y="0"/>
                  </a:lnTo>
                  <a:lnTo>
                    <a:pt x="213152" y="1474"/>
                  </a:lnTo>
                  <a:lnTo>
                    <a:pt x="216185" y="3868"/>
                  </a:lnTo>
                  <a:lnTo>
                    <a:pt x="215791" y="21580"/>
                  </a:lnTo>
                  <a:lnTo>
                    <a:pt x="203873" y="68930"/>
                  </a:lnTo>
                  <a:lnTo>
                    <a:pt x="190094" y="112350"/>
                  </a:lnTo>
                  <a:lnTo>
                    <a:pt x="182468" y="137758"/>
                  </a:lnTo>
                  <a:lnTo>
                    <a:pt x="174562" y="164574"/>
                  </a:lnTo>
                  <a:lnTo>
                    <a:pt x="166469" y="192329"/>
                  </a:lnTo>
                  <a:lnTo>
                    <a:pt x="158251" y="220710"/>
                  </a:lnTo>
                  <a:lnTo>
                    <a:pt x="149951" y="249509"/>
                  </a:lnTo>
                  <a:lnTo>
                    <a:pt x="143006" y="275763"/>
                  </a:lnTo>
                  <a:lnTo>
                    <a:pt x="136965" y="300322"/>
                  </a:lnTo>
                  <a:lnTo>
                    <a:pt x="127901" y="343602"/>
                  </a:lnTo>
                  <a:lnTo>
                    <a:pt x="122799" y="388240"/>
                  </a:lnTo>
                  <a:lnTo>
                    <a:pt x="120650" y="41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49">
              <a:extLst>
                <a:ext uri="{FF2B5EF4-FFF2-40B4-BE49-F238E27FC236}">
                  <a16:creationId xmlns:a16="http://schemas.microsoft.com/office/drawing/2014/main" xmlns="" id="{866360E7-8068-439E-A83F-61A36A398A4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134401" y="901700"/>
              <a:ext cx="202650" cy="38792"/>
            </a:xfrm>
            <a:custGeom>
              <a:avLst/>
              <a:gdLst/>
              <a:ahLst/>
              <a:cxnLst/>
              <a:rect l="0" t="0" r="0" b="0"/>
              <a:pathLst>
                <a:path w="202650" h="38792">
                  <a:moveTo>
                    <a:pt x="18499" y="19050"/>
                  </a:moveTo>
                  <a:lnTo>
                    <a:pt x="18499" y="19050"/>
                  </a:lnTo>
                  <a:lnTo>
                    <a:pt x="5015" y="25792"/>
                  </a:lnTo>
                  <a:lnTo>
                    <a:pt x="1748" y="29189"/>
                  </a:lnTo>
                  <a:lnTo>
                    <a:pt x="276" y="32865"/>
                  </a:lnTo>
                  <a:lnTo>
                    <a:pt x="0" y="36727"/>
                  </a:lnTo>
                  <a:lnTo>
                    <a:pt x="2638" y="38596"/>
                  </a:lnTo>
                  <a:lnTo>
                    <a:pt x="13096" y="38791"/>
                  </a:lnTo>
                  <a:lnTo>
                    <a:pt x="42203" y="34644"/>
                  </a:lnTo>
                  <a:lnTo>
                    <a:pt x="86184" y="26686"/>
                  </a:lnTo>
                  <a:lnTo>
                    <a:pt x="113717" y="20613"/>
                  </a:lnTo>
                  <a:lnTo>
                    <a:pt x="143361" y="13742"/>
                  </a:lnTo>
                  <a:lnTo>
                    <a:pt x="202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50">
              <a:extLst>
                <a:ext uri="{FF2B5EF4-FFF2-40B4-BE49-F238E27FC236}">
                  <a16:creationId xmlns:a16="http://schemas.microsoft.com/office/drawing/2014/main" xmlns="" id="{FC42BF2A-E24C-49F0-B107-2AA45D4A952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121150" y="819150"/>
              <a:ext cx="165101" cy="18168"/>
            </a:xfrm>
            <a:custGeom>
              <a:avLst/>
              <a:gdLst/>
              <a:ahLst/>
              <a:cxnLst/>
              <a:rect l="0" t="0" r="0" b="0"/>
              <a:pathLst>
                <a:path w="1651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8421" y="13101"/>
                  </a:lnTo>
                  <a:lnTo>
                    <a:pt x="80787" y="6763"/>
                  </a:lnTo>
                  <a:lnTo>
                    <a:pt x="114457" y="300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88">
            <a:extLst>
              <a:ext uri="{FF2B5EF4-FFF2-40B4-BE49-F238E27FC236}">
                <a16:creationId xmlns:a16="http://schemas.microsoft.com/office/drawing/2014/main" xmlns="" id="{A15D73B7-A465-4D9B-8F34-C3FB2B125830}"/>
              </a:ext>
            </a:extLst>
          </p:cNvPr>
          <p:cNvGrpSpPr/>
          <p:nvPr/>
        </p:nvGrpSpPr>
        <p:grpSpPr>
          <a:xfrm>
            <a:off x="5603017" y="650392"/>
            <a:ext cx="619984" cy="460859"/>
            <a:chOff x="5603017" y="650392"/>
            <a:chExt cx="619984" cy="460859"/>
          </a:xfrm>
        </p:grpSpPr>
        <p:sp>
          <p:nvSpPr>
            <p:cNvPr id="19" name="SMARTInkShape-4151">
              <a:extLst>
                <a:ext uri="{FF2B5EF4-FFF2-40B4-BE49-F238E27FC236}">
                  <a16:creationId xmlns:a16="http://schemas.microsoft.com/office/drawing/2014/main" xmlns="" id="{D25118D8-D7A3-413C-8E6F-947530632B0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03017" y="1019832"/>
              <a:ext cx="619984" cy="91419"/>
            </a:xfrm>
            <a:custGeom>
              <a:avLst/>
              <a:gdLst/>
              <a:ahLst/>
              <a:cxnLst/>
              <a:rect l="0" t="0" r="0" b="0"/>
              <a:pathLst>
                <a:path w="619984" h="91419">
                  <a:moveTo>
                    <a:pt x="29433" y="91418"/>
                  </a:moveTo>
                  <a:lnTo>
                    <a:pt x="29433" y="91418"/>
                  </a:lnTo>
                  <a:lnTo>
                    <a:pt x="0" y="91418"/>
                  </a:lnTo>
                  <a:lnTo>
                    <a:pt x="28708" y="84676"/>
                  </a:lnTo>
                  <a:lnTo>
                    <a:pt x="51527" y="79162"/>
                  </a:lnTo>
                  <a:lnTo>
                    <a:pt x="80852" y="71959"/>
                  </a:lnTo>
                  <a:lnTo>
                    <a:pt x="114512" y="63628"/>
                  </a:lnTo>
                  <a:lnTo>
                    <a:pt x="156707" y="54547"/>
                  </a:lnTo>
                  <a:lnTo>
                    <a:pt x="204593" y="44965"/>
                  </a:lnTo>
                  <a:lnTo>
                    <a:pt x="256273" y="35050"/>
                  </a:lnTo>
                  <a:lnTo>
                    <a:pt x="308365" y="26322"/>
                  </a:lnTo>
                  <a:lnTo>
                    <a:pt x="360732" y="18387"/>
                  </a:lnTo>
                  <a:lnTo>
                    <a:pt x="413283" y="10981"/>
                  </a:lnTo>
                  <a:lnTo>
                    <a:pt x="456782" y="6043"/>
                  </a:lnTo>
                  <a:lnTo>
                    <a:pt x="494250" y="2752"/>
                  </a:lnTo>
                  <a:lnTo>
                    <a:pt x="527694" y="557"/>
                  </a:lnTo>
                  <a:lnTo>
                    <a:pt x="572381" y="0"/>
                  </a:lnTo>
                  <a:lnTo>
                    <a:pt x="619983" y="2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52">
              <a:extLst>
                <a:ext uri="{FF2B5EF4-FFF2-40B4-BE49-F238E27FC236}">
                  <a16:creationId xmlns:a16="http://schemas.microsoft.com/office/drawing/2014/main" xmlns="" id="{157E064C-13F1-40C5-9A44-1B20DB18B21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873750" y="650392"/>
              <a:ext cx="34687" cy="378309"/>
            </a:xfrm>
            <a:custGeom>
              <a:avLst/>
              <a:gdLst/>
              <a:ahLst/>
              <a:cxnLst/>
              <a:rect l="0" t="0" r="0" b="0"/>
              <a:pathLst>
                <a:path w="34687" h="3783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17675" y="30005"/>
                  </a:lnTo>
                  <a:lnTo>
                    <a:pt x="21966" y="68049"/>
                  </a:lnTo>
                  <a:lnTo>
                    <a:pt x="23111" y="91035"/>
                  </a:lnTo>
                  <a:lnTo>
                    <a:pt x="24580" y="116237"/>
                  </a:lnTo>
                  <a:lnTo>
                    <a:pt x="26264" y="142916"/>
                  </a:lnTo>
                  <a:lnTo>
                    <a:pt x="28093" y="170580"/>
                  </a:lnTo>
                  <a:lnTo>
                    <a:pt x="30018" y="198901"/>
                  </a:lnTo>
                  <a:lnTo>
                    <a:pt x="32006" y="227659"/>
                  </a:lnTo>
                  <a:lnTo>
                    <a:pt x="34037" y="256708"/>
                  </a:lnTo>
                  <a:lnTo>
                    <a:pt x="34686" y="283130"/>
                  </a:lnTo>
                  <a:lnTo>
                    <a:pt x="34412" y="307801"/>
                  </a:lnTo>
                  <a:lnTo>
                    <a:pt x="32933" y="346971"/>
                  </a:lnTo>
                  <a:lnTo>
                    <a:pt x="3175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889">
            <a:extLst>
              <a:ext uri="{FF2B5EF4-FFF2-40B4-BE49-F238E27FC236}">
                <a16:creationId xmlns:a16="http://schemas.microsoft.com/office/drawing/2014/main" xmlns="" id="{9F00333A-85CE-4368-BE65-227F42ED74BC}"/>
              </a:ext>
            </a:extLst>
          </p:cNvPr>
          <p:cNvGrpSpPr/>
          <p:nvPr/>
        </p:nvGrpSpPr>
        <p:grpSpPr>
          <a:xfrm>
            <a:off x="6824044" y="624623"/>
            <a:ext cx="1052221" cy="406412"/>
            <a:chOff x="6824044" y="624623"/>
            <a:chExt cx="1052221" cy="406412"/>
          </a:xfrm>
        </p:grpSpPr>
        <p:sp>
          <p:nvSpPr>
            <p:cNvPr id="22" name="SMARTInkShape-4153">
              <a:extLst>
                <a:ext uri="{FF2B5EF4-FFF2-40B4-BE49-F238E27FC236}">
                  <a16:creationId xmlns:a16="http://schemas.microsoft.com/office/drawing/2014/main" xmlns="" id="{6DAFF6BC-FC12-47E6-8656-48EBDA365DB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648626" y="722482"/>
              <a:ext cx="227639" cy="160169"/>
            </a:xfrm>
            <a:custGeom>
              <a:avLst/>
              <a:gdLst/>
              <a:ahLst/>
              <a:cxnLst/>
              <a:rect l="0" t="0" r="0" b="0"/>
              <a:pathLst>
                <a:path w="227639" h="160169">
                  <a:moveTo>
                    <a:pt x="9474" y="26818"/>
                  </a:moveTo>
                  <a:lnTo>
                    <a:pt x="9474" y="26818"/>
                  </a:lnTo>
                  <a:lnTo>
                    <a:pt x="6103" y="20076"/>
                  </a:lnTo>
                  <a:lnTo>
                    <a:pt x="6329" y="13003"/>
                  </a:lnTo>
                  <a:lnTo>
                    <a:pt x="7378" y="9141"/>
                  </a:lnTo>
                  <a:lnTo>
                    <a:pt x="10193" y="5861"/>
                  </a:lnTo>
                  <a:lnTo>
                    <a:pt x="18966" y="335"/>
                  </a:lnTo>
                  <a:lnTo>
                    <a:pt x="52660" y="0"/>
                  </a:lnTo>
                  <a:lnTo>
                    <a:pt x="98392" y="11111"/>
                  </a:lnTo>
                  <a:lnTo>
                    <a:pt x="121665" y="27598"/>
                  </a:lnTo>
                  <a:lnTo>
                    <a:pt x="130835" y="37921"/>
                  </a:lnTo>
                  <a:lnTo>
                    <a:pt x="134831" y="49037"/>
                  </a:lnTo>
                  <a:lnTo>
                    <a:pt x="133627" y="72676"/>
                  </a:lnTo>
                  <a:lnTo>
                    <a:pt x="116629" y="97294"/>
                  </a:lnTo>
                  <a:lnTo>
                    <a:pt x="90260" y="120229"/>
                  </a:lnTo>
                  <a:lnTo>
                    <a:pt x="45797" y="143631"/>
                  </a:lnTo>
                  <a:lnTo>
                    <a:pt x="12162" y="154249"/>
                  </a:lnTo>
                  <a:lnTo>
                    <a:pt x="555" y="154480"/>
                  </a:lnTo>
                  <a:lnTo>
                    <a:pt x="0" y="151437"/>
                  </a:lnTo>
                  <a:lnTo>
                    <a:pt x="6909" y="140530"/>
                  </a:lnTo>
                  <a:lnTo>
                    <a:pt x="46893" y="115152"/>
                  </a:lnTo>
                  <a:lnTo>
                    <a:pt x="87488" y="95476"/>
                  </a:lnTo>
                  <a:lnTo>
                    <a:pt x="131636" y="74971"/>
                  </a:lnTo>
                  <a:lnTo>
                    <a:pt x="172425" y="54099"/>
                  </a:lnTo>
                  <a:lnTo>
                    <a:pt x="214232" y="32628"/>
                  </a:lnTo>
                  <a:lnTo>
                    <a:pt x="227638" y="24071"/>
                  </a:lnTo>
                  <a:lnTo>
                    <a:pt x="220501" y="25832"/>
                  </a:lnTo>
                  <a:lnTo>
                    <a:pt x="204864" y="33435"/>
                  </a:lnTo>
                  <a:lnTo>
                    <a:pt x="183803" y="48574"/>
                  </a:lnTo>
                  <a:lnTo>
                    <a:pt x="169739" y="67061"/>
                  </a:lnTo>
                  <a:lnTo>
                    <a:pt x="165000" y="76930"/>
                  </a:lnTo>
                  <a:lnTo>
                    <a:pt x="161617" y="99185"/>
                  </a:lnTo>
                  <a:lnTo>
                    <a:pt x="161703" y="111046"/>
                  </a:lnTo>
                  <a:lnTo>
                    <a:pt x="166699" y="121775"/>
                  </a:lnTo>
                  <a:lnTo>
                    <a:pt x="206324" y="160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154">
              <a:extLst>
                <a:ext uri="{FF2B5EF4-FFF2-40B4-BE49-F238E27FC236}">
                  <a16:creationId xmlns:a16="http://schemas.microsoft.com/office/drawing/2014/main" xmlns="" id="{83DE901C-FBFE-4B46-BF08-27E4FB318CB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29183" y="895350"/>
              <a:ext cx="240018" cy="23995"/>
            </a:xfrm>
            <a:custGeom>
              <a:avLst/>
              <a:gdLst/>
              <a:ahLst/>
              <a:cxnLst/>
              <a:rect l="0" t="0" r="0" b="0"/>
              <a:pathLst>
                <a:path w="240018" h="23995">
                  <a:moveTo>
                    <a:pt x="36817" y="6350"/>
                  </a:moveTo>
                  <a:lnTo>
                    <a:pt x="36817" y="6350"/>
                  </a:lnTo>
                  <a:lnTo>
                    <a:pt x="642" y="20656"/>
                  </a:lnTo>
                  <a:lnTo>
                    <a:pt x="0" y="22237"/>
                  </a:lnTo>
                  <a:lnTo>
                    <a:pt x="1689" y="23291"/>
                  </a:lnTo>
                  <a:lnTo>
                    <a:pt x="4932" y="23994"/>
                  </a:lnTo>
                  <a:lnTo>
                    <a:pt x="36463" y="21613"/>
                  </a:lnTo>
                  <a:lnTo>
                    <a:pt x="75230" y="18307"/>
                  </a:lnTo>
                  <a:lnTo>
                    <a:pt x="98409" y="16438"/>
                  </a:lnTo>
                  <a:lnTo>
                    <a:pt x="124446" y="13781"/>
                  </a:lnTo>
                  <a:lnTo>
                    <a:pt x="152386" y="10598"/>
                  </a:lnTo>
                  <a:lnTo>
                    <a:pt x="181596" y="7066"/>
                  </a:lnTo>
                  <a:lnTo>
                    <a:pt x="240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55">
              <a:extLst>
                <a:ext uri="{FF2B5EF4-FFF2-40B4-BE49-F238E27FC236}">
                  <a16:creationId xmlns:a16="http://schemas.microsoft.com/office/drawing/2014/main" xmlns="" id="{D2908FBF-1C6A-4820-886A-0BE296A0B86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292779" y="819150"/>
              <a:ext cx="143072" cy="25401"/>
            </a:xfrm>
            <a:custGeom>
              <a:avLst/>
              <a:gdLst/>
              <a:ahLst/>
              <a:cxnLst/>
              <a:rect l="0" t="0" r="0" b="0"/>
              <a:pathLst>
                <a:path w="1430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124" y="20330"/>
                  </a:lnTo>
                  <a:lnTo>
                    <a:pt x="8016" y="16562"/>
                  </a:lnTo>
                  <a:lnTo>
                    <a:pt x="49967" y="4735"/>
                  </a:lnTo>
                  <a:lnTo>
                    <a:pt x="90712" y="1403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56">
              <a:extLst>
                <a:ext uri="{FF2B5EF4-FFF2-40B4-BE49-F238E27FC236}">
                  <a16:creationId xmlns:a16="http://schemas.microsoft.com/office/drawing/2014/main" xmlns="" id="{849420C3-5B64-434E-AFCC-E2AAC9F1B35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050265" y="941022"/>
              <a:ext cx="163336" cy="90013"/>
            </a:xfrm>
            <a:custGeom>
              <a:avLst/>
              <a:gdLst/>
              <a:ahLst/>
              <a:cxnLst/>
              <a:rect l="0" t="0" r="0" b="0"/>
              <a:pathLst>
                <a:path w="163336" h="90013">
                  <a:moveTo>
                    <a:pt x="10935" y="17828"/>
                  </a:moveTo>
                  <a:lnTo>
                    <a:pt x="10935" y="17828"/>
                  </a:lnTo>
                  <a:lnTo>
                    <a:pt x="4193" y="14457"/>
                  </a:lnTo>
                  <a:lnTo>
                    <a:pt x="2207" y="12758"/>
                  </a:lnTo>
                  <a:lnTo>
                    <a:pt x="0" y="8990"/>
                  </a:lnTo>
                  <a:lnTo>
                    <a:pt x="823" y="6997"/>
                  </a:lnTo>
                  <a:lnTo>
                    <a:pt x="5500" y="2901"/>
                  </a:lnTo>
                  <a:lnTo>
                    <a:pt x="22808" y="0"/>
                  </a:lnTo>
                  <a:lnTo>
                    <a:pt x="34086" y="3084"/>
                  </a:lnTo>
                  <a:lnTo>
                    <a:pt x="43097" y="9158"/>
                  </a:lnTo>
                  <a:lnTo>
                    <a:pt x="49453" y="16562"/>
                  </a:lnTo>
                  <a:lnTo>
                    <a:pt x="50019" y="21217"/>
                  </a:lnTo>
                  <a:lnTo>
                    <a:pt x="46886" y="32034"/>
                  </a:lnTo>
                  <a:lnTo>
                    <a:pt x="11848" y="73655"/>
                  </a:lnTo>
                  <a:lnTo>
                    <a:pt x="2582" y="83915"/>
                  </a:lnTo>
                  <a:lnTo>
                    <a:pt x="167" y="89063"/>
                  </a:lnTo>
                  <a:lnTo>
                    <a:pt x="2345" y="90012"/>
                  </a:lnTo>
                  <a:lnTo>
                    <a:pt x="37407" y="84585"/>
                  </a:lnTo>
                  <a:lnTo>
                    <a:pt x="73500" y="77837"/>
                  </a:lnTo>
                  <a:lnTo>
                    <a:pt x="163335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57">
              <a:extLst>
                <a:ext uri="{FF2B5EF4-FFF2-40B4-BE49-F238E27FC236}">
                  <a16:creationId xmlns:a16="http://schemas.microsoft.com/office/drawing/2014/main" xmlns="" id="{3B751DAF-9AEA-4CBB-BF7B-82759BBC9AF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24044" y="624623"/>
              <a:ext cx="216482" cy="360583"/>
            </a:xfrm>
            <a:custGeom>
              <a:avLst/>
              <a:gdLst/>
              <a:ahLst/>
              <a:cxnLst/>
              <a:rect l="0" t="0" r="0" b="0"/>
              <a:pathLst>
                <a:path w="216482" h="360583">
                  <a:moveTo>
                    <a:pt x="2206" y="143727"/>
                  </a:moveTo>
                  <a:lnTo>
                    <a:pt x="2206" y="143727"/>
                  </a:lnTo>
                  <a:lnTo>
                    <a:pt x="9113" y="178883"/>
                  </a:lnTo>
                  <a:lnTo>
                    <a:pt x="15071" y="222818"/>
                  </a:lnTo>
                  <a:lnTo>
                    <a:pt x="19424" y="269702"/>
                  </a:lnTo>
                  <a:lnTo>
                    <a:pt x="17522" y="316307"/>
                  </a:lnTo>
                  <a:lnTo>
                    <a:pt x="15682" y="328917"/>
                  </a:lnTo>
                  <a:lnTo>
                    <a:pt x="11764" y="312428"/>
                  </a:lnTo>
                  <a:lnTo>
                    <a:pt x="6135" y="267247"/>
                  </a:lnTo>
                  <a:lnTo>
                    <a:pt x="2071" y="219791"/>
                  </a:lnTo>
                  <a:lnTo>
                    <a:pt x="0" y="192320"/>
                  </a:lnTo>
                  <a:lnTo>
                    <a:pt x="1440" y="162717"/>
                  </a:lnTo>
                  <a:lnTo>
                    <a:pt x="5223" y="131692"/>
                  </a:lnTo>
                  <a:lnTo>
                    <a:pt x="10568" y="99721"/>
                  </a:lnTo>
                  <a:lnTo>
                    <a:pt x="24031" y="52907"/>
                  </a:lnTo>
                  <a:lnTo>
                    <a:pt x="31573" y="34497"/>
                  </a:lnTo>
                  <a:lnTo>
                    <a:pt x="55004" y="10279"/>
                  </a:lnTo>
                  <a:lnTo>
                    <a:pt x="69155" y="1845"/>
                  </a:lnTo>
                  <a:lnTo>
                    <a:pt x="103693" y="0"/>
                  </a:lnTo>
                  <a:lnTo>
                    <a:pt x="122780" y="3459"/>
                  </a:lnTo>
                  <a:lnTo>
                    <a:pt x="160923" y="24236"/>
                  </a:lnTo>
                  <a:lnTo>
                    <a:pt x="179984" y="38666"/>
                  </a:lnTo>
                  <a:lnTo>
                    <a:pt x="204925" y="79159"/>
                  </a:lnTo>
                  <a:lnTo>
                    <a:pt x="213553" y="102798"/>
                  </a:lnTo>
                  <a:lnTo>
                    <a:pt x="216481" y="127025"/>
                  </a:lnTo>
                  <a:lnTo>
                    <a:pt x="215612" y="151642"/>
                  </a:lnTo>
                  <a:lnTo>
                    <a:pt x="212210" y="176520"/>
                  </a:lnTo>
                  <a:lnTo>
                    <a:pt x="202886" y="200867"/>
                  </a:lnTo>
                  <a:lnTo>
                    <a:pt x="189615" y="224859"/>
                  </a:lnTo>
                  <a:lnTo>
                    <a:pt x="155349" y="270097"/>
                  </a:lnTo>
                  <a:lnTo>
                    <a:pt x="114249" y="309017"/>
                  </a:lnTo>
                  <a:lnTo>
                    <a:pt x="71993" y="335723"/>
                  </a:lnTo>
                  <a:lnTo>
                    <a:pt x="35340" y="352531"/>
                  </a:lnTo>
                  <a:lnTo>
                    <a:pt x="10299" y="360582"/>
                  </a:lnTo>
                  <a:lnTo>
                    <a:pt x="9718" y="359558"/>
                  </a:lnTo>
                  <a:lnTo>
                    <a:pt x="14906" y="353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890">
            <a:extLst>
              <a:ext uri="{FF2B5EF4-FFF2-40B4-BE49-F238E27FC236}">
                <a16:creationId xmlns:a16="http://schemas.microsoft.com/office/drawing/2014/main" xmlns="" id="{00E68500-94F2-43AD-ABBD-0691CA92E1BA}"/>
              </a:ext>
            </a:extLst>
          </p:cNvPr>
          <p:cNvGrpSpPr/>
          <p:nvPr/>
        </p:nvGrpSpPr>
        <p:grpSpPr>
          <a:xfrm>
            <a:off x="9030876" y="789778"/>
            <a:ext cx="574098" cy="512122"/>
            <a:chOff x="9030876" y="789778"/>
            <a:chExt cx="574098" cy="512122"/>
          </a:xfrm>
        </p:grpSpPr>
        <p:sp>
          <p:nvSpPr>
            <p:cNvPr id="28" name="SMARTInkShape-4158">
              <a:extLst>
                <a:ext uri="{FF2B5EF4-FFF2-40B4-BE49-F238E27FC236}">
                  <a16:creationId xmlns:a16="http://schemas.microsoft.com/office/drawing/2014/main" xmlns="" id="{75A81D4E-2E8D-489D-AEA8-6E240178E5C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525138" y="1238250"/>
              <a:ext cx="79836" cy="63650"/>
            </a:xfrm>
            <a:custGeom>
              <a:avLst/>
              <a:gdLst/>
              <a:ahLst/>
              <a:cxnLst/>
              <a:rect l="0" t="0" r="0" b="0"/>
              <a:pathLst>
                <a:path w="79836" h="63650">
                  <a:moveTo>
                    <a:pt x="44312" y="0"/>
                  </a:moveTo>
                  <a:lnTo>
                    <a:pt x="44312" y="0"/>
                  </a:lnTo>
                  <a:lnTo>
                    <a:pt x="44312" y="3371"/>
                  </a:lnTo>
                  <a:lnTo>
                    <a:pt x="43606" y="4364"/>
                  </a:lnTo>
                  <a:lnTo>
                    <a:pt x="42431" y="5026"/>
                  </a:lnTo>
                  <a:lnTo>
                    <a:pt x="37832" y="7173"/>
                  </a:lnTo>
                  <a:lnTo>
                    <a:pt x="11708" y="27320"/>
                  </a:lnTo>
                  <a:lnTo>
                    <a:pt x="0" y="45019"/>
                  </a:lnTo>
                  <a:lnTo>
                    <a:pt x="660" y="50474"/>
                  </a:lnTo>
                  <a:lnTo>
                    <a:pt x="3921" y="55521"/>
                  </a:lnTo>
                  <a:lnTo>
                    <a:pt x="8918" y="60298"/>
                  </a:lnTo>
                  <a:lnTo>
                    <a:pt x="15072" y="62776"/>
                  </a:lnTo>
                  <a:lnTo>
                    <a:pt x="29435" y="63649"/>
                  </a:lnTo>
                  <a:lnTo>
                    <a:pt x="56759" y="53431"/>
                  </a:lnTo>
                  <a:lnTo>
                    <a:pt x="69363" y="44678"/>
                  </a:lnTo>
                  <a:lnTo>
                    <a:pt x="76613" y="36790"/>
                  </a:lnTo>
                  <a:lnTo>
                    <a:pt x="79835" y="30933"/>
                  </a:lnTo>
                  <a:lnTo>
                    <a:pt x="78577" y="29088"/>
                  </a:lnTo>
                  <a:lnTo>
                    <a:pt x="71536" y="27039"/>
                  </a:lnTo>
                  <a:lnTo>
                    <a:pt x="44312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59">
              <a:extLst>
                <a:ext uri="{FF2B5EF4-FFF2-40B4-BE49-F238E27FC236}">
                  <a16:creationId xmlns:a16="http://schemas.microsoft.com/office/drawing/2014/main" xmlns="" id="{91A77F58-74C6-4753-9221-7C0A5A0141F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556750" y="816494"/>
              <a:ext cx="38101" cy="320157"/>
            </a:xfrm>
            <a:custGeom>
              <a:avLst/>
              <a:gdLst/>
              <a:ahLst/>
              <a:cxnLst/>
              <a:rect l="0" t="0" r="0" b="0"/>
              <a:pathLst>
                <a:path w="38101" h="320157">
                  <a:moveTo>
                    <a:pt x="38100" y="40756"/>
                  </a:moveTo>
                  <a:lnTo>
                    <a:pt x="38100" y="40756"/>
                  </a:lnTo>
                  <a:lnTo>
                    <a:pt x="38099" y="0"/>
                  </a:lnTo>
                  <a:lnTo>
                    <a:pt x="29311" y="38856"/>
                  </a:lnTo>
                  <a:lnTo>
                    <a:pt x="23610" y="72367"/>
                  </a:lnTo>
                  <a:lnTo>
                    <a:pt x="21077" y="113131"/>
                  </a:lnTo>
                  <a:lnTo>
                    <a:pt x="19696" y="136278"/>
                  </a:lnTo>
                  <a:lnTo>
                    <a:pt x="18069" y="160882"/>
                  </a:lnTo>
                  <a:lnTo>
                    <a:pt x="16280" y="186457"/>
                  </a:lnTo>
                  <a:lnTo>
                    <a:pt x="13675" y="212679"/>
                  </a:lnTo>
                  <a:lnTo>
                    <a:pt x="10529" y="239332"/>
                  </a:lnTo>
                  <a:lnTo>
                    <a:pt x="4680" y="284234"/>
                  </a:lnTo>
                  <a:lnTo>
                    <a:pt x="0" y="320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60">
              <a:extLst>
                <a:ext uri="{FF2B5EF4-FFF2-40B4-BE49-F238E27FC236}">
                  <a16:creationId xmlns:a16="http://schemas.microsoft.com/office/drawing/2014/main" xmlns="" id="{6DAA006E-783E-4AEF-8F5C-5797DF9796E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380441" y="990600"/>
              <a:ext cx="92525" cy="139748"/>
            </a:xfrm>
            <a:custGeom>
              <a:avLst/>
              <a:gdLst/>
              <a:ahLst/>
              <a:cxnLst/>
              <a:rect l="0" t="0" r="0" b="0"/>
              <a:pathLst>
                <a:path w="92525" h="139748">
                  <a:moveTo>
                    <a:pt x="49309" y="88900"/>
                  </a:moveTo>
                  <a:lnTo>
                    <a:pt x="49309" y="88900"/>
                  </a:lnTo>
                  <a:lnTo>
                    <a:pt x="49309" y="78787"/>
                  </a:lnTo>
                  <a:lnTo>
                    <a:pt x="47897" y="75102"/>
                  </a:lnTo>
                  <a:lnTo>
                    <a:pt x="42567" y="69127"/>
                  </a:lnTo>
                  <a:lnTo>
                    <a:pt x="33612" y="66001"/>
                  </a:lnTo>
                  <a:lnTo>
                    <a:pt x="28261" y="65167"/>
                  </a:lnTo>
                  <a:lnTo>
                    <a:pt x="14789" y="71767"/>
                  </a:lnTo>
                  <a:lnTo>
                    <a:pt x="7246" y="77478"/>
                  </a:lnTo>
                  <a:lnTo>
                    <a:pt x="2922" y="84107"/>
                  </a:lnTo>
                  <a:lnTo>
                    <a:pt x="0" y="99000"/>
                  </a:lnTo>
                  <a:lnTo>
                    <a:pt x="2325" y="106216"/>
                  </a:lnTo>
                  <a:lnTo>
                    <a:pt x="12435" y="119880"/>
                  </a:lnTo>
                  <a:lnTo>
                    <a:pt x="40735" y="136101"/>
                  </a:lnTo>
                  <a:lnTo>
                    <a:pt x="61962" y="139747"/>
                  </a:lnTo>
                  <a:lnTo>
                    <a:pt x="72560" y="139731"/>
                  </a:lnTo>
                  <a:lnTo>
                    <a:pt x="80332" y="136898"/>
                  </a:lnTo>
                  <a:lnTo>
                    <a:pt x="86219" y="132188"/>
                  </a:lnTo>
                  <a:lnTo>
                    <a:pt x="90849" y="126225"/>
                  </a:lnTo>
                  <a:lnTo>
                    <a:pt x="92524" y="118722"/>
                  </a:lnTo>
                  <a:lnTo>
                    <a:pt x="90623" y="100978"/>
                  </a:lnTo>
                  <a:lnTo>
                    <a:pt x="75667" y="83214"/>
                  </a:lnTo>
                  <a:lnTo>
                    <a:pt x="32565" y="52186"/>
                  </a:lnTo>
                  <a:lnTo>
                    <a:pt x="14166" y="35531"/>
                  </a:lnTo>
                  <a:lnTo>
                    <a:pt x="16003" y="29332"/>
                  </a:lnTo>
                  <a:lnTo>
                    <a:pt x="493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61">
              <a:extLst>
                <a:ext uri="{FF2B5EF4-FFF2-40B4-BE49-F238E27FC236}">
                  <a16:creationId xmlns:a16="http://schemas.microsoft.com/office/drawing/2014/main" xmlns="" id="{38FE53E2-EAFA-4EC3-8083-8A2F6F8D953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030876" y="789778"/>
              <a:ext cx="290925" cy="394041"/>
            </a:xfrm>
            <a:custGeom>
              <a:avLst/>
              <a:gdLst/>
              <a:ahLst/>
              <a:cxnLst/>
              <a:rect l="0" t="0" r="0" b="0"/>
              <a:pathLst>
                <a:path w="290925" h="394041">
                  <a:moveTo>
                    <a:pt x="30574" y="130972"/>
                  </a:moveTo>
                  <a:lnTo>
                    <a:pt x="30574" y="130972"/>
                  </a:lnTo>
                  <a:lnTo>
                    <a:pt x="30573" y="124700"/>
                  </a:lnTo>
                  <a:lnTo>
                    <a:pt x="34232" y="162241"/>
                  </a:lnTo>
                  <a:lnTo>
                    <a:pt x="32670" y="196610"/>
                  </a:lnTo>
                  <a:lnTo>
                    <a:pt x="29624" y="237285"/>
                  </a:lnTo>
                  <a:lnTo>
                    <a:pt x="25918" y="279117"/>
                  </a:lnTo>
                  <a:lnTo>
                    <a:pt x="21919" y="316523"/>
                  </a:lnTo>
                  <a:lnTo>
                    <a:pt x="14309" y="353290"/>
                  </a:lnTo>
                  <a:lnTo>
                    <a:pt x="13381" y="354678"/>
                  </a:lnTo>
                  <a:lnTo>
                    <a:pt x="12762" y="354193"/>
                  </a:lnTo>
                  <a:lnTo>
                    <a:pt x="8520" y="319800"/>
                  </a:lnTo>
                  <a:lnTo>
                    <a:pt x="4779" y="272986"/>
                  </a:lnTo>
                  <a:lnTo>
                    <a:pt x="2794" y="244698"/>
                  </a:lnTo>
                  <a:lnTo>
                    <a:pt x="1470" y="214550"/>
                  </a:lnTo>
                  <a:lnTo>
                    <a:pt x="588" y="183163"/>
                  </a:lnTo>
                  <a:lnTo>
                    <a:pt x="0" y="150949"/>
                  </a:lnTo>
                  <a:lnTo>
                    <a:pt x="2431" y="123124"/>
                  </a:lnTo>
                  <a:lnTo>
                    <a:pt x="6872" y="98223"/>
                  </a:lnTo>
                  <a:lnTo>
                    <a:pt x="18629" y="59267"/>
                  </a:lnTo>
                  <a:lnTo>
                    <a:pt x="30910" y="39601"/>
                  </a:lnTo>
                  <a:lnTo>
                    <a:pt x="38559" y="36897"/>
                  </a:lnTo>
                  <a:lnTo>
                    <a:pt x="47186" y="37916"/>
                  </a:lnTo>
                  <a:lnTo>
                    <a:pt x="56465" y="41418"/>
                  </a:lnTo>
                  <a:lnTo>
                    <a:pt x="76182" y="69768"/>
                  </a:lnTo>
                  <a:lnTo>
                    <a:pt x="96705" y="114354"/>
                  </a:lnTo>
                  <a:lnTo>
                    <a:pt x="107117" y="141060"/>
                  </a:lnTo>
                  <a:lnTo>
                    <a:pt x="117586" y="169447"/>
                  </a:lnTo>
                  <a:lnTo>
                    <a:pt x="127387" y="198955"/>
                  </a:lnTo>
                  <a:lnTo>
                    <a:pt x="136743" y="229211"/>
                  </a:lnTo>
                  <a:lnTo>
                    <a:pt x="145803" y="259965"/>
                  </a:lnTo>
                  <a:lnTo>
                    <a:pt x="154666" y="288228"/>
                  </a:lnTo>
                  <a:lnTo>
                    <a:pt x="163397" y="314832"/>
                  </a:lnTo>
                  <a:lnTo>
                    <a:pt x="179918" y="359443"/>
                  </a:lnTo>
                  <a:lnTo>
                    <a:pt x="194314" y="386326"/>
                  </a:lnTo>
                  <a:lnTo>
                    <a:pt x="200412" y="392224"/>
                  </a:lnTo>
                  <a:lnTo>
                    <a:pt x="205888" y="394040"/>
                  </a:lnTo>
                  <a:lnTo>
                    <a:pt x="210950" y="393134"/>
                  </a:lnTo>
                  <a:lnTo>
                    <a:pt x="222219" y="373313"/>
                  </a:lnTo>
                  <a:lnTo>
                    <a:pt x="234282" y="336751"/>
                  </a:lnTo>
                  <a:lnTo>
                    <a:pt x="240463" y="311197"/>
                  </a:lnTo>
                  <a:lnTo>
                    <a:pt x="246700" y="282872"/>
                  </a:lnTo>
                  <a:lnTo>
                    <a:pt x="252974" y="249172"/>
                  </a:lnTo>
                  <a:lnTo>
                    <a:pt x="259274" y="211889"/>
                  </a:lnTo>
                  <a:lnTo>
                    <a:pt x="265591" y="172216"/>
                  </a:lnTo>
                  <a:lnTo>
                    <a:pt x="271212" y="134479"/>
                  </a:lnTo>
                  <a:lnTo>
                    <a:pt x="276372" y="98033"/>
                  </a:lnTo>
                  <a:lnTo>
                    <a:pt x="281222" y="62446"/>
                  </a:lnTo>
                  <a:lnTo>
                    <a:pt x="286612" y="19142"/>
                  </a:lnTo>
                  <a:lnTo>
                    <a:pt x="289007" y="131"/>
                  </a:lnTo>
                  <a:lnTo>
                    <a:pt x="289646" y="0"/>
                  </a:lnTo>
                  <a:lnTo>
                    <a:pt x="290924" y="10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891">
            <a:extLst>
              <a:ext uri="{FF2B5EF4-FFF2-40B4-BE49-F238E27FC236}">
                <a16:creationId xmlns:a16="http://schemas.microsoft.com/office/drawing/2014/main" xmlns="" id="{72261575-5767-42D7-BFD5-D2F0760FFC64}"/>
              </a:ext>
            </a:extLst>
          </p:cNvPr>
          <p:cNvGrpSpPr/>
          <p:nvPr/>
        </p:nvGrpSpPr>
        <p:grpSpPr>
          <a:xfrm>
            <a:off x="2907481" y="1898428"/>
            <a:ext cx="832670" cy="395407"/>
            <a:chOff x="2907481" y="1898428"/>
            <a:chExt cx="832670" cy="395407"/>
          </a:xfrm>
        </p:grpSpPr>
        <p:sp>
          <p:nvSpPr>
            <p:cNvPr id="33" name="SMARTInkShape-4162">
              <a:extLst>
                <a:ext uri="{FF2B5EF4-FFF2-40B4-BE49-F238E27FC236}">
                  <a16:creationId xmlns:a16="http://schemas.microsoft.com/office/drawing/2014/main" xmlns="" id="{0A3A6313-DA17-4BA2-8DA9-10C9551AB1B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582283" y="2160483"/>
              <a:ext cx="157868" cy="133352"/>
            </a:xfrm>
            <a:custGeom>
              <a:avLst/>
              <a:gdLst/>
              <a:ahLst/>
              <a:cxnLst/>
              <a:rect l="0" t="0" r="0" b="0"/>
              <a:pathLst>
                <a:path w="157868" h="133352">
                  <a:moveTo>
                    <a:pt x="5467" y="23917"/>
                  </a:moveTo>
                  <a:lnTo>
                    <a:pt x="5467" y="23917"/>
                  </a:lnTo>
                  <a:lnTo>
                    <a:pt x="2096" y="20546"/>
                  </a:lnTo>
                  <a:lnTo>
                    <a:pt x="441" y="15128"/>
                  </a:lnTo>
                  <a:lnTo>
                    <a:pt x="0" y="11708"/>
                  </a:lnTo>
                  <a:lnTo>
                    <a:pt x="1822" y="8722"/>
                  </a:lnTo>
                  <a:lnTo>
                    <a:pt x="9492" y="3523"/>
                  </a:lnTo>
                  <a:lnTo>
                    <a:pt x="25710" y="0"/>
                  </a:lnTo>
                  <a:lnTo>
                    <a:pt x="43920" y="2327"/>
                  </a:lnTo>
                  <a:lnTo>
                    <a:pt x="54543" y="9383"/>
                  </a:lnTo>
                  <a:lnTo>
                    <a:pt x="63262" y="20279"/>
                  </a:lnTo>
                  <a:lnTo>
                    <a:pt x="69488" y="34530"/>
                  </a:lnTo>
                  <a:lnTo>
                    <a:pt x="67082" y="54034"/>
                  </a:lnTo>
                  <a:lnTo>
                    <a:pt x="53826" y="85052"/>
                  </a:lnTo>
                  <a:lnTo>
                    <a:pt x="36494" y="108353"/>
                  </a:lnTo>
                  <a:lnTo>
                    <a:pt x="23597" y="122313"/>
                  </a:lnTo>
                  <a:lnTo>
                    <a:pt x="21787" y="125497"/>
                  </a:lnTo>
                  <a:lnTo>
                    <a:pt x="21991" y="128326"/>
                  </a:lnTo>
                  <a:lnTo>
                    <a:pt x="23539" y="130918"/>
                  </a:lnTo>
                  <a:lnTo>
                    <a:pt x="25982" y="133351"/>
                  </a:lnTo>
                  <a:lnTo>
                    <a:pt x="38103" y="132291"/>
                  </a:lnTo>
                  <a:lnTo>
                    <a:pt x="78001" y="120113"/>
                  </a:lnTo>
                  <a:lnTo>
                    <a:pt x="124325" y="104866"/>
                  </a:lnTo>
                  <a:lnTo>
                    <a:pt x="157867" y="9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63">
              <a:extLst>
                <a:ext uri="{FF2B5EF4-FFF2-40B4-BE49-F238E27FC236}">
                  <a16:creationId xmlns:a16="http://schemas.microsoft.com/office/drawing/2014/main" xmlns="" id="{C01D565C-A2BF-45CD-A2E9-7029EAD34A5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22650" y="1898428"/>
              <a:ext cx="135510" cy="298673"/>
            </a:xfrm>
            <a:custGeom>
              <a:avLst/>
              <a:gdLst/>
              <a:ahLst/>
              <a:cxnLst/>
              <a:rect l="0" t="0" r="0" b="0"/>
              <a:pathLst>
                <a:path w="135510" h="298673">
                  <a:moveTo>
                    <a:pt x="0" y="114522"/>
                  </a:moveTo>
                  <a:lnTo>
                    <a:pt x="0" y="114522"/>
                  </a:lnTo>
                  <a:lnTo>
                    <a:pt x="0" y="156617"/>
                  </a:lnTo>
                  <a:lnTo>
                    <a:pt x="3371" y="195277"/>
                  </a:lnTo>
                  <a:lnTo>
                    <a:pt x="5467" y="238011"/>
                  </a:lnTo>
                  <a:lnTo>
                    <a:pt x="1207" y="283219"/>
                  </a:lnTo>
                  <a:lnTo>
                    <a:pt x="805" y="286253"/>
                  </a:lnTo>
                  <a:lnTo>
                    <a:pt x="2239" y="282099"/>
                  </a:lnTo>
                  <a:lnTo>
                    <a:pt x="5131" y="254485"/>
                  </a:lnTo>
                  <a:lnTo>
                    <a:pt x="6514" y="219061"/>
                  </a:lnTo>
                  <a:lnTo>
                    <a:pt x="7870" y="194798"/>
                  </a:lnTo>
                  <a:lnTo>
                    <a:pt x="9480" y="168039"/>
                  </a:lnTo>
                  <a:lnTo>
                    <a:pt x="13376" y="138911"/>
                  </a:lnTo>
                  <a:lnTo>
                    <a:pt x="18795" y="108204"/>
                  </a:lnTo>
                  <a:lnTo>
                    <a:pt x="25230" y="76443"/>
                  </a:lnTo>
                  <a:lnTo>
                    <a:pt x="38024" y="33628"/>
                  </a:lnTo>
                  <a:lnTo>
                    <a:pt x="44400" y="18259"/>
                  </a:lnTo>
                  <a:lnTo>
                    <a:pt x="52883" y="8719"/>
                  </a:lnTo>
                  <a:lnTo>
                    <a:pt x="62772" y="3064"/>
                  </a:lnTo>
                  <a:lnTo>
                    <a:pt x="73598" y="0"/>
                  </a:lnTo>
                  <a:lnTo>
                    <a:pt x="84343" y="780"/>
                  </a:lnTo>
                  <a:lnTo>
                    <a:pt x="105689" y="9172"/>
                  </a:lnTo>
                  <a:lnTo>
                    <a:pt x="123173" y="29835"/>
                  </a:lnTo>
                  <a:lnTo>
                    <a:pt x="130799" y="43247"/>
                  </a:lnTo>
                  <a:lnTo>
                    <a:pt x="135509" y="76965"/>
                  </a:lnTo>
                  <a:lnTo>
                    <a:pt x="131487" y="115469"/>
                  </a:lnTo>
                  <a:lnTo>
                    <a:pt x="120292" y="156100"/>
                  </a:lnTo>
                  <a:lnTo>
                    <a:pt x="104028" y="193914"/>
                  </a:lnTo>
                  <a:lnTo>
                    <a:pt x="83629" y="228124"/>
                  </a:lnTo>
                  <a:lnTo>
                    <a:pt x="46494" y="268361"/>
                  </a:lnTo>
                  <a:lnTo>
                    <a:pt x="6350" y="29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64">
              <a:extLst>
                <a:ext uri="{FF2B5EF4-FFF2-40B4-BE49-F238E27FC236}">
                  <a16:creationId xmlns:a16="http://schemas.microsoft.com/office/drawing/2014/main" xmlns="" id="{0DC35547-14DA-44A5-8BFF-2A04579F91F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260241" y="2038350"/>
              <a:ext cx="10010" cy="107951"/>
            </a:xfrm>
            <a:custGeom>
              <a:avLst/>
              <a:gdLst/>
              <a:ahLst/>
              <a:cxnLst/>
              <a:rect l="0" t="0" r="0" b="0"/>
              <a:pathLst>
                <a:path w="10010" h="1079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3383" y="49542"/>
                  </a:lnTo>
                  <a:lnTo>
                    <a:pt x="7986" y="95659"/>
                  </a:lnTo>
                  <a:lnTo>
                    <a:pt x="1000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65">
              <a:extLst>
                <a:ext uri="{FF2B5EF4-FFF2-40B4-BE49-F238E27FC236}">
                  <a16:creationId xmlns:a16="http://schemas.microsoft.com/office/drawing/2014/main" xmlns="" id="{D44E4A7D-899D-4EE5-AA8D-70216E4A088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02165" y="2095500"/>
              <a:ext cx="93486" cy="18973"/>
            </a:xfrm>
            <a:custGeom>
              <a:avLst/>
              <a:gdLst/>
              <a:ahLst/>
              <a:cxnLst/>
              <a:rect l="0" t="0" r="0" b="0"/>
              <a:pathLst>
                <a:path w="93486" h="18973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823" y="18461"/>
                  </a:lnTo>
                  <a:lnTo>
                    <a:pt x="22809" y="18972"/>
                  </a:lnTo>
                  <a:lnTo>
                    <a:pt x="67209" y="7106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166">
              <a:extLst>
                <a:ext uri="{FF2B5EF4-FFF2-40B4-BE49-F238E27FC236}">
                  <a16:creationId xmlns:a16="http://schemas.microsoft.com/office/drawing/2014/main" xmlns="" id="{C78439B8-1E6A-4830-A184-5E265EE74DC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102398" y="2178050"/>
              <a:ext cx="15453" cy="76201"/>
            </a:xfrm>
            <a:custGeom>
              <a:avLst/>
              <a:gdLst/>
              <a:ahLst/>
              <a:cxnLst/>
              <a:rect l="0" t="0" r="0" b="0"/>
              <a:pathLst>
                <a:path w="15453" h="76201">
                  <a:moveTo>
                    <a:pt x="9102" y="0"/>
                  </a:moveTo>
                  <a:lnTo>
                    <a:pt x="9102" y="0"/>
                  </a:lnTo>
                  <a:lnTo>
                    <a:pt x="4032" y="5775"/>
                  </a:lnTo>
                  <a:lnTo>
                    <a:pt x="264" y="12209"/>
                  </a:lnTo>
                  <a:lnTo>
                    <a:pt x="0" y="21654"/>
                  </a:lnTo>
                  <a:lnTo>
                    <a:pt x="5962" y="60281"/>
                  </a:lnTo>
                  <a:lnTo>
                    <a:pt x="1545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167">
              <a:extLst>
                <a:ext uri="{FF2B5EF4-FFF2-40B4-BE49-F238E27FC236}">
                  <a16:creationId xmlns:a16="http://schemas.microsoft.com/office/drawing/2014/main" xmlns="" id="{8E3A77D0-D87E-41ED-8CBF-B9A6E4D8376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907481" y="1915932"/>
              <a:ext cx="157148" cy="326132"/>
            </a:xfrm>
            <a:custGeom>
              <a:avLst/>
              <a:gdLst/>
              <a:ahLst/>
              <a:cxnLst/>
              <a:rect l="0" t="0" r="0" b="0"/>
              <a:pathLst>
                <a:path w="157148" h="326132">
                  <a:moveTo>
                    <a:pt x="13519" y="90668"/>
                  </a:moveTo>
                  <a:lnTo>
                    <a:pt x="13519" y="90668"/>
                  </a:lnTo>
                  <a:lnTo>
                    <a:pt x="8449" y="77576"/>
                  </a:lnTo>
                  <a:lnTo>
                    <a:pt x="4681" y="74266"/>
                  </a:lnTo>
                  <a:lnTo>
                    <a:pt x="3393" y="76206"/>
                  </a:lnTo>
                  <a:lnTo>
                    <a:pt x="1964" y="85887"/>
                  </a:lnTo>
                  <a:lnTo>
                    <a:pt x="6820" y="132423"/>
                  </a:lnTo>
                  <a:lnTo>
                    <a:pt x="13129" y="168022"/>
                  </a:lnTo>
                  <a:lnTo>
                    <a:pt x="18755" y="209244"/>
                  </a:lnTo>
                  <a:lnTo>
                    <a:pt x="23607" y="250613"/>
                  </a:lnTo>
                  <a:lnTo>
                    <a:pt x="28116" y="285462"/>
                  </a:lnTo>
                  <a:lnTo>
                    <a:pt x="31250" y="319364"/>
                  </a:lnTo>
                  <a:lnTo>
                    <a:pt x="30278" y="324271"/>
                  </a:lnTo>
                  <a:lnTo>
                    <a:pt x="28220" y="326131"/>
                  </a:lnTo>
                  <a:lnTo>
                    <a:pt x="25436" y="325960"/>
                  </a:lnTo>
                  <a:lnTo>
                    <a:pt x="14776" y="295380"/>
                  </a:lnTo>
                  <a:lnTo>
                    <a:pt x="6787" y="254088"/>
                  </a:lnTo>
                  <a:lnTo>
                    <a:pt x="2681" y="229248"/>
                  </a:lnTo>
                  <a:lnTo>
                    <a:pt x="649" y="201399"/>
                  </a:lnTo>
                  <a:lnTo>
                    <a:pt x="0" y="171544"/>
                  </a:lnTo>
                  <a:lnTo>
                    <a:pt x="273" y="140352"/>
                  </a:lnTo>
                  <a:lnTo>
                    <a:pt x="3277" y="113913"/>
                  </a:lnTo>
                  <a:lnTo>
                    <a:pt x="14141" y="69484"/>
                  </a:lnTo>
                  <a:lnTo>
                    <a:pt x="36124" y="22851"/>
                  </a:lnTo>
                  <a:lnTo>
                    <a:pt x="56021" y="5729"/>
                  </a:lnTo>
                  <a:lnTo>
                    <a:pt x="67254" y="175"/>
                  </a:lnTo>
                  <a:lnTo>
                    <a:pt x="79681" y="0"/>
                  </a:lnTo>
                  <a:lnTo>
                    <a:pt x="106660" y="9214"/>
                  </a:lnTo>
                  <a:lnTo>
                    <a:pt x="129469" y="30713"/>
                  </a:lnTo>
                  <a:lnTo>
                    <a:pt x="139502" y="44348"/>
                  </a:lnTo>
                  <a:lnTo>
                    <a:pt x="152532" y="82076"/>
                  </a:lnTo>
                  <a:lnTo>
                    <a:pt x="157147" y="126360"/>
                  </a:lnTo>
                  <a:lnTo>
                    <a:pt x="149791" y="171913"/>
                  </a:lnTo>
                  <a:lnTo>
                    <a:pt x="133351" y="214265"/>
                  </a:lnTo>
                  <a:lnTo>
                    <a:pt x="110522" y="251434"/>
                  </a:lnTo>
                  <a:lnTo>
                    <a:pt x="67347" y="290075"/>
                  </a:lnTo>
                  <a:lnTo>
                    <a:pt x="40265" y="305353"/>
                  </a:lnTo>
                  <a:lnTo>
                    <a:pt x="21643" y="309320"/>
                  </a:lnTo>
                  <a:lnTo>
                    <a:pt x="14702" y="308403"/>
                  </a:lnTo>
                  <a:lnTo>
                    <a:pt x="12896" y="304969"/>
                  </a:lnTo>
                  <a:lnTo>
                    <a:pt x="14515" y="299858"/>
                  </a:lnTo>
                  <a:lnTo>
                    <a:pt x="18416" y="293628"/>
                  </a:lnTo>
                  <a:lnTo>
                    <a:pt x="37803" y="282943"/>
                  </a:lnTo>
                  <a:lnTo>
                    <a:pt x="77019" y="268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892">
            <a:extLst>
              <a:ext uri="{FF2B5EF4-FFF2-40B4-BE49-F238E27FC236}">
                <a16:creationId xmlns:a16="http://schemas.microsoft.com/office/drawing/2014/main" xmlns="" id="{41D166CE-78AE-4178-98A6-01E3871B9F41}"/>
              </a:ext>
            </a:extLst>
          </p:cNvPr>
          <p:cNvGrpSpPr/>
          <p:nvPr/>
        </p:nvGrpSpPr>
        <p:grpSpPr>
          <a:xfrm>
            <a:off x="4013200" y="1914038"/>
            <a:ext cx="450851" cy="289413"/>
            <a:chOff x="4013200" y="1914038"/>
            <a:chExt cx="450851" cy="289413"/>
          </a:xfrm>
        </p:grpSpPr>
        <p:sp>
          <p:nvSpPr>
            <p:cNvPr id="40" name="SMARTInkShape-4168">
              <a:extLst>
                <a:ext uri="{FF2B5EF4-FFF2-40B4-BE49-F238E27FC236}">
                  <a16:creationId xmlns:a16="http://schemas.microsoft.com/office/drawing/2014/main" xmlns="" id="{613988BE-1405-4FD7-9EEC-FF77787B6FD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267200" y="205740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39707" y="35983"/>
                  </a:lnTo>
                  <a:lnTo>
                    <a:pt x="75973" y="27987"/>
                  </a:lnTo>
                  <a:lnTo>
                    <a:pt x="121725" y="17377"/>
                  </a:lnTo>
                  <a:lnTo>
                    <a:pt x="163461" y="772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69">
              <a:extLst>
                <a:ext uri="{FF2B5EF4-FFF2-40B4-BE49-F238E27FC236}">
                  <a16:creationId xmlns:a16="http://schemas.microsoft.com/office/drawing/2014/main" xmlns="" id="{0038632C-B17F-46F9-8379-66A391EE617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260850" y="1914038"/>
              <a:ext cx="146423" cy="289413"/>
            </a:xfrm>
            <a:custGeom>
              <a:avLst/>
              <a:gdLst/>
              <a:ahLst/>
              <a:cxnLst/>
              <a:rect l="0" t="0" r="0" b="0"/>
              <a:pathLst>
                <a:path w="146423" h="289413">
                  <a:moveTo>
                    <a:pt x="0" y="86212"/>
                  </a:moveTo>
                  <a:lnTo>
                    <a:pt x="0" y="86212"/>
                  </a:lnTo>
                  <a:lnTo>
                    <a:pt x="3371" y="76099"/>
                  </a:lnTo>
                  <a:lnTo>
                    <a:pt x="18951" y="59697"/>
                  </a:lnTo>
                  <a:lnTo>
                    <a:pt x="54925" y="38060"/>
                  </a:lnTo>
                  <a:lnTo>
                    <a:pt x="94591" y="20518"/>
                  </a:lnTo>
                  <a:lnTo>
                    <a:pt x="139204" y="1343"/>
                  </a:lnTo>
                  <a:lnTo>
                    <a:pt x="143602" y="0"/>
                  </a:lnTo>
                  <a:lnTo>
                    <a:pt x="145829" y="1926"/>
                  </a:lnTo>
                  <a:lnTo>
                    <a:pt x="146422" y="11592"/>
                  </a:lnTo>
                  <a:lnTo>
                    <a:pt x="130914" y="58119"/>
                  </a:lnTo>
                  <a:lnTo>
                    <a:pt x="119568" y="93717"/>
                  </a:lnTo>
                  <a:lnTo>
                    <a:pt x="109350" y="134938"/>
                  </a:lnTo>
                  <a:lnTo>
                    <a:pt x="100106" y="177012"/>
                  </a:lnTo>
                  <a:lnTo>
                    <a:pt x="91293" y="214527"/>
                  </a:lnTo>
                  <a:lnTo>
                    <a:pt x="81770" y="260639"/>
                  </a:lnTo>
                  <a:lnTo>
                    <a:pt x="76200" y="289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70">
              <a:extLst>
                <a:ext uri="{FF2B5EF4-FFF2-40B4-BE49-F238E27FC236}">
                  <a16:creationId xmlns:a16="http://schemas.microsoft.com/office/drawing/2014/main" xmlns="" id="{61ADFD49-DEAA-4343-95AF-E65A0952973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52342" y="2108200"/>
              <a:ext cx="164059" cy="45756"/>
            </a:xfrm>
            <a:custGeom>
              <a:avLst/>
              <a:gdLst/>
              <a:ahLst/>
              <a:cxnLst/>
              <a:rect l="0" t="0" r="0" b="0"/>
              <a:pathLst>
                <a:path w="164059" h="45756">
                  <a:moveTo>
                    <a:pt x="30708" y="19050"/>
                  </a:moveTo>
                  <a:lnTo>
                    <a:pt x="30708" y="19050"/>
                  </a:lnTo>
                  <a:lnTo>
                    <a:pt x="0" y="44290"/>
                  </a:lnTo>
                  <a:lnTo>
                    <a:pt x="358" y="45755"/>
                  </a:lnTo>
                  <a:lnTo>
                    <a:pt x="8282" y="45500"/>
                  </a:lnTo>
                  <a:lnTo>
                    <a:pt x="52207" y="34648"/>
                  </a:lnTo>
                  <a:lnTo>
                    <a:pt x="94591" y="21984"/>
                  </a:lnTo>
                  <a:lnTo>
                    <a:pt x="133184" y="9771"/>
                  </a:lnTo>
                  <a:lnTo>
                    <a:pt x="164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71">
              <a:extLst>
                <a:ext uri="{FF2B5EF4-FFF2-40B4-BE49-F238E27FC236}">
                  <a16:creationId xmlns:a16="http://schemas.microsoft.com/office/drawing/2014/main" xmlns="" id="{26440D83-F119-4A97-850E-127F8B2527A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013200" y="2032000"/>
              <a:ext cx="127001" cy="5468"/>
            </a:xfrm>
            <a:custGeom>
              <a:avLst/>
              <a:gdLst/>
              <a:ahLst/>
              <a:cxnLst/>
              <a:rect l="0" t="0" r="0" b="0"/>
              <a:pathLst>
                <a:path w="12700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8951" y="5467"/>
                  </a:lnTo>
                  <a:lnTo>
                    <a:pt x="61756" y="1812"/>
                  </a:lnTo>
                  <a:lnTo>
                    <a:pt x="104846" y="53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93">
            <a:extLst>
              <a:ext uri="{FF2B5EF4-FFF2-40B4-BE49-F238E27FC236}">
                <a16:creationId xmlns:a16="http://schemas.microsoft.com/office/drawing/2014/main" xmlns="" id="{3178EB3C-60A3-4646-A660-68E68D3A1E70}"/>
              </a:ext>
            </a:extLst>
          </p:cNvPr>
          <p:cNvGrpSpPr/>
          <p:nvPr/>
        </p:nvGrpSpPr>
        <p:grpSpPr>
          <a:xfrm>
            <a:off x="5840830" y="1936327"/>
            <a:ext cx="902871" cy="399495"/>
            <a:chOff x="5840830" y="1936327"/>
            <a:chExt cx="902871" cy="399495"/>
          </a:xfrm>
        </p:grpSpPr>
        <p:sp>
          <p:nvSpPr>
            <p:cNvPr id="45" name="SMARTInkShape-4172">
              <a:extLst>
                <a:ext uri="{FF2B5EF4-FFF2-40B4-BE49-F238E27FC236}">
                  <a16:creationId xmlns:a16="http://schemas.microsoft.com/office/drawing/2014/main" xmlns="" id="{57E961B6-019F-40C9-9D92-661477EFFE0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94399" y="2226717"/>
              <a:ext cx="196852" cy="109105"/>
            </a:xfrm>
            <a:custGeom>
              <a:avLst/>
              <a:gdLst/>
              <a:ahLst/>
              <a:cxnLst/>
              <a:rect l="0" t="0" r="0" b="0"/>
              <a:pathLst>
                <a:path w="196852" h="109105">
                  <a:moveTo>
                    <a:pt x="1" y="27533"/>
                  </a:moveTo>
                  <a:lnTo>
                    <a:pt x="1" y="27533"/>
                  </a:lnTo>
                  <a:lnTo>
                    <a:pt x="0" y="20791"/>
                  </a:lnTo>
                  <a:lnTo>
                    <a:pt x="3764" y="13718"/>
                  </a:lnTo>
                  <a:lnTo>
                    <a:pt x="6743" y="9856"/>
                  </a:lnTo>
                  <a:lnTo>
                    <a:pt x="19460" y="3684"/>
                  </a:lnTo>
                  <a:lnTo>
                    <a:pt x="36165" y="0"/>
                  </a:lnTo>
                  <a:lnTo>
                    <a:pt x="52998" y="715"/>
                  </a:lnTo>
                  <a:lnTo>
                    <a:pt x="66124" y="5266"/>
                  </a:lnTo>
                  <a:lnTo>
                    <a:pt x="71600" y="8455"/>
                  </a:lnTo>
                  <a:lnTo>
                    <a:pt x="73839" y="13403"/>
                  </a:lnTo>
                  <a:lnTo>
                    <a:pt x="72564" y="26427"/>
                  </a:lnTo>
                  <a:lnTo>
                    <a:pt x="57171" y="52997"/>
                  </a:lnTo>
                  <a:lnTo>
                    <a:pt x="16957" y="98927"/>
                  </a:lnTo>
                  <a:lnTo>
                    <a:pt x="12946" y="105125"/>
                  </a:lnTo>
                  <a:lnTo>
                    <a:pt x="12864" y="106778"/>
                  </a:lnTo>
                  <a:lnTo>
                    <a:pt x="32975" y="109104"/>
                  </a:lnTo>
                  <a:lnTo>
                    <a:pt x="79229" y="99680"/>
                  </a:lnTo>
                  <a:lnTo>
                    <a:pt x="123172" y="89232"/>
                  </a:lnTo>
                  <a:lnTo>
                    <a:pt x="164105" y="79649"/>
                  </a:lnTo>
                  <a:lnTo>
                    <a:pt x="196851" y="7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73">
              <a:extLst>
                <a:ext uri="{FF2B5EF4-FFF2-40B4-BE49-F238E27FC236}">
                  <a16:creationId xmlns:a16="http://schemas.microsoft.com/office/drawing/2014/main" xmlns="" id="{DD57DD4C-B98A-4185-A282-F6A355752FF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840830" y="1936327"/>
              <a:ext cx="164872" cy="359454"/>
            </a:xfrm>
            <a:custGeom>
              <a:avLst/>
              <a:gdLst/>
              <a:ahLst/>
              <a:cxnLst/>
              <a:rect l="0" t="0" r="0" b="0"/>
              <a:pathLst>
                <a:path w="164872" h="359454">
                  <a:moveTo>
                    <a:pt x="13870" y="133773"/>
                  </a:moveTo>
                  <a:lnTo>
                    <a:pt x="13870" y="133773"/>
                  </a:lnTo>
                  <a:lnTo>
                    <a:pt x="13870" y="96388"/>
                  </a:lnTo>
                  <a:lnTo>
                    <a:pt x="10725" y="142856"/>
                  </a:lnTo>
                  <a:lnTo>
                    <a:pt x="12473" y="176616"/>
                  </a:lnTo>
                  <a:lnTo>
                    <a:pt x="13248" y="215138"/>
                  </a:lnTo>
                  <a:lnTo>
                    <a:pt x="13593" y="252015"/>
                  </a:lnTo>
                  <a:lnTo>
                    <a:pt x="13787" y="293221"/>
                  </a:lnTo>
                  <a:lnTo>
                    <a:pt x="13846" y="304959"/>
                  </a:lnTo>
                  <a:lnTo>
                    <a:pt x="13865" y="273107"/>
                  </a:lnTo>
                  <a:lnTo>
                    <a:pt x="13867" y="230977"/>
                  </a:lnTo>
                  <a:lnTo>
                    <a:pt x="13868" y="204925"/>
                  </a:lnTo>
                  <a:lnTo>
                    <a:pt x="16692" y="174858"/>
                  </a:lnTo>
                  <a:lnTo>
                    <a:pt x="21396" y="142113"/>
                  </a:lnTo>
                  <a:lnTo>
                    <a:pt x="27353" y="107583"/>
                  </a:lnTo>
                  <a:lnTo>
                    <a:pt x="35559" y="78919"/>
                  </a:lnTo>
                  <a:lnTo>
                    <a:pt x="55965" y="32017"/>
                  </a:lnTo>
                  <a:lnTo>
                    <a:pt x="77264" y="7409"/>
                  </a:lnTo>
                  <a:lnTo>
                    <a:pt x="87883" y="847"/>
                  </a:lnTo>
                  <a:lnTo>
                    <a:pt x="99195" y="0"/>
                  </a:lnTo>
                  <a:lnTo>
                    <a:pt x="123052" y="8467"/>
                  </a:lnTo>
                  <a:lnTo>
                    <a:pt x="142123" y="31515"/>
                  </a:lnTo>
                  <a:lnTo>
                    <a:pt x="156244" y="65747"/>
                  </a:lnTo>
                  <a:lnTo>
                    <a:pt x="164871" y="111536"/>
                  </a:lnTo>
                  <a:lnTo>
                    <a:pt x="163926" y="135881"/>
                  </a:lnTo>
                  <a:lnTo>
                    <a:pt x="159769" y="160579"/>
                  </a:lnTo>
                  <a:lnTo>
                    <a:pt x="153469" y="185510"/>
                  </a:lnTo>
                  <a:lnTo>
                    <a:pt x="133300" y="232026"/>
                  </a:lnTo>
                  <a:lnTo>
                    <a:pt x="105755" y="274808"/>
                  </a:lnTo>
                  <a:lnTo>
                    <a:pt x="69995" y="312637"/>
                  </a:lnTo>
                  <a:lnTo>
                    <a:pt x="23679" y="348812"/>
                  </a:lnTo>
                  <a:lnTo>
                    <a:pt x="5764" y="357992"/>
                  </a:lnTo>
                  <a:lnTo>
                    <a:pt x="0" y="359453"/>
                  </a:lnTo>
                  <a:lnTo>
                    <a:pt x="390" y="358309"/>
                  </a:lnTo>
                  <a:lnTo>
                    <a:pt x="26570" y="343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74">
              <a:extLst>
                <a:ext uri="{FF2B5EF4-FFF2-40B4-BE49-F238E27FC236}">
                  <a16:creationId xmlns:a16="http://schemas.microsoft.com/office/drawing/2014/main" xmlns="" id="{E6953A5A-1137-42CE-8E04-62F7A4470C1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703965" y="2159000"/>
              <a:ext cx="27036" cy="152401"/>
            </a:xfrm>
            <a:custGeom>
              <a:avLst/>
              <a:gdLst/>
              <a:ahLst/>
              <a:cxnLst/>
              <a:rect l="0" t="0" r="0" b="0"/>
              <a:pathLst>
                <a:path w="27036" h="152401">
                  <a:moveTo>
                    <a:pt x="27035" y="0"/>
                  </a:moveTo>
                  <a:lnTo>
                    <a:pt x="27035" y="0"/>
                  </a:lnTo>
                  <a:lnTo>
                    <a:pt x="17601" y="16620"/>
                  </a:lnTo>
                  <a:lnTo>
                    <a:pt x="10093" y="52410"/>
                  </a:lnTo>
                  <a:lnTo>
                    <a:pt x="4846" y="86790"/>
                  </a:lnTo>
                  <a:lnTo>
                    <a:pt x="0" y="122612"/>
                  </a:lnTo>
                  <a:lnTo>
                    <a:pt x="163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75">
              <a:extLst>
                <a:ext uri="{FF2B5EF4-FFF2-40B4-BE49-F238E27FC236}">
                  <a16:creationId xmlns:a16="http://schemas.microsoft.com/office/drawing/2014/main" xmlns="" id="{861D8952-A26A-4285-A318-726E5E8B8C9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606060" y="1993900"/>
              <a:ext cx="137641" cy="190011"/>
            </a:xfrm>
            <a:custGeom>
              <a:avLst/>
              <a:gdLst/>
              <a:ahLst/>
              <a:cxnLst/>
              <a:rect l="0" t="0" r="0" b="0"/>
              <a:pathLst>
                <a:path w="137641" h="190011">
                  <a:moveTo>
                    <a:pt x="80490" y="0"/>
                  </a:moveTo>
                  <a:lnTo>
                    <a:pt x="80490" y="0"/>
                  </a:lnTo>
                  <a:lnTo>
                    <a:pt x="80490" y="3371"/>
                  </a:lnTo>
                  <a:lnTo>
                    <a:pt x="59442" y="48184"/>
                  </a:lnTo>
                  <a:lnTo>
                    <a:pt x="38427" y="87027"/>
                  </a:lnTo>
                  <a:lnTo>
                    <a:pt x="17696" y="126445"/>
                  </a:lnTo>
                  <a:lnTo>
                    <a:pt x="1029" y="170967"/>
                  </a:lnTo>
                  <a:lnTo>
                    <a:pt x="0" y="175362"/>
                  </a:lnTo>
                  <a:lnTo>
                    <a:pt x="724" y="178996"/>
                  </a:lnTo>
                  <a:lnTo>
                    <a:pt x="5291" y="184917"/>
                  </a:lnTo>
                  <a:lnTo>
                    <a:pt x="29281" y="188846"/>
                  </a:lnTo>
                  <a:lnTo>
                    <a:pt x="69942" y="190010"/>
                  </a:lnTo>
                  <a:lnTo>
                    <a:pt x="110996" y="183613"/>
                  </a:lnTo>
                  <a:lnTo>
                    <a:pt x="13764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76">
              <a:extLst>
                <a:ext uri="{FF2B5EF4-FFF2-40B4-BE49-F238E27FC236}">
                  <a16:creationId xmlns:a16="http://schemas.microsoft.com/office/drawing/2014/main" xmlns="" id="{842F79DC-08F1-4622-9163-D80ABAD41B8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292850" y="2165350"/>
              <a:ext cx="228601" cy="76201"/>
            </a:xfrm>
            <a:custGeom>
              <a:avLst/>
              <a:gdLst/>
              <a:ahLst/>
              <a:cxnLst/>
              <a:rect l="0" t="0" r="0" b="0"/>
              <a:pathLst>
                <a:path w="228601" h="76201">
                  <a:moveTo>
                    <a:pt x="0" y="76200"/>
                  </a:moveTo>
                  <a:lnTo>
                    <a:pt x="0" y="76200"/>
                  </a:lnTo>
                  <a:lnTo>
                    <a:pt x="24419" y="72829"/>
                  </a:lnTo>
                  <a:lnTo>
                    <a:pt x="67756" y="60620"/>
                  </a:lnTo>
                  <a:lnTo>
                    <a:pt x="105372" y="47638"/>
                  </a:lnTo>
                  <a:lnTo>
                    <a:pt x="145610" y="32461"/>
                  </a:lnTo>
                  <a:lnTo>
                    <a:pt x="187012" y="1630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77">
              <a:extLst>
                <a:ext uri="{FF2B5EF4-FFF2-40B4-BE49-F238E27FC236}">
                  <a16:creationId xmlns:a16="http://schemas.microsoft.com/office/drawing/2014/main" xmlns="" id="{DAD1887C-D6BA-4E57-AB5E-023C0B4CC1E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91883" y="2120900"/>
              <a:ext cx="166068" cy="25401"/>
            </a:xfrm>
            <a:custGeom>
              <a:avLst/>
              <a:gdLst/>
              <a:ahLst/>
              <a:cxnLst/>
              <a:rect l="0" t="0" r="0" b="0"/>
              <a:pathLst>
                <a:path w="166068" h="25401">
                  <a:moveTo>
                    <a:pt x="7317" y="25400"/>
                  </a:moveTo>
                  <a:lnTo>
                    <a:pt x="7317" y="25400"/>
                  </a:lnTo>
                  <a:lnTo>
                    <a:pt x="0" y="25400"/>
                  </a:lnTo>
                  <a:lnTo>
                    <a:pt x="20506" y="21637"/>
                  </a:lnTo>
                  <a:lnTo>
                    <a:pt x="67669" y="11585"/>
                  </a:lnTo>
                  <a:lnTo>
                    <a:pt x="105401" y="5149"/>
                  </a:lnTo>
                  <a:lnTo>
                    <a:pt x="166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894">
            <a:extLst>
              <a:ext uri="{FF2B5EF4-FFF2-40B4-BE49-F238E27FC236}">
                <a16:creationId xmlns:a16="http://schemas.microsoft.com/office/drawing/2014/main" xmlns="" id="{38EB218E-D5EF-4000-812D-746CA9C0E0FA}"/>
              </a:ext>
            </a:extLst>
          </p:cNvPr>
          <p:cNvGrpSpPr/>
          <p:nvPr/>
        </p:nvGrpSpPr>
        <p:grpSpPr>
          <a:xfrm>
            <a:off x="2171700" y="2978823"/>
            <a:ext cx="1339851" cy="478899"/>
            <a:chOff x="2171700" y="2978823"/>
            <a:chExt cx="1339851" cy="478899"/>
          </a:xfrm>
        </p:grpSpPr>
        <p:sp>
          <p:nvSpPr>
            <p:cNvPr id="52" name="SMARTInkShape-4178">
              <a:extLst>
                <a:ext uri="{FF2B5EF4-FFF2-40B4-BE49-F238E27FC236}">
                  <a16:creationId xmlns:a16="http://schemas.microsoft.com/office/drawing/2014/main" xmlns="" id="{53E975DB-FC34-4CFC-81EF-B13DD8F5C77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09679" y="3061572"/>
              <a:ext cx="163165" cy="291882"/>
            </a:xfrm>
            <a:custGeom>
              <a:avLst/>
              <a:gdLst/>
              <a:ahLst/>
              <a:cxnLst/>
              <a:rect l="0" t="0" r="0" b="0"/>
              <a:pathLst>
                <a:path w="163165" h="291882">
                  <a:moveTo>
                    <a:pt x="3371" y="100728"/>
                  </a:moveTo>
                  <a:lnTo>
                    <a:pt x="3371" y="100728"/>
                  </a:lnTo>
                  <a:lnTo>
                    <a:pt x="0" y="104099"/>
                  </a:lnTo>
                  <a:lnTo>
                    <a:pt x="227" y="113280"/>
                  </a:lnTo>
                  <a:lnTo>
                    <a:pt x="6121" y="148912"/>
                  </a:lnTo>
                  <a:lnTo>
                    <a:pt x="15396" y="191126"/>
                  </a:lnTo>
                  <a:lnTo>
                    <a:pt x="20340" y="232640"/>
                  </a:lnTo>
                  <a:lnTo>
                    <a:pt x="22238" y="278991"/>
                  </a:lnTo>
                  <a:lnTo>
                    <a:pt x="18996" y="266278"/>
                  </a:lnTo>
                  <a:lnTo>
                    <a:pt x="13567" y="226685"/>
                  </a:lnTo>
                  <a:lnTo>
                    <a:pt x="11430" y="185167"/>
                  </a:lnTo>
                  <a:lnTo>
                    <a:pt x="10860" y="161254"/>
                  </a:lnTo>
                  <a:lnTo>
                    <a:pt x="12598" y="135434"/>
                  </a:lnTo>
                  <a:lnTo>
                    <a:pt x="15872" y="108343"/>
                  </a:lnTo>
                  <a:lnTo>
                    <a:pt x="20172" y="80405"/>
                  </a:lnTo>
                  <a:lnTo>
                    <a:pt x="34357" y="38073"/>
                  </a:lnTo>
                  <a:lnTo>
                    <a:pt x="43078" y="20858"/>
                  </a:lnTo>
                  <a:lnTo>
                    <a:pt x="53126" y="10087"/>
                  </a:lnTo>
                  <a:lnTo>
                    <a:pt x="64057" y="3612"/>
                  </a:lnTo>
                  <a:lnTo>
                    <a:pt x="75579" y="0"/>
                  </a:lnTo>
                  <a:lnTo>
                    <a:pt x="99669" y="3514"/>
                  </a:lnTo>
                  <a:lnTo>
                    <a:pt x="112020" y="8402"/>
                  </a:lnTo>
                  <a:lnTo>
                    <a:pt x="133268" y="32648"/>
                  </a:lnTo>
                  <a:lnTo>
                    <a:pt x="150709" y="66942"/>
                  </a:lnTo>
                  <a:lnTo>
                    <a:pt x="163164" y="105703"/>
                  </a:lnTo>
                  <a:lnTo>
                    <a:pt x="162114" y="146448"/>
                  </a:lnTo>
                  <a:lnTo>
                    <a:pt x="149418" y="187370"/>
                  </a:lnTo>
                  <a:lnTo>
                    <a:pt x="124960" y="226725"/>
                  </a:lnTo>
                  <a:lnTo>
                    <a:pt x="91512" y="257856"/>
                  </a:lnTo>
                  <a:lnTo>
                    <a:pt x="56656" y="279924"/>
                  </a:lnTo>
                  <a:lnTo>
                    <a:pt x="20021" y="291642"/>
                  </a:lnTo>
                  <a:lnTo>
                    <a:pt x="7714" y="291881"/>
                  </a:lnTo>
                  <a:lnTo>
                    <a:pt x="8383" y="289547"/>
                  </a:lnTo>
                  <a:lnTo>
                    <a:pt x="35121" y="272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179">
              <a:extLst>
                <a:ext uri="{FF2B5EF4-FFF2-40B4-BE49-F238E27FC236}">
                  <a16:creationId xmlns:a16="http://schemas.microsoft.com/office/drawing/2014/main" xmlns="" id="{18AA4122-FE8B-4BE6-A956-9F2BF091D31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10906" y="3295650"/>
              <a:ext cx="24395" cy="114301"/>
            </a:xfrm>
            <a:custGeom>
              <a:avLst/>
              <a:gdLst/>
              <a:ahLst/>
              <a:cxnLst/>
              <a:rect l="0" t="0" r="0" b="0"/>
              <a:pathLst>
                <a:path w="24395" h="114301">
                  <a:moveTo>
                    <a:pt x="24394" y="0"/>
                  </a:moveTo>
                  <a:lnTo>
                    <a:pt x="24394" y="0"/>
                  </a:lnTo>
                  <a:lnTo>
                    <a:pt x="17652" y="6742"/>
                  </a:lnTo>
                  <a:lnTo>
                    <a:pt x="10089" y="24419"/>
                  </a:lnTo>
                  <a:lnTo>
                    <a:pt x="4087" y="68954"/>
                  </a:lnTo>
                  <a:lnTo>
                    <a:pt x="0" y="100169"/>
                  </a:lnTo>
                  <a:lnTo>
                    <a:pt x="1076" y="104879"/>
                  </a:lnTo>
                  <a:lnTo>
                    <a:pt x="3204" y="108019"/>
                  </a:lnTo>
                  <a:lnTo>
                    <a:pt x="1169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80">
              <a:extLst>
                <a:ext uri="{FF2B5EF4-FFF2-40B4-BE49-F238E27FC236}">
                  <a16:creationId xmlns:a16="http://schemas.microsoft.com/office/drawing/2014/main" xmlns="" id="{1EDF28E9-8EB1-4223-A25C-E269DCE638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39483" y="3050550"/>
              <a:ext cx="95768" cy="346701"/>
            </a:xfrm>
            <a:custGeom>
              <a:avLst/>
              <a:gdLst/>
              <a:ahLst/>
              <a:cxnLst/>
              <a:rect l="0" t="0" r="0" b="0"/>
              <a:pathLst>
                <a:path w="95768" h="346701">
                  <a:moveTo>
                    <a:pt x="95767" y="29200"/>
                  </a:moveTo>
                  <a:lnTo>
                    <a:pt x="95767" y="29200"/>
                  </a:lnTo>
                  <a:lnTo>
                    <a:pt x="78469" y="3187"/>
                  </a:lnTo>
                  <a:lnTo>
                    <a:pt x="71381" y="0"/>
                  </a:lnTo>
                  <a:lnTo>
                    <a:pt x="57882" y="11754"/>
                  </a:lnTo>
                  <a:lnTo>
                    <a:pt x="40124" y="36969"/>
                  </a:lnTo>
                  <a:lnTo>
                    <a:pt x="20472" y="76397"/>
                  </a:lnTo>
                  <a:lnTo>
                    <a:pt x="13115" y="99470"/>
                  </a:lnTo>
                  <a:lnTo>
                    <a:pt x="7504" y="124025"/>
                  </a:lnTo>
                  <a:lnTo>
                    <a:pt x="3058" y="149566"/>
                  </a:lnTo>
                  <a:lnTo>
                    <a:pt x="800" y="175061"/>
                  </a:lnTo>
                  <a:lnTo>
                    <a:pt x="0" y="200524"/>
                  </a:lnTo>
                  <a:lnTo>
                    <a:pt x="172" y="225966"/>
                  </a:lnTo>
                  <a:lnTo>
                    <a:pt x="7890" y="269287"/>
                  </a:lnTo>
                  <a:lnTo>
                    <a:pt x="20727" y="304533"/>
                  </a:lnTo>
                  <a:lnTo>
                    <a:pt x="35840" y="329605"/>
                  </a:lnTo>
                  <a:lnTo>
                    <a:pt x="45938" y="336715"/>
                  </a:lnTo>
                  <a:lnTo>
                    <a:pt x="95767" y="34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81">
              <a:extLst>
                <a:ext uri="{FF2B5EF4-FFF2-40B4-BE49-F238E27FC236}">
                  <a16:creationId xmlns:a16="http://schemas.microsoft.com/office/drawing/2014/main" xmlns="" id="{B2650646-87FC-4AF8-9620-A1ACEE24361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316077" y="3194050"/>
              <a:ext cx="147724" cy="214691"/>
            </a:xfrm>
            <a:custGeom>
              <a:avLst/>
              <a:gdLst/>
              <a:ahLst/>
              <a:cxnLst/>
              <a:rect l="0" t="0" r="0" b="0"/>
              <a:pathLst>
                <a:path w="147724" h="214691">
                  <a:moveTo>
                    <a:pt x="8023" y="63500"/>
                  </a:moveTo>
                  <a:lnTo>
                    <a:pt x="8023" y="63500"/>
                  </a:lnTo>
                  <a:lnTo>
                    <a:pt x="1281" y="60129"/>
                  </a:lnTo>
                  <a:lnTo>
                    <a:pt x="0" y="57019"/>
                  </a:lnTo>
                  <a:lnTo>
                    <a:pt x="459" y="47920"/>
                  </a:lnTo>
                  <a:lnTo>
                    <a:pt x="2980" y="43941"/>
                  </a:lnTo>
                  <a:lnTo>
                    <a:pt x="11426" y="37638"/>
                  </a:lnTo>
                  <a:lnTo>
                    <a:pt x="25999" y="36248"/>
                  </a:lnTo>
                  <a:lnTo>
                    <a:pt x="34823" y="36866"/>
                  </a:lnTo>
                  <a:lnTo>
                    <a:pt x="64098" y="51218"/>
                  </a:lnTo>
                  <a:lnTo>
                    <a:pt x="79042" y="74975"/>
                  </a:lnTo>
                  <a:lnTo>
                    <a:pt x="87565" y="105994"/>
                  </a:lnTo>
                  <a:lnTo>
                    <a:pt x="86649" y="138595"/>
                  </a:lnTo>
                  <a:lnTo>
                    <a:pt x="74829" y="181941"/>
                  </a:lnTo>
                  <a:lnTo>
                    <a:pt x="61292" y="208111"/>
                  </a:lnTo>
                  <a:lnTo>
                    <a:pt x="57647" y="212118"/>
                  </a:lnTo>
                  <a:lnTo>
                    <a:pt x="54511" y="214085"/>
                  </a:lnTo>
                  <a:lnTo>
                    <a:pt x="51715" y="214690"/>
                  </a:lnTo>
                  <a:lnTo>
                    <a:pt x="49851" y="210860"/>
                  </a:lnTo>
                  <a:lnTo>
                    <a:pt x="47780" y="195315"/>
                  </a:lnTo>
                  <a:lnTo>
                    <a:pt x="50622" y="164888"/>
                  </a:lnTo>
                  <a:lnTo>
                    <a:pt x="59412" y="126200"/>
                  </a:lnTo>
                  <a:lnTo>
                    <a:pt x="77429" y="85487"/>
                  </a:lnTo>
                  <a:lnTo>
                    <a:pt x="103311" y="49518"/>
                  </a:lnTo>
                  <a:lnTo>
                    <a:pt x="147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82">
              <a:extLst>
                <a:ext uri="{FF2B5EF4-FFF2-40B4-BE49-F238E27FC236}">
                  <a16:creationId xmlns:a16="http://schemas.microsoft.com/office/drawing/2014/main" xmlns="" id="{A9A3CAB9-AAB6-4475-BE3D-235E5E88FB2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171700" y="2978823"/>
              <a:ext cx="135637" cy="453520"/>
            </a:xfrm>
            <a:custGeom>
              <a:avLst/>
              <a:gdLst/>
              <a:ahLst/>
              <a:cxnLst/>
              <a:rect l="0" t="0" r="0" b="0"/>
              <a:pathLst>
                <a:path w="135637" h="453520">
                  <a:moveTo>
                    <a:pt x="0" y="170777"/>
                  </a:moveTo>
                  <a:lnTo>
                    <a:pt x="0" y="170777"/>
                  </a:lnTo>
                  <a:lnTo>
                    <a:pt x="0" y="165310"/>
                  </a:lnTo>
                  <a:lnTo>
                    <a:pt x="13815" y="204725"/>
                  </a:lnTo>
                  <a:lnTo>
                    <a:pt x="21662" y="235960"/>
                  </a:lnTo>
                  <a:lnTo>
                    <a:pt x="29854" y="275712"/>
                  </a:lnTo>
                  <a:lnTo>
                    <a:pt x="36316" y="321131"/>
                  </a:lnTo>
                  <a:lnTo>
                    <a:pt x="40835" y="366718"/>
                  </a:lnTo>
                  <a:lnTo>
                    <a:pt x="42843" y="405793"/>
                  </a:lnTo>
                  <a:lnTo>
                    <a:pt x="43427" y="448700"/>
                  </a:lnTo>
                  <a:lnTo>
                    <a:pt x="42357" y="452015"/>
                  </a:lnTo>
                  <a:lnTo>
                    <a:pt x="40938" y="453519"/>
                  </a:lnTo>
                  <a:lnTo>
                    <a:pt x="33591" y="406778"/>
                  </a:lnTo>
                  <a:lnTo>
                    <a:pt x="29511" y="359863"/>
                  </a:lnTo>
                  <a:lnTo>
                    <a:pt x="27435" y="329996"/>
                  </a:lnTo>
                  <a:lnTo>
                    <a:pt x="25346" y="296678"/>
                  </a:lnTo>
                  <a:lnTo>
                    <a:pt x="23247" y="261061"/>
                  </a:lnTo>
                  <a:lnTo>
                    <a:pt x="22553" y="223911"/>
                  </a:lnTo>
                  <a:lnTo>
                    <a:pt x="22797" y="185738"/>
                  </a:lnTo>
                  <a:lnTo>
                    <a:pt x="23664" y="146885"/>
                  </a:lnTo>
                  <a:lnTo>
                    <a:pt x="26359" y="114632"/>
                  </a:lnTo>
                  <a:lnTo>
                    <a:pt x="30273" y="86780"/>
                  </a:lnTo>
                  <a:lnTo>
                    <a:pt x="40266" y="43134"/>
                  </a:lnTo>
                  <a:lnTo>
                    <a:pt x="51763" y="16680"/>
                  </a:lnTo>
                  <a:lnTo>
                    <a:pt x="59203" y="8779"/>
                  </a:lnTo>
                  <a:lnTo>
                    <a:pt x="76877" y="0"/>
                  </a:lnTo>
                  <a:lnTo>
                    <a:pt x="86529" y="1892"/>
                  </a:lnTo>
                  <a:lnTo>
                    <a:pt x="106661" y="15284"/>
                  </a:lnTo>
                  <a:lnTo>
                    <a:pt x="131087" y="56736"/>
                  </a:lnTo>
                  <a:lnTo>
                    <a:pt x="135636" y="87401"/>
                  </a:lnTo>
                  <a:lnTo>
                    <a:pt x="131544" y="118199"/>
                  </a:lnTo>
                  <a:lnTo>
                    <a:pt x="120318" y="150702"/>
                  </a:lnTo>
                  <a:lnTo>
                    <a:pt x="104039" y="172673"/>
                  </a:lnTo>
                  <a:lnTo>
                    <a:pt x="76923" y="191094"/>
                  </a:lnTo>
                  <a:lnTo>
                    <a:pt x="60999" y="196740"/>
                  </a:lnTo>
                  <a:lnTo>
                    <a:pt x="38100" y="19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83">
              <a:extLst>
                <a:ext uri="{FF2B5EF4-FFF2-40B4-BE49-F238E27FC236}">
                  <a16:creationId xmlns:a16="http://schemas.microsoft.com/office/drawing/2014/main" xmlns="" id="{333C5115-B2F8-44DA-AC96-062F3F1023C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092450" y="32639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28849" y="8219"/>
                  </a:lnTo>
                  <a:lnTo>
                    <a:pt x="69904" y="183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84">
              <a:extLst>
                <a:ext uri="{FF2B5EF4-FFF2-40B4-BE49-F238E27FC236}">
                  <a16:creationId xmlns:a16="http://schemas.microsoft.com/office/drawing/2014/main" xmlns="" id="{0E4F5731-40C0-4EE3-B913-3A49B2E0CDE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63594" y="3194050"/>
              <a:ext cx="11407" cy="171451"/>
            </a:xfrm>
            <a:custGeom>
              <a:avLst/>
              <a:gdLst/>
              <a:ahLst/>
              <a:cxnLst/>
              <a:rect l="0" t="0" r="0" b="0"/>
              <a:pathLst>
                <a:path w="11407" h="1714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8017"/>
                  </a:lnTo>
                  <a:lnTo>
                    <a:pt x="3848" y="54568"/>
                  </a:lnTo>
                  <a:lnTo>
                    <a:pt x="4698" y="91898"/>
                  </a:lnTo>
                  <a:lnTo>
                    <a:pt x="6832" y="132357"/>
                  </a:lnTo>
                  <a:lnTo>
                    <a:pt x="114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85">
              <a:extLst>
                <a:ext uri="{FF2B5EF4-FFF2-40B4-BE49-F238E27FC236}">
                  <a16:creationId xmlns:a16="http://schemas.microsoft.com/office/drawing/2014/main" xmlns="" id="{3745503C-57AF-4661-97D6-B97CECD0648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321050" y="3075248"/>
              <a:ext cx="136174" cy="276019"/>
            </a:xfrm>
            <a:custGeom>
              <a:avLst/>
              <a:gdLst/>
              <a:ahLst/>
              <a:cxnLst/>
              <a:rect l="0" t="0" r="0" b="0"/>
              <a:pathLst>
                <a:path w="136174" h="276019">
                  <a:moveTo>
                    <a:pt x="38100" y="68002"/>
                  </a:moveTo>
                  <a:lnTo>
                    <a:pt x="38100" y="68002"/>
                  </a:lnTo>
                  <a:lnTo>
                    <a:pt x="43126" y="103158"/>
                  </a:lnTo>
                  <a:lnTo>
                    <a:pt x="43861" y="133016"/>
                  </a:lnTo>
                  <a:lnTo>
                    <a:pt x="44188" y="169805"/>
                  </a:lnTo>
                  <a:lnTo>
                    <a:pt x="40570" y="205911"/>
                  </a:lnTo>
                  <a:lnTo>
                    <a:pt x="32482" y="252327"/>
                  </a:lnTo>
                  <a:lnTo>
                    <a:pt x="27842" y="271985"/>
                  </a:lnTo>
                  <a:lnTo>
                    <a:pt x="25617" y="275252"/>
                  </a:lnTo>
                  <a:lnTo>
                    <a:pt x="23428" y="276018"/>
                  </a:lnTo>
                  <a:lnTo>
                    <a:pt x="22674" y="272297"/>
                  </a:lnTo>
                  <a:lnTo>
                    <a:pt x="25690" y="242598"/>
                  </a:lnTo>
                  <a:lnTo>
                    <a:pt x="31644" y="204162"/>
                  </a:lnTo>
                  <a:lnTo>
                    <a:pt x="36618" y="179236"/>
                  </a:lnTo>
                  <a:lnTo>
                    <a:pt x="42756" y="151331"/>
                  </a:lnTo>
                  <a:lnTo>
                    <a:pt x="49671" y="121437"/>
                  </a:lnTo>
                  <a:lnTo>
                    <a:pt x="57103" y="94453"/>
                  </a:lnTo>
                  <a:lnTo>
                    <a:pt x="64879" y="69409"/>
                  </a:lnTo>
                  <a:lnTo>
                    <a:pt x="80341" y="28410"/>
                  </a:lnTo>
                  <a:lnTo>
                    <a:pt x="94268" y="5485"/>
                  </a:lnTo>
                  <a:lnTo>
                    <a:pt x="100240" y="924"/>
                  </a:lnTo>
                  <a:lnTo>
                    <a:pt x="105632" y="0"/>
                  </a:lnTo>
                  <a:lnTo>
                    <a:pt x="110638" y="1500"/>
                  </a:lnTo>
                  <a:lnTo>
                    <a:pt x="121845" y="20101"/>
                  </a:lnTo>
                  <a:lnTo>
                    <a:pt x="131764" y="50240"/>
                  </a:lnTo>
                  <a:lnTo>
                    <a:pt x="136173" y="87154"/>
                  </a:lnTo>
                  <a:lnTo>
                    <a:pt x="132488" y="128960"/>
                  </a:lnTo>
                  <a:lnTo>
                    <a:pt x="120972" y="170589"/>
                  </a:lnTo>
                  <a:lnTo>
                    <a:pt x="99392" y="205554"/>
                  </a:lnTo>
                  <a:lnTo>
                    <a:pt x="59475" y="246263"/>
                  </a:lnTo>
                  <a:lnTo>
                    <a:pt x="26481" y="267184"/>
                  </a:lnTo>
                  <a:lnTo>
                    <a:pt x="13415" y="271062"/>
                  </a:lnTo>
                  <a:lnTo>
                    <a:pt x="0" y="27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86">
              <a:extLst>
                <a:ext uri="{FF2B5EF4-FFF2-40B4-BE49-F238E27FC236}">
                  <a16:creationId xmlns:a16="http://schemas.microsoft.com/office/drawing/2014/main" xmlns="" id="{CC7E1398-16CC-48F9-934C-6D90754EDC5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35350" y="3326480"/>
              <a:ext cx="76201" cy="131242"/>
            </a:xfrm>
            <a:custGeom>
              <a:avLst/>
              <a:gdLst/>
              <a:ahLst/>
              <a:cxnLst/>
              <a:rect l="0" t="0" r="0" b="0"/>
              <a:pathLst>
                <a:path w="76201" h="131242">
                  <a:moveTo>
                    <a:pt x="0" y="26320"/>
                  </a:moveTo>
                  <a:lnTo>
                    <a:pt x="0" y="26320"/>
                  </a:lnTo>
                  <a:lnTo>
                    <a:pt x="27136" y="2555"/>
                  </a:lnTo>
                  <a:lnTo>
                    <a:pt x="40753" y="0"/>
                  </a:lnTo>
                  <a:lnTo>
                    <a:pt x="54801" y="1922"/>
                  </a:lnTo>
                  <a:lnTo>
                    <a:pt x="65749" y="7480"/>
                  </a:lnTo>
                  <a:lnTo>
                    <a:pt x="67116" y="12349"/>
                  </a:lnTo>
                  <a:lnTo>
                    <a:pt x="62990" y="25285"/>
                  </a:lnTo>
                  <a:lnTo>
                    <a:pt x="38025" y="65313"/>
                  </a:lnTo>
                  <a:lnTo>
                    <a:pt x="4337" y="107176"/>
                  </a:lnTo>
                  <a:lnTo>
                    <a:pt x="281" y="118935"/>
                  </a:lnTo>
                  <a:lnTo>
                    <a:pt x="187" y="124047"/>
                  </a:lnTo>
                  <a:lnTo>
                    <a:pt x="3652" y="127455"/>
                  </a:lnTo>
                  <a:lnTo>
                    <a:pt x="16910" y="131241"/>
                  </a:lnTo>
                  <a:lnTo>
                    <a:pt x="59367" y="120579"/>
                  </a:lnTo>
                  <a:lnTo>
                    <a:pt x="76200" y="115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895">
            <a:extLst>
              <a:ext uri="{FF2B5EF4-FFF2-40B4-BE49-F238E27FC236}">
                <a16:creationId xmlns:a16="http://schemas.microsoft.com/office/drawing/2014/main" xmlns="" id="{0E5B46D9-E493-40BD-921E-12366DB7D390}"/>
              </a:ext>
            </a:extLst>
          </p:cNvPr>
          <p:cNvGrpSpPr/>
          <p:nvPr/>
        </p:nvGrpSpPr>
        <p:grpSpPr>
          <a:xfrm>
            <a:off x="3778250" y="3079274"/>
            <a:ext cx="508001" cy="260827"/>
            <a:chOff x="3778250" y="3079274"/>
            <a:chExt cx="508001" cy="260827"/>
          </a:xfrm>
        </p:grpSpPr>
        <p:sp>
          <p:nvSpPr>
            <p:cNvPr id="62" name="SMARTInkShape-4187">
              <a:extLst>
                <a:ext uri="{FF2B5EF4-FFF2-40B4-BE49-F238E27FC236}">
                  <a16:creationId xmlns:a16="http://schemas.microsoft.com/office/drawing/2014/main" xmlns="" id="{5EB346A8-775D-4412-91F2-EE2BD9EC6FA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800279" y="3257550"/>
              <a:ext cx="187522" cy="42686"/>
            </a:xfrm>
            <a:custGeom>
              <a:avLst/>
              <a:gdLst/>
              <a:ahLst/>
              <a:cxnLst/>
              <a:rect l="0" t="0" r="0" b="0"/>
              <a:pathLst>
                <a:path w="187522" h="42686">
                  <a:moveTo>
                    <a:pt x="3371" y="31750"/>
                  </a:moveTo>
                  <a:lnTo>
                    <a:pt x="3371" y="31750"/>
                  </a:lnTo>
                  <a:lnTo>
                    <a:pt x="0" y="38492"/>
                  </a:lnTo>
                  <a:lnTo>
                    <a:pt x="418" y="40478"/>
                  </a:lnTo>
                  <a:lnTo>
                    <a:pt x="2108" y="41802"/>
                  </a:lnTo>
                  <a:lnTo>
                    <a:pt x="4646" y="42685"/>
                  </a:lnTo>
                  <a:lnTo>
                    <a:pt x="46322" y="37621"/>
                  </a:lnTo>
                  <a:lnTo>
                    <a:pt x="81256" y="28715"/>
                  </a:lnTo>
                  <a:lnTo>
                    <a:pt x="122183" y="17701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88">
              <a:extLst>
                <a:ext uri="{FF2B5EF4-FFF2-40B4-BE49-F238E27FC236}">
                  <a16:creationId xmlns:a16="http://schemas.microsoft.com/office/drawing/2014/main" xmlns="" id="{302E06CE-955F-407E-8E75-273D33743CA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003479" y="3079274"/>
              <a:ext cx="156594" cy="260827"/>
            </a:xfrm>
            <a:custGeom>
              <a:avLst/>
              <a:gdLst/>
              <a:ahLst/>
              <a:cxnLst/>
              <a:rect l="0" t="0" r="0" b="0"/>
              <a:pathLst>
                <a:path w="156594" h="260827">
                  <a:moveTo>
                    <a:pt x="3371" y="57626"/>
                  </a:moveTo>
                  <a:lnTo>
                    <a:pt x="3371" y="57626"/>
                  </a:lnTo>
                  <a:lnTo>
                    <a:pt x="0" y="50884"/>
                  </a:lnTo>
                  <a:lnTo>
                    <a:pt x="418" y="47487"/>
                  </a:lnTo>
                  <a:lnTo>
                    <a:pt x="4646" y="39949"/>
                  </a:lnTo>
                  <a:lnTo>
                    <a:pt x="25072" y="27772"/>
                  </a:lnTo>
                  <a:lnTo>
                    <a:pt x="63580" y="15227"/>
                  </a:lnTo>
                  <a:lnTo>
                    <a:pt x="107367" y="2573"/>
                  </a:lnTo>
                  <a:lnTo>
                    <a:pt x="138136" y="0"/>
                  </a:lnTo>
                  <a:lnTo>
                    <a:pt x="144720" y="2275"/>
                  </a:lnTo>
                  <a:lnTo>
                    <a:pt x="153917" y="10448"/>
                  </a:lnTo>
                  <a:lnTo>
                    <a:pt x="156593" y="24898"/>
                  </a:lnTo>
                  <a:lnTo>
                    <a:pt x="154020" y="45197"/>
                  </a:lnTo>
                  <a:lnTo>
                    <a:pt x="141376" y="88359"/>
                  </a:lnTo>
                  <a:lnTo>
                    <a:pt x="132675" y="120439"/>
                  </a:lnTo>
                  <a:lnTo>
                    <a:pt x="124104" y="155393"/>
                  </a:lnTo>
                  <a:lnTo>
                    <a:pt x="117002" y="189978"/>
                  </a:lnTo>
                  <a:lnTo>
                    <a:pt x="113004" y="231132"/>
                  </a:lnTo>
                  <a:lnTo>
                    <a:pt x="112069" y="249745"/>
                  </a:lnTo>
                  <a:lnTo>
                    <a:pt x="113231" y="254850"/>
                  </a:lnTo>
                  <a:lnTo>
                    <a:pt x="115416" y="257547"/>
                  </a:lnTo>
                  <a:lnTo>
                    <a:pt x="124021" y="26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89">
              <a:extLst>
                <a:ext uri="{FF2B5EF4-FFF2-40B4-BE49-F238E27FC236}">
                  <a16:creationId xmlns:a16="http://schemas.microsoft.com/office/drawing/2014/main" xmlns="" id="{021D5E30-CF4C-47AB-99F5-85BE71B2B9F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037633" y="3213100"/>
              <a:ext cx="248618" cy="37218"/>
            </a:xfrm>
            <a:custGeom>
              <a:avLst/>
              <a:gdLst/>
              <a:ahLst/>
              <a:cxnLst/>
              <a:rect l="0" t="0" r="0" b="0"/>
              <a:pathLst>
                <a:path w="248618" h="37218">
                  <a:moveTo>
                    <a:pt x="7317" y="31750"/>
                  </a:moveTo>
                  <a:lnTo>
                    <a:pt x="7317" y="31750"/>
                  </a:lnTo>
                  <a:lnTo>
                    <a:pt x="575" y="31750"/>
                  </a:lnTo>
                  <a:lnTo>
                    <a:pt x="0" y="32456"/>
                  </a:lnTo>
                  <a:lnTo>
                    <a:pt x="1028" y="33631"/>
                  </a:lnTo>
                  <a:lnTo>
                    <a:pt x="3124" y="35121"/>
                  </a:lnTo>
                  <a:lnTo>
                    <a:pt x="26301" y="37217"/>
                  </a:lnTo>
                  <a:lnTo>
                    <a:pt x="73463" y="31097"/>
                  </a:lnTo>
                  <a:lnTo>
                    <a:pt x="113856" y="24169"/>
                  </a:lnTo>
                  <a:lnTo>
                    <a:pt x="157679" y="16386"/>
                  </a:lnTo>
                  <a:lnTo>
                    <a:pt x="203026" y="8224"/>
                  </a:lnTo>
                  <a:lnTo>
                    <a:pt x="248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90">
              <a:extLst>
                <a:ext uri="{FF2B5EF4-FFF2-40B4-BE49-F238E27FC236}">
                  <a16:creationId xmlns:a16="http://schemas.microsoft.com/office/drawing/2014/main" xmlns="" id="{97D854EA-8234-4370-AA0D-14CA7028252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778250" y="31940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3862"/>
                  </a:lnTo>
                  <a:lnTo>
                    <a:pt x="85456" y="7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4191">
            <a:extLst>
              <a:ext uri="{FF2B5EF4-FFF2-40B4-BE49-F238E27FC236}">
                <a16:creationId xmlns:a16="http://schemas.microsoft.com/office/drawing/2014/main" xmlns="" id="{E4219C0F-F978-412D-A1A5-284B2381B0D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05350" y="3048845"/>
            <a:ext cx="233567" cy="265856"/>
          </a:xfrm>
          <a:custGeom>
            <a:avLst/>
            <a:gdLst/>
            <a:ahLst/>
            <a:cxnLst/>
            <a:rect l="0" t="0" r="0" b="0"/>
            <a:pathLst>
              <a:path w="233567" h="265856">
                <a:moveTo>
                  <a:pt x="0" y="100755"/>
                </a:moveTo>
                <a:lnTo>
                  <a:pt x="0" y="100755"/>
                </a:lnTo>
                <a:lnTo>
                  <a:pt x="3371" y="97384"/>
                </a:lnTo>
                <a:lnTo>
                  <a:pt x="5026" y="93848"/>
                </a:lnTo>
                <a:lnTo>
                  <a:pt x="5467" y="91917"/>
                </a:lnTo>
                <a:lnTo>
                  <a:pt x="6467" y="91335"/>
                </a:lnTo>
                <a:lnTo>
                  <a:pt x="7839" y="91653"/>
                </a:lnTo>
                <a:lnTo>
                  <a:pt x="9460" y="92570"/>
                </a:lnTo>
                <a:lnTo>
                  <a:pt x="12273" y="139371"/>
                </a:lnTo>
                <a:lnTo>
                  <a:pt x="14455" y="183458"/>
                </a:lnTo>
                <a:lnTo>
                  <a:pt x="17688" y="224037"/>
                </a:lnTo>
                <a:lnTo>
                  <a:pt x="18781" y="259241"/>
                </a:lnTo>
                <a:lnTo>
                  <a:pt x="18165" y="262151"/>
                </a:lnTo>
                <a:lnTo>
                  <a:pt x="17049" y="262680"/>
                </a:lnTo>
                <a:lnTo>
                  <a:pt x="15599" y="261622"/>
                </a:lnTo>
                <a:lnTo>
                  <a:pt x="10188" y="236535"/>
                </a:lnTo>
                <a:lnTo>
                  <a:pt x="9937" y="202024"/>
                </a:lnTo>
                <a:lnTo>
                  <a:pt x="13589" y="157052"/>
                </a:lnTo>
                <a:lnTo>
                  <a:pt x="17526" y="131231"/>
                </a:lnTo>
                <a:lnTo>
                  <a:pt x="22267" y="104139"/>
                </a:lnTo>
                <a:lnTo>
                  <a:pt x="38824" y="58985"/>
                </a:lnTo>
                <a:lnTo>
                  <a:pt x="49166" y="39042"/>
                </a:lnTo>
                <a:lnTo>
                  <a:pt x="77591" y="13119"/>
                </a:lnTo>
                <a:lnTo>
                  <a:pt x="94061" y="4231"/>
                </a:lnTo>
                <a:lnTo>
                  <a:pt x="131175" y="0"/>
                </a:lnTo>
                <a:lnTo>
                  <a:pt x="150950" y="1835"/>
                </a:lnTo>
                <a:lnTo>
                  <a:pt x="184211" y="17044"/>
                </a:lnTo>
                <a:lnTo>
                  <a:pt x="199008" y="28014"/>
                </a:lnTo>
                <a:lnTo>
                  <a:pt x="219211" y="60900"/>
                </a:lnTo>
                <a:lnTo>
                  <a:pt x="230777" y="100680"/>
                </a:lnTo>
                <a:lnTo>
                  <a:pt x="233566" y="141879"/>
                </a:lnTo>
                <a:lnTo>
                  <a:pt x="230572" y="179945"/>
                </a:lnTo>
                <a:lnTo>
                  <a:pt x="224716" y="227465"/>
                </a:lnTo>
                <a:lnTo>
                  <a:pt x="222250" y="2658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897">
            <a:extLst>
              <a:ext uri="{FF2B5EF4-FFF2-40B4-BE49-F238E27FC236}">
                <a16:creationId xmlns:a16="http://schemas.microsoft.com/office/drawing/2014/main" xmlns="" id="{25102B5D-9CEE-4F16-8206-A17121483DE0}"/>
              </a:ext>
            </a:extLst>
          </p:cNvPr>
          <p:cNvGrpSpPr/>
          <p:nvPr/>
        </p:nvGrpSpPr>
        <p:grpSpPr>
          <a:xfrm>
            <a:off x="5335917" y="2989549"/>
            <a:ext cx="1231262" cy="466034"/>
            <a:chOff x="5335917" y="2989549"/>
            <a:chExt cx="1231262" cy="466034"/>
          </a:xfrm>
        </p:grpSpPr>
        <p:sp>
          <p:nvSpPr>
            <p:cNvPr id="68" name="SMARTInkShape-4192">
              <a:extLst>
                <a:ext uri="{FF2B5EF4-FFF2-40B4-BE49-F238E27FC236}">
                  <a16:creationId xmlns:a16="http://schemas.microsoft.com/office/drawing/2014/main" xmlns="" id="{5074236D-F492-4D36-B063-AAAAEBEDB8E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35917" y="2989549"/>
              <a:ext cx="183478" cy="369035"/>
            </a:xfrm>
            <a:custGeom>
              <a:avLst/>
              <a:gdLst/>
              <a:ahLst/>
              <a:cxnLst/>
              <a:rect l="0" t="0" r="0" b="0"/>
              <a:pathLst>
                <a:path w="183478" h="369035">
                  <a:moveTo>
                    <a:pt x="29833" y="166401"/>
                  </a:moveTo>
                  <a:lnTo>
                    <a:pt x="29833" y="166401"/>
                  </a:lnTo>
                  <a:lnTo>
                    <a:pt x="33204" y="163030"/>
                  </a:lnTo>
                  <a:lnTo>
                    <a:pt x="34902" y="163448"/>
                  </a:lnTo>
                  <a:lnTo>
                    <a:pt x="38671" y="167676"/>
                  </a:lnTo>
                  <a:lnTo>
                    <a:pt x="46840" y="207941"/>
                  </a:lnTo>
                  <a:lnTo>
                    <a:pt x="51727" y="254047"/>
                  </a:lnTo>
                  <a:lnTo>
                    <a:pt x="50617" y="289316"/>
                  </a:lnTo>
                  <a:lnTo>
                    <a:pt x="42655" y="334759"/>
                  </a:lnTo>
                  <a:lnTo>
                    <a:pt x="34730" y="358180"/>
                  </a:lnTo>
                  <a:lnTo>
                    <a:pt x="32391" y="359164"/>
                  </a:lnTo>
                  <a:lnTo>
                    <a:pt x="30128" y="356999"/>
                  </a:lnTo>
                  <a:lnTo>
                    <a:pt x="27913" y="352733"/>
                  </a:lnTo>
                  <a:lnTo>
                    <a:pt x="24795" y="316390"/>
                  </a:lnTo>
                  <a:lnTo>
                    <a:pt x="27829" y="275631"/>
                  </a:lnTo>
                  <a:lnTo>
                    <a:pt x="30614" y="251921"/>
                  </a:lnTo>
                  <a:lnTo>
                    <a:pt x="34587" y="223414"/>
                  </a:lnTo>
                  <a:lnTo>
                    <a:pt x="39352" y="191710"/>
                  </a:lnTo>
                  <a:lnTo>
                    <a:pt x="44645" y="157874"/>
                  </a:lnTo>
                  <a:lnTo>
                    <a:pt x="53113" y="125438"/>
                  </a:lnTo>
                  <a:lnTo>
                    <a:pt x="63698" y="93937"/>
                  </a:lnTo>
                  <a:lnTo>
                    <a:pt x="75693" y="63058"/>
                  </a:lnTo>
                  <a:lnTo>
                    <a:pt x="96547" y="23104"/>
                  </a:lnTo>
                  <a:lnTo>
                    <a:pt x="106059" y="9487"/>
                  </a:lnTo>
                  <a:lnTo>
                    <a:pt x="115223" y="2525"/>
                  </a:lnTo>
                  <a:lnTo>
                    <a:pt x="124154" y="0"/>
                  </a:lnTo>
                  <a:lnTo>
                    <a:pt x="132930" y="434"/>
                  </a:lnTo>
                  <a:lnTo>
                    <a:pt x="141603" y="5661"/>
                  </a:lnTo>
                  <a:lnTo>
                    <a:pt x="158766" y="24641"/>
                  </a:lnTo>
                  <a:lnTo>
                    <a:pt x="173920" y="58946"/>
                  </a:lnTo>
                  <a:lnTo>
                    <a:pt x="183477" y="105238"/>
                  </a:lnTo>
                  <a:lnTo>
                    <a:pt x="183062" y="133387"/>
                  </a:lnTo>
                  <a:lnTo>
                    <a:pt x="180670" y="163442"/>
                  </a:lnTo>
                  <a:lnTo>
                    <a:pt x="174840" y="191239"/>
                  </a:lnTo>
                  <a:lnTo>
                    <a:pt x="166722" y="217532"/>
                  </a:lnTo>
                  <a:lnTo>
                    <a:pt x="157075" y="242822"/>
                  </a:lnTo>
                  <a:lnTo>
                    <a:pt x="129424" y="287854"/>
                  </a:lnTo>
                  <a:lnTo>
                    <a:pt x="95262" y="325508"/>
                  </a:lnTo>
                  <a:lnTo>
                    <a:pt x="56561" y="351651"/>
                  </a:lnTo>
                  <a:lnTo>
                    <a:pt x="11960" y="368751"/>
                  </a:lnTo>
                  <a:lnTo>
                    <a:pt x="4512" y="369034"/>
                  </a:lnTo>
                  <a:lnTo>
                    <a:pt x="958" y="367106"/>
                  </a:lnTo>
                  <a:lnTo>
                    <a:pt x="0" y="363704"/>
                  </a:lnTo>
                  <a:lnTo>
                    <a:pt x="2889" y="360731"/>
                  </a:lnTo>
                  <a:lnTo>
                    <a:pt x="29833" y="350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93">
              <a:extLst>
                <a:ext uri="{FF2B5EF4-FFF2-40B4-BE49-F238E27FC236}">
                  <a16:creationId xmlns:a16="http://schemas.microsoft.com/office/drawing/2014/main" xmlns="" id="{9466D03C-9708-4CF5-A82A-0365B3FF4BD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95481" y="3311590"/>
              <a:ext cx="194120" cy="143993"/>
            </a:xfrm>
            <a:custGeom>
              <a:avLst/>
              <a:gdLst/>
              <a:ahLst/>
              <a:cxnLst/>
              <a:rect l="0" t="0" r="0" b="0"/>
              <a:pathLst>
                <a:path w="194120" h="143993">
                  <a:moveTo>
                    <a:pt x="29019" y="9460"/>
                  </a:moveTo>
                  <a:lnTo>
                    <a:pt x="29019" y="9460"/>
                  </a:lnTo>
                  <a:lnTo>
                    <a:pt x="29019" y="6089"/>
                  </a:lnTo>
                  <a:lnTo>
                    <a:pt x="30430" y="5096"/>
                  </a:lnTo>
                  <a:lnTo>
                    <a:pt x="60179" y="0"/>
                  </a:lnTo>
                  <a:lnTo>
                    <a:pt x="90855" y="1091"/>
                  </a:lnTo>
                  <a:lnTo>
                    <a:pt x="97759" y="3175"/>
                  </a:lnTo>
                  <a:lnTo>
                    <a:pt x="102362" y="5976"/>
                  </a:lnTo>
                  <a:lnTo>
                    <a:pt x="105431" y="9254"/>
                  </a:lnTo>
                  <a:lnTo>
                    <a:pt x="103949" y="16378"/>
                  </a:lnTo>
                  <a:lnTo>
                    <a:pt x="92895" y="37464"/>
                  </a:lnTo>
                  <a:lnTo>
                    <a:pt x="60097" y="73731"/>
                  </a:lnTo>
                  <a:lnTo>
                    <a:pt x="13364" y="116726"/>
                  </a:lnTo>
                  <a:lnTo>
                    <a:pt x="1365" y="130277"/>
                  </a:lnTo>
                  <a:lnTo>
                    <a:pt x="0" y="135160"/>
                  </a:lnTo>
                  <a:lnTo>
                    <a:pt x="1206" y="139121"/>
                  </a:lnTo>
                  <a:lnTo>
                    <a:pt x="4127" y="142467"/>
                  </a:lnTo>
                  <a:lnTo>
                    <a:pt x="9602" y="143992"/>
                  </a:lnTo>
                  <a:lnTo>
                    <a:pt x="25092" y="143806"/>
                  </a:lnTo>
                  <a:lnTo>
                    <a:pt x="55026" y="137608"/>
                  </a:lnTo>
                  <a:lnTo>
                    <a:pt x="95611" y="127092"/>
                  </a:lnTo>
                  <a:lnTo>
                    <a:pt x="119275" y="120337"/>
                  </a:lnTo>
                  <a:lnTo>
                    <a:pt x="160855" y="108127"/>
                  </a:lnTo>
                  <a:lnTo>
                    <a:pt x="194119" y="98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94">
              <a:extLst>
                <a:ext uri="{FF2B5EF4-FFF2-40B4-BE49-F238E27FC236}">
                  <a16:creationId xmlns:a16="http://schemas.microsoft.com/office/drawing/2014/main" xmlns="" id="{BFB48767-A3DB-46E6-BBEA-46B527373B0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83079" y="3200400"/>
              <a:ext cx="149422" cy="12701"/>
            </a:xfrm>
            <a:custGeom>
              <a:avLst/>
              <a:gdLst/>
              <a:ahLst/>
              <a:cxnLst/>
              <a:rect l="0" t="0" r="0" b="0"/>
              <a:pathLst>
                <a:path w="1494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2749" y="9329"/>
                  </a:lnTo>
                  <a:lnTo>
                    <a:pt x="80610" y="5793"/>
                  </a:lnTo>
                  <a:lnTo>
                    <a:pt x="118838" y="2574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195">
              <a:extLst>
                <a:ext uri="{FF2B5EF4-FFF2-40B4-BE49-F238E27FC236}">
                  <a16:creationId xmlns:a16="http://schemas.microsoft.com/office/drawing/2014/main" xmlns="" id="{1734E592-4B2F-454B-93F7-4248B1F8FAB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25569" y="3282950"/>
              <a:ext cx="170432" cy="31541"/>
            </a:xfrm>
            <a:custGeom>
              <a:avLst/>
              <a:gdLst/>
              <a:ahLst/>
              <a:cxnLst/>
              <a:rect l="0" t="0" r="0" b="0"/>
              <a:pathLst>
                <a:path w="170432" h="31541">
                  <a:moveTo>
                    <a:pt x="11681" y="12700"/>
                  </a:moveTo>
                  <a:lnTo>
                    <a:pt x="11681" y="12700"/>
                  </a:lnTo>
                  <a:lnTo>
                    <a:pt x="1568" y="19442"/>
                  </a:lnTo>
                  <a:lnTo>
                    <a:pt x="0" y="22839"/>
                  </a:lnTo>
                  <a:lnTo>
                    <a:pt x="366" y="26515"/>
                  </a:lnTo>
                  <a:lnTo>
                    <a:pt x="2021" y="30377"/>
                  </a:lnTo>
                  <a:lnTo>
                    <a:pt x="5946" y="31540"/>
                  </a:lnTo>
                  <a:lnTo>
                    <a:pt x="45696" y="23268"/>
                  </a:lnTo>
                  <a:lnTo>
                    <a:pt x="83948" y="15986"/>
                  </a:lnTo>
                  <a:lnTo>
                    <a:pt x="126820" y="8046"/>
                  </a:lnTo>
                  <a:lnTo>
                    <a:pt x="17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196">
              <a:extLst>
                <a:ext uri="{FF2B5EF4-FFF2-40B4-BE49-F238E27FC236}">
                  <a16:creationId xmlns:a16="http://schemas.microsoft.com/office/drawing/2014/main" xmlns="" id="{FB9D1D35-FCD3-4B0F-B41E-63A75286937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30109" y="3088748"/>
              <a:ext cx="126242" cy="251353"/>
            </a:xfrm>
            <a:custGeom>
              <a:avLst/>
              <a:gdLst/>
              <a:ahLst/>
              <a:cxnLst/>
              <a:rect l="0" t="0" r="0" b="0"/>
              <a:pathLst>
                <a:path w="126242" h="251353">
                  <a:moveTo>
                    <a:pt x="43691" y="16402"/>
                  </a:moveTo>
                  <a:lnTo>
                    <a:pt x="43691" y="16402"/>
                  </a:lnTo>
                  <a:lnTo>
                    <a:pt x="54626" y="0"/>
                  </a:lnTo>
                  <a:lnTo>
                    <a:pt x="55868" y="14992"/>
                  </a:lnTo>
                  <a:lnTo>
                    <a:pt x="36715" y="61802"/>
                  </a:lnTo>
                  <a:lnTo>
                    <a:pt x="18106" y="103388"/>
                  </a:lnTo>
                  <a:lnTo>
                    <a:pt x="2008" y="141424"/>
                  </a:lnTo>
                  <a:lnTo>
                    <a:pt x="0" y="161808"/>
                  </a:lnTo>
                  <a:lnTo>
                    <a:pt x="452" y="167667"/>
                  </a:lnTo>
                  <a:lnTo>
                    <a:pt x="1459" y="170868"/>
                  </a:lnTo>
                  <a:lnTo>
                    <a:pt x="2836" y="172296"/>
                  </a:lnTo>
                  <a:lnTo>
                    <a:pt x="21629" y="167564"/>
                  </a:lnTo>
                  <a:lnTo>
                    <a:pt x="62902" y="139258"/>
                  </a:lnTo>
                  <a:lnTo>
                    <a:pt x="84426" y="128768"/>
                  </a:lnTo>
                  <a:lnTo>
                    <a:pt x="89898" y="127296"/>
                  </a:lnTo>
                  <a:lnTo>
                    <a:pt x="94251" y="128431"/>
                  </a:lnTo>
                  <a:lnTo>
                    <a:pt x="97859" y="131305"/>
                  </a:lnTo>
                  <a:lnTo>
                    <a:pt x="100969" y="135337"/>
                  </a:lnTo>
                  <a:lnTo>
                    <a:pt x="105347" y="157867"/>
                  </a:lnTo>
                  <a:lnTo>
                    <a:pt x="107532" y="200744"/>
                  </a:lnTo>
                  <a:lnTo>
                    <a:pt x="112858" y="227576"/>
                  </a:lnTo>
                  <a:lnTo>
                    <a:pt x="126241" y="25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97">
              <a:extLst>
                <a:ext uri="{FF2B5EF4-FFF2-40B4-BE49-F238E27FC236}">
                  <a16:creationId xmlns:a16="http://schemas.microsoft.com/office/drawing/2014/main" xmlns="" id="{CF83CBA8-85B3-4F32-A0E1-4F3BBD5CCB5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26200" y="3031929"/>
              <a:ext cx="140979" cy="365322"/>
            </a:xfrm>
            <a:custGeom>
              <a:avLst/>
              <a:gdLst/>
              <a:ahLst/>
              <a:cxnLst/>
              <a:rect l="0" t="0" r="0" b="0"/>
              <a:pathLst>
                <a:path w="140979" h="365322">
                  <a:moveTo>
                    <a:pt x="69850" y="3371"/>
                  </a:moveTo>
                  <a:lnTo>
                    <a:pt x="69850" y="3371"/>
                  </a:lnTo>
                  <a:lnTo>
                    <a:pt x="69850" y="0"/>
                  </a:lnTo>
                  <a:lnTo>
                    <a:pt x="75495" y="3989"/>
                  </a:lnTo>
                  <a:lnTo>
                    <a:pt x="86470" y="17052"/>
                  </a:lnTo>
                  <a:lnTo>
                    <a:pt x="111777" y="62928"/>
                  </a:lnTo>
                  <a:lnTo>
                    <a:pt x="128936" y="108393"/>
                  </a:lnTo>
                  <a:lnTo>
                    <a:pt x="134641" y="133358"/>
                  </a:lnTo>
                  <a:lnTo>
                    <a:pt x="138443" y="159173"/>
                  </a:lnTo>
                  <a:lnTo>
                    <a:pt x="140978" y="185556"/>
                  </a:lnTo>
                  <a:lnTo>
                    <a:pt x="138436" y="210905"/>
                  </a:lnTo>
                  <a:lnTo>
                    <a:pt x="132507" y="235566"/>
                  </a:lnTo>
                  <a:lnTo>
                    <a:pt x="111808" y="280841"/>
                  </a:lnTo>
                  <a:lnTo>
                    <a:pt x="79091" y="317426"/>
                  </a:lnTo>
                  <a:lnTo>
                    <a:pt x="46675" y="340741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898">
            <a:extLst>
              <a:ext uri="{FF2B5EF4-FFF2-40B4-BE49-F238E27FC236}">
                <a16:creationId xmlns:a16="http://schemas.microsoft.com/office/drawing/2014/main" xmlns="" id="{B3333DE6-74DB-44ED-8747-7E378F941A73}"/>
              </a:ext>
            </a:extLst>
          </p:cNvPr>
          <p:cNvGrpSpPr/>
          <p:nvPr/>
        </p:nvGrpSpPr>
        <p:grpSpPr>
          <a:xfrm>
            <a:off x="7000391" y="3230722"/>
            <a:ext cx="244960" cy="107380"/>
            <a:chOff x="7000391" y="3230722"/>
            <a:chExt cx="244960" cy="107380"/>
          </a:xfrm>
        </p:grpSpPr>
        <p:sp>
          <p:nvSpPr>
            <p:cNvPr id="75" name="SMARTInkShape-4198">
              <a:extLst>
                <a:ext uri="{FF2B5EF4-FFF2-40B4-BE49-F238E27FC236}">
                  <a16:creationId xmlns:a16="http://schemas.microsoft.com/office/drawing/2014/main" xmlns="" id="{F3E79738-AA64-4386-A9B2-A7347191201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35800" y="3327400"/>
              <a:ext cx="209551" cy="10702"/>
            </a:xfrm>
            <a:custGeom>
              <a:avLst/>
              <a:gdLst/>
              <a:ahLst/>
              <a:cxnLst/>
              <a:rect l="0" t="0" r="0" b="0"/>
              <a:pathLst>
                <a:path w="209551" h="1070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50537" y="10701"/>
                  </a:lnTo>
                  <a:lnTo>
                    <a:pt x="90899" y="5697"/>
                  </a:lnTo>
                  <a:lnTo>
                    <a:pt x="137061" y="2532"/>
                  </a:lnTo>
                  <a:lnTo>
                    <a:pt x="177332" y="11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99">
              <a:extLst>
                <a:ext uri="{FF2B5EF4-FFF2-40B4-BE49-F238E27FC236}">
                  <a16:creationId xmlns:a16="http://schemas.microsoft.com/office/drawing/2014/main" xmlns="" id="{5D322E2E-214B-4909-958E-60AB2312BD2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00391" y="3230722"/>
              <a:ext cx="187810" cy="14129"/>
            </a:xfrm>
            <a:custGeom>
              <a:avLst/>
              <a:gdLst/>
              <a:ahLst/>
              <a:cxnLst/>
              <a:rect l="0" t="0" r="0" b="0"/>
              <a:pathLst>
                <a:path w="187810" h="14129">
                  <a:moveTo>
                    <a:pt x="3659" y="14128"/>
                  </a:moveTo>
                  <a:lnTo>
                    <a:pt x="3659" y="14128"/>
                  </a:lnTo>
                  <a:lnTo>
                    <a:pt x="0" y="14128"/>
                  </a:lnTo>
                  <a:lnTo>
                    <a:pt x="42965" y="8353"/>
                  </a:lnTo>
                  <a:lnTo>
                    <a:pt x="85570" y="1919"/>
                  </a:lnTo>
                  <a:lnTo>
                    <a:pt x="127553" y="0"/>
                  </a:lnTo>
                  <a:lnTo>
                    <a:pt x="187809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899">
            <a:extLst>
              <a:ext uri="{FF2B5EF4-FFF2-40B4-BE49-F238E27FC236}">
                <a16:creationId xmlns:a16="http://schemas.microsoft.com/office/drawing/2014/main" xmlns="" id="{7F7E506C-9759-494F-A874-6A39872B3A91}"/>
              </a:ext>
            </a:extLst>
          </p:cNvPr>
          <p:cNvGrpSpPr/>
          <p:nvPr/>
        </p:nvGrpSpPr>
        <p:grpSpPr>
          <a:xfrm>
            <a:off x="7664558" y="3020204"/>
            <a:ext cx="2146193" cy="446897"/>
            <a:chOff x="7664558" y="3020204"/>
            <a:chExt cx="2146193" cy="446897"/>
          </a:xfrm>
        </p:grpSpPr>
        <p:sp>
          <p:nvSpPr>
            <p:cNvPr id="78" name="SMARTInkShape-4200">
              <a:extLst>
                <a:ext uri="{FF2B5EF4-FFF2-40B4-BE49-F238E27FC236}">
                  <a16:creationId xmlns:a16="http://schemas.microsoft.com/office/drawing/2014/main" xmlns="" id="{77728D3A-5A79-4EC8-9162-33AFDC2DB22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664558" y="3020204"/>
              <a:ext cx="144686" cy="400966"/>
            </a:xfrm>
            <a:custGeom>
              <a:avLst/>
              <a:gdLst/>
              <a:ahLst/>
              <a:cxnLst/>
              <a:rect l="0" t="0" r="0" b="0"/>
              <a:pathLst>
                <a:path w="144686" h="400966">
                  <a:moveTo>
                    <a:pt x="18942" y="173846"/>
                  </a:moveTo>
                  <a:lnTo>
                    <a:pt x="18942" y="173846"/>
                  </a:lnTo>
                  <a:lnTo>
                    <a:pt x="12034" y="209002"/>
                  </a:lnTo>
                  <a:lnTo>
                    <a:pt x="8111" y="239565"/>
                  </a:lnTo>
                  <a:lnTo>
                    <a:pt x="4015" y="279019"/>
                  </a:lnTo>
                  <a:lnTo>
                    <a:pt x="1724" y="318662"/>
                  </a:lnTo>
                  <a:lnTo>
                    <a:pt x="707" y="354625"/>
                  </a:lnTo>
                  <a:lnTo>
                    <a:pt x="0" y="400965"/>
                  </a:lnTo>
                  <a:lnTo>
                    <a:pt x="669" y="400753"/>
                  </a:lnTo>
                  <a:lnTo>
                    <a:pt x="8695" y="368846"/>
                  </a:lnTo>
                  <a:lnTo>
                    <a:pt x="15093" y="330362"/>
                  </a:lnTo>
                  <a:lnTo>
                    <a:pt x="17787" y="304296"/>
                  </a:lnTo>
                  <a:lnTo>
                    <a:pt x="20289" y="275629"/>
                  </a:lnTo>
                  <a:lnTo>
                    <a:pt x="23368" y="243818"/>
                  </a:lnTo>
                  <a:lnTo>
                    <a:pt x="26831" y="209911"/>
                  </a:lnTo>
                  <a:lnTo>
                    <a:pt x="30551" y="174606"/>
                  </a:lnTo>
                  <a:lnTo>
                    <a:pt x="35853" y="141191"/>
                  </a:lnTo>
                  <a:lnTo>
                    <a:pt x="42211" y="109038"/>
                  </a:lnTo>
                  <a:lnTo>
                    <a:pt x="49271" y="77724"/>
                  </a:lnTo>
                  <a:lnTo>
                    <a:pt x="64642" y="33523"/>
                  </a:lnTo>
                  <a:lnTo>
                    <a:pt x="72692" y="16797"/>
                  </a:lnTo>
                  <a:lnTo>
                    <a:pt x="81586" y="7058"/>
                  </a:lnTo>
                  <a:lnTo>
                    <a:pt x="91044" y="1976"/>
                  </a:lnTo>
                  <a:lnTo>
                    <a:pt x="100877" y="0"/>
                  </a:lnTo>
                  <a:lnTo>
                    <a:pt x="110254" y="2915"/>
                  </a:lnTo>
                  <a:lnTo>
                    <a:pt x="128199" y="17444"/>
                  </a:lnTo>
                  <a:lnTo>
                    <a:pt x="139938" y="43656"/>
                  </a:lnTo>
                  <a:lnTo>
                    <a:pt x="144685" y="77178"/>
                  </a:lnTo>
                  <a:lnTo>
                    <a:pt x="139739" y="115596"/>
                  </a:lnTo>
                  <a:lnTo>
                    <a:pt x="124841" y="150544"/>
                  </a:lnTo>
                  <a:lnTo>
                    <a:pt x="90771" y="194223"/>
                  </a:lnTo>
                  <a:lnTo>
                    <a:pt x="65683" y="214652"/>
                  </a:lnTo>
                  <a:lnTo>
                    <a:pt x="25292" y="230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01">
              <a:extLst>
                <a:ext uri="{FF2B5EF4-FFF2-40B4-BE49-F238E27FC236}">
                  <a16:creationId xmlns:a16="http://schemas.microsoft.com/office/drawing/2014/main" xmlns="" id="{9EB247E3-0DE5-434C-A8D3-B76AA0D09C5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29550" y="3232150"/>
              <a:ext cx="101601" cy="164507"/>
            </a:xfrm>
            <a:custGeom>
              <a:avLst/>
              <a:gdLst/>
              <a:ahLst/>
              <a:cxnLst/>
              <a:rect l="0" t="0" r="0" b="0"/>
              <a:pathLst>
                <a:path w="101601" h="164507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44812" y="80686"/>
                  </a:lnTo>
                  <a:lnTo>
                    <a:pt x="64704" y="107789"/>
                  </a:lnTo>
                  <a:lnTo>
                    <a:pt x="67328" y="127869"/>
                  </a:lnTo>
                  <a:lnTo>
                    <a:pt x="63085" y="146436"/>
                  </a:lnTo>
                  <a:lnTo>
                    <a:pt x="54143" y="159392"/>
                  </a:lnTo>
                  <a:lnTo>
                    <a:pt x="48795" y="162706"/>
                  </a:lnTo>
                  <a:lnTo>
                    <a:pt x="37209" y="164506"/>
                  </a:lnTo>
                  <a:lnTo>
                    <a:pt x="32568" y="161882"/>
                  </a:lnTo>
                  <a:lnTo>
                    <a:pt x="25528" y="151440"/>
                  </a:lnTo>
                  <a:lnTo>
                    <a:pt x="23810" y="133629"/>
                  </a:lnTo>
                  <a:lnTo>
                    <a:pt x="28222" y="108779"/>
                  </a:lnTo>
                  <a:lnTo>
                    <a:pt x="41940" y="74217"/>
                  </a:lnTo>
                  <a:lnTo>
                    <a:pt x="76240" y="2857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202">
              <a:extLst>
                <a:ext uri="{FF2B5EF4-FFF2-40B4-BE49-F238E27FC236}">
                  <a16:creationId xmlns:a16="http://schemas.microsoft.com/office/drawing/2014/main" xmlns="" id="{E1511067-4E98-4EC5-99F9-4ECD70378A1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38578" y="3142527"/>
              <a:ext cx="127523" cy="229324"/>
            </a:xfrm>
            <a:custGeom>
              <a:avLst/>
              <a:gdLst/>
              <a:ahLst/>
              <a:cxnLst/>
              <a:rect l="0" t="0" r="0" b="0"/>
              <a:pathLst>
                <a:path w="127523" h="229324">
                  <a:moveTo>
                    <a:pt x="127522" y="19773"/>
                  </a:moveTo>
                  <a:lnTo>
                    <a:pt x="127522" y="19773"/>
                  </a:lnTo>
                  <a:lnTo>
                    <a:pt x="107243" y="5976"/>
                  </a:lnTo>
                  <a:lnTo>
                    <a:pt x="92168" y="0"/>
                  </a:lnTo>
                  <a:lnTo>
                    <a:pt x="57702" y="2783"/>
                  </a:lnTo>
                  <a:lnTo>
                    <a:pt x="36048" y="16455"/>
                  </a:lnTo>
                  <a:lnTo>
                    <a:pt x="17723" y="38054"/>
                  </a:lnTo>
                  <a:lnTo>
                    <a:pt x="2522" y="66469"/>
                  </a:lnTo>
                  <a:lnTo>
                    <a:pt x="0" y="97912"/>
                  </a:lnTo>
                  <a:lnTo>
                    <a:pt x="6640" y="130701"/>
                  </a:lnTo>
                  <a:lnTo>
                    <a:pt x="26951" y="178073"/>
                  </a:lnTo>
                  <a:lnTo>
                    <a:pt x="45194" y="201136"/>
                  </a:lnTo>
                  <a:lnTo>
                    <a:pt x="66943" y="215149"/>
                  </a:lnTo>
                  <a:lnTo>
                    <a:pt x="102122" y="229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03">
              <a:extLst>
                <a:ext uri="{FF2B5EF4-FFF2-40B4-BE49-F238E27FC236}">
                  <a16:creationId xmlns:a16="http://schemas.microsoft.com/office/drawing/2014/main" xmlns="" id="{44771272-4F57-42C0-9F70-4B34E16265D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48650" y="3103729"/>
              <a:ext cx="145274" cy="257391"/>
            </a:xfrm>
            <a:custGeom>
              <a:avLst/>
              <a:gdLst/>
              <a:ahLst/>
              <a:cxnLst/>
              <a:rect l="0" t="0" r="0" b="0"/>
              <a:pathLst>
                <a:path w="145274" h="257391">
                  <a:moveTo>
                    <a:pt x="38100" y="96671"/>
                  </a:moveTo>
                  <a:lnTo>
                    <a:pt x="38100" y="96671"/>
                  </a:lnTo>
                  <a:lnTo>
                    <a:pt x="36219" y="109223"/>
                  </a:lnTo>
                  <a:lnTo>
                    <a:pt x="29261" y="151596"/>
                  </a:lnTo>
                  <a:lnTo>
                    <a:pt x="23173" y="194633"/>
                  </a:lnTo>
                  <a:lnTo>
                    <a:pt x="19158" y="241166"/>
                  </a:lnTo>
                  <a:lnTo>
                    <a:pt x="15632" y="257390"/>
                  </a:lnTo>
                  <a:lnTo>
                    <a:pt x="17060" y="254180"/>
                  </a:lnTo>
                  <a:lnTo>
                    <a:pt x="28795" y="215429"/>
                  </a:lnTo>
                  <a:lnTo>
                    <a:pt x="36551" y="176264"/>
                  </a:lnTo>
                  <a:lnTo>
                    <a:pt x="42006" y="152555"/>
                  </a:lnTo>
                  <a:lnTo>
                    <a:pt x="48464" y="126871"/>
                  </a:lnTo>
                  <a:lnTo>
                    <a:pt x="55594" y="99872"/>
                  </a:lnTo>
                  <a:lnTo>
                    <a:pt x="74802" y="52938"/>
                  </a:lnTo>
                  <a:lnTo>
                    <a:pt x="101891" y="7748"/>
                  </a:lnTo>
                  <a:lnTo>
                    <a:pt x="108145" y="1406"/>
                  </a:lnTo>
                  <a:lnTo>
                    <a:pt x="113723" y="0"/>
                  </a:lnTo>
                  <a:lnTo>
                    <a:pt x="118855" y="1885"/>
                  </a:lnTo>
                  <a:lnTo>
                    <a:pt x="129025" y="12916"/>
                  </a:lnTo>
                  <a:lnTo>
                    <a:pt x="140600" y="31930"/>
                  </a:lnTo>
                  <a:lnTo>
                    <a:pt x="145273" y="63899"/>
                  </a:lnTo>
                  <a:lnTo>
                    <a:pt x="142882" y="103273"/>
                  </a:lnTo>
                  <a:lnTo>
                    <a:pt x="132413" y="144290"/>
                  </a:lnTo>
                  <a:lnTo>
                    <a:pt x="114588" y="178513"/>
                  </a:lnTo>
                  <a:lnTo>
                    <a:pt x="91850" y="206423"/>
                  </a:lnTo>
                  <a:lnTo>
                    <a:pt x="52693" y="236592"/>
                  </a:lnTo>
                  <a:lnTo>
                    <a:pt x="20943" y="252978"/>
                  </a:lnTo>
                  <a:lnTo>
                    <a:pt x="0" y="25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04">
              <a:extLst>
                <a:ext uri="{FF2B5EF4-FFF2-40B4-BE49-F238E27FC236}">
                  <a16:creationId xmlns:a16="http://schemas.microsoft.com/office/drawing/2014/main" xmlns="" id="{8DBF37E6-CE53-4D8D-AC6F-DDB21B2F375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82000" y="336550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44450" y="10113"/>
                  </a:lnTo>
                  <a:lnTo>
                    <a:pt x="16855" y="50655"/>
                  </a:lnTo>
                  <a:lnTo>
                    <a:pt x="1858" y="7772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05">
              <a:extLst>
                <a:ext uri="{FF2B5EF4-FFF2-40B4-BE49-F238E27FC236}">
                  <a16:creationId xmlns:a16="http://schemas.microsoft.com/office/drawing/2014/main" xmlns="" id="{FDD9A2D8-57D4-449E-95D3-10C3BBF4363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59800" y="32829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4195" y="2575"/>
                  </a:lnTo>
                  <a:lnTo>
                    <a:pt x="92996" y="1145"/>
                  </a:lnTo>
                  <a:lnTo>
                    <a:pt x="130466" y="50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06">
              <a:extLst>
                <a:ext uri="{FF2B5EF4-FFF2-40B4-BE49-F238E27FC236}">
                  <a16:creationId xmlns:a16="http://schemas.microsoft.com/office/drawing/2014/main" xmlns="" id="{A4C50E43-3C4D-4C2C-921C-410DC414F48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43674" y="3200400"/>
              <a:ext cx="30427" cy="171451"/>
            </a:xfrm>
            <a:custGeom>
              <a:avLst/>
              <a:gdLst/>
              <a:ahLst/>
              <a:cxnLst/>
              <a:rect l="0" t="0" r="0" b="0"/>
              <a:pathLst>
                <a:path w="30427" h="171451">
                  <a:moveTo>
                    <a:pt x="5026" y="0"/>
                  </a:moveTo>
                  <a:lnTo>
                    <a:pt x="5026" y="0"/>
                  </a:lnTo>
                  <a:lnTo>
                    <a:pt x="1655" y="0"/>
                  </a:lnTo>
                  <a:lnTo>
                    <a:pt x="0" y="7526"/>
                  </a:lnTo>
                  <a:lnTo>
                    <a:pt x="2308" y="45466"/>
                  </a:lnTo>
                  <a:lnTo>
                    <a:pt x="10963" y="86222"/>
                  </a:lnTo>
                  <a:lnTo>
                    <a:pt x="19093" y="126206"/>
                  </a:lnTo>
                  <a:lnTo>
                    <a:pt x="3042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207">
              <a:extLst>
                <a:ext uri="{FF2B5EF4-FFF2-40B4-BE49-F238E27FC236}">
                  <a16:creationId xmlns:a16="http://schemas.microsoft.com/office/drawing/2014/main" xmlns="" id="{EECB0CF8-911C-4E1F-A459-02881DA56DD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76115" y="3105089"/>
              <a:ext cx="162297" cy="304225"/>
            </a:xfrm>
            <a:custGeom>
              <a:avLst/>
              <a:gdLst/>
              <a:ahLst/>
              <a:cxnLst/>
              <a:rect l="0" t="0" r="0" b="0"/>
              <a:pathLst>
                <a:path w="162297" h="304225">
                  <a:moveTo>
                    <a:pt x="44035" y="69911"/>
                  </a:moveTo>
                  <a:lnTo>
                    <a:pt x="44035" y="69911"/>
                  </a:lnTo>
                  <a:lnTo>
                    <a:pt x="38966" y="82872"/>
                  </a:lnTo>
                  <a:lnTo>
                    <a:pt x="31792" y="114673"/>
                  </a:lnTo>
                  <a:lnTo>
                    <a:pt x="22366" y="148602"/>
                  </a:lnTo>
                  <a:lnTo>
                    <a:pt x="14884" y="185318"/>
                  </a:lnTo>
                  <a:lnTo>
                    <a:pt x="9207" y="222097"/>
                  </a:lnTo>
                  <a:lnTo>
                    <a:pt x="4331" y="257258"/>
                  </a:lnTo>
                  <a:lnTo>
                    <a:pt x="209" y="303906"/>
                  </a:lnTo>
                  <a:lnTo>
                    <a:pt x="0" y="304224"/>
                  </a:lnTo>
                  <a:lnTo>
                    <a:pt x="9806" y="270790"/>
                  </a:lnTo>
                  <a:lnTo>
                    <a:pt x="17298" y="234920"/>
                  </a:lnTo>
                  <a:lnTo>
                    <a:pt x="22683" y="211667"/>
                  </a:lnTo>
                  <a:lnTo>
                    <a:pt x="29094" y="185581"/>
                  </a:lnTo>
                  <a:lnTo>
                    <a:pt x="36191" y="157608"/>
                  </a:lnTo>
                  <a:lnTo>
                    <a:pt x="44450" y="129787"/>
                  </a:lnTo>
                  <a:lnTo>
                    <a:pt x="53484" y="102067"/>
                  </a:lnTo>
                  <a:lnTo>
                    <a:pt x="63034" y="74415"/>
                  </a:lnTo>
                  <a:lnTo>
                    <a:pt x="81171" y="34283"/>
                  </a:lnTo>
                  <a:lnTo>
                    <a:pt x="98640" y="8921"/>
                  </a:lnTo>
                  <a:lnTo>
                    <a:pt x="107250" y="3145"/>
                  </a:lnTo>
                  <a:lnTo>
                    <a:pt x="115811" y="0"/>
                  </a:lnTo>
                  <a:lnTo>
                    <a:pt x="124342" y="1431"/>
                  </a:lnTo>
                  <a:lnTo>
                    <a:pt x="141345" y="12430"/>
                  </a:lnTo>
                  <a:lnTo>
                    <a:pt x="154547" y="36602"/>
                  </a:lnTo>
                  <a:lnTo>
                    <a:pt x="162296" y="69219"/>
                  </a:lnTo>
                  <a:lnTo>
                    <a:pt x="161036" y="107232"/>
                  </a:lnTo>
                  <a:lnTo>
                    <a:pt x="150128" y="143884"/>
                  </a:lnTo>
                  <a:lnTo>
                    <a:pt x="131404" y="177577"/>
                  </a:lnTo>
                  <a:lnTo>
                    <a:pt x="89128" y="218934"/>
                  </a:lnTo>
                  <a:lnTo>
                    <a:pt x="43677" y="248278"/>
                  </a:lnTo>
                  <a:lnTo>
                    <a:pt x="11012" y="267788"/>
                  </a:lnTo>
                  <a:lnTo>
                    <a:pt x="5935" y="273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208">
              <a:extLst>
                <a:ext uri="{FF2B5EF4-FFF2-40B4-BE49-F238E27FC236}">
                  <a16:creationId xmlns:a16="http://schemas.microsoft.com/office/drawing/2014/main" xmlns="" id="{87D412DB-CB77-4BF3-ADD5-7BB2EE173A2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02042" y="3347933"/>
              <a:ext cx="76859" cy="106807"/>
            </a:xfrm>
            <a:custGeom>
              <a:avLst/>
              <a:gdLst/>
              <a:ahLst/>
              <a:cxnLst/>
              <a:rect l="0" t="0" r="0" b="0"/>
              <a:pathLst>
                <a:path w="76859" h="106807">
                  <a:moveTo>
                    <a:pt x="19708" y="23917"/>
                  </a:moveTo>
                  <a:lnTo>
                    <a:pt x="19708" y="23917"/>
                  </a:lnTo>
                  <a:lnTo>
                    <a:pt x="16337" y="20546"/>
                  </a:lnTo>
                  <a:lnTo>
                    <a:pt x="16049" y="18142"/>
                  </a:lnTo>
                  <a:lnTo>
                    <a:pt x="17611" y="11707"/>
                  </a:lnTo>
                  <a:lnTo>
                    <a:pt x="24420" y="6026"/>
                  </a:lnTo>
                  <a:lnTo>
                    <a:pt x="33796" y="1854"/>
                  </a:lnTo>
                  <a:lnTo>
                    <a:pt x="42668" y="0"/>
                  </a:lnTo>
                  <a:lnTo>
                    <a:pt x="62337" y="2327"/>
                  </a:lnTo>
                  <a:lnTo>
                    <a:pt x="67178" y="5290"/>
                  </a:lnTo>
                  <a:lnTo>
                    <a:pt x="70404" y="9383"/>
                  </a:lnTo>
                  <a:lnTo>
                    <a:pt x="72555" y="14227"/>
                  </a:lnTo>
                  <a:lnTo>
                    <a:pt x="71168" y="19574"/>
                  </a:lnTo>
                  <a:lnTo>
                    <a:pt x="41126" y="52952"/>
                  </a:lnTo>
                  <a:lnTo>
                    <a:pt x="2140" y="90157"/>
                  </a:lnTo>
                  <a:lnTo>
                    <a:pt x="236" y="94888"/>
                  </a:lnTo>
                  <a:lnTo>
                    <a:pt x="0" y="103908"/>
                  </a:lnTo>
                  <a:lnTo>
                    <a:pt x="3746" y="106172"/>
                  </a:lnTo>
                  <a:lnTo>
                    <a:pt x="17317" y="106806"/>
                  </a:lnTo>
                  <a:lnTo>
                    <a:pt x="59975" y="97806"/>
                  </a:lnTo>
                  <a:lnTo>
                    <a:pt x="76858" y="9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209">
              <a:extLst>
                <a:ext uri="{FF2B5EF4-FFF2-40B4-BE49-F238E27FC236}">
                  <a16:creationId xmlns:a16="http://schemas.microsoft.com/office/drawing/2014/main" xmlns="" id="{B1F01FDE-D0AF-4875-A8BA-0E32F925452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194800" y="32639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42994" y="0"/>
                  </a:lnTo>
                  <a:lnTo>
                    <a:pt x="86587" y="1881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10">
              <a:extLst>
                <a:ext uri="{FF2B5EF4-FFF2-40B4-BE49-F238E27FC236}">
                  <a16:creationId xmlns:a16="http://schemas.microsoft.com/office/drawing/2014/main" xmlns="" id="{C263B9E7-3927-48E7-9D42-9EAFF7BA94D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99329" y="3346450"/>
              <a:ext cx="160572" cy="23684"/>
            </a:xfrm>
            <a:custGeom>
              <a:avLst/>
              <a:gdLst/>
              <a:ahLst/>
              <a:cxnLst/>
              <a:rect l="0" t="0" r="0" b="0"/>
              <a:pathLst>
                <a:path w="160572" h="23684">
                  <a:moveTo>
                    <a:pt x="8171" y="12700"/>
                  </a:moveTo>
                  <a:lnTo>
                    <a:pt x="8171" y="12700"/>
                  </a:lnTo>
                  <a:lnTo>
                    <a:pt x="1429" y="16071"/>
                  </a:lnTo>
                  <a:lnTo>
                    <a:pt x="149" y="17769"/>
                  </a:lnTo>
                  <a:lnTo>
                    <a:pt x="0" y="19607"/>
                  </a:lnTo>
                  <a:lnTo>
                    <a:pt x="607" y="21538"/>
                  </a:lnTo>
                  <a:lnTo>
                    <a:pt x="10689" y="23683"/>
                  </a:lnTo>
                  <a:lnTo>
                    <a:pt x="43724" y="21128"/>
                  </a:lnTo>
                  <a:lnTo>
                    <a:pt x="77595" y="15035"/>
                  </a:lnTo>
                  <a:lnTo>
                    <a:pt x="118519" y="7623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211">
              <a:extLst>
                <a:ext uri="{FF2B5EF4-FFF2-40B4-BE49-F238E27FC236}">
                  <a16:creationId xmlns:a16="http://schemas.microsoft.com/office/drawing/2014/main" xmlns="" id="{360E80E3-83B6-4C26-88F6-E7DB18A913C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405045" y="3170892"/>
              <a:ext cx="143422" cy="226359"/>
            </a:xfrm>
            <a:custGeom>
              <a:avLst/>
              <a:gdLst/>
              <a:ahLst/>
              <a:cxnLst/>
              <a:rect l="0" t="0" r="0" b="0"/>
              <a:pathLst>
                <a:path w="143422" h="226359">
                  <a:moveTo>
                    <a:pt x="31055" y="29508"/>
                  </a:moveTo>
                  <a:lnTo>
                    <a:pt x="31055" y="29508"/>
                  </a:lnTo>
                  <a:lnTo>
                    <a:pt x="348" y="15203"/>
                  </a:lnTo>
                  <a:lnTo>
                    <a:pt x="0" y="12915"/>
                  </a:lnTo>
                  <a:lnTo>
                    <a:pt x="1885" y="10685"/>
                  </a:lnTo>
                  <a:lnTo>
                    <a:pt x="5257" y="8493"/>
                  </a:lnTo>
                  <a:lnTo>
                    <a:pt x="41795" y="4269"/>
                  </a:lnTo>
                  <a:lnTo>
                    <a:pt x="80960" y="0"/>
                  </a:lnTo>
                  <a:lnTo>
                    <a:pt x="126834" y="82"/>
                  </a:lnTo>
                  <a:lnTo>
                    <a:pt x="135124" y="1424"/>
                  </a:lnTo>
                  <a:lnTo>
                    <a:pt x="139945" y="4435"/>
                  </a:lnTo>
                  <a:lnTo>
                    <a:pt x="142454" y="8559"/>
                  </a:lnTo>
                  <a:lnTo>
                    <a:pt x="143421" y="13426"/>
                  </a:lnTo>
                  <a:lnTo>
                    <a:pt x="138851" y="28239"/>
                  </a:lnTo>
                  <a:lnTo>
                    <a:pt x="122041" y="73237"/>
                  </a:lnTo>
                  <a:lnTo>
                    <a:pt x="109363" y="118586"/>
                  </a:lnTo>
                  <a:lnTo>
                    <a:pt x="96668" y="164400"/>
                  </a:lnTo>
                  <a:lnTo>
                    <a:pt x="81149" y="210461"/>
                  </a:lnTo>
                  <a:lnTo>
                    <a:pt x="75505" y="22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212">
              <a:extLst>
                <a:ext uri="{FF2B5EF4-FFF2-40B4-BE49-F238E27FC236}">
                  <a16:creationId xmlns:a16="http://schemas.microsoft.com/office/drawing/2014/main" xmlns="" id="{94F56367-9EDA-43AB-90E2-0E61A9FDFF2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445141" y="3302000"/>
              <a:ext cx="117960" cy="25401"/>
            </a:xfrm>
            <a:custGeom>
              <a:avLst/>
              <a:gdLst/>
              <a:ahLst/>
              <a:cxnLst/>
              <a:rect l="0" t="0" r="0" b="0"/>
              <a:pathLst>
                <a:path w="1179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8658"/>
                  </a:lnTo>
                  <a:lnTo>
                    <a:pt x="0" y="16672"/>
                  </a:lnTo>
                  <a:lnTo>
                    <a:pt x="515" y="15348"/>
                  </a:lnTo>
                  <a:lnTo>
                    <a:pt x="1563" y="14465"/>
                  </a:lnTo>
                  <a:lnTo>
                    <a:pt x="48941" y="9484"/>
                  </a:lnTo>
                  <a:lnTo>
                    <a:pt x="89826" y="3908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13">
              <a:extLst>
                <a:ext uri="{FF2B5EF4-FFF2-40B4-BE49-F238E27FC236}">
                  <a16:creationId xmlns:a16="http://schemas.microsoft.com/office/drawing/2014/main" xmlns="" id="{B5731807-1A56-42A2-AF06-9D69A878377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626600" y="3101492"/>
              <a:ext cx="69149" cy="257659"/>
            </a:xfrm>
            <a:custGeom>
              <a:avLst/>
              <a:gdLst/>
              <a:ahLst/>
              <a:cxnLst/>
              <a:rect l="0" t="0" r="0" b="0"/>
              <a:pathLst>
                <a:path w="69149" h="257659">
                  <a:moveTo>
                    <a:pt x="19050" y="3658"/>
                  </a:moveTo>
                  <a:lnTo>
                    <a:pt x="19050" y="3658"/>
                  </a:lnTo>
                  <a:lnTo>
                    <a:pt x="15391" y="0"/>
                  </a:lnTo>
                  <a:lnTo>
                    <a:pt x="28542" y="16521"/>
                  </a:lnTo>
                  <a:lnTo>
                    <a:pt x="51421" y="62068"/>
                  </a:lnTo>
                  <a:lnTo>
                    <a:pt x="67211" y="105553"/>
                  </a:lnTo>
                  <a:lnTo>
                    <a:pt x="69148" y="139961"/>
                  </a:lnTo>
                  <a:lnTo>
                    <a:pt x="60130" y="172657"/>
                  </a:lnTo>
                  <a:lnTo>
                    <a:pt x="33338" y="216950"/>
                  </a:lnTo>
                  <a:lnTo>
                    <a:pt x="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14">
              <a:extLst>
                <a:ext uri="{FF2B5EF4-FFF2-40B4-BE49-F238E27FC236}">
                  <a16:creationId xmlns:a16="http://schemas.microsoft.com/office/drawing/2014/main" xmlns="" id="{4D53A4BD-DB64-48CD-B07E-F7DF144630F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805283" y="33591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0" y="5792"/>
                  </a:lnTo>
                  <a:lnTo>
                    <a:pt x="0" y="3862"/>
                  </a:lnTo>
                  <a:lnTo>
                    <a:pt x="410" y="2575"/>
                  </a:lnTo>
                  <a:lnTo>
                    <a:pt x="1391" y="1716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900">
            <a:extLst>
              <a:ext uri="{FF2B5EF4-FFF2-40B4-BE49-F238E27FC236}">
                <a16:creationId xmlns:a16="http://schemas.microsoft.com/office/drawing/2014/main" xmlns="" id="{6FACAE03-6D41-4F64-8C88-A4C1D005FCC6}"/>
              </a:ext>
            </a:extLst>
          </p:cNvPr>
          <p:cNvGrpSpPr/>
          <p:nvPr/>
        </p:nvGrpSpPr>
        <p:grpSpPr>
          <a:xfrm>
            <a:off x="10065974" y="3064518"/>
            <a:ext cx="1406093" cy="427983"/>
            <a:chOff x="10065974" y="3064518"/>
            <a:chExt cx="1406093" cy="427983"/>
          </a:xfrm>
        </p:grpSpPr>
        <p:sp>
          <p:nvSpPr>
            <p:cNvPr id="94" name="SMARTInkShape-4215">
              <a:extLst>
                <a:ext uri="{FF2B5EF4-FFF2-40B4-BE49-F238E27FC236}">
                  <a16:creationId xmlns:a16="http://schemas.microsoft.com/office/drawing/2014/main" xmlns="" id="{3D560C9E-9BD6-47F9-963A-15174F2846A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334750" y="3162300"/>
              <a:ext cx="137317" cy="330201"/>
            </a:xfrm>
            <a:custGeom>
              <a:avLst/>
              <a:gdLst/>
              <a:ahLst/>
              <a:cxnLst/>
              <a:rect l="0" t="0" r="0" b="0"/>
              <a:pathLst>
                <a:path w="137317" h="330201">
                  <a:moveTo>
                    <a:pt x="107950" y="0"/>
                  </a:moveTo>
                  <a:lnTo>
                    <a:pt x="107950" y="0"/>
                  </a:lnTo>
                  <a:lnTo>
                    <a:pt x="123530" y="34532"/>
                  </a:lnTo>
                  <a:lnTo>
                    <a:pt x="132748" y="71557"/>
                  </a:lnTo>
                  <a:lnTo>
                    <a:pt x="137316" y="118586"/>
                  </a:lnTo>
                  <a:lnTo>
                    <a:pt x="134582" y="143968"/>
                  </a:lnTo>
                  <a:lnTo>
                    <a:pt x="129937" y="170062"/>
                  </a:lnTo>
                  <a:lnTo>
                    <a:pt x="120491" y="194514"/>
                  </a:lnTo>
                  <a:lnTo>
                    <a:pt x="93063" y="240497"/>
                  </a:lnTo>
                  <a:lnTo>
                    <a:pt x="57824" y="278807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16">
              <a:extLst>
                <a:ext uri="{FF2B5EF4-FFF2-40B4-BE49-F238E27FC236}">
                  <a16:creationId xmlns:a16="http://schemas.microsoft.com/office/drawing/2014/main" xmlns="" id="{AFEAB95E-E942-41F4-AD85-27D36989ACE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221323" y="3158642"/>
              <a:ext cx="113428" cy="174644"/>
            </a:xfrm>
            <a:custGeom>
              <a:avLst/>
              <a:gdLst/>
              <a:ahLst/>
              <a:cxnLst/>
              <a:rect l="0" t="0" r="0" b="0"/>
              <a:pathLst>
                <a:path w="113428" h="174644">
                  <a:moveTo>
                    <a:pt x="75327" y="3658"/>
                  </a:moveTo>
                  <a:lnTo>
                    <a:pt x="75327" y="3658"/>
                  </a:lnTo>
                  <a:lnTo>
                    <a:pt x="71956" y="287"/>
                  </a:lnTo>
                  <a:lnTo>
                    <a:pt x="70258" y="0"/>
                  </a:lnTo>
                  <a:lnTo>
                    <a:pt x="68420" y="514"/>
                  </a:lnTo>
                  <a:lnTo>
                    <a:pt x="66489" y="1562"/>
                  </a:lnTo>
                  <a:lnTo>
                    <a:pt x="57029" y="16521"/>
                  </a:lnTo>
                  <a:lnTo>
                    <a:pt x="40485" y="56998"/>
                  </a:lnTo>
                  <a:lnTo>
                    <a:pt x="24316" y="93311"/>
                  </a:lnTo>
                  <a:lnTo>
                    <a:pt x="5853" y="137863"/>
                  </a:lnTo>
                  <a:lnTo>
                    <a:pt x="1494" y="146044"/>
                  </a:lnTo>
                  <a:lnTo>
                    <a:pt x="0" y="152204"/>
                  </a:lnTo>
                  <a:lnTo>
                    <a:pt x="415" y="157017"/>
                  </a:lnTo>
                  <a:lnTo>
                    <a:pt x="2102" y="160931"/>
                  </a:lnTo>
                  <a:lnTo>
                    <a:pt x="11503" y="167161"/>
                  </a:lnTo>
                  <a:lnTo>
                    <a:pt x="26501" y="171576"/>
                  </a:lnTo>
                  <a:lnTo>
                    <a:pt x="66858" y="174410"/>
                  </a:lnTo>
                  <a:lnTo>
                    <a:pt x="76032" y="174643"/>
                  </a:lnTo>
                  <a:lnTo>
                    <a:pt x="91869" y="169257"/>
                  </a:lnTo>
                  <a:lnTo>
                    <a:pt x="113427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17">
              <a:extLst>
                <a:ext uri="{FF2B5EF4-FFF2-40B4-BE49-F238E27FC236}">
                  <a16:creationId xmlns:a16="http://schemas.microsoft.com/office/drawing/2014/main" xmlns="" id="{E42684FE-7881-4CE1-8AEF-D04F973DB16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274998" y="3270250"/>
              <a:ext cx="40703" cy="177801"/>
            </a:xfrm>
            <a:custGeom>
              <a:avLst/>
              <a:gdLst/>
              <a:ahLst/>
              <a:cxnLst/>
              <a:rect l="0" t="0" r="0" b="0"/>
              <a:pathLst>
                <a:path w="40703" h="177801">
                  <a:moveTo>
                    <a:pt x="40702" y="0"/>
                  </a:moveTo>
                  <a:lnTo>
                    <a:pt x="40702" y="0"/>
                  </a:lnTo>
                  <a:lnTo>
                    <a:pt x="24801" y="44749"/>
                  </a:lnTo>
                  <a:lnTo>
                    <a:pt x="13569" y="87185"/>
                  </a:lnTo>
                  <a:lnTo>
                    <a:pt x="5458" y="129236"/>
                  </a:lnTo>
                  <a:lnTo>
                    <a:pt x="0" y="158393"/>
                  </a:lnTo>
                  <a:lnTo>
                    <a:pt x="260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18">
              <a:extLst>
                <a:ext uri="{FF2B5EF4-FFF2-40B4-BE49-F238E27FC236}">
                  <a16:creationId xmlns:a16="http://schemas.microsoft.com/office/drawing/2014/main" xmlns="" id="{33BA516F-C33D-450D-A448-43F028115B1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029950" y="3327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7577" y="11994"/>
                  </a:lnTo>
                  <a:lnTo>
                    <a:pt x="81821" y="57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19">
              <a:extLst>
                <a:ext uri="{FF2B5EF4-FFF2-40B4-BE49-F238E27FC236}">
                  <a16:creationId xmlns:a16="http://schemas.microsoft.com/office/drawing/2014/main" xmlns="" id="{94FB0AE2-355A-4DF9-9A0D-016714D75F3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636250" y="3122800"/>
              <a:ext cx="175873" cy="257525"/>
            </a:xfrm>
            <a:custGeom>
              <a:avLst/>
              <a:gdLst/>
              <a:ahLst/>
              <a:cxnLst/>
              <a:rect l="0" t="0" r="0" b="0"/>
              <a:pathLst>
                <a:path w="175873" h="257525">
                  <a:moveTo>
                    <a:pt x="63500" y="103000"/>
                  </a:moveTo>
                  <a:lnTo>
                    <a:pt x="63500" y="103000"/>
                  </a:lnTo>
                  <a:lnTo>
                    <a:pt x="71522" y="86250"/>
                  </a:lnTo>
                  <a:lnTo>
                    <a:pt x="71669" y="84777"/>
                  </a:lnTo>
                  <a:lnTo>
                    <a:pt x="71064" y="84502"/>
                  </a:lnTo>
                  <a:lnTo>
                    <a:pt x="45538" y="129464"/>
                  </a:lnTo>
                  <a:lnTo>
                    <a:pt x="25722" y="173557"/>
                  </a:lnTo>
                  <a:lnTo>
                    <a:pt x="13188" y="212257"/>
                  </a:lnTo>
                  <a:lnTo>
                    <a:pt x="4042" y="243977"/>
                  </a:lnTo>
                  <a:lnTo>
                    <a:pt x="4106" y="246374"/>
                  </a:lnTo>
                  <a:lnTo>
                    <a:pt x="4854" y="247266"/>
                  </a:lnTo>
                  <a:lnTo>
                    <a:pt x="28756" y="203607"/>
                  </a:lnTo>
                  <a:lnTo>
                    <a:pt x="45236" y="172409"/>
                  </a:lnTo>
                  <a:lnTo>
                    <a:pt x="66671" y="135024"/>
                  </a:lnTo>
                  <a:lnTo>
                    <a:pt x="92191" y="89246"/>
                  </a:lnTo>
                  <a:lnTo>
                    <a:pt x="117880" y="44676"/>
                  </a:lnTo>
                  <a:lnTo>
                    <a:pt x="146796" y="7245"/>
                  </a:lnTo>
                  <a:lnTo>
                    <a:pt x="159552" y="0"/>
                  </a:lnTo>
                  <a:lnTo>
                    <a:pt x="164223" y="2583"/>
                  </a:lnTo>
                  <a:lnTo>
                    <a:pt x="171296" y="16742"/>
                  </a:lnTo>
                  <a:lnTo>
                    <a:pt x="175872" y="51885"/>
                  </a:lnTo>
                  <a:lnTo>
                    <a:pt x="171300" y="84986"/>
                  </a:lnTo>
                  <a:lnTo>
                    <a:pt x="160094" y="123217"/>
                  </a:lnTo>
                  <a:lnTo>
                    <a:pt x="141004" y="163726"/>
                  </a:lnTo>
                  <a:lnTo>
                    <a:pt x="114643" y="197723"/>
                  </a:lnTo>
                  <a:lnTo>
                    <a:pt x="83408" y="224827"/>
                  </a:lnTo>
                  <a:lnTo>
                    <a:pt x="48358" y="243928"/>
                  </a:lnTo>
                  <a:lnTo>
                    <a:pt x="7357" y="257524"/>
                  </a:lnTo>
                  <a:lnTo>
                    <a:pt x="4199" y="257522"/>
                  </a:lnTo>
                  <a:lnTo>
                    <a:pt x="0" y="25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20">
              <a:extLst>
                <a:ext uri="{FF2B5EF4-FFF2-40B4-BE49-F238E27FC236}">
                  <a16:creationId xmlns:a16="http://schemas.microsoft.com/office/drawing/2014/main" xmlns="" id="{EEDA437F-EE14-4591-A2E2-3216E846B1E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769415" y="3325665"/>
              <a:ext cx="101786" cy="88945"/>
            </a:xfrm>
            <a:custGeom>
              <a:avLst/>
              <a:gdLst/>
              <a:ahLst/>
              <a:cxnLst/>
              <a:rect l="0" t="0" r="0" b="0"/>
              <a:pathLst>
                <a:path w="101786" h="88945">
                  <a:moveTo>
                    <a:pt x="185" y="33485"/>
                  </a:moveTo>
                  <a:lnTo>
                    <a:pt x="185" y="33485"/>
                  </a:lnTo>
                  <a:lnTo>
                    <a:pt x="184" y="26743"/>
                  </a:lnTo>
                  <a:lnTo>
                    <a:pt x="10298" y="12437"/>
                  </a:lnTo>
                  <a:lnTo>
                    <a:pt x="22787" y="4610"/>
                  </a:lnTo>
                  <a:lnTo>
                    <a:pt x="30070" y="1535"/>
                  </a:lnTo>
                  <a:lnTo>
                    <a:pt x="45688" y="0"/>
                  </a:lnTo>
                  <a:lnTo>
                    <a:pt x="53803" y="578"/>
                  </a:lnTo>
                  <a:lnTo>
                    <a:pt x="59215" y="2375"/>
                  </a:lnTo>
                  <a:lnTo>
                    <a:pt x="62821" y="4984"/>
                  </a:lnTo>
                  <a:lnTo>
                    <a:pt x="65226" y="8134"/>
                  </a:lnTo>
                  <a:lnTo>
                    <a:pt x="64712" y="13057"/>
                  </a:lnTo>
                  <a:lnTo>
                    <a:pt x="58497" y="26052"/>
                  </a:lnTo>
                  <a:lnTo>
                    <a:pt x="14195" y="65140"/>
                  </a:lnTo>
                  <a:lnTo>
                    <a:pt x="965" y="77514"/>
                  </a:lnTo>
                  <a:lnTo>
                    <a:pt x="0" y="80477"/>
                  </a:lnTo>
                  <a:lnTo>
                    <a:pt x="767" y="83157"/>
                  </a:lnTo>
                  <a:lnTo>
                    <a:pt x="2689" y="85650"/>
                  </a:lnTo>
                  <a:lnTo>
                    <a:pt x="10471" y="88419"/>
                  </a:lnTo>
                  <a:lnTo>
                    <a:pt x="22394" y="88944"/>
                  </a:lnTo>
                  <a:lnTo>
                    <a:pt x="62559" y="83533"/>
                  </a:lnTo>
                  <a:lnTo>
                    <a:pt x="101785" y="7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21">
              <a:extLst>
                <a:ext uri="{FF2B5EF4-FFF2-40B4-BE49-F238E27FC236}">
                  <a16:creationId xmlns:a16="http://schemas.microsoft.com/office/drawing/2014/main" xmlns="" id="{3E2CD293-691E-49FD-BCFD-198C6374A3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004550" y="3230806"/>
              <a:ext cx="152401" cy="20395"/>
            </a:xfrm>
            <a:custGeom>
              <a:avLst/>
              <a:gdLst/>
              <a:ahLst/>
              <a:cxnLst/>
              <a:rect l="0" t="0" r="0" b="0"/>
              <a:pathLst>
                <a:path w="152401" h="20395">
                  <a:moveTo>
                    <a:pt x="0" y="20394"/>
                  </a:moveTo>
                  <a:lnTo>
                    <a:pt x="0" y="20394"/>
                  </a:lnTo>
                  <a:lnTo>
                    <a:pt x="3371" y="17023"/>
                  </a:lnTo>
                  <a:lnTo>
                    <a:pt x="22322" y="8185"/>
                  </a:lnTo>
                  <a:lnTo>
                    <a:pt x="63764" y="0"/>
                  </a:lnTo>
                  <a:lnTo>
                    <a:pt x="98189" y="982"/>
                  </a:lnTo>
                  <a:lnTo>
                    <a:pt x="152400" y="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22">
              <a:extLst>
                <a:ext uri="{FF2B5EF4-FFF2-40B4-BE49-F238E27FC236}">
                  <a16:creationId xmlns:a16="http://schemas.microsoft.com/office/drawing/2014/main" xmlns="" id="{D4F94E92-9087-43B6-9371-29B67C58CEF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535715" y="3130550"/>
              <a:ext cx="119586" cy="247651"/>
            </a:xfrm>
            <a:custGeom>
              <a:avLst/>
              <a:gdLst/>
              <a:ahLst/>
              <a:cxnLst/>
              <a:rect l="0" t="0" r="0" b="0"/>
              <a:pathLst>
                <a:path w="119586" h="247651">
                  <a:moveTo>
                    <a:pt x="119585" y="0"/>
                  </a:moveTo>
                  <a:lnTo>
                    <a:pt x="119585" y="0"/>
                  </a:lnTo>
                  <a:lnTo>
                    <a:pt x="93070" y="0"/>
                  </a:lnTo>
                  <a:lnTo>
                    <a:pt x="71434" y="10113"/>
                  </a:lnTo>
                  <a:lnTo>
                    <a:pt x="43777" y="39999"/>
                  </a:lnTo>
                  <a:lnTo>
                    <a:pt x="25450" y="71869"/>
                  </a:lnTo>
                  <a:lnTo>
                    <a:pt x="10014" y="109553"/>
                  </a:lnTo>
                  <a:lnTo>
                    <a:pt x="801" y="149820"/>
                  </a:lnTo>
                  <a:lnTo>
                    <a:pt x="0" y="185591"/>
                  </a:lnTo>
                  <a:lnTo>
                    <a:pt x="5758" y="215129"/>
                  </a:lnTo>
                  <a:lnTo>
                    <a:pt x="17725" y="235313"/>
                  </a:lnTo>
                  <a:lnTo>
                    <a:pt x="25573" y="240836"/>
                  </a:lnTo>
                  <a:lnTo>
                    <a:pt x="6243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23">
              <a:extLst>
                <a:ext uri="{FF2B5EF4-FFF2-40B4-BE49-F238E27FC236}">
                  <a16:creationId xmlns:a16="http://schemas.microsoft.com/office/drawing/2014/main" xmlns="" id="{6C77ED30-3166-43FB-9B61-391E6275FFC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91750" y="3187700"/>
              <a:ext cx="158751" cy="182748"/>
            </a:xfrm>
            <a:custGeom>
              <a:avLst/>
              <a:gdLst/>
              <a:ahLst/>
              <a:cxnLst/>
              <a:rect l="0" t="0" r="0" b="0"/>
              <a:pathLst>
                <a:path w="158751" h="182748">
                  <a:moveTo>
                    <a:pt x="0" y="88900"/>
                  </a:moveTo>
                  <a:lnTo>
                    <a:pt x="0" y="88900"/>
                  </a:lnTo>
                  <a:lnTo>
                    <a:pt x="5775" y="83831"/>
                  </a:lnTo>
                  <a:lnTo>
                    <a:pt x="12209" y="80062"/>
                  </a:lnTo>
                  <a:lnTo>
                    <a:pt x="27136" y="77345"/>
                  </a:lnTo>
                  <a:lnTo>
                    <a:pt x="32201" y="79080"/>
                  </a:lnTo>
                  <a:lnTo>
                    <a:pt x="41593" y="86652"/>
                  </a:lnTo>
                  <a:lnTo>
                    <a:pt x="58185" y="106186"/>
                  </a:lnTo>
                  <a:lnTo>
                    <a:pt x="62783" y="125511"/>
                  </a:lnTo>
                  <a:lnTo>
                    <a:pt x="61066" y="146799"/>
                  </a:lnTo>
                  <a:lnTo>
                    <a:pt x="53246" y="165668"/>
                  </a:lnTo>
                  <a:lnTo>
                    <a:pt x="42714" y="177817"/>
                  </a:lnTo>
                  <a:lnTo>
                    <a:pt x="36943" y="182044"/>
                  </a:lnTo>
                  <a:lnTo>
                    <a:pt x="32389" y="182747"/>
                  </a:lnTo>
                  <a:lnTo>
                    <a:pt x="28648" y="181097"/>
                  </a:lnTo>
                  <a:lnTo>
                    <a:pt x="25448" y="177882"/>
                  </a:lnTo>
                  <a:lnTo>
                    <a:pt x="21894" y="166782"/>
                  </a:lnTo>
                  <a:lnTo>
                    <a:pt x="20946" y="159872"/>
                  </a:lnTo>
                  <a:lnTo>
                    <a:pt x="36468" y="123177"/>
                  </a:lnTo>
                  <a:lnTo>
                    <a:pt x="59481" y="90729"/>
                  </a:lnTo>
                  <a:lnTo>
                    <a:pt x="89230" y="57257"/>
                  </a:lnTo>
                  <a:lnTo>
                    <a:pt x="135329" y="1884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24">
              <a:extLst>
                <a:ext uri="{FF2B5EF4-FFF2-40B4-BE49-F238E27FC236}">
                  <a16:creationId xmlns:a16="http://schemas.microsoft.com/office/drawing/2014/main" xmlns="" id="{320C4D82-641C-4077-A57C-B539D529A13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065974" y="3064518"/>
              <a:ext cx="142436" cy="297893"/>
            </a:xfrm>
            <a:custGeom>
              <a:avLst/>
              <a:gdLst/>
              <a:ahLst/>
              <a:cxnLst/>
              <a:rect l="0" t="0" r="0" b="0"/>
              <a:pathLst>
                <a:path w="142436" h="297893">
                  <a:moveTo>
                    <a:pt x="30526" y="142232"/>
                  </a:moveTo>
                  <a:lnTo>
                    <a:pt x="30526" y="142232"/>
                  </a:lnTo>
                  <a:lnTo>
                    <a:pt x="21688" y="166651"/>
                  </a:lnTo>
                  <a:lnTo>
                    <a:pt x="18588" y="208752"/>
                  </a:lnTo>
                  <a:lnTo>
                    <a:pt x="17346" y="248176"/>
                  </a:lnTo>
                  <a:lnTo>
                    <a:pt x="9016" y="294560"/>
                  </a:lnTo>
                  <a:lnTo>
                    <a:pt x="7014" y="297406"/>
                  </a:lnTo>
                  <a:lnTo>
                    <a:pt x="4974" y="297892"/>
                  </a:lnTo>
                  <a:lnTo>
                    <a:pt x="2908" y="296806"/>
                  </a:lnTo>
                  <a:lnTo>
                    <a:pt x="0" y="275050"/>
                  </a:lnTo>
                  <a:lnTo>
                    <a:pt x="2510" y="231680"/>
                  </a:lnTo>
                  <a:lnTo>
                    <a:pt x="11490" y="191159"/>
                  </a:lnTo>
                  <a:lnTo>
                    <a:pt x="17835" y="168500"/>
                  </a:lnTo>
                  <a:lnTo>
                    <a:pt x="25592" y="143516"/>
                  </a:lnTo>
                  <a:lnTo>
                    <a:pt x="34292" y="116983"/>
                  </a:lnTo>
                  <a:lnTo>
                    <a:pt x="43621" y="89416"/>
                  </a:lnTo>
                  <a:lnTo>
                    <a:pt x="63392" y="45616"/>
                  </a:lnTo>
                  <a:lnTo>
                    <a:pt x="83939" y="14625"/>
                  </a:lnTo>
                  <a:lnTo>
                    <a:pt x="104829" y="851"/>
                  </a:lnTo>
                  <a:lnTo>
                    <a:pt x="114633" y="0"/>
                  </a:lnTo>
                  <a:lnTo>
                    <a:pt x="133053" y="6581"/>
                  </a:lnTo>
                  <a:lnTo>
                    <a:pt x="138389" y="15814"/>
                  </a:lnTo>
                  <a:lnTo>
                    <a:pt x="142435" y="43008"/>
                  </a:lnTo>
                  <a:lnTo>
                    <a:pt x="136237" y="76260"/>
                  </a:lnTo>
                  <a:lnTo>
                    <a:pt x="121958" y="110089"/>
                  </a:lnTo>
                  <a:lnTo>
                    <a:pt x="87564" y="151522"/>
                  </a:lnTo>
                  <a:lnTo>
                    <a:pt x="43019" y="190379"/>
                  </a:lnTo>
                  <a:lnTo>
                    <a:pt x="30526" y="19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901">
            <a:extLst>
              <a:ext uri="{FF2B5EF4-FFF2-40B4-BE49-F238E27FC236}">
                <a16:creationId xmlns:a16="http://schemas.microsoft.com/office/drawing/2014/main" xmlns="" id="{A5C4938B-EF1D-49A0-8279-0A115C6FEEF0}"/>
              </a:ext>
            </a:extLst>
          </p:cNvPr>
          <p:cNvGrpSpPr/>
          <p:nvPr/>
        </p:nvGrpSpPr>
        <p:grpSpPr>
          <a:xfrm>
            <a:off x="10140949" y="3657600"/>
            <a:ext cx="1073152" cy="716125"/>
            <a:chOff x="10140949" y="3657600"/>
            <a:chExt cx="1073152" cy="716125"/>
          </a:xfrm>
        </p:grpSpPr>
        <p:sp>
          <p:nvSpPr>
            <p:cNvPr id="105" name="SMARTInkShape-4225">
              <a:extLst>
                <a:ext uri="{FF2B5EF4-FFF2-40B4-BE49-F238E27FC236}">
                  <a16:creationId xmlns:a16="http://schemas.microsoft.com/office/drawing/2014/main" xmlns="" id="{D1C2B875-8198-41D2-91C1-3FF546823D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064785" y="4135256"/>
              <a:ext cx="121627" cy="238469"/>
            </a:xfrm>
            <a:custGeom>
              <a:avLst/>
              <a:gdLst/>
              <a:ahLst/>
              <a:cxnLst/>
              <a:rect l="0" t="0" r="0" b="0"/>
              <a:pathLst>
                <a:path w="121627" h="238469">
                  <a:moveTo>
                    <a:pt x="98515" y="17644"/>
                  </a:moveTo>
                  <a:lnTo>
                    <a:pt x="98515" y="17644"/>
                  </a:lnTo>
                  <a:lnTo>
                    <a:pt x="112330" y="5711"/>
                  </a:lnTo>
                  <a:lnTo>
                    <a:pt x="121626" y="0"/>
                  </a:lnTo>
                  <a:lnTo>
                    <a:pt x="79522" y="46280"/>
                  </a:lnTo>
                  <a:lnTo>
                    <a:pt x="49221" y="85474"/>
                  </a:lnTo>
                  <a:lnTo>
                    <a:pt x="24643" y="131737"/>
                  </a:lnTo>
                  <a:lnTo>
                    <a:pt x="7326" y="174451"/>
                  </a:lnTo>
                  <a:lnTo>
                    <a:pt x="0" y="207176"/>
                  </a:lnTo>
                  <a:lnTo>
                    <a:pt x="1201" y="231376"/>
                  </a:lnTo>
                  <a:lnTo>
                    <a:pt x="4711" y="235626"/>
                  </a:lnTo>
                  <a:lnTo>
                    <a:pt x="9874" y="237755"/>
                  </a:lnTo>
                  <a:lnTo>
                    <a:pt x="16137" y="238468"/>
                  </a:lnTo>
                  <a:lnTo>
                    <a:pt x="41807" y="232730"/>
                  </a:lnTo>
                  <a:lnTo>
                    <a:pt x="68385" y="222092"/>
                  </a:lnTo>
                  <a:lnTo>
                    <a:pt x="90763" y="203262"/>
                  </a:lnTo>
                  <a:lnTo>
                    <a:pt x="98599" y="189746"/>
                  </a:lnTo>
                  <a:lnTo>
                    <a:pt x="100687" y="183178"/>
                  </a:lnTo>
                  <a:lnTo>
                    <a:pt x="97141" y="175978"/>
                  </a:lnTo>
                  <a:lnTo>
                    <a:pt x="80030" y="160452"/>
                  </a:lnTo>
                  <a:lnTo>
                    <a:pt x="59725" y="153551"/>
                  </a:lnTo>
                  <a:lnTo>
                    <a:pt x="28665" y="150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226">
              <a:extLst>
                <a:ext uri="{FF2B5EF4-FFF2-40B4-BE49-F238E27FC236}">
                  <a16:creationId xmlns:a16="http://schemas.microsoft.com/office/drawing/2014/main" xmlns="" id="{F76F1B96-2210-4953-A666-09FFF071A5E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932338" y="3975983"/>
              <a:ext cx="142063" cy="373768"/>
            </a:xfrm>
            <a:custGeom>
              <a:avLst/>
              <a:gdLst/>
              <a:ahLst/>
              <a:cxnLst/>
              <a:rect l="0" t="0" r="0" b="0"/>
              <a:pathLst>
                <a:path w="142063" h="373768">
                  <a:moveTo>
                    <a:pt x="142062" y="5467"/>
                  </a:moveTo>
                  <a:lnTo>
                    <a:pt x="142062" y="5467"/>
                  </a:lnTo>
                  <a:lnTo>
                    <a:pt x="142061" y="2096"/>
                  </a:lnTo>
                  <a:lnTo>
                    <a:pt x="141357" y="1103"/>
                  </a:lnTo>
                  <a:lnTo>
                    <a:pt x="140181" y="441"/>
                  </a:lnTo>
                  <a:lnTo>
                    <a:pt x="138691" y="0"/>
                  </a:lnTo>
                  <a:lnTo>
                    <a:pt x="136992" y="1822"/>
                  </a:lnTo>
                  <a:lnTo>
                    <a:pt x="120393" y="39193"/>
                  </a:lnTo>
                  <a:lnTo>
                    <a:pt x="103186" y="82645"/>
                  </a:lnTo>
                  <a:lnTo>
                    <a:pt x="87153" y="118555"/>
                  </a:lnTo>
                  <a:lnTo>
                    <a:pt x="68268" y="158034"/>
                  </a:lnTo>
                  <a:lnTo>
                    <a:pt x="48117" y="199098"/>
                  </a:lnTo>
                  <a:lnTo>
                    <a:pt x="29284" y="240868"/>
                  </a:lnTo>
                  <a:lnTo>
                    <a:pt x="12916" y="281539"/>
                  </a:lnTo>
                  <a:lnTo>
                    <a:pt x="937" y="318430"/>
                  </a:lnTo>
                  <a:lnTo>
                    <a:pt x="0" y="332642"/>
                  </a:lnTo>
                  <a:lnTo>
                    <a:pt x="15062" y="373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227">
              <a:extLst>
                <a:ext uri="{FF2B5EF4-FFF2-40B4-BE49-F238E27FC236}">
                  <a16:creationId xmlns:a16="http://schemas.microsoft.com/office/drawing/2014/main" xmlns="" id="{0A183907-BEEE-49FA-939A-FA540F6B823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877550" y="3932415"/>
              <a:ext cx="30190" cy="182386"/>
            </a:xfrm>
            <a:custGeom>
              <a:avLst/>
              <a:gdLst/>
              <a:ahLst/>
              <a:cxnLst/>
              <a:rect l="0" t="0" r="0" b="0"/>
              <a:pathLst>
                <a:path w="30190" h="1823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742" y="5500"/>
                  </a:lnTo>
                  <a:lnTo>
                    <a:pt x="17676" y="26179"/>
                  </a:lnTo>
                  <a:lnTo>
                    <a:pt x="26483" y="61391"/>
                  </a:lnTo>
                  <a:lnTo>
                    <a:pt x="30189" y="99733"/>
                  </a:lnTo>
                  <a:lnTo>
                    <a:pt x="27077" y="144840"/>
                  </a:lnTo>
                  <a:lnTo>
                    <a:pt x="25191" y="170006"/>
                  </a:lnTo>
                  <a:lnTo>
                    <a:pt x="19050" y="18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28">
              <a:extLst>
                <a:ext uri="{FF2B5EF4-FFF2-40B4-BE49-F238E27FC236}">
                  <a16:creationId xmlns:a16="http://schemas.microsoft.com/office/drawing/2014/main" xmlns="" id="{053D73AF-09C0-4B7E-95A8-420A9E0FB96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140949" y="3657600"/>
              <a:ext cx="1073152" cy="124815"/>
            </a:xfrm>
            <a:custGeom>
              <a:avLst/>
              <a:gdLst/>
              <a:ahLst/>
              <a:cxnLst/>
              <a:rect l="0" t="0" r="0" b="0"/>
              <a:pathLst>
                <a:path w="1073152" h="124815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3485" y="12209"/>
                  </a:lnTo>
                  <a:lnTo>
                    <a:pt x="45467" y="20394"/>
                  </a:lnTo>
                  <a:lnTo>
                    <a:pt x="81592" y="21294"/>
                  </a:lnTo>
                  <a:lnTo>
                    <a:pt x="103078" y="20546"/>
                  </a:lnTo>
                  <a:lnTo>
                    <a:pt x="130102" y="18636"/>
                  </a:lnTo>
                  <a:lnTo>
                    <a:pt x="160818" y="15951"/>
                  </a:lnTo>
                  <a:lnTo>
                    <a:pt x="193997" y="12751"/>
                  </a:lnTo>
                  <a:lnTo>
                    <a:pt x="230225" y="9912"/>
                  </a:lnTo>
                  <a:lnTo>
                    <a:pt x="268488" y="7314"/>
                  </a:lnTo>
                  <a:lnTo>
                    <a:pt x="308109" y="4875"/>
                  </a:lnTo>
                  <a:lnTo>
                    <a:pt x="347223" y="3956"/>
                  </a:lnTo>
                  <a:lnTo>
                    <a:pt x="385999" y="4048"/>
                  </a:lnTo>
                  <a:lnTo>
                    <a:pt x="424550" y="4816"/>
                  </a:lnTo>
                  <a:lnTo>
                    <a:pt x="460128" y="8149"/>
                  </a:lnTo>
                  <a:lnTo>
                    <a:pt x="493725" y="13194"/>
                  </a:lnTo>
                  <a:lnTo>
                    <a:pt x="526000" y="19379"/>
                  </a:lnTo>
                  <a:lnTo>
                    <a:pt x="555278" y="27736"/>
                  </a:lnTo>
                  <a:lnTo>
                    <a:pt x="582559" y="37541"/>
                  </a:lnTo>
                  <a:lnTo>
                    <a:pt x="608506" y="48311"/>
                  </a:lnTo>
                  <a:lnTo>
                    <a:pt x="652388" y="69684"/>
                  </a:lnTo>
                  <a:lnTo>
                    <a:pt x="689295" y="89532"/>
                  </a:lnTo>
                  <a:lnTo>
                    <a:pt x="732462" y="111195"/>
                  </a:lnTo>
                  <a:lnTo>
                    <a:pt x="771166" y="123669"/>
                  </a:lnTo>
                  <a:lnTo>
                    <a:pt x="785831" y="124814"/>
                  </a:lnTo>
                  <a:lnTo>
                    <a:pt x="821898" y="116037"/>
                  </a:lnTo>
                  <a:lnTo>
                    <a:pt x="854943" y="105899"/>
                  </a:lnTo>
                  <a:lnTo>
                    <a:pt x="902557" y="94338"/>
                  </a:lnTo>
                  <a:lnTo>
                    <a:pt x="927672" y="88998"/>
                  </a:lnTo>
                  <a:lnTo>
                    <a:pt x="952881" y="84026"/>
                  </a:lnTo>
                  <a:lnTo>
                    <a:pt x="999942" y="76150"/>
                  </a:lnTo>
                  <a:lnTo>
                    <a:pt x="1037321" y="72650"/>
                  </a:lnTo>
                  <a:lnTo>
                    <a:pt x="1073151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4229">
            <a:extLst>
              <a:ext uri="{FF2B5EF4-FFF2-40B4-BE49-F238E27FC236}">
                <a16:creationId xmlns:a16="http://schemas.microsoft.com/office/drawing/2014/main" xmlns="" id="{246D1DAC-8F72-40E9-B7FE-C458C35D49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04149" y="3678415"/>
            <a:ext cx="1816102" cy="105297"/>
          </a:xfrm>
          <a:custGeom>
            <a:avLst/>
            <a:gdLst/>
            <a:ahLst/>
            <a:cxnLst/>
            <a:rect l="0" t="0" r="0" b="0"/>
            <a:pathLst>
              <a:path w="1816102" h="105297">
                <a:moveTo>
                  <a:pt x="1" y="10935"/>
                </a:moveTo>
                <a:lnTo>
                  <a:pt x="1" y="10935"/>
                </a:lnTo>
                <a:lnTo>
                  <a:pt x="0" y="4193"/>
                </a:lnTo>
                <a:lnTo>
                  <a:pt x="706" y="2207"/>
                </a:lnTo>
                <a:lnTo>
                  <a:pt x="1882" y="883"/>
                </a:lnTo>
                <a:lnTo>
                  <a:pt x="3371" y="0"/>
                </a:lnTo>
                <a:lnTo>
                  <a:pt x="5070" y="1528"/>
                </a:lnTo>
                <a:lnTo>
                  <a:pt x="33628" y="45334"/>
                </a:lnTo>
                <a:lnTo>
                  <a:pt x="54457" y="66205"/>
                </a:lnTo>
                <a:lnTo>
                  <a:pt x="87233" y="81596"/>
                </a:lnTo>
                <a:lnTo>
                  <a:pt x="129788" y="91729"/>
                </a:lnTo>
                <a:lnTo>
                  <a:pt x="154964" y="94430"/>
                </a:lnTo>
                <a:lnTo>
                  <a:pt x="181626" y="96232"/>
                </a:lnTo>
                <a:lnTo>
                  <a:pt x="214217" y="94611"/>
                </a:lnTo>
                <a:lnTo>
                  <a:pt x="250762" y="90708"/>
                </a:lnTo>
                <a:lnTo>
                  <a:pt x="289941" y="85283"/>
                </a:lnTo>
                <a:lnTo>
                  <a:pt x="328762" y="78139"/>
                </a:lnTo>
                <a:lnTo>
                  <a:pt x="367341" y="69849"/>
                </a:lnTo>
                <a:lnTo>
                  <a:pt x="405762" y="60794"/>
                </a:lnTo>
                <a:lnTo>
                  <a:pt x="441252" y="52641"/>
                </a:lnTo>
                <a:lnTo>
                  <a:pt x="474791" y="45089"/>
                </a:lnTo>
                <a:lnTo>
                  <a:pt x="507027" y="37937"/>
                </a:lnTo>
                <a:lnTo>
                  <a:pt x="534869" y="32464"/>
                </a:lnTo>
                <a:lnTo>
                  <a:pt x="559780" y="28110"/>
                </a:lnTo>
                <a:lnTo>
                  <a:pt x="602980" y="22802"/>
                </a:lnTo>
                <a:lnTo>
                  <a:pt x="638643" y="22794"/>
                </a:lnTo>
                <a:lnTo>
                  <a:pt x="670957" y="27024"/>
                </a:lnTo>
                <a:lnTo>
                  <a:pt x="702487" y="34313"/>
                </a:lnTo>
                <a:lnTo>
                  <a:pt x="735315" y="44609"/>
                </a:lnTo>
                <a:lnTo>
                  <a:pt x="778788" y="62305"/>
                </a:lnTo>
                <a:lnTo>
                  <a:pt x="821852" y="77582"/>
                </a:lnTo>
                <a:lnTo>
                  <a:pt x="856805" y="84770"/>
                </a:lnTo>
                <a:lnTo>
                  <a:pt x="897269" y="89612"/>
                </a:lnTo>
                <a:lnTo>
                  <a:pt x="943475" y="91764"/>
                </a:lnTo>
                <a:lnTo>
                  <a:pt x="969061" y="92337"/>
                </a:lnTo>
                <a:lnTo>
                  <a:pt x="995997" y="92720"/>
                </a:lnTo>
                <a:lnTo>
                  <a:pt x="1023832" y="92975"/>
                </a:lnTo>
                <a:lnTo>
                  <a:pt x="1052265" y="93850"/>
                </a:lnTo>
                <a:lnTo>
                  <a:pt x="1081099" y="95140"/>
                </a:lnTo>
                <a:lnTo>
                  <a:pt x="1110200" y="96705"/>
                </a:lnTo>
                <a:lnTo>
                  <a:pt x="1138773" y="97748"/>
                </a:lnTo>
                <a:lnTo>
                  <a:pt x="1166993" y="98444"/>
                </a:lnTo>
                <a:lnTo>
                  <a:pt x="1194978" y="98908"/>
                </a:lnTo>
                <a:lnTo>
                  <a:pt x="1224219" y="99216"/>
                </a:lnTo>
                <a:lnTo>
                  <a:pt x="1254296" y="99423"/>
                </a:lnTo>
                <a:lnTo>
                  <a:pt x="1284931" y="99560"/>
                </a:lnTo>
                <a:lnTo>
                  <a:pt x="1316643" y="99652"/>
                </a:lnTo>
                <a:lnTo>
                  <a:pt x="1349073" y="99713"/>
                </a:lnTo>
                <a:lnTo>
                  <a:pt x="1381983" y="99754"/>
                </a:lnTo>
                <a:lnTo>
                  <a:pt x="1413095" y="100486"/>
                </a:lnTo>
                <a:lnTo>
                  <a:pt x="1443007" y="101680"/>
                </a:lnTo>
                <a:lnTo>
                  <a:pt x="1472122" y="103182"/>
                </a:lnTo>
                <a:lnTo>
                  <a:pt x="1499292" y="104183"/>
                </a:lnTo>
                <a:lnTo>
                  <a:pt x="1525168" y="104851"/>
                </a:lnTo>
                <a:lnTo>
                  <a:pt x="1550178" y="105296"/>
                </a:lnTo>
                <a:lnTo>
                  <a:pt x="1596783" y="103908"/>
                </a:lnTo>
                <a:lnTo>
                  <a:pt x="1641014" y="100234"/>
                </a:lnTo>
                <a:lnTo>
                  <a:pt x="1684192" y="93898"/>
                </a:lnTo>
                <a:lnTo>
                  <a:pt x="1725019" y="86377"/>
                </a:lnTo>
                <a:lnTo>
                  <a:pt x="1761508" y="79037"/>
                </a:lnTo>
                <a:lnTo>
                  <a:pt x="1816101" y="680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903">
            <a:extLst>
              <a:ext uri="{FF2B5EF4-FFF2-40B4-BE49-F238E27FC236}">
                <a16:creationId xmlns:a16="http://schemas.microsoft.com/office/drawing/2014/main" xmlns="" id="{12D4359A-36E2-447F-8E67-03CEA040D42A}"/>
              </a:ext>
            </a:extLst>
          </p:cNvPr>
          <p:cNvGrpSpPr/>
          <p:nvPr/>
        </p:nvGrpSpPr>
        <p:grpSpPr>
          <a:xfrm>
            <a:off x="8375650" y="4540250"/>
            <a:ext cx="283724" cy="334457"/>
            <a:chOff x="8375650" y="4540250"/>
            <a:chExt cx="283724" cy="334457"/>
          </a:xfrm>
        </p:grpSpPr>
        <p:sp>
          <p:nvSpPr>
            <p:cNvPr id="111" name="SMARTInkShape-4230">
              <a:extLst>
                <a:ext uri="{FF2B5EF4-FFF2-40B4-BE49-F238E27FC236}">
                  <a16:creationId xmlns:a16="http://schemas.microsoft.com/office/drawing/2014/main" xmlns="" id="{D1C2354E-170E-4DB2-94E7-F3C484AB2B8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577316" y="4665234"/>
              <a:ext cx="82058" cy="182772"/>
            </a:xfrm>
            <a:custGeom>
              <a:avLst/>
              <a:gdLst/>
              <a:ahLst/>
              <a:cxnLst/>
              <a:rect l="0" t="0" r="0" b="0"/>
              <a:pathLst>
                <a:path w="82058" h="182772">
                  <a:moveTo>
                    <a:pt x="65034" y="21066"/>
                  </a:moveTo>
                  <a:lnTo>
                    <a:pt x="65034" y="21066"/>
                  </a:lnTo>
                  <a:lnTo>
                    <a:pt x="68404" y="14324"/>
                  </a:lnTo>
                  <a:lnTo>
                    <a:pt x="73823" y="9132"/>
                  </a:lnTo>
                  <a:lnTo>
                    <a:pt x="79523" y="4473"/>
                  </a:lnTo>
                  <a:lnTo>
                    <a:pt x="82057" y="51"/>
                  </a:lnTo>
                  <a:lnTo>
                    <a:pt x="80616" y="0"/>
                  </a:lnTo>
                  <a:lnTo>
                    <a:pt x="73370" y="3707"/>
                  </a:lnTo>
                  <a:lnTo>
                    <a:pt x="38502" y="42289"/>
                  </a:lnTo>
                  <a:lnTo>
                    <a:pt x="23608" y="63660"/>
                  </a:lnTo>
                  <a:lnTo>
                    <a:pt x="7996" y="102047"/>
                  </a:lnTo>
                  <a:lnTo>
                    <a:pt x="0" y="135685"/>
                  </a:lnTo>
                  <a:lnTo>
                    <a:pt x="381" y="154793"/>
                  </a:lnTo>
                  <a:lnTo>
                    <a:pt x="4785" y="168930"/>
                  </a:lnTo>
                  <a:lnTo>
                    <a:pt x="7934" y="174675"/>
                  </a:lnTo>
                  <a:lnTo>
                    <a:pt x="11446" y="178505"/>
                  </a:lnTo>
                  <a:lnTo>
                    <a:pt x="19109" y="182761"/>
                  </a:lnTo>
                  <a:lnTo>
                    <a:pt x="29101" y="182771"/>
                  </a:lnTo>
                  <a:lnTo>
                    <a:pt x="40597" y="179718"/>
                  </a:lnTo>
                  <a:lnTo>
                    <a:pt x="58968" y="169360"/>
                  </a:lnTo>
                  <a:lnTo>
                    <a:pt x="75702" y="154611"/>
                  </a:lnTo>
                  <a:lnTo>
                    <a:pt x="80358" y="147918"/>
                  </a:lnTo>
                  <a:lnTo>
                    <a:pt x="80894" y="144439"/>
                  </a:lnTo>
                  <a:lnTo>
                    <a:pt x="79609" y="136811"/>
                  </a:lnTo>
                  <a:lnTo>
                    <a:pt x="76160" y="133507"/>
                  </a:lnTo>
                  <a:lnTo>
                    <a:pt x="64805" y="127955"/>
                  </a:lnTo>
                  <a:lnTo>
                    <a:pt x="45916" y="124233"/>
                  </a:lnTo>
                  <a:lnTo>
                    <a:pt x="7884" y="129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31">
              <a:extLst>
                <a:ext uri="{FF2B5EF4-FFF2-40B4-BE49-F238E27FC236}">
                  <a16:creationId xmlns:a16="http://schemas.microsoft.com/office/drawing/2014/main" xmlns="" id="{C92BE6B7-04FD-47F3-910C-280A846E62E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95936" y="4687481"/>
              <a:ext cx="107041" cy="187226"/>
            </a:xfrm>
            <a:custGeom>
              <a:avLst/>
              <a:gdLst/>
              <a:ahLst/>
              <a:cxnLst/>
              <a:rect l="0" t="0" r="0" b="0"/>
              <a:pathLst>
                <a:path w="107041" h="187226">
                  <a:moveTo>
                    <a:pt x="17814" y="30569"/>
                  </a:moveTo>
                  <a:lnTo>
                    <a:pt x="17814" y="30569"/>
                  </a:lnTo>
                  <a:lnTo>
                    <a:pt x="3509" y="16263"/>
                  </a:lnTo>
                  <a:lnTo>
                    <a:pt x="2633" y="14682"/>
                  </a:lnTo>
                  <a:lnTo>
                    <a:pt x="2754" y="13628"/>
                  </a:lnTo>
                  <a:lnTo>
                    <a:pt x="17185" y="2804"/>
                  </a:lnTo>
                  <a:lnTo>
                    <a:pt x="35580" y="0"/>
                  </a:lnTo>
                  <a:lnTo>
                    <a:pt x="58904" y="5910"/>
                  </a:lnTo>
                  <a:lnTo>
                    <a:pt x="76947" y="16599"/>
                  </a:lnTo>
                  <a:lnTo>
                    <a:pt x="80520" y="21256"/>
                  </a:lnTo>
                  <a:lnTo>
                    <a:pt x="84488" y="32074"/>
                  </a:lnTo>
                  <a:lnTo>
                    <a:pt x="83430" y="37922"/>
                  </a:lnTo>
                  <a:lnTo>
                    <a:pt x="76610" y="50065"/>
                  </a:lnTo>
                  <a:lnTo>
                    <a:pt x="60871" y="65430"/>
                  </a:lnTo>
                  <a:lnTo>
                    <a:pt x="49543" y="72178"/>
                  </a:lnTo>
                  <a:lnTo>
                    <a:pt x="40806" y="74457"/>
                  </a:lnTo>
                  <a:lnTo>
                    <a:pt x="40903" y="74645"/>
                  </a:lnTo>
                  <a:lnTo>
                    <a:pt x="86775" y="84730"/>
                  </a:lnTo>
                  <a:lnTo>
                    <a:pt x="93421" y="87843"/>
                  </a:lnTo>
                  <a:lnTo>
                    <a:pt x="102687" y="96946"/>
                  </a:lnTo>
                  <a:lnTo>
                    <a:pt x="106146" y="102337"/>
                  </a:lnTo>
                  <a:lnTo>
                    <a:pt x="107040" y="108753"/>
                  </a:lnTo>
                  <a:lnTo>
                    <a:pt x="104272" y="123408"/>
                  </a:lnTo>
                  <a:lnTo>
                    <a:pt x="91409" y="147526"/>
                  </a:lnTo>
                  <a:lnTo>
                    <a:pt x="70822" y="169175"/>
                  </a:lnTo>
                  <a:lnTo>
                    <a:pt x="43475" y="182253"/>
                  </a:lnTo>
                  <a:lnTo>
                    <a:pt x="16402" y="187225"/>
                  </a:lnTo>
                  <a:lnTo>
                    <a:pt x="9818" y="186512"/>
                  </a:lnTo>
                  <a:lnTo>
                    <a:pt x="619" y="181956"/>
                  </a:lnTo>
                  <a:lnTo>
                    <a:pt x="0" y="178060"/>
                  </a:lnTo>
                  <a:lnTo>
                    <a:pt x="11464" y="157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232">
              <a:extLst>
                <a:ext uri="{FF2B5EF4-FFF2-40B4-BE49-F238E27FC236}">
                  <a16:creationId xmlns:a16="http://schemas.microsoft.com/office/drawing/2014/main" xmlns="" id="{18DC7957-2108-4467-820A-7EEE0BAFCEC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75650" y="4540250"/>
              <a:ext cx="254001" cy="31751"/>
            </a:xfrm>
            <a:custGeom>
              <a:avLst/>
              <a:gdLst/>
              <a:ahLst/>
              <a:cxnLst/>
              <a:rect l="0" t="0" r="0" b="0"/>
              <a:pathLst>
                <a:path w="254001" h="31751">
                  <a:moveTo>
                    <a:pt x="0" y="31750"/>
                  </a:moveTo>
                  <a:lnTo>
                    <a:pt x="0" y="31750"/>
                  </a:lnTo>
                  <a:lnTo>
                    <a:pt x="34530" y="28379"/>
                  </a:lnTo>
                  <a:lnTo>
                    <a:pt x="69674" y="22961"/>
                  </a:lnTo>
                  <a:lnTo>
                    <a:pt x="112811" y="15849"/>
                  </a:lnTo>
                  <a:lnTo>
                    <a:pt x="157852" y="7984"/>
                  </a:lnTo>
                  <a:lnTo>
                    <a:pt x="194334" y="3548"/>
                  </a:lnTo>
                  <a:lnTo>
                    <a:pt x="238764" y="70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4233">
            <a:extLst>
              <a:ext uri="{FF2B5EF4-FFF2-40B4-BE49-F238E27FC236}">
                <a16:creationId xmlns:a16="http://schemas.microsoft.com/office/drawing/2014/main" xmlns="" id="{A379D801-59D4-4D58-96D9-391D1D0602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89950" y="4236826"/>
            <a:ext cx="97500" cy="239920"/>
          </a:xfrm>
          <a:custGeom>
            <a:avLst/>
            <a:gdLst/>
            <a:ahLst/>
            <a:cxnLst/>
            <a:rect l="0" t="0" r="0" b="0"/>
            <a:pathLst>
              <a:path w="97500" h="239920">
                <a:moveTo>
                  <a:pt x="82550" y="30374"/>
                </a:moveTo>
                <a:lnTo>
                  <a:pt x="82550" y="30374"/>
                </a:lnTo>
                <a:lnTo>
                  <a:pt x="83255" y="16576"/>
                </a:lnTo>
                <a:lnTo>
                  <a:pt x="88638" y="0"/>
                </a:lnTo>
                <a:lnTo>
                  <a:pt x="88019" y="247"/>
                </a:lnTo>
                <a:lnTo>
                  <a:pt x="85451" y="2403"/>
                </a:lnTo>
                <a:lnTo>
                  <a:pt x="58386" y="46844"/>
                </a:lnTo>
                <a:lnTo>
                  <a:pt x="41837" y="85662"/>
                </a:lnTo>
                <a:lnTo>
                  <a:pt x="24626" y="125072"/>
                </a:lnTo>
                <a:lnTo>
                  <a:pt x="9492" y="166932"/>
                </a:lnTo>
                <a:lnTo>
                  <a:pt x="2812" y="200501"/>
                </a:lnTo>
                <a:lnTo>
                  <a:pt x="4204" y="224950"/>
                </a:lnTo>
                <a:lnTo>
                  <a:pt x="7741" y="230647"/>
                </a:lnTo>
                <a:lnTo>
                  <a:pt x="19198" y="238858"/>
                </a:lnTo>
                <a:lnTo>
                  <a:pt x="26205" y="239919"/>
                </a:lnTo>
                <a:lnTo>
                  <a:pt x="41515" y="237335"/>
                </a:lnTo>
                <a:lnTo>
                  <a:pt x="66001" y="224575"/>
                </a:lnTo>
                <a:lnTo>
                  <a:pt x="87759" y="207389"/>
                </a:lnTo>
                <a:lnTo>
                  <a:pt x="95448" y="195125"/>
                </a:lnTo>
                <a:lnTo>
                  <a:pt x="97499" y="188891"/>
                </a:lnTo>
                <a:lnTo>
                  <a:pt x="96749" y="183324"/>
                </a:lnTo>
                <a:lnTo>
                  <a:pt x="90271" y="173376"/>
                </a:lnTo>
                <a:lnTo>
                  <a:pt x="74692" y="166132"/>
                </a:lnTo>
                <a:lnTo>
                  <a:pt x="54363" y="161972"/>
                </a:lnTo>
                <a:lnTo>
                  <a:pt x="33569" y="162475"/>
                </a:lnTo>
                <a:lnTo>
                  <a:pt x="18212" y="166932"/>
                </a:lnTo>
                <a:lnTo>
                  <a:pt x="0" y="17642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905">
            <a:extLst>
              <a:ext uri="{FF2B5EF4-FFF2-40B4-BE49-F238E27FC236}">
                <a16:creationId xmlns:a16="http://schemas.microsoft.com/office/drawing/2014/main" xmlns="" id="{1FEBDA60-59BA-48FE-BF94-7231007452FA}"/>
              </a:ext>
            </a:extLst>
          </p:cNvPr>
          <p:cNvGrpSpPr/>
          <p:nvPr/>
        </p:nvGrpSpPr>
        <p:grpSpPr>
          <a:xfrm>
            <a:off x="8991600" y="4424129"/>
            <a:ext cx="412751" cy="497684"/>
            <a:chOff x="8991600" y="4424129"/>
            <a:chExt cx="412751" cy="497684"/>
          </a:xfrm>
        </p:grpSpPr>
        <p:sp>
          <p:nvSpPr>
            <p:cNvPr id="116" name="SMARTInkShape-4234">
              <a:extLst>
                <a:ext uri="{FF2B5EF4-FFF2-40B4-BE49-F238E27FC236}">
                  <a16:creationId xmlns:a16="http://schemas.microsoft.com/office/drawing/2014/main" xmlns="" id="{AA5C2C97-69C6-4DBF-BDA1-33855FCA0A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245600" y="4733038"/>
              <a:ext cx="158751" cy="188775"/>
            </a:xfrm>
            <a:custGeom>
              <a:avLst/>
              <a:gdLst/>
              <a:ahLst/>
              <a:cxnLst/>
              <a:rect l="0" t="0" r="0" b="0"/>
              <a:pathLst>
                <a:path w="158751" h="188775">
                  <a:moveTo>
                    <a:pt x="158750" y="23112"/>
                  </a:moveTo>
                  <a:lnTo>
                    <a:pt x="158750" y="23112"/>
                  </a:lnTo>
                  <a:lnTo>
                    <a:pt x="149912" y="5435"/>
                  </a:lnTo>
                  <a:lnTo>
                    <a:pt x="147213" y="2861"/>
                  </a:lnTo>
                  <a:lnTo>
                    <a:pt x="140453" y="0"/>
                  </a:lnTo>
                  <a:lnTo>
                    <a:pt x="132743" y="610"/>
                  </a:lnTo>
                  <a:lnTo>
                    <a:pt x="96894" y="15158"/>
                  </a:lnTo>
                  <a:lnTo>
                    <a:pt x="67671" y="37139"/>
                  </a:lnTo>
                  <a:lnTo>
                    <a:pt x="34037" y="83660"/>
                  </a:lnTo>
                  <a:lnTo>
                    <a:pt x="17139" y="123838"/>
                  </a:lnTo>
                  <a:lnTo>
                    <a:pt x="12556" y="148312"/>
                  </a:lnTo>
                  <a:lnTo>
                    <a:pt x="15223" y="168597"/>
                  </a:lnTo>
                  <a:lnTo>
                    <a:pt x="19321" y="175841"/>
                  </a:lnTo>
                  <a:lnTo>
                    <a:pt x="31400" y="185771"/>
                  </a:lnTo>
                  <a:lnTo>
                    <a:pt x="48057" y="188774"/>
                  </a:lnTo>
                  <a:lnTo>
                    <a:pt x="57438" y="188586"/>
                  </a:lnTo>
                  <a:lnTo>
                    <a:pt x="73506" y="182734"/>
                  </a:lnTo>
                  <a:lnTo>
                    <a:pt x="86291" y="173078"/>
                  </a:lnTo>
                  <a:lnTo>
                    <a:pt x="94325" y="161730"/>
                  </a:lnTo>
                  <a:lnTo>
                    <a:pt x="96045" y="156446"/>
                  </a:lnTo>
                  <a:lnTo>
                    <a:pt x="96073" y="146812"/>
                  </a:lnTo>
                  <a:lnTo>
                    <a:pt x="89972" y="137827"/>
                  </a:lnTo>
                  <a:lnTo>
                    <a:pt x="85381" y="133456"/>
                  </a:lnTo>
                  <a:lnTo>
                    <a:pt x="58694" y="123932"/>
                  </a:lnTo>
                  <a:lnTo>
                    <a:pt x="15984" y="119462"/>
                  </a:lnTo>
                  <a:lnTo>
                    <a:pt x="0" y="118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35">
              <a:extLst>
                <a:ext uri="{FF2B5EF4-FFF2-40B4-BE49-F238E27FC236}">
                  <a16:creationId xmlns:a16="http://schemas.microsoft.com/office/drawing/2014/main" xmlns="" id="{F31837F4-8CC0-481D-89F0-C6A839CF52B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321800" y="4424129"/>
              <a:ext cx="28471" cy="166922"/>
            </a:xfrm>
            <a:custGeom>
              <a:avLst/>
              <a:gdLst/>
              <a:ahLst/>
              <a:cxnLst/>
              <a:rect l="0" t="0" r="0" b="0"/>
              <a:pathLst>
                <a:path w="28471" h="166922">
                  <a:moveTo>
                    <a:pt x="19050" y="8171"/>
                  </a:moveTo>
                  <a:lnTo>
                    <a:pt x="19050" y="8171"/>
                  </a:lnTo>
                  <a:lnTo>
                    <a:pt x="22420" y="1429"/>
                  </a:lnTo>
                  <a:lnTo>
                    <a:pt x="24119" y="149"/>
                  </a:lnTo>
                  <a:lnTo>
                    <a:pt x="25957" y="0"/>
                  </a:lnTo>
                  <a:lnTo>
                    <a:pt x="27887" y="607"/>
                  </a:lnTo>
                  <a:lnTo>
                    <a:pt x="28470" y="3128"/>
                  </a:lnTo>
                  <a:lnTo>
                    <a:pt x="25212" y="18201"/>
                  </a:lnTo>
                  <a:lnTo>
                    <a:pt x="13707" y="56065"/>
                  </a:lnTo>
                  <a:lnTo>
                    <a:pt x="6648" y="91741"/>
                  </a:lnTo>
                  <a:lnTo>
                    <a:pt x="1970" y="129123"/>
                  </a:lnTo>
                  <a:lnTo>
                    <a:pt x="0" y="1669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36">
              <a:extLst>
                <a:ext uri="{FF2B5EF4-FFF2-40B4-BE49-F238E27FC236}">
                  <a16:creationId xmlns:a16="http://schemas.microsoft.com/office/drawing/2014/main" xmlns="" id="{1DC0C89C-534D-4672-8501-75BECFF1F2E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019649" y="4622800"/>
              <a:ext cx="98952" cy="15549"/>
            </a:xfrm>
            <a:custGeom>
              <a:avLst/>
              <a:gdLst/>
              <a:ahLst/>
              <a:cxnLst/>
              <a:rect l="0" t="0" r="0" b="0"/>
              <a:pathLst>
                <a:path w="98952" h="15549">
                  <a:moveTo>
                    <a:pt x="16401" y="0"/>
                  </a:moveTo>
                  <a:lnTo>
                    <a:pt x="16401" y="0"/>
                  </a:lnTo>
                  <a:lnTo>
                    <a:pt x="0" y="10935"/>
                  </a:lnTo>
                  <a:lnTo>
                    <a:pt x="1233" y="12229"/>
                  </a:lnTo>
                  <a:lnTo>
                    <a:pt x="8249" y="15548"/>
                  </a:lnTo>
                  <a:lnTo>
                    <a:pt x="45913" y="13289"/>
                  </a:lnTo>
                  <a:lnTo>
                    <a:pt x="98951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237">
              <a:extLst>
                <a:ext uri="{FF2B5EF4-FFF2-40B4-BE49-F238E27FC236}">
                  <a16:creationId xmlns:a16="http://schemas.microsoft.com/office/drawing/2014/main" xmlns="" id="{B063414B-E54F-47D7-85EC-93ACB7A518E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91600" y="45466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4" y="12142"/>
                  </a:lnTo>
                  <a:lnTo>
                    <a:pt x="36627" y="4123"/>
                  </a:lnTo>
                  <a:lnTo>
                    <a:pt x="77737" y="8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238">
              <a:extLst>
                <a:ext uri="{FF2B5EF4-FFF2-40B4-BE49-F238E27FC236}">
                  <a16:creationId xmlns:a16="http://schemas.microsoft.com/office/drawing/2014/main" xmlns="" id="{7FA2B48E-32B7-468E-AF59-1B087A6689C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226550" y="463550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6" y="31192"/>
                  </a:lnTo>
                  <a:lnTo>
                    <a:pt x="48837" y="19802"/>
                  </a:lnTo>
                  <a:lnTo>
                    <a:pt x="91690" y="806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4239">
            <a:extLst>
              <a:ext uri="{FF2B5EF4-FFF2-40B4-BE49-F238E27FC236}">
                <a16:creationId xmlns:a16="http://schemas.microsoft.com/office/drawing/2014/main" xmlns="" id="{43036835-07D7-4BCC-A073-F36B39E9AD9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29850" y="3643050"/>
            <a:ext cx="3420101" cy="160306"/>
          </a:xfrm>
          <a:custGeom>
            <a:avLst/>
            <a:gdLst/>
            <a:ahLst/>
            <a:cxnLst/>
            <a:rect l="0" t="0" r="0" b="0"/>
            <a:pathLst>
              <a:path w="3420101" h="160306">
                <a:moveTo>
                  <a:pt x="29200" y="65350"/>
                </a:moveTo>
                <a:lnTo>
                  <a:pt x="29200" y="65350"/>
                </a:lnTo>
                <a:lnTo>
                  <a:pt x="19087" y="65350"/>
                </a:lnTo>
                <a:lnTo>
                  <a:pt x="14697" y="63233"/>
                </a:lnTo>
                <a:lnTo>
                  <a:pt x="0" y="48948"/>
                </a:lnTo>
                <a:lnTo>
                  <a:pt x="25463" y="89902"/>
                </a:lnTo>
                <a:lnTo>
                  <a:pt x="63998" y="128599"/>
                </a:lnTo>
                <a:lnTo>
                  <a:pt x="104403" y="148494"/>
                </a:lnTo>
                <a:lnTo>
                  <a:pt x="128019" y="156763"/>
                </a:lnTo>
                <a:lnTo>
                  <a:pt x="159990" y="160159"/>
                </a:lnTo>
                <a:lnTo>
                  <a:pt x="197532" y="160305"/>
                </a:lnTo>
                <a:lnTo>
                  <a:pt x="238788" y="158287"/>
                </a:lnTo>
                <a:lnTo>
                  <a:pt x="283931" y="152002"/>
                </a:lnTo>
                <a:lnTo>
                  <a:pt x="331665" y="142874"/>
                </a:lnTo>
                <a:lnTo>
                  <a:pt x="381127" y="131849"/>
                </a:lnTo>
                <a:lnTo>
                  <a:pt x="433857" y="118149"/>
                </a:lnTo>
                <a:lnTo>
                  <a:pt x="488766" y="102666"/>
                </a:lnTo>
                <a:lnTo>
                  <a:pt x="545127" y="85994"/>
                </a:lnTo>
                <a:lnTo>
                  <a:pt x="603163" y="69235"/>
                </a:lnTo>
                <a:lnTo>
                  <a:pt x="662314" y="52418"/>
                </a:lnTo>
                <a:lnTo>
                  <a:pt x="722209" y="35562"/>
                </a:lnTo>
                <a:lnTo>
                  <a:pt x="781895" y="22913"/>
                </a:lnTo>
                <a:lnTo>
                  <a:pt x="841441" y="13070"/>
                </a:lnTo>
                <a:lnTo>
                  <a:pt x="900894" y="5097"/>
                </a:lnTo>
                <a:lnTo>
                  <a:pt x="958873" y="1192"/>
                </a:lnTo>
                <a:lnTo>
                  <a:pt x="1015871" y="0"/>
                </a:lnTo>
                <a:lnTo>
                  <a:pt x="1072214" y="616"/>
                </a:lnTo>
                <a:lnTo>
                  <a:pt x="1128121" y="3144"/>
                </a:lnTo>
                <a:lnTo>
                  <a:pt x="1183736" y="6946"/>
                </a:lnTo>
                <a:lnTo>
                  <a:pt x="1239157" y="11597"/>
                </a:lnTo>
                <a:lnTo>
                  <a:pt x="1297271" y="16109"/>
                </a:lnTo>
                <a:lnTo>
                  <a:pt x="1357181" y="20528"/>
                </a:lnTo>
                <a:lnTo>
                  <a:pt x="1418287" y="24885"/>
                </a:lnTo>
                <a:lnTo>
                  <a:pt x="1480191" y="26379"/>
                </a:lnTo>
                <a:lnTo>
                  <a:pt x="1542628" y="25964"/>
                </a:lnTo>
                <a:lnTo>
                  <a:pt x="1605419" y="24276"/>
                </a:lnTo>
                <a:lnTo>
                  <a:pt x="1667740" y="21739"/>
                </a:lnTo>
                <a:lnTo>
                  <a:pt x="1729749" y="18637"/>
                </a:lnTo>
                <a:lnTo>
                  <a:pt x="1791549" y="15158"/>
                </a:lnTo>
                <a:lnTo>
                  <a:pt x="1851800" y="11428"/>
                </a:lnTo>
                <a:lnTo>
                  <a:pt x="1911016" y="7529"/>
                </a:lnTo>
                <a:lnTo>
                  <a:pt x="1969544" y="3520"/>
                </a:lnTo>
                <a:lnTo>
                  <a:pt x="2025496" y="2258"/>
                </a:lnTo>
                <a:lnTo>
                  <a:pt x="2079730" y="2827"/>
                </a:lnTo>
                <a:lnTo>
                  <a:pt x="2132820" y="4618"/>
                </a:lnTo>
                <a:lnTo>
                  <a:pt x="2182325" y="9340"/>
                </a:lnTo>
                <a:lnTo>
                  <a:pt x="2229439" y="16015"/>
                </a:lnTo>
                <a:lnTo>
                  <a:pt x="2274959" y="23994"/>
                </a:lnTo>
                <a:lnTo>
                  <a:pt x="2318711" y="32135"/>
                </a:lnTo>
                <a:lnTo>
                  <a:pt x="2361286" y="40384"/>
                </a:lnTo>
                <a:lnTo>
                  <a:pt x="2403074" y="48706"/>
                </a:lnTo>
                <a:lnTo>
                  <a:pt x="2444337" y="56371"/>
                </a:lnTo>
                <a:lnTo>
                  <a:pt x="2485253" y="63597"/>
                </a:lnTo>
                <a:lnTo>
                  <a:pt x="2525936" y="70531"/>
                </a:lnTo>
                <a:lnTo>
                  <a:pt x="2566462" y="75154"/>
                </a:lnTo>
                <a:lnTo>
                  <a:pt x="2606886" y="78236"/>
                </a:lnTo>
                <a:lnTo>
                  <a:pt x="2647241" y="80291"/>
                </a:lnTo>
                <a:lnTo>
                  <a:pt x="2688961" y="80249"/>
                </a:lnTo>
                <a:lnTo>
                  <a:pt x="2731590" y="78810"/>
                </a:lnTo>
                <a:lnTo>
                  <a:pt x="2774827" y="76440"/>
                </a:lnTo>
                <a:lnTo>
                  <a:pt x="2818468" y="72038"/>
                </a:lnTo>
                <a:lnTo>
                  <a:pt x="2862378" y="66281"/>
                </a:lnTo>
                <a:lnTo>
                  <a:pt x="2906469" y="59621"/>
                </a:lnTo>
                <a:lnTo>
                  <a:pt x="2950679" y="53064"/>
                </a:lnTo>
                <a:lnTo>
                  <a:pt x="2994970" y="46576"/>
                </a:lnTo>
                <a:lnTo>
                  <a:pt x="3039313" y="40134"/>
                </a:lnTo>
                <a:lnTo>
                  <a:pt x="3082987" y="33722"/>
                </a:lnTo>
                <a:lnTo>
                  <a:pt x="3126213" y="27332"/>
                </a:lnTo>
                <a:lnTo>
                  <a:pt x="3169142" y="20954"/>
                </a:lnTo>
                <a:lnTo>
                  <a:pt x="3208345" y="15997"/>
                </a:lnTo>
                <a:lnTo>
                  <a:pt x="3245064" y="11987"/>
                </a:lnTo>
                <a:lnTo>
                  <a:pt x="3280126" y="8608"/>
                </a:lnTo>
                <a:lnTo>
                  <a:pt x="3311261" y="6355"/>
                </a:lnTo>
                <a:lnTo>
                  <a:pt x="3339780" y="4853"/>
                </a:lnTo>
                <a:lnTo>
                  <a:pt x="3384402" y="3185"/>
                </a:lnTo>
                <a:lnTo>
                  <a:pt x="3420100" y="1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907">
            <a:extLst>
              <a:ext uri="{FF2B5EF4-FFF2-40B4-BE49-F238E27FC236}">
                <a16:creationId xmlns:a16="http://schemas.microsoft.com/office/drawing/2014/main" xmlns="" id="{82906579-D874-4946-98B0-26439853468A}"/>
              </a:ext>
            </a:extLst>
          </p:cNvPr>
          <p:cNvGrpSpPr/>
          <p:nvPr/>
        </p:nvGrpSpPr>
        <p:grpSpPr>
          <a:xfrm>
            <a:off x="3907179" y="4009542"/>
            <a:ext cx="366372" cy="708626"/>
            <a:chOff x="3907179" y="4009542"/>
            <a:chExt cx="366372" cy="708626"/>
          </a:xfrm>
        </p:grpSpPr>
        <p:sp>
          <p:nvSpPr>
            <p:cNvPr id="123" name="SMARTInkShape-4240">
              <a:extLst>
                <a:ext uri="{FF2B5EF4-FFF2-40B4-BE49-F238E27FC236}">
                  <a16:creationId xmlns:a16="http://schemas.microsoft.com/office/drawing/2014/main" xmlns="" id="{588EBAF8-DF78-439D-8D24-ABBFE5E3881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26783" y="4009542"/>
              <a:ext cx="37218" cy="244959"/>
            </a:xfrm>
            <a:custGeom>
              <a:avLst/>
              <a:gdLst/>
              <a:ahLst/>
              <a:cxnLst/>
              <a:rect l="0" t="0" r="0" b="0"/>
              <a:pathLst>
                <a:path w="37218" h="244959">
                  <a:moveTo>
                    <a:pt x="5467" y="3658"/>
                  </a:moveTo>
                  <a:lnTo>
                    <a:pt x="5467" y="3658"/>
                  </a:lnTo>
                  <a:lnTo>
                    <a:pt x="5467" y="287"/>
                  </a:lnTo>
                  <a:lnTo>
                    <a:pt x="4761" y="0"/>
                  </a:lnTo>
                  <a:lnTo>
                    <a:pt x="2096" y="1562"/>
                  </a:lnTo>
                  <a:lnTo>
                    <a:pt x="441" y="6489"/>
                  </a:lnTo>
                  <a:lnTo>
                    <a:pt x="0" y="9779"/>
                  </a:lnTo>
                  <a:lnTo>
                    <a:pt x="8019" y="56320"/>
                  </a:lnTo>
                  <a:lnTo>
                    <a:pt x="10129" y="89858"/>
                  </a:lnTo>
                  <a:lnTo>
                    <a:pt x="12948" y="122167"/>
                  </a:lnTo>
                  <a:lnTo>
                    <a:pt x="16553" y="153695"/>
                  </a:lnTo>
                  <a:lnTo>
                    <a:pt x="23255" y="200356"/>
                  </a:lnTo>
                  <a:lnTo>
                    <a:pt x="37217" y="244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241">
              <a:extLst>
                <a:ext uri="{FF2B5EF4-FFF2-40B4-BE49-F238E27FC236}">
                  <a16:creationId xmlns:a16="http://schemas.microsoft.com/office/drawing/2014/main" xmlns="" id="{A3C313FB-04D2-4287-A72D-71AFC4D30C3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07179" y="4273550"/>
              <a:ext cx="309222" cy="62095"/>
            </a:xfrm>
            <a:custGeom>
              <a:avLst/>
              <a:gdLst/>
              <a:ahLst/>
              <a:cxnLst/>
              <a:rect l="0" t="0" r="0" b="0"/>
              <a:pathLst>
                <a:path w="309222" h="62095">
                  <a:moveTo>
                    <a:pt x="29821" y="44450"/>
                  </a:moveTo>
                  <a:lnTo>
                    <a:pt x="29821" y="44450"/>
                  </a:lnTo>
                  <a:lnTo>
                    <a:pt x="0" y="62094"/>
                  </a:lnTo>
                  <a:lnTo>
                    <a:pt x="36761" y="56036"/>
                  </a:lnTo>
                  <a:lnTo>
                    <a:pt x="73592" y="44425"/>
                  </a:lnTo>
                  <a:lnTo>
                    <a:pt x="96396" y="38083"/>
                  </a:lnTo>
                  <a:lnTo>
                    <a:pt x="121477" y="31739"/>
                  </a:lnTo>
                  <a:lnTo>
                    <a:pt x="148075" y="25392"/>
                  </a:lnTo>
                  <a:lnTo>
                    <a:pt x="174274" y="19750"/>
                  </a:lnTo>
                  <a:lnTo>
                    <a:pt x="200206" y="14578"/>
                  </a:lnTo>
                  <a:lnTo>
                    <a:pt x="246659" y="6479"/>
                  </a:lnTo>
                  <a:lnTo>
                    <a:pt x="289116" y="1919"/>
                  </a:lnTo>
                  <a:lnTo>
                    <a:pt x="3092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242">
              <a:extLst>
                <a:ext uri="{FF2B5EF4-FFF2-40B4-BE49-F238E27FC236}">
                  <a16:creationId xmlns:a16="http://schemas.microsoft.com/office/drawing/2014/main" xmlns="" id="{DC23B2EA-AE0C-4C96-8694-469CBF2CD23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51465" y="4465718"/>
              <a:ext cx="131736" cy="252450"/>
            </a:xfrm>
            <a:custGeom>
              <a:avLst/>
              <a:gdLst/>
              <a:ahLst/>
              <a:cxnLst/>
              <a:rect l="0" t="0" r="0" b="0"/>
              <a:pathLst>
                <a:path w="131736" h="252450">
                  <a:moveTo>
                    <a:pt x="10935" y="49132"/>
                  </a:moveTo>
                  <a:lnTo>
                    <a:pt x="10935" y="49132"/>
                  </a:lnTo>
                  <a:lnTo>
                    <a:pt x="4193" y="45761"/>
                  </a:lnTo>
                  <a:lnTo>
                    <a:pt x="2207" y="44063"/>
                  </a:lnTo>
                  <a:lnTo>
                    <a:pt x="0" y="40293"/>
                  </a:lnTo>
                  <a:lnTo>
                    <a:pt x="2129" y="27463"/>
                  </a:lnTo>
                  <a:lnTo>
                    <a:pt x="14782" y="18099"/>
                  </a:lnTo>
                  <a:lnTo>
                    <a:pt x="57399" y="3961"/>
                  </a:lnTo>
                  <a:lnTo>
                    <a:pt x="87340" y="0"/>
                  </a:lnTo>
                  <a:lnTo>
                    <a:pt x="95033" y="1560"/>
                  </a:lnTo>
                  <a:lnTo>
                    <a:pt x="107343" y="8939"/>
                  </a:lnTo>
                  <a:lnTo>
                    <a:pt x="109779" y="15281"/>
                  </a:lnTo>
                  <a:lnTo>
                    <a:pt x="108723" y="31735"/>
                  </a:lnTo>
                  <a:lnTo>
                    <a:pt x="96824" y="57461"/>
                  </a:lnTo>
                  <a:lnTo>
                    <a:pt x="70182" y="84957"/>
                  </a:lnTo>
                  <a:lnTo>
                    <a:pt x="52098" y="97821"/>
                  </a:lnTo>
                  <a:lnTo>
                    <a:pt x="52488" y="99230"/>
                  </a:lnTo>
                  <a:lnTo>
                    <a:pt x="56685" y="102677"/>
                  </a:lnTo>
                  <a:lnTo>
                    <a:pt x="81016" y="105570"/>
                  </a:lnTo>
                  <a:lnTo>
                    <a:pt x="96645" y="105965"/>
                  </a:lnTo>
                  <a:lnTo>
                    <a:pt x="114880" y="115548"/>
                  </a:lnTo>
                  <a:lnTo>
                    <a:pt x="124682" y="123043"/>
                  </a:lnTo>
                  <a:lnTo>
                    <a:pt x="129805" y="132273"/>
                  </a:lnTo>
                  <a:lnTo>
                    <a:pt x="131735" y="153816"/>
                  </a:lnTo>
                  <a:lnTo>
                    <a:pt x="121516" y="186375"/>
                  </a:lnTo>
                  <a:lnTo>
                    <a:pt x="98341" y="214993"/>
                  </a:lnTo>
                  <a:lnTo>
                    <a:pt x="59611" y="243467"/>
                  </a:lnTo>
                  <a:lnTo>
                    <a:pt x="41506" y="251449"/>
                  </a:lnTo>
                  <a:lnTo>
                    <a:pt x="35549" y="252449"/>
                  </a:lnTo>
                  <a:lnTo>
                    <a:pt x="31577" y="251705"/>
                  </a:lnTo>
                  <a:lnTo>
                    <a:pt x="28930" y="249797"/>
                  </a:lnTo>
                  <a:lnTo>
                    <a:pt x="29987" y="244998"/>
                  </a:lnTo>
                  <a:lnTo>
                    <a:pt x="49035" y="214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243">
              <a:extLst>
                <a:ext uri="{FF2B5EF4-FFF2-40B4-BE49-F238E27FC236}">
                  <a16:creationId xmlns:a16="http://schemas.microsoft.com/office/drawing/2014/main" xmlns="" id="{FFA32970-3C1C-4E11-A761-334EBFCC1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69800" y="4420483"/>
              <a:ext cx="103751" cy="252458"/>
            </a:xfrm>
            <a:custGeom>
              <a:avLst/>
              <a:gdLst/>
              <a:ahLst/>
              <a:cxnLst/>
              <a:rect l="0" t="0" r="0" b="0"/>
              <a:pathLst>
                <a:path w="103751" h="252458">
                  <a:moveTo>
                    <a:pt x="103750" y="5467"/>
                  </a:moveTo>
                  <a:lnTo>
                    <a:pt x="103750" y="5467"/>
                  </a:lnTo>
                  <a:lnTo>
                    <a:pt x="93611" y="1103"/>
                  </a:lnTo>
                  <a:lnTo>
                    <a:pt x="86073" y="0"/>
                  </a:lnTo>
                  <a:lnTo>
                    <a:pt x="79901" y="1391"/>
                  </a:lnTo>
                  <a:lnTo>
                    <a:pt x="77268" y="2749"/>
                  </a:lnTo>
                  <a:lnTo>
                    <a:pt x="57832" y="31689"/>
                  </a:lnTo>
                  <a:lnTo>
                    <a:pt x="39109" y="70308"/>
                  </a:lnTo>
                  <a:lnTo>
                    <a:pt x="17413" y="117891"/>
                  </a:lnTo>
                  <a:lnTo>
                    <a:pt x="6346" y="153505"/>
                  </a:lnTo>
                  <a:lnTo>
                    <a:pt x="487" y="186737"/>
                  </a:lnTo>
                  <a:lnTo>
                    <a:pt x="0" y="215148"/>
                  </a:lnTo>
                  <a:lnTo>
                    <a:pt x="6838" y="234831"/>
                  </a:lnTo>
                  <a:lnTo>
                    <a:pt x="16934" y="246870"/>
                  </a:lnTo>
                  <a:lnTo>
                    <a:pt x="22589" y="251069"/>
                  </a:lnTo>
                  <a:lnTo>
                    <a:pt x="29181" y="252457"/>
                  </a:lnTo>
                  <a:lnTo>
                    <a:pt x="44032" y="250237"/>
                  </a:lnTo>
                  <a:lnTo>
                    <a:pt x="68260" y="237682"/>
                  </a:lnTo>
                  <a:lnTo>
                    <a:pt x="86570" y="220557"/>
                  </a:lnTo>
                  <a:lnTo>
                    <a:pt x="89475" y="215182"/>
                  </a:lnTo>
                  <a:lnTo>
                    <a:pt x="90820" y="205448"/>
                  </a:lnTo>
                  <a:lnTo>
                    <a:pt x="87611" y="192034"/>
                  </a:lnTo>
                  <a:lnTo>
                    <a:pt x="80349" y="183400"/>
                  </a:lnTo>
                  <a:lnTo>
                    <a:pt x="58440" y="166360"/>
                  </a:lnTo>
                  <a:lnTo>
                    <a:pt x="44336" y="163523"/>
                  </a:lnTo>
                  <a:lnTo>
                    <a:pt x="21200" y="16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9434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35">
            <a:extLst>
              <a:ext uri="{FF2B5EF4-FFF2-40B4-BE49-F238E27FC236}">
                <a16:creationId xmlns:a16="http://schemas.microsoft.com/office/drawing/2014/main" xmlns="" id="{7D7C3DFE-F6B4-4280-9933-BEC070A6318B}"/>
              </a:ext>
            </a:extLst>
          </p:cNvPr>
          <p:cNvGrpSpPr/>
          <p:nvPr/>
        </p:nvGrpSpPr>
        <p:grpSpPr>
          <a:xfrm>
            <a:off x="955384" y="444500"/>
            <a:ext cx="1140117" cy="666751"/>
            <a:chOff x="955384" y="444500"/>
            <a:chExt cx="1140117" cy="666751"/>
          </a:xfrm>
        </p:grpSpPr>
        <p:sp>
          <p:nvSpPr>
            <p:cNvPr id="2" name="SMARTInkShape-154">
              <a:extLst>
                <a:ext uri="{FF2B5EF4-FFF2-40B4-BE49-F238E27FC236}">
                  <a16:creationId xmlns:a16="http://schemas.microsoft.com/office/drawing/2014/main" xmlns="" id="{C8534408-CACB-4A1F-80DF-7F6F41CA3F5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063750" y="83185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5">
              <a:extLst>
                <a:ext uri="{FF2B5EF4-FFF2-40B4-BE49-F238E27FC236}">
                  <a16:creationId xmlns:a16="http://schemas.microsoft.com/office/drawing/2014/main" xmlns="" id="{765DF218-5338-41DD-905E-0381B9CAACE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089150" y="644329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63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6">
              <a:extLst>
                <a:ext uri="{FF2B5EF4-FFF2-40B4-BE49-F238E27FC236}">
                  <a16:creationId xmlns:a16="http://schemas.microsoft.com/office/drawing/2014/main" xmlns="" id="{96B055C7-4AB0-4227-9A16-881EC499509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416050" y="946150"/>
              <a:ext cx="444501" cy="152401"/>
            </a:xfrm>
            <a:custGeom>
              <a:avLst/>
              <a:gdLst/>
              <a:ahLst/>
              <a:cxnLst/>
              <a:rect l="0" t="0" r="0" b="0"/>
              <a:pathLst>
                <a:path w="444501" h="152401">
                  <a:moveTo>
                    <a:pt x="0" y="152400"/>
                  </a:moveTo>
                  <a:lnTo>
                    <a:pt x="0" y="152400"/>
                  </a:lnTo>
                  <a:lnTo>
                    <a:pt x="25104" y="148637"/>
                  </a:lnTo>
                  <a:lnTo>
                    <a:pt x="56313" y="139439"/>
                  </a:lnTo>
                  <a:lnTo>
                    <a:pt x="103109" y="121239"/>
                  </a:lnTo>
                  <a:lnTo>
                    <a:pt x="133651" y="110460"/>
                  </a:lnTo>
                  <a:lnTo>
                    <a:pt x="168123" y="99040"/>
                  </a:lnTo>
                  <a:lnTo>
                    <a:pt x="205215" y="87193"/>
                  </a:lnTo>
                  <a:lnTo>
                    <a:pt x="242643" y="75062"/>
                  </a:lnTo>
                  <a:lnTo>
                    <a:pt x="280295" y="62741"/>
                  </a:lnTo>
                  <a:lnTo>
                    <a:pt x="318097" y="50294"/>
                  </a:lnTo>
                  <a:lnTo>
                    <a:pt x="348942" y="39174"/>
                  </a:lnTo>
                  <a:lnTo>
                    <a:pt x="375151" y="28938"/>
                  </a:lnTo>
                  <a:lnTo>
                    <a:pt x="413678" y="12861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7">
              <a:extLst>
                <a:ext uri="{FF2B5EF4-FFF2-40B4-BE49-F238E27FC236}">
                  <a16:creationId xmlns:a16="http://schemas.microsoft.com/office/drawing/2014/main" xmlns="" id="{62920175-F78C-4400-A2F6-EB50CC26D0A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16000" y="958850"/>
              <a:ext cx="742951" cy="152401"/>
            </a:xfrm>
            <a:custGeom>
              <a:avLst/>
              <a:gdLst/>
              <a:ahLst/>
              <a:cxnLst/>
              <a:rect l="0" t="0" r="0" b="0"/>
              <a:pathLst>
                <a:path w="742951" h="152401">
                  <a:moveTo>
                    <a:pt x="0" y="152400"/>
                  </a:moveTo>
                  <a:lnTo>
                    <a:pt x="0" y="152400"/>
                  </a:lnTo>
                  <a:lnTo>
                    <a:pt x="35806" y="152400"/>
                  </a:lnTo>
                  <a:lnTo>
                    <a:pt x="83177" y="144874"/>
                  </a:lnTo>
                  <a:lnTo>
                    <a:pt x="112601" y="138916"/>
                  </a:lnTo>
                  <a:lnTo>
                    <a:pt x="152679" y="130005"/>
                  </a:lnTo>
                  <a:lnTo>
                    <a:pt x="199858" y="119126"/>
                  </a:lnTo>
                  <a:lnTo>
                    <a:pt x="251772" y="106934"/>
                  </a:lnTo>
                  <a:lnTo>
                    <a:pt x="310370" y="93161"/>
                  </a:lnTo>
                  <a:lnTo>
                    <a:pt x="373425" y="78335"/>
                  </a:lnTo>
                  <a:lnTo>
                    <a:pt x="439450" y="62807"/>
                  </a:lnTo>
                  <a:lnTo>
                    <a:pt x="502517" y="48927"/>
                  </a:lnTo>
                  <a:lnTo>
                    <a:pt x="563611" y="36146"/>
                  </a:lnTo>
                  <a:lnTo>
                    <a:pt x="623391" y="24097"/>
                  </a:lnTo>
                  <a:lnTo>
                    <a:pt x="663244" y="16065"/>
                  </a:lnTo>
                  <a:lnTo>
                    <a:pt x="742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8">
              <a:extLst>
                <a:ext uri="{FF2B5EF4-FFF2-40B4-BE49-F238E27FC236}">
                  <a16:creationId xmlns:a16="http://schemas.microsoft.com/office/drawing/2014/main" xmlns="" id="{B584417E-2888-47D3-8152-A46E57C8AD6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758950" y="654050"/>
              <a:ext cx="133351" cy="50801"/>
            </a:xfrm>
            <a:custGeom>
              <a:avLst/>
              <a:gdLst/>
              <a:ahLst/>
              <a:cxnLst/>
              <a:rect l="0" t="0" r="0" b="0"/>
              <a:pathLst>
                <a:path w="1333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3484" y="38591"/>
                  </a:lnTo>
                  <a:lnTo>
                    <a:pt x="48837" y="23664"/>
                  </a:lnTo>
                  <a:lnTo>
                    <a:pt x="80972" y="138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9">
              <a:extLst>
                <a:ext uri="{FF2B5EF4-FFF2-40B4-BE49-F238E27FC236}">
                  <a16:creationId xmlns:a16="http://schemas.microsoft.com/office/drawing/2014/main" xmlns="" id="{4170BF77-A0B8-49AA-A0EC-61C3AC7B24D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805423" y="444500"/>
              <a:ext cx="61478" cy="353231"/>
            </a:xfrm>
            <a:custGeom>
              <a:avLst/>
              <a:gdLst/>
              <a:ahLst/>
              <a:cxnLst/>
              <a:rect l="0" t="0" r="0" b="0"/>
              <a:pathLst>
                <a:path w="61478" h="353231">
                  <a:moveTo>
                    <a:pt x="61477" y="0"/>
                  </a:moveTo>
                  <a:lnTo>
                    <a:pt x="61477" y="0"/>
                  </a:lnTo>
                  <a:lnTo>
                    <a:pt x="43899" y="43945"/>
                  </a:lnTo>
                  <a:lnTo>
                    <a:pt x="30381" y="80914"/>
                  </a:lnTo>
                  <a:lnTo>
                    <a:pt x="17318" y="125567"/>
                  </a:lnTo>
                  <a:lnTo>
                    <a:pt x="8219" y="171754"/>
                  </a:lnTo>
                  <a:lnTo>
                    <a:pt x="2529" y="217446"/>
                  </a:lnTo>
                  <a:lnTo>
                    <a:pt x="0" y="261272"/>
                  </a:lnTo>
                  <a:lnTo>
                    <a:pt x="757" y="296743"/>
                  </a:lnTo>
                  <a:lnTo>
                    <a:pt x="6993" y="343896"/>
                  </a:lnTo>
                  <a:lnTo>
                    <a:pt x="10337" y="349208"/>
                  </a:lnTo>
                  <a:lnTo>
                    <a:pt x="14684" y="352044"/>
                  </a:lnTo>
                  <a:lnTo>
                    <a:pt x="19698" y="353230"/>
                  </a:lnTo>
                  <a:lnTo>
                    <a:pt x="25158" y="351903"/>
                  </a:lnTo>
                  <a:lnTo>
                    <a:pt x="4877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0">
              <a:extLst>
                <a:ext uri="{FF2B5EF4-FFF2-40B4-BE49-F238E27FC236}">
                  <a16:creationId xmlns:a16="http://schemas.microsoft.com/office/drawing/2014/main" xmlns="" id="{E54E342F-598B-43A6-8CEA-5A98A0373CA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510216" y="617715"/>
              <a:ext cx="226804" cy="239971"/>
            </a:xfrm>
            <a:custGeom>
              <a:avLst/>
              <a:gdLst/>
              <a:ahLst/>
              <a:cxnLst/>
              <a:rect l="0" t="0" r="0" b="0"/>
              <a:pathLst>
                <a:path w="226804" h="239971">
                  <a:moveTo>
                    <a:pt x="20134" y="125235"/>
                  </a:moveTo>
                  <a:lnTo>
                    <a:pt x="20134" y="125235"/>
                  </a:lnTo>
                  <a:lnTo>
                    <a:pt x="20134" y="121864"/>
                  </a:lnTo>
                  <a:lnTo>
                    <a:pt x="22016" y="118327"/>
                  </a:lnTo>
                  <a:lnTo>
                    <a:pt x="26615" y="113698"/>
                  </a:lnTo>
                  <a:lnTo>
                    <a:pt x="49366" y="95197"/>
                  </a:lnTo>
                  <a:lnTo>
                    <a:pt x="54293" y="85074"/>
                  </a:lnTo>
                  <a:lnTo>
                    <a:pt x="57455" y="64699"/>
                  </a:lnTo>
                  <a:lnTo>
                    <a:pt x="56006" y="57643"/>
                  </a:lnTo>
                  <a:lnTo>
                    <a:pt x="54632" y="54774"/>
                  </a:lnTo>
                  <a:lnTo>
                    <a:pt x="51599" y="53566"/>
                  </a:lnTo>
                  <a:lnTo>
                    <a:pt x="42585" y="54106"/>
                  </a:lnTo>
                  <a:lnTo>
                    <a:pt x="31524" y="64224"/>
                  </a:lnTo>
                  <a:lnTo>
                    <a:pt x="20257" y="81891"/>
                  </a:lnTo>
                  <a:lnTo>
                    <a:pt x="6686" y="120310"/>
                  </a:lnTo>
                  <a:lnTo>
                    <a:pt x="0" y="165717"/>
                  </a:lnTo>
                  <a:lnTo>
                    <a:pt x="3189" y="193321"/>
                  </a:lnTo>
                  <a:lnTo>
                    <a:pt x="13073" y="215938"/>
                  </a:lnTo>
                  <a:lnTo>
                    <a:pt x="19660" y="225920"/>
                  </a:lnTo>
                  <a:lnTo>
                    <a:pt x="34505" y="237012"/>
                  </a:lnTo>
                  <a:lnTo>
                    <a:pt x="42415" y="239970"/>
                  </a:lnTo>
                  <a:lnTo>
                    <a:pt x="50510" y="239825"/>
                  </a:lnTo>
                  <a:lnTo>
                    <a:pt x="67031" y="234019"/>
                  </a:lnTo>
                  <a:lnTo>
                    <a:pt x="81899" y="218739"/>
                  </a:lnTo>
                  <a:lnTo>
                    <a:pt x="100289" y="184455"/>
                  </a:lnTo>
                  <a:lnTo>
                    <a:pt x="114674" y="144898"/>
                  </a:lnTo>
                  <a:lnTo>
                    <a:pt x="129976" y="102555"/>
                  </a:lnTo>
                  <a:lnTo>
                    <a:pt x="130051" y="99532"/>
                  </a:lnTo>
                  <a:lnTo>
                    <a:pt x="129396" y="97516"/>
                  </a:lnTo>
                  <a:lnTo>
                    <a:pt x="128958" y="96878"/>
                  </a:lnTo>
                  <a:lnTo>
                    <a:pt x="128667" y="97158"/>
                  </a:lnTo>
                  <a:lnTo>
                    <a:pt x="123743" y="142363"/>
                  </a:lnTo>
                  <a:lnTo>
                    <a:pt x="121999" y="186531"/>
                  </a:lnTo>
                  <a:lnTo>
                    <a:pt x="121769" y="207643"/>
                  </a:lnTo>
                  <a:lnTo>
                    <a:pt x="121757" y="207690"/>
                  </a:lnTo>
                  <a:lnTo>
                    <a:pt x="128644" y="167591"/>
                  </a:lnTo>
                  <a:lnTo>
                    <a:pt x="133272" y="135593"/>
                  </a:lnTo>
                  <a:lnTo>
                    <a:pt x="140032" y="93150"/>
                  </a:lnTo>
                  <a:lnTo>
                    <a:pt x="147741" y="55471"/>
                  </a:lnTo>
                  <a:lnTo>
                    <a:pt x="156576" y="25790"/>
                  </a:lnTo>
                  <a:lnTo>
                    <a:pt x="167558" y="7895"/>
                  </a:lnTo>
                  <a:lnTo>
                    <a:pt x="173450" y="3264"/>
                  </a:lnTo>
                  <a:lnTo>
                    <a:pt x="179495" y="882"/>
                  </a:lnTo>
                  <a:lnTo>
                    <a:pt x="185641" y="0"/>
                  </a:lnTo>
                  <a:lnTo>
                    <a:pt x="199996" y="6545"/>
                  </a:lnTo>
                  <a:lnTo>
                    <a:pt x="207776" y="12242"/>
                  </a:lnTo>
                  <a:lnTo>
                    <a:pt x="218301" y="31742"/>
                  </a:lnTo>
                  <a:lnTo>
                    <a:pt x="226311" y="70487"/>
                  </a:lnTo>
                  <a:lnTo>
                    <a:pt x="226803" y="113247"/>
                  </a:lnTo>
                  <a:lnTo>
                    <a:pt x="222480" y="151551"/>
                  </a:lnTo>
                  <a:lnTo>
                    <a:pt x="216984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1">
              <a:extLst>
                <a:ext uri="{FF2B5EF4-FFF2-40B4-BE49-F238E27FC236}">
                  <a16:creationId xmlns:a16="http://schemas.microsoft.com/office/drawing/2014/main" xmlns="" id="{EC1D0DE3-5634-4D34-90A0-2169F55E961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276350" y="673100"/>
              <a:ext cx="177801" cy="206874"/>
            </a:xfrm>
            <a:custGeom>
              <a:avLst/>
              <a:gdLst/>
              <a:ahLst/>
              <a:cxnLst/>
              <a:rect l="0" t="0" r="0" b="0"/>
              <a:pathLst>
                <a:path w="177801" h="206874">
                  <a:moveTo>
                    <a:pt x="0" y="19050"/>
                  </a:moveTo>
                  <a:lnTo>
                    <a:pt x="0" y="19050"/>
                  </a:lnTo>
                  <a:lnTo>
                    <a:pt x="28562" y="56401"/>
                  </a:lnTo>
                  <a:lnTo>
                    <a:pt x="51737" y="94322"/>
                  </a:lnTo>
                  <a:lnTo>
                    <a:pt x="76478" y="137544"/>
                  </a:lnTo>
                  <a:lnTo>
                    <a:pt x="106750" y="183332"/>
                  </a:lnTo>
                  <a:lnTo>
                    <a:pt x="123274" y="204055"/>
                  </a:lnTo>
                  <a:lnTo>
                    <a:pt x="127338" y="206592"/>
                  </a:lnTo>
                  <a:lnTo>
                    <a:pt x="130753" y="206873"/>
                  </a:lnTo>
                  <a:lnTo>
                    <a:pt x="133735" y="205648"/>
                  </a:lnTo>
                  <a:lnTo>
                    <a:pt x="138930" y="194881"/>
                  </a:lnTo>
                  <a:lnTo>
                    <a:pt x="148015" y="155852"/>
                  </a:lnTo>
                  <a:lnTo>
                    <a:pt x="157843" y="113049"/>
                  </a:lnTo>
                  <a:lnTo>
                    <a:pt x="166321" y="67990"/>
                  </a:lnTo>
                  <a:lnTo>
                    <a:pt x="174801" y="2147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2">
              <a:extLst>
                <a:ext uri="{FF2B5EF4-FFF2-40B4-BE49-F238E27FC236}">
                  <a16:creationId xmlns:a16="http://schemas.microsoft.com/office/drawing/2014/main" xmlns="" id="{64E31E20-0A86-4398-A431-7556DBB34ED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05992" y="781050"/>
              <a:ext cx="124309" cy="50801"/>
            </a:xfrm>
            <a:custGeom>
              <a:avLst/>
              <a:gdLst/>
              <a:ahLst/>
              <a:cxnLst/>
              <a:rect l="0" t="0" r="0" b="0"/>
              <a:pathLst>
                <a:path w="12430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50800"/>
                  </a:lnTo>
                  <a:lnTo>
                    <a:pt x="0" y="50094"/>
                  </a:lnTo>
                  <a:lnTo>
                    <a:pt x="1562" y="47429"/>
                  </a:lnTo>
                  <a:lnTo>
                    <a:pt x="39801" y="24120"/>
                  </a:lnTo>
                  <a:lnTo>
                    <a:pt x="64171" y="13542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3">
              <a:extLst>
                <a:ext uri="{FF2B5EF4-FFF2-40B4-BE49-F238E27FC236}">
                  <a16:creationId xmlns:a16="http://schemas.microsoft.com/office/drawing/2014/main" xmlns="" id="{381A00DD-2956-49C4-A7D8-272A13E8C16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55384" y="547083"/>
              <a:ext cx="289217" cy="463684"/>
            </a:xfrm>
            <a:custGeom>
              <a:avLst/>
              <a:gdLst/>
              <a:ahLst/>
              <a:cxnLst/>
              <a:rect l="0" t="0" r="0" b="0"/>
              <a:pathLst>
                <a:path w="289217" h="463684">
                  <a:moveTo>
                    <a:pt x="251116" y="18067"/>
                  </a:moveTo>
                  <a:lnTo>
                    <a:pt x="251116" y="18067"/>
                  </a:lnTo>
                  <a:lnTo>
                    <a:pt x="251116" y="14696"/>
                  </a:lnTo>
                  <a:lnTo>
                    <a:pt x="249234" y="11159"/>
                  </a:lnTo>
                  <a:lnTo>
                    <a:pt x="247745" y="9229"/>
                  </a:lnTo>
                  <a:lnTo>
                    <a:pt x="244208" y="7083"/>
                  </a:lnTo>
                  <a:lnTo>
                    <a:pt x="217707" y="0"/>
                  </a:lnTo>
                  <a:lnTo>
                    <a:pt x="177019" y="4281"/>
                  </a:lnTo>
                  <a:lnTo>
                    <a:pt x="132186" y="12022"/>
                  </a:lnTo>
                  <a:lnTo>
                    <a:pt x="84566" y="31249"/>
                  </a:lnTo>
                  <a:lnTo>
                    <a:pt x="45134" y="55526"/>
                  </a:lnTo>
                  <a:lnTo>
                    <a:pt x="19810" y="84748"/>
                  </a:lnTo>
                  <a:lnTo>
                    <a:pt x="4467" y="116455"/>
                  </a:lnTo>
                  <a:lnTo>
                    <a:pt x="0" y="153052"/>
                  </a:lnTo>
                  <a:lnTo>
                    <a:pt x="3537" y="196273"/>
                  </a:lnTo>
                  <a:lnTo>
                    <a:pt x="9612" y="230620"/>
                  </a:lnTo>
                  <a:lnTo>
                    <a:pt x="13253" y="268933"/>
                  </a:lnTo>
                  <a:lnTo>
                    <a:pt x="15577" y="308069"/>
                  </a:lnTo>
                  <a:lnTo>
                    <a:pt x="18961" y="344277"/>
                  </a:lnTo>
                  <a:lnTo>
                    <a:pt x="21463" y="389653"/>
                  </a:lnTo>
                  <a:lnTo>
                    <a:pt x="22308" y="435726"/>
                  </a:lnTo>
                  <a:lnTo>
                    <a:pt x="22423" y="449697"/>
                  </a:lnTo>
                  <a:lnTo>
                    <a:pt x="23865" y="454692"/>
                  </a:lnTo>
                  <a:lnTo>
                    <a:pt x="29231" y="462125"/>
                  </a:lnTo>
                  <a:lnTo>
                    <a:pt x="34048" y="463683"/>
                  </a:lnTo>
                  <a:lnTo>
                    <a:pt x="46926" y="463534"/>
                  </a:lnTo>
                  <a:lnTo>
                    <a:pt x="80157" y="452740"/>
                  </a:lnTo>
                  <a:lnTo>
                    <a:pt x="114691" y="440090"/>
                  </a:lnTo>
                  <a:lnTo>
                    <a:pt x="154500" y="425061"/>
                  </a:lnTo>
                  <a:lnTo>
                    <a:pt x="193359" y="408973"/>
                  </a:lnTo>
                  <a:lnTo>
                    <a:pt x="228033" y="398061"/>
                  </a:lnTo>
                  <a:lnTo>
                    <a:pt x="265914" y="386069"/>
                  </a:lnTo>
                  <a:lnTo>
                    <a:pt x="289216" y="373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6">
            <a:extLst>
              <a:ext uri="{FF2B5EF4-FFF2-40B4-BE49-F238E27FC236}">
                <a16:creationId xmlns:a16="http://schemas.microsoft.com/office/drawing/2014/main" xmlns="" id="{74FCA741-6FBC-44F2-9936-8B28AFE04F0A}"/>
              </a:ext>
            </a:extLst>
          </p:cNvPr>
          <p:cNvGrpSpPr/>
          <p:nvPr/>
        </p:nvGrpSpPr>
        <p:grpSpPr>
          <a:xfrm>
            <a:off x="2523190" y="476250"/>
            <a:ext cx="861361" cy="409126"/>
            <a:chOff x="2523190" y="476250"/>
            <a:chExt cx="861361" cy="409126"/>
          </a:xfrm>
        </p:grpSpPr>
        <p:sp>
          <p:nvSpPr>
            <p:cNvPr id="13" name="SMARTInkShape-164">
              <a:extLst>
                <a:ext uri="{FF2B5EF4-FFF2-40B4-BE49-F238E27FC236}">
                  <a16:creationId xmlns:a16="http://schemas.microsoft.com/office/drawing/2014/main" xmlns="" id="{440BC1BC-5747-4D25-A6D0-0B4475866F0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188583" y="647700"/>
              <a:ext cx="195968" cy="49918"/>
            </a:xfrm>
            <a:custGeom>
              <a:avLst/>
              <a:gdLst/>
              <a:ahLst/>
              <a:cxnLst/>
              <a:rect l="0" t="0" r="0" b="0"/>
              <a:pathLst>
                <a:path w="195968" h="49918">
                  <a:moveTo>
                    <a:pt x="5467" y="44450"/>
                  </a:moveTo>
                  <a:lnTo>
                    <a:pt x="5467" y="44450"/>
                  </a:lnTo>
                  <a:lnTo>
                    <a:pt x="0" y="49917"/>
                  </a:lnTo>
                  <a:lnTo>
                    <a:pt x="2750" y="47167"/>
                  </a:lnTo>
                  <a:lnTo>
                    <a:pt x="42534" y="34142"/>
                  </a:lnTo>
                  <a:lnTo>
                    <a:pt x="77210" y="23641"/>
                  </a:lnTo>
                  <a:lnTo>
                    <a:pt x="121784" y="13800"/>
                  </a:lnTo>
                  <a:lnTo>
                    <a:pt x="162997" y="6133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5">
              <a:extLst>
                <a:ext uri="{FF2B5EF4-FFF2-40B4-BE49-F238E27FC236}">
                  <a16:creationId xmlns:a16="http://schemas.microsoft.com/office/drawing/2014/main" xmlns="" id="{91ED226B-70E3-46A9-8E2C-A0E32D775D0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216212" y="476250"/>
              <a:ext cx="54039" cy="326313"/>
            </a:xfrm>
            <a:custGeom>
              <a:avLst/>
              <a:gdLst/>
              <a:ahLst/>
              <a:cxnLst/>
              <a:rect l="0" t="0" r="0" b="0"/>
              <a:pathLst>
                <a:path w="54039" h="326313">
                  <a:moveTo>
                    <a:pt x="54038" y="0"/>
                  </a:moveTo>
                  <a:lnTo>
                    <a:pt x="54038" y="0"/>
                  </a:lnTo>
                  <a:lnTo>
                    <a:pt x="48263" y="15783"/>
                  </a:lnTo>
                  <a:lnTo>
                    <a:pt x="41829" y="44645"/>
                  </a:lnTo>
                  <a:lnTo>
                    <a:pt x="32384" y="86635"/>
                  </a:lnTo>
                  <a:lnTo>
                    <a:pt x="26902" y="110673"/>
                  </a:lnTo>
                  <a:lnTo>
                    <a:pt x="21131" y="135871"/>
                  </a:lnTo>
                  <a:lnTo>
                    <a:pt x="15166" y="161842"/>
                  </a:lnTo>
                  <a:lnTo>
                    <a:pt x="9073" y="188328"/>
                  </a:lnTo>
                  <a:lnTo>
                    <a:pt x="2304" y="234690"/>
                  </a:lnTo>
                  <a:lnTo>
                    <a:pt x="0" y="273640"/>
                  </a:lnTo>
                  <a:lnTo>
                    <a:pt x="3377" y="312579"/>
                  </a:lnTo>
                  <a:lnTo>
                    <a:pt x="9414" y="325426"/>
                  </a:lnTo>
                  <a:lnTo>
                    <a:pt x="13706" y="326312"/>
                  </a:lnTo>
                  <a:lnTo>
                    <a:pt x="18683" y="324080"/>
                  </a:lnTo>
                  <a:lnTo>
                    <a:pt x="3498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6">
              <a:extLst>
                <a:ext uri="{FF2B5EF4-FFF2-40B4-BE49-F238E27FC236}">
                  <a16:creationId xmlns:a16="http://schemas.microsoft.com/office/drawing/2014/main" xmlns="" id="{B395BCEA-92FC-4BC4-A1A5-9F6177EA78B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95600" y="673777"/>
              <a:ext cx="234951" cy="139024"/>
            </a:xfrm>
            <a:custGeom>
              <a:avLst/>
              <a:gdLst/>
              <a:ahLst/>
              <a:cxnLst/>
              <a:rect l="0" t="0" r="0" b="0"/>
              <a:pathLst>
                <a:path w="234951" h="139024">
                  <a:moveTo>
                    <a:pt x="0" y="75523"/>
                  </a:moveTo>
                  <a:lnTo>
                    <a:pt x="0" y="75523"/>
                  </a:lnTo>
                  <a:lnTo>
                    <a:pt x="3371" y="78894"/>
                  </a:lnTo>
                  <a:lnTo>
                    <a:pt x="6907" y="80549"/>
                  </a:lnTo>
                  <a:lnTo>
                    <a:pt x="8838" y="80990"/>
                  </a:lnTo>
                  <a:lnTo>
                    <a:pt x="25040" y="74869"/>
                  </a:lnTo>
                  <a:lnTo>
                    <a:pt x="47714" y="57377"/>
                  </a:lnTo>
                  <a:lnTo>
                    <a:pt x="65565" y="34320"/>
                  </a:lnTo>
                  <a:lnTo>
                    <a:pt x="73049" y="12985"/>
                  </a:lnTo>
                  <a:lnTo>
                    <a:pt x="71983" y="7725"/>
                  </a:lnTo>
                  <a:lnTo>
                    <a:pt x="69155" y="3513"/>
                  </a:lnTo>
                  <a:lnTo>
                    <a:pt x="65154" y="0"/>
                  </a:lnTo>
                  <a:lnTo>
                    <a:pt x="60369" y="480"/>
                  </a:lnTo>
                  <a:lnTo>
                    <a:pt x="49409" y="8539"/>
                  </a:lnTo>
                  <a:lnTo>
                    <a:pt x="34709" y="32314"/>
                  </a:lnTo>
                  <a:lnTo>
                    <a:pt x="31419" y="55378"/>
                  </a:lnTo>
                  <a:lnTo>
                    <a:pt x="33534" y="92367"/>
                  </a:lnTo>
                  <a:lnTo>
                    <a:pt x="38187" y="113348"/>
                  </a:lnTo>
                  <a:lnTo>
                    <a:pt x="47311" y="129729"/>
                  </a:lnTo>
                  <a:lnTo>
                    <a:pt x="53413" y="133532"/>
                  </a:lnTo>
                  <a:lnTo>
                    <a:pt x="60303" y="134657"/>
                  </a:lnTo>
                  <a:lnTo>
                    <a:pt x="67719" y="133996"/>
                  </a:lnTo>
                  <a:lnTo>
                    <a:pt x="95010" y="119581"/>
                  </a:lnTo>
                  <a:lnTo>
                    <a:pt x="118697" y="94065"/>
                  </a:lnTo>
                  <a:lnTo>
                    <a:pt x="132379" y="64162"/>
                  </a:lnTo>
                  <a:lnTo>
                    <a:pt x="138254" y="40484"/>
                  </a:lnTo>
                  <a:lnTo>
                    <a:pt x="138736" y="40169"/>
                  </a:lnTo>
                  <a:lnTo>
                    <a:pt x="139057" y="41370"/>
                  </a:lnTo>
                  <a:lnTo>
                    <a:pt x="130805" y="82286"/>
                  </a:lnTo>
                  <a:lnTo>
                    <a:pt x="131499" y="108885"/>
                  </a:lnTo>
                  <a:lnTo>
                    <a:pt x="136172" y="124527"/>
                  </a:lnTo>
                  <a:lnTo>
                    <a:pt x="137348" y="126537"/>
                  </a:lnTo>
                  <a:lnTo>
                    <a:pt x="138132" y="127171"/>
                  </a:lnTo>
                  <a:lnTo>
                    <a:pt x="138654" y="126888"/>
                  </a:lnTo>
                  <a:lnTo>
                    <a:pt x="157285" y="84277"/>
                  </a:lnTo>
                  <a:lnTo>
                    <a:pt x="179640" y="45583"/>
                  </a:lnTo>
                  <a:lnTo>
                    <a:pt x="198493" y="19693"/>
                  </a:lnTo>
                  <a:lnTo>
                    <a:pt x="203590" y="16431"/>
                  </a:lnTo>
                  <a:lnTo>
                    <a:pt x="208399" y="15667"/>
                  </a:lnTo>
                  <a:lnTo>
                    <a:pt x="213016" y="16569"/>
                  </a:lnTo>
                  <a:lnTo>
                    <a:pt x="216094" y="21404"/>
                  </a:lnTo>
                  <a:lnTo>
                    <a:pt x="221034" y="59580"/>
                  </a:lnTo>
                  <a:lnTo>
                    <a:pt x="222010" y="101145"/>
                  </a:lnTo>
                  <a:lnTo>
                    <a:pt x="234950" y="139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7">
              <a:extLst>
                <a:ext uri="{FF2B5EF4-FFF2-40B4-BE49-F238E27FC236}">
                  <a16:creationId xmlns:a16="http://schemas.microsoft.com/office/drawing/2014/main" xmlns="" id="{9905EEC5-A11E-461D-8D19-508D133F7C6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36850" y="704850"/>
              <a:ext cx="133351" cy="125770"/>
            </a:xfrm>
            <a:custGeom>
              <a:avLst/>
              <a:gdLst/>
              <a:ahLst/>
              <a:cxnLst/>
              <a:rect l="0" t="0" r="0" b="0"/>
              <a:pathLst>
                <a:path w="133351" h="125770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13815" y="59153"/>
                  </a:lnTo>
                  <a:lnTo>
                    <a:pt x="34014" y="104555"/>
                  </a:lnTo>
                  <a:lnTo>
                    <a:pt x="42399" y="119141"/>
                  </a:lnTo>
                  <a:lnTo>
                    <a:pt x="46610" y="123172"/>
                  </a:lnTo>
                  <a:lnTo>
                    <a:pt x="50829" y="125154"/>
                  </a:lnTo>
                  <a:lnTo>
                    <a:pt x="55053" y="125769"/>
                  </a:lnTo>
                  <a:lnTo>
                    <a:pt x="59280" y="124063"/>
                  </a:lnTo>
                  <a:lnTo>
                    <a:pt x="67739" y="116522"/>
                  </a:lnTo>
                  <a:lnTo>
                    <a:pt x="89737" y="74862"/>
                  </a:lnTo>
                  <a:lnTo>
                    <a:pt x="114465" y="2889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8">
              <a:extLst>
                <a:ext uri="{FF2B5EF4-FFF2-40B4-BE49-F238E27FC236}">
                  <a16:creationId xmlns:a16="http://schemas.microsoft.com/office/drawing/2014/main" xmlns="" id="{539F25C7-B222-407C-BC9A-B42CCEB709F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535415" y="742950"/>
              <a:ext cx="80786" cy="31751"/>
            </a:xfrm>
            <a:custGeom>
              <a:avLst/>
              <a:gdLst/>
              <a:ahLst/>
              <a:cxnLst/>
              <a:rect l="0" t="0" r="0" b="0"/>
              <a:pathLst>
                <a:path w="807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28379"/>
                  </a:lnTo>
                  <a:lnTo>
                    <a:pt x="2207" y="26680"/>
                  </a:lnTo>
                  <a:lnTo>
                    <a:pt x="0" y="22912"/>
                  </a:lnTo>
                  <a:lnTo>
                    <a:pt x="8427" y="17003"/>
                  </a:lnTo>
                  <a:lnTo>
                    <a:pt x="26048" y="10379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9">
              <a:extLst>
                <a:ext uri="{FF2B5EF4-FFF2-40B4-BE49-F238E27FC236}">
                  <a16:creationId xmlns:a16="http://schemas.microsoft.com/office/drawing/2014/main" xmlns="" id="{88882B2B-D4B1-4C60-A0A9-C41B1B8F362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23190" y="529594"/>
              <a:ext cx="175561" cy="355782"/>
            </a:xfrm>
            <a:custGeom>
              <a:avLst/>
              <a:gdLst/>
              <a:ahLst/>
              <a:cxnLst/>
              <a:rect l="0" t="0" r="0" b="0"/>
              <a:pathLst>
                <a:path w="175561" h="355782">
                  <a:moveTo>
                    <a:pt x="169210" y="29206"/>
                  </a:moveTo>
                  <a:lnTo>
                    <a:pt x="169210" y="29206"/>
                  </a:lnTo>
                  <a:lnTo>
                    <a:pt x="169210" y="23739"/>
                  </a:lnTo>
                  <a:lnTo>
                    <a:pt x="165839" y="19747"/>
                  </a:lnTo>
                  <a:lnTo>
                    <a:pt x="153630" y="10724"/>
                  </a:lnTo>
                  <a:lnTo>
                    <a:pt x="116038" y="809"/>
                  </a:lnTo>
                  <a:lnTo>
                    <a:pt x="75791" y="0"/>
                  </a:lnTo>
                  <a:lnTo>
                    <a:pt x="58546" y="3525"/>
                  </a:lnTo>
                  <a:lnTo>
                    <a:pt x="43826" y="9796"/>
                  </a:lnTo>
                  <a:lnTo>
                    <a:pt x="20268" y="34744"/>
                  </a:lnTo>
                  <a:lnTo>
                    <a:pt x="5527" y="75689"/>
                  </a:lnTo>
                  <a:lnTo>
                    <a:pt x="1212" y="111013"/>
                  </a:lnTo>
                  <a:lnTo>
                    <a:pt x="0" y="149526"/>
                  </a:lnTo>
                  <a:lnTo>
                    <a:pt x="1813" y="187809"/>
                  </a:lnTo>
                  <a:lnTo>
                    <a:pt x="3089" y="224109"/>
                  </a:lnTo>
                  <a:lnTo>
                    <a:pt x="2951" y="258352"/>
                  </a:lnTo>
                  <a:lnTo>
                    <a:pt x="317" y="303280"/>
                  </a:lnTo>
                  <a:lnTo>
                    <a:pt x="4084" y="333996"/>
                  </a:lnTo>
                  <a:lnTo>
                    <a:pt x="10213" y="347172"/>
                  </a:lnTo>
                  <a:lnTo>
                    <a:pt x="15234" y="351250"/>
                  </a:lnTo>
                  <a:lnTo>
                    <a:pt x="28339" y="355781"/>
                  </a:lnTo>
                  <a:lnTo>
                    <a:pt x="54955" y="354961"/>
                  </a:lnTo>
                  <a:lnTo>
                    <a:pt x="98668" y="340137"/>
                  </a:lnTo>
                  <a:lnTo>
                    <a:pt x="138352" y="324612"/>
                  </a:lnTo>
                  <a:lnTo>
                    <a:pt x="175560" y="29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7">
            <a:extLst>
              <a:ext uri="{FF2B5EF4-FFF2-40B4-BE49-F238E27FC236}">
                <a16:creationId xmlns:a16="http://schemas.microsoft.com/office/drawing/2014/main" xmlns="" id="{D76C81B5-1EC2-4BC0-AF0B-8A17E6969E29}"/>
              </a:ext>
            </a:extLst>
          </p:cNvPr>
          <p:cNvGrpSpPr/>
          <p:nvPr/>
        </p:nvGrpSpPr>
        <p:grpSpPr>
          <a:xfrm>
            <a:off x="3849041" y="489830"/>
            <a:ext cx="202260" cy="349034"/>
            <a:chOff x="3849041" y="489830"/>
            <a:chExt cx="202260" cy="349034"/>
          </a:xfrm>
        </p:grpSpPr>
        <p:sp>
          <p:nvSpPr>
            <p:cNvPr id="20" name="SMARTInkShape-170">
              <a:extLst>
                <a:ext uri="{FF2B5EF4-FFF2-40B4-BE49-F238E27FC236}">
                  <a16:creationId xmlns:a16="http://schemas.microsoft.com/office/drawing/2014/main" xmlns="" id="{EC5B0D59-51BB-4DDF-B0E6-7593A06F79D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868033" y="654050"/>
              <a:ext cx="151518" cy="44451"/>
            </a:xfrm>
            <a:custGeom>
              <a:avLst/>
              <a:gdLst/>
              <a:ahLst/>
              <a:cxnLst/>
              <a:rect l="0" t="0" r="0" b="0"/>
              <a:pathLst>
                <a:path w="1515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6218" y="33780"/>
                  </a:lnTo>
                  <a:lnTo>
                    <a:pt x="59140" y="23480"/>
                  </a:lnTo>
                  <a:lnTo>
                    <a:pt x="104345" y="1184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1">
              <a:extLst>
                <a:ext uri="{FF2B5EF4-FFF2-40B4-BE49-F238E27FC236}">
                  <a16:creationId xmlns:a16="http://schemas.microsoft.com/office/drawing/2014/main" xmlns="" id="{9D4F1C21-F274-42E2-B582-4102EB521EE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849041" y="489830"/>
              <a:ext cx="202260" cy="349034"/>
            </a:xfrm>
            <a:custGeom>
              <a:avLst/>
              <a:gdLst/>
              <a:ahLst/>
              <a:cxnLst/>
              <a:rect l="0" t="0" r="0" b="0"/>
              <a:pathLst>
                <a:path w="202260" h="349034">
                  <a:moveTo>
                    <a:pt x="202259" y="5470"/>
                  </a:moveTo>
                  <a:lnTo>
                    <a:pt x="202259" y="5470"/>
                  </a:lnTo>
                  <a:lnTo>
                    <a:pt x="198888" y="2099"/>
                  </a:lnTo>
                  <a:lnTo>
                    <a:pt x="193470" y="444"/>
                  </a:lnTo>
                  <a:lnTo>
                    <a:pt x="159213" y="0"/>
                  </a:lnTo>
                  <a:lnTo>
                    <a:pt x="117268" y="7943"/>
                  </a:lnTo>
                  <a:lnTo>
                    <a:pt x="71798" y="26263"/>
                  </a:lnTo>
                  <a:lnTo>
                    <a:pt x="46246" y="47457"/>
                  </a:lnTo>
                  <a:lnTo>
                    <a:pt x="28641" y="74982"/>
                  </a:lnTo>
                  <a:lnTo>
                    <a:pt x="17859" y="112222"/>
                  </a:lnTo>
                  <a:lnTo>
                    <a:pt x="14470" y="143932"/>
                  </a:lnTo>
                  <a:lnTo>
                    <a:pt x="12258" y="178487"/>
                  </a:lnTo>
                  <a:lnTo>
                    <a:pt x="8924" y="212659"/>
                  </a:lnTo>
                  <a:lnTo>
                    <a:pt x="5090" y="246661"/>
                  </a:lnTo>
                  <a:lnTo>
                    <a:pt x="846" y="291893"/>
                  </a:lnTo>
                  <a:lnTo>
                    <a:pt x="0" y="338189"/>
                  </a:lnTo>
                  <a:lnTo>
                    <a:pt x="2534" y="346902"/>
                  </a:lnTo>
                  <a:lnTo>
                    <a:pt x="5609" y="348803"/>
                  </a:lnTo>
                  <a:lnTo>
                    <a:pt x="14670" y="349033"/>
                  </a:lnTo>
                  <a:lnTo>
                    <a:pt x="55059" y="342020"/>
                  </a:lnTo>
                  <a:lnTo>
                    <a:pt x="102670" y="328144"/>
                  </a:lnTo>
                  <a:lnTo>
                    <a:pt x="145156" y="314782"/>
                  </a:lnTo>
                  <a:lnTo>
                    <a:pt x="176859" y="29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8">
            <a:extLst>
              <a:ext uri="{FF2B5EF4-FFF2-40B4-BE49-F238E27FC236}">
                <a16:creationId xmlns:a16="http://schemas.microsoft.com/office/drawing/2014/main" xmlns="" id="{2EFE6515-2C75-48B8-A2C5-AD7029C672B9}"/>
              </a:ext>
            </a:extLst>
          </p:cNvPr>
          <p:cNvGrpSpPr/>
          <p:nvPr/>
        </p:nvGrpSpPr>
        <p:grpSpPr>
          <a:xfrm>
            <a:off x="4572000" y="598306"/>
            <a:ext cx="164142" cy="151112"/>
            <a:chOff x="4572000" y="598306"/>
            <a:chExt cx="164142" cy="151112"/>
          </a:xfrm>
        </p:grpSpPr>
        <p:sp>
          <p:nvSpPr>
            <p:cNvPr id="23" name="SMARTInkShape-172">
              <a:extLst>
                <a:ext uri="{FF2B5EF4-FFF2-40B4-BE49-F238E27FC236}">
                  <a16:creationId xmlns:a16="http://schemas.microsoft.com/office/drawing/2014/main" xmlns="" id="{9AC38A94-EFAA-4F5F-ABFF-301B3F9BA9C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632518" y="598306"/>
              <a:ext cx="103624" cy="151112"/>
            </a:xfrm>
            <a:custGeom>
              <a:avLst/>
              <a:gdLst/>
              <a:ahLst/>
              <a:cxnLst/>
              <a:rect l="0" t="0" r="0" b="0"/>
              <a:pathLst>
                <a:path w="103624" h="151112">
                  <a:moveTo>
                    <a:pt x="98232" y="17644"/>
                  </a:moveTo>
                  <a:lnTo>
                    <a:pt x="98232" y="17644"/>
                  </a:lnTo>
                  <a:lnTo>
                    <a:pt x="66839" y="5711"/>
                  </a:lnTo>
                  <a:lnTo>
                    <a:pt x="27590" y="0"/>
                  </a:lnTo>
                  <a:lnTo>
                    <a:pt x="13683" y="2982"/>
                  </a:lnTo>
                  <a:lnTo>
                    <a:pt x="8000" y="5752"/>
                  </a:lnTo>
                  <a:lnTo>
                    <a:pt x="4210" y="9716"/>
                  </a:lnTo>
                  <a:lnTo>
                    <a:pt x="0" y="19765"/>
                  </a:lnTo>
                  <a:lnTo>
                    <a:pt x="2405" y="25408"/>
                  </a:lnTo>
                  <a:lnTo>
                    <a:pt x="14484" y="37322"/>
                  </a:lnTo>
                  <a:lnTo>
                    <a:pt x="57326" y="63501"/>
                  </a:lnTo>
                  <a:lnTo>
                    <a:pt x="94465" y="98393"/>
                  </a:lnTo>
                  <a:lnTo>
                    <a:pt x="103143" y="112094"/>
                  </a:lnTo>
                  <a:lnTo>
                    <a:pt x="103623" y="118710"/>
                  </a:lnTo>
                  <a:lnTo>
                    <a:pt x="98511" y="131707"/>
                  </a:lnTo>
                  <a:lnTo>
                    <a:pt x="87302" y="142657"/>
                  </a:lnTo>
                  <a:lnTo>
                    <a:pt x="80362" y="147553"/>
                  </a:lnTo>
                  <a:lnTo>
                    <a:pt x="65125" y="151111"/>
                  </a:lnTo>
                  <a:lnTo>
                    <a:pt x="41082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3">
              <a:extLst>
                <a:ext uri="{FF2B5EF4-FFF2-40B4-BE49-F238E27FC236}">
                  <a16:creationId xmlns:a16="http://schemas.microsoft.com/office/drawing/2014/main" xmlns="" id="{9B9504EA-AAA7-4283-AF7C-37C8B356DB2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572000" y="609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4">
              <a:extLst>
                <a:ext uri="{FF2B5EF4-FFF2-40B4-BE49-F238E27FC236}">
                  <a16:creationId xmlns:a16="http://schemas.microsoft.com/office/drawing/2014/main" xmlns="" id="{F4E25475-E78A-44C2-A004-FF51839EAA2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597400" y="6858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9">
            <a:extLst>
              <a:ext uri="{FF2B5EF4-FFF2-40B4-BE49-F238E27FC236}">
                <a16:creationId xmlns:a16="http://schemas.microsoft.com/office/drawing/2014/main" xmlns="" id="{A6C080A6-F72B-4142-8E7E-4D9880D344B9}"/>
              </a:ext>
            </a:extLst>
          </p:cNvPr>
          <p:cNvGrpSpPr/>
          <p:nvPr/>
        </p:nvGrpSpPr>
        <p:grpSpPr>
          <a:xfrm>
            <a:off x="5198382" y="605693"/>
            <a:ext cx="430495" cy="370030"/>
            <a:chOff x="5198382" y="605693"/>
            <a:chExt cx="430495" cy="370030"/>
          </a:xfrm>
        </p:grpSpPr>
        <p:sp>
          <p:nvSpPr>
            <p:cNvPr id="27" name="SMARTInkShape-175">
              <a:extLst>
                <a:ext uri="{FF2B5EF4-FFF2-40B4-BE49-F238E27FC236}">
                  <a16:creationId xmlns:a16="http://schemas.microsoft.com/office/drawing/2014/main" xmlns="" id="{C20E3ABE-F399-403F-BF0B-87948C25A90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511800" y="620761"/>
              <a:ext cx="117077" cy="354962"/>
            </a:xfrm>
            <a:custGeom>
              <a:avLst/>
              <a:gdLst/>
              <a:ahLst/>
              <a:cxnLst/>
              <a:rect l="0" t="0" r="0" b="0"/>
              <a:pathLst>
                <a:path w="117077" h="354962">
                  <a:moveTo>
                    <a:pt x="0" y="58689"/>
                  </a:moveTo>
                  <a:lnTo>
                    <a:pt x="0" y="58689"/>
                  </a:lnTo>
                  <a:lnTo>
                    <a:pt x="5467" y="12401"/>
                  </a:lnTo>
                  <a:lnTo>
                    <a:pt x="6089" y="289"/>
                  </a:lnTo>
                  <a:lnTo>
                    <a:pt x="6175" y="0"/>
                  </a:lnTo>
                  <a:lnTo>
                    <a:pt x="12110" y="36017"/>
                  </a:lnTo>
                  <a:lnTo>
                    <a:pt x="26742" y="72915"/>
                  </a:lnTo>
                  <a:lnTo>
                    <a:pt x="30528" y="75934"/>
                  </a:lnTo>
                  <a:lnTo>
                    <a:pt x="35169" y="77242"/>
                  </a:lnTo>
                  <a:lnTo>
                    <a:pt x="40379" y="77407"/>
                  </a:lnTo>
                  <a:lnTo>
                    <a:pt x="45264" y="75401"/>
                  </a:lnTo>
                  <a:lnTo>
                    <a:pt x="54454" y="67528"/>
                  </a:lnTo>
                  <a:lnTo>
                    <a:pt x="71147" y="40862"/>
                  </a:lnTo>
                  <a:lnTo>
                    <a:pt x="80909" y="18163"/>
                  </a:lnTo>
                  <a:lnTo>
                    <a:pt x="81455" y="18266"/>
                  </a:lnTo>
                  <a:lnTo>
                    <a:pt x="88229" y="62890"/>
                  </a:lnTo>
                  <a:lnTo>
                    <a:pt x="94716" y="95128"/>
                  </a:lnTo>
                  <a:lnTo>
                    <a:pt x="100423" y="132504"/>
                  </a:lnTo>
                  <a:lnTo>
                    <a:pt x="105309" y="172635"/>
                  </a:lnTo>
                  <a:lnTo>
                    <a:pt x="109834" y="213989"/>
                  </a:lnTo>
                  <a:lnTo>
                    <a:pt x="114197" y="252124"/>
                  </a:lnTo>
                  <a:lnTo>
                    <a:pt x="117076" y="286477"/>
                  </a:lnTo>
                  <a:lnTo>
                    <a:pt x="113320" y="327500"/>
                  </a:lnTo>
                  <a:lnTo>
                    <a:pt x="104692" y="346083"/>
                  </a:lnTo>
                  <a:lnTo>
                    <a:pt x="99428" y="351179"/>
                  </a:lnTo>
                  <a:lnTo>
                    <a:pt x="93802" y="353871"/>
                  </a:lnTo>
                  <a:lnTo>
                    <a:pt x="87935" y="354961"/>
                  </a:lnTo>
                  <a:lnTo>
                    <a:pt x="81906" y="351453"/>
                  </a:lnTo>
                  <a:lnTo>
                    <a:pt x="57150" y="31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6">
              <a:extLst>
                <a:ext uri="{FF2B5EF4-FFF2-40B4-BE49-F238E27FC236}">
                  <a16:creationId xmlns:a16="http://schemas.microsoft.com/office/drawing/2014/main" xmlns="" id="{BA3FEBCA-A4B2-40C4-886B-04F68705798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391907" y="630767"/>
              <a:ext cx="88144" cy="121234"/>
            </a:xfrm>
            <a:custGeom>
              <a:avLst/>
              <a:gdLst/>
              <a:ahLst/>
              <a:cxnLst/>
              <a:rect l="0" t="0" r="0" b="0"/>
              <a:pathLst>
                <a:path w="88144" h="121234">
                  <a:moveTo>
                    <a:pt x="5593" y="23283"/>
                  </a:moveTo>
                  <a:lnTo>
                    <a:pt x="5593" y="23283"/>
                  </a:lnTo>
                  <a:lnTo>
                    <a:pt x="2222" y="19912"/>
                  </a:lnTo>
                  <a:lnTo>
                    <a:pt x="1229" y="19625"/>
                  </a:lnTo>
                  <a:lnTo>
                    <a:pt x="567" y="20138"/>
                  </a:lnTo>
                  <a:lnTo>
                    <a:pt x="126" y="21187"/>
                  </a:lnTo>
                  <a:lnTo>
                    <a:pt x="0" y="65793"/>
                  </a:lnTo>
                  <a:lnTo>
                    <a:pt x="8088" y="109976"/>
                  </a:lnTo>
                  <a:lnTo>
                    <a:pt x="10801" y="120466"/>
                  </a:lnTo>
                  <a:lnTo>
                    <a:pt x="10476" y="121233"/>
                  </a:lnTo>
                  <a:lnTo>
                    <a:pt x="9554" y="121039"/>
                  </a:lnTo>
                  <a:lnTo>
                    <a:pt x="8234" y="120203"/>
                  </a:lnTo>
                  <a:lnTo>
                    <a:pt x="12848" y="75427"/>
                  </a:lnTo>
                  <a:lnTo>
                    <a:pt x="22324" y="36381"/>
                  </a:lnTo>
                  <a:lnTo>
                    <a:pt x="36656" y="7408"/>
                  </a:lnTo>
                  <a:lnTo>
                    <a:pt x="41118" y="2117"/>
                  </a:lnTo>
                  <a:lnTo>
                    <a:pt x="45504" y="0"/>
                  </a:lnTo>
                  <a:lnTo>
                    <a:pt x="49840" y="0"/>
                  </a:lnTo>
                  <a:lnTo>
                    <a:pt x="54141" y="1411"/>
                  </a:lnTo>
                  <a:lnTo>
                    <a:pt x="57714" y="5174"/>
                  </a:lnTo>
                  <a:lnTo>
                    <a:pt x="63565" y="16881"/>
                  </a:lnTo>
                  <a:lnTo>
                    <a:pt x="68001" y="56826"/>
                  </a:lnTo>
                  <a:lnTo>
                    <a:pt x="72320" y="99911"/>
                  </a:lnTo>
                  <a:lnTo>
                    <a:pt x="74772" y="104001"/>
                  </a:lnTo>
                  <a:lnTo>
                    <a:pt x="77818" y="106729"/>
                  </a:lnTo>
                  <a:lnTo>
                    <a:pt x="88143" y="11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7">
              <a:extLst>
                <a:ext uri="{FF2B5EF4-FFF2-40B4-BE49-F238E27FC236}">
                  <a16:creationId xmlns:a16="http://schemas.microsoft.com/office/drawing/2014/main" xmlns="" id="{91879A6F-B903-4131-B41B-C4394EF2B13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198382" y="605693"/>
              <a:ext cx="135619" cy="162861"/>
            </a:xfrm>
            <a:custGeom>
              <a:avLst/>
              <a:gdLst/>
              <a:ahLst/>
              <a:cxnLst/>
              <a:rect l="0" t="0" r="0" b="0"/>
              <a:pathLst>
                <a:path w="135619" h="162861">
                  <a:moveTo>
                    <a:pt x="97518" y="35657"/>
                  </a:moveTo>
                  <a:lnTo>
                    <a:pt x="97518" y="35657"/>
                  </a:lnTo>
                  <a:lnTo>
                    <a:pt x="97518" y="28915"/>
                  </a:lnTo>
                  <a:lnTo>
                    <a:pt x="93755" y="21842"/>
                  </a:lnTo>
                  <a:lnTo>
                    <a:pt x="83212" y="5803"/>
                  </a:lnTo>
                  <a:lnTo>
                    <a:pt x="79514" y="3055"/>
                  </a:lnTo>
                  <a:lnTo>
                    <a:pt x="69761" y="0"/>
                  </a:lnTo>
                  <a:lnTo>
                    <a:pt x="52370" y="1652"/>
                  </a:lnTo>
                  <a:lnTo>
                    <a:pt x="38175" y="16075"/>
                  </a:lnTo>
                  <a:lnTo>
                    <a:pt x="16200" y="53844"/>
                  </a:lnTo>
                  <a:lnTo>
                    <a:pt x="1927" y="98901"/>
                  </a:lnTo>
                  <a:lnTo>
                    <a:pt x="0" y="126560"/>
                  </a:lnTo>
                  <a:lnTo>
                    <a:pt x="3847" y="148260"/>
                  </a:lnTo>
                  <a:lnTo>
                    <a:pt x="8259" y="155176"/>
                  </a:lnTo>
                  <a:lnTo>
                    <a:pt x="14023" y="159786"/>
                  </a:lnTo>
                  <a:lnTo>
                    <a:pt x="20688" y="162860"/>
                  </a:lnTo>
                  <a:lnTo>
                    <a:pt x="27954" y="162792"/>
                  </a:lnTo>
                  <a:lnTo>
                    <a:pt x="43552" y="157073"/>
                  </a:lnTo>
                  <a:lnTo>
                    <a:pt x="68201" y="135210"/>
                  </a:lnTo>
                  <a:lnTo>
                    <a:pt x="79314" y="114475"/>
                  </a:lnTo>
                  <a:lnTo>
                    <a:pt x="87656" y="79001"/>
                  </a:lnTo>
                  <a:lnTo>
                    <a:pt x="90859" y="42110"/>
                  </a:lnTo>
                  <a:lnTo>
                    <a:pt x="90963" y="42076"/>
                  </a:lnTo>
                  <a:lnTo>
                    <a:pt x="96617" y="89576"/>
                  </a:lnTo>
                  <a:lnTo>
                    <a:pt x="103993" y="118739"/>
                  </a:lnTo>
                  <a:lnTo>
                    <a:pt x="114977" y="132790"/>
                  </a:lnTo>
                  <a:lnTo>
                    <a:pt x="135618" y="14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0">
            <a:extLst>
              <a:ext uri="{FF2B5EF4-FFF2-40B4-BE49-F238E27FC236}">
                <a16:creationId xmlns:a16="http://schemas.microsoft.com/office/drawing/2014/main" xmlns="" id="{E348C590-3D1D-4DAA-87D7-D144C7FE8B07}"/>
              </a:ext>
            </a:extLst>
          </p:cNvPr>
          <p:cNvGrpSpPr/>
          <p:nvPr/>
        </p:nvGrpSpPr>
        <p:grpSpPr>
          <a:xfrm>
            <a:off x="6083267" y="444390"/>
            <a:ext cx="914434" cy="354534"/>
            <a:chOff x="6083267" y="444390"/>
            <a:chExt cx="914434" cy="354534"/>
          </a:xfrm>
        </p:grpSpPr>
        <p:sp>
          <p:nvSpPr>
            <p:cNvPr id="31" name="SMARTInkShape-178">
              <a:extLst>
                <a:ext uri="{FF2B5EF4-FFF2-40B4-BE49-F238E27FC236}">
                  <a16:creationId xmlns:a16="http://schemas.microsoft.com/office/drawing/2014/main" xmlns="" id="{F3075641-6EA8-40EA-A961-E3526D51D3B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835579" y="571500"/>
              <a:ext cx="162122" cy="30868"/>
            </a:xfrm>
            <a:custGeom>
              <a:avLst/>
              <a:gdLst/>
              <a:ahLst/>
              <a:cxnLst/>
              <a:rect l="0" t="0" r="0" b="0"/>
              <a:pathLst>
                <a:path w="16212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764"/>
                  </a:lnTo>
                  <a:lnTo>
                    <a:pt x="4645" y="30867"/>
                  </a:lnTo>
                  <a:lnTo>
                    <a:pt x="41252" y="25801"/>
                  </a:lnTo>
                  <a:lnTo>
                    <a:pt x="72418" y="19463"/>
                  </a:lnTo>
                  <a:lnTo>
                    <a:pt x="107437" y="1194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9">
              <a:extLst>
                <a:ext uri="{FF2B5EF4-FFF2-40B4-BE49-F238E27FC236}">
                  <a16:creationId xmlns:a16="http://schemas.microsoft.com/office/drawing/2014/main" xmlns="" id="{02C2B804-9768-43B6-B9D5-42581025D3F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687246" y="444390"/>
              <a:ext cx="259655" cy="297502"/>
            </a:xfrm>
            <a:custGeom>
              <a:avLst/>
              <a:gdLst/>
              <a:ahLst/>
              <a:cxnLst/>
              <a:rect l="0" t="0" r="0" b="0"/>
              <a:pathLst>
                <a:path w="259655" h="297502">
                  <a:moveTo>
                    <a:pt x="5654" y="235060"/>
                  </a:moveTo>
                  <a:lnTo>
                    <a:pt x="5654" y="235060"/>
                  </a:lnTo>
                  <a:lnTo>
                    <a:pt x="9024" y="235060"/>
                  </a:lnTo>
                  <a:lnTo>
                    <a:pt x="37855" y="212692"/>
                  </a:lnTo>
                  <a:lnTo>
                    <a:pt x="47248" y="201835"/>
                  </a:lnTo>
                  <a:lnTo>
                    <a:pt x="52362" y="189955"/>
                  </a:lnTo>
                  <a:lnTo>
                    <a:pt x="53726" y="183823"/>
                  </a:lnTo>
                  <a:lnTo>
                    <a:pt x="53224" y="178324"/>
                  </a:lnTo>
                  <a:lnTo>
                    <a:pt x="48903" y="168452"/>
                  </a:lnTo>
                  <a:lnTo>
                    <a:pt x="45070" y="165960"/>
                  </a:lnTo>
                  <a:lnTo>
                    <a:pt x="35167" y="165073"/>
                  </a:lnTo>
                  <a:lnTo>
                    <a:pt x="30267" y="167235"/>
                  </a:lnTo>
                  <a:lnTo>
                    <a:pt x="21062" y="175282"/>
                  </a:lnTo>
                  <a:lnTo>
                    <a:pt x="4575" y="201826"/>
                  </a:lnTo>
                  <a:lnTo>
                    <a:pt x="0" y="224523"/>
                  </a:lnTo>
                  <a:lnTo>
                    <a:pt x="1025" y="247310"/>
                  </a:lnTo>
                  <a:lnTo>
                    <a:pt x="9534" y="274595"/>
                  </a:lnTo>
                  <a:lnTo>
                    <a:pt x="17022" y="286968"/>
                  </a:lnTo>
                  <a:lnTo>
                    <a:pt x="23110" y="289421"/>
                  </a:lnTo>
                  <a:lnTo>
                    <a:pt x="39282" y="288383"/>
                  </a:lnTo>
                  <a:lnTo>
                    <a:pt x="78334" y="273124"/>
                  </a:lnTo>
                  <a:lnTo>
                    <a:pt x="122282" y="240615"/>
                  </a:lnTo>
                  <a:lnTo>
                    <a:pt x="153679" y="206249"/>
                  </a:lnTo>
                  <a:lnTo>
                    <a:pt x="185743" y="164400"/>
                  </a:lnTo>
                  <a:lnTo>
                    <a:pt x="216456" y="117578"/>
                  </a:lnTo>
                  <a:lnTo>
                    <a:pt x="237162" y="74190"/>
                  </a:lnTo>
                  <a:lnTo>
                    <a:pt x="249658" y="37973"/>
                  </a:lnTo>
                  <a:lnTo>
                    <a:pt x="255211" y="14822"/>
                  </a:lnTo>
                  <a:lnTo>
                    <a:pt x="255281" y="7801"/>
                  </a:lnTo>
                  <a:lnTo>
                    <a:pt x="253916" y="3121"/>
                  </a:lnTo>
                  <a:lnTo>
                    <a:pt x="251595" y="0"/>
                  </a:lnTo>
                  <a:lnTo>
                    <a:pt x="248637" y="743"/>
                  </a:lnTo>
                  <a:lnTo>
                    <a:pt x="241587" y="9093"/>
                  </a:lnTo>
                  <a:lnTo>
                    <a:pt x="226313" y="43145"/>
                  </a:lnTo>
                  <a:lnTo>
                    <a:pt x="214497" y="78739"/>
                  </a:lnTo>
                  <a:lnTo>
                    <a:pt x="201484" y="120428"/>
                  </a:lnTo>
                  <a:lnTo>
                    <a:pt x="186293" y="164827"/>
                  </a:lnTo>
                  <a:lnTo>
                    <a:pt x="175778" y="204786"/>
                  </a:lnTo>
                  <a:lnTo>
                    <a:pt x="170165" y="239244"/>
                  </a:lnTo>
                  <a:lnTo>
                    <a:pt x="171677" y="276360"/>
                  </a:lnTo>
                  <a:lnTo>
                    <a:pt x="177279" y="291280"/>
                  </a:lnTo>
                  <a:lnTo>
                    <a:pt x="182160" y="295118"/>
                  </a:lnTo>
                  <a:lnTo>
                    <a:pt x="195108" y="297501"/>
                  </a:lnTo>
                  <a:lnTo>
                    <a:pt x="212151" y="288682"/>
                  </a:lnTo>
                  <a:lnTo>
                    <a:pt x="237818" y="263883"/>
                  </a:lnTo>
                  <a:lnTo>
                    <a:pt x="259654" y="23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0">
              <a:extLst>
                <a:ext uri="{FF2B5EF4-FFF2-40B4-BE49-F238E27FC236}">
                  <a16:creationId xmlns:a16="http://schemas.microsoft.com/office/drawing/2014/main" xmlns="" id="{6C964962-A197-4020-A095-AED671AD0F4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569869" y="605955"/>
              <a:ext cx="63732" cy="153498"/>
            </a:xfrm>
            <a:custGeom>
              <a:avLst/>
              <a:gdLst/>
              <a:ahLst/>
              <a:cxnLst/>
              <a:rect l="0" t="0" r="0" b="0"/>
              <a:pathLst>
                <a:path w="63732" h="153498">
                  <a:moveTo>
                    <a:pt x="59531" y="41745"/>
                  </a:moveTo>
                  <a:lnTo>
                    <a:pt x="59531" y="41745"/>
                  </a:lnTo>
                  <a:lnTo>
                    <a:pt x="52789" y="35003"/>
                  </a:lnTo>
                  <a:lnTo>
                    <a:pt x="49479" y="26049"/>
                  </a:lnTo>
                  <a:lnTo>
                    <a:pt x="46597" y="15719"/>
                  </a:lnTo>
                  <a:lnTo>
                    <a:pt x="40611" y="6424"/>
                  </a:lnTo>
                  <a:lnTo>
                    <a:pt x="33248" y="1352"/>
                  </a:lnTo>
                  <a:lnTo>
                    <a:pt x="29309" y="0"/>
                  </a:lnTo>
                  <a:lnTo>
                    <a:pt x="19288" y="2260"/>
                  </a:lnTo>
                  <a:lnTo>
                    <a:pt x="13652" y="4838"/>
                  </a:lnTo>
                  <a:lnTo>
                    <a:pt x="9894" y="8674"/>
                  </a:lnTo>
                  <a:lnTo>
                    <a:pt x="3902" y="24891"/>
                  </a:lnTo>
                  <a:lnTo>
                    <a:pt x="0" y="39428"/>
                  </a:lnTo>
                  <a:lnTo>
                    <a:pt x="1558" y="53415"/>
                  </a:lnTo>
                  <a:lnTo>
                    <a:pt x="8365" y="67393"/>
                  </a:lnTo>
                  <a:lnTo>
                    <a:pt x="50364" y="110261"/>
                  </a:lnTo>
                  <a:lnTo>
                    <a:pt x="61572" y="120645"/>
                  </a:lnTo>
                  <a:lnTo>
                    <a:pt x="63714" y="125389"/>
                  </a:lnTo>
                  <a:lnTo>
                    <a:pt x="63731" y="129963"/>
                  </a:lnTo>
                  <a:lnTo>
                    <a:pt x="62331" y="134424"/>
                  </a:lnTo>
                  <a:lnTo>
                    <a:pt x="55131" y="143143"/>
                  </a:lnTo>
                  <a:lnTo>
                    <a:pt x="50248" y="147444"/>
                  </a:lnTo>
                  <a:lnTo>
                    <a:pt x="37296" y="152222"/>
                  </a:lnTo>
                  <a:lnTo>
                    <a:pt x="29891" y="153497"/>
                  </a:lnTo>
                  <a:lnTo>
                    <a:pt x="17899" y="151149"/>
                  </a:lnTo>
                  <a:lnTo>
                    <a:pt x="2381" y="143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1">
              <a:extLst>
                <a:ext uri="{FF2B5EF4-FFF2-40B4-BE49-F238E27FC236}">
                  <a16:creationId xmlns:a16="http://schemas.microsoft.com/office/drawing/2014/main" xmlns="" id="{B6836143-E06A-4E53-9DBD-4057E0D66E2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226040" y="454919"/>
              <a:ext cx="280260" cy="314654"/>
            </a:xfrm>
            <a:custGeom>
              <a:avLst/>
              <a:gdLst/>
              <a:ahLst/>
              <a:cxnLst/>
              <a:rect l="0" t="0" r="0" b="0"/>
              <a:pathLst>
                <a:path w="280260" h="314654">
                  <a:moveTo>
                    <a:pt x="35060" y="186431"/>
                  </a:moveTo>
                  <a:lnTo>
                    <a:pt x="35060" y="186431"/>
                  </a:lnTo>
                  <a:lnTo>
                    <a:pt x="28318" y="186431"/>
                  </a:lnTo>
                  <a:lnTo>
                    <a:pt x="21245" y="190194"/>
                  </a:lnTo>
                  <a:lnTo>
                    <a:pt x="9330" y="202127"/>
                  </a:lnTo>
                  <a:lnTo>
                    <a:pt x="5206" y="207479"/>
                  </a:lnTo>
                  <a:lnTo>
                    <a:pt x="624" y="222832"/>
                  </a:lnTo>
                  <a:lnTo>
                    <a:pt x="0" y="240004"/>
                  </a:lnTo>
                  <a:lnTo>
                    <a:pt x="4426" y="254691"/>
                  </a:lnTo>
                  <a:lnTo>
                    <a:pt x="12978" y="266393"/>
                  </a:lnTo>
                  <a:lnTo>
                    <a:pt x="18222" y="271489"/>
                  </a:lnTo>
                  <a:lnTo>
                    <a:pt x="24540" y="274181"/>
                  </a:lnTo>
                  <a:lnTo>
                    <a:pt x="39086" y="275290"/>
                  </a:lnTo>
                  <a:lnTo>
                    <a:pt x="53077" y="269668"/>
                  </a:lnTo>
                  <a:lnTo>
                    <a:pt x="59772" y="265206"/>
                  </a:lnTo>
                  <a:lnTo>
                    <a:pt x="75935" y="242070"/>
                  </a:lnTo>
                  <a:lnTo>
                    <a:pt x="93827" y="200831"/>
                  </a:lnTo>
                  <a:lnTo>
                    <a:pt x="95404" y="198853"/>
                  </a:lnTo>
                  <a:lnTo>
                    <a:pt x="96456" y="198240"/>
                  </a:lnTo>
                  <a:lnTo>
                    <a:pt x="97157" y="198537"/>
                  </a:lnTo>
                  <a:lnTo>
                    <a:pt x="101808" y="243270"/>
                  </a:lnTo>
                  <a:lnTo>
                    <a:pt x="114437" y="277674"/>
                  </a:lnTo>
                  <a:lnTo>
                    <a:pt x="122315" y="289543"/>
                  </a:lnTo>
                  <a:lnTo>
                    <a:pt x="127096" y="291861"/>
                  </a:lnTo>
                  <a:lnTo>
                    <a:pt x="132401" y="291995"/>
                  </a:lnTo>
                  <a:lnTo>
                    <a:pt x="138054" y="290674"/>
                  </a:lnTo>
                  <a:lnTo>
                    <a:pt x="159494" y="271959"/>
                  </a:lnTo>
                  <a:lnTo>
                    <a:pt x="180349" y="237329"/>
                  </a:lnTo>
                  <a:lnTo>
                    <a:pt x="193472" y="202467"/>
                  </a:lnTo>
                  <a:lnTo>
                    <a:pt x="206360" y="161103"/>
                  </a:lnTo>
                  <a:lnTo>
                    <a:pt x="219143" y="116848"/>
                  </a:lnTo>
                  <a:lnTo>
                    <a:pt x="228117" y="75072"/>
                  </a:lnTo>
                  <a:lnTo>
                    <a:pt x="233752" y="38866"/>
                  </a:lnTo>
                  <a:lnTo>
                    <a:pt x="236218" y="6144"/>
                  </a:lnTo>
                  <a:lnTo>
                    <a:pt x="235488" y="2034"/>
                  </a:lnTo>
                  <a:lnTo>
                    <a:pt x="234296" y="0"/>
                  </a:lnTo>
                  <a:lnTo>
                    <a:pt x="232089" y="1466"/>
                  </a:lnTo>
                  <a:lnTo>
                    <a:pt x="225875" y="10620"/>
                  </a:lnTo>
                  <a:lnTo>
                    <a:pt x="217813" y="48496"/>
                  </a:lnTo>
                  <a:lnTo>
                    <a:pt x="213181" y="83969"/>
                  </a:lnTo>
                  <a:lnTo>
                    <a:pt x="208769" y="123254"/>
                  </a:lnTo>
                  <a:lnTo>
                    <a:pt x="204456" y="164232"/>
                  </a:lnTo>
                  <a:lnTo>
                    <a:pt x="202069" y="202200"/>
                  </a:lnTo>
                  <a:lnTo>
                    <a:pt x="198845" y="247783"/>
                  </a:lnTo>
                  <a:lnTo>
                    <a:pt x="194473" y="280170"/>
                  </a:lnTo>
                  <a:lnTo>
                    <a:pt x="194252" y="279968"/>
                  </a:lnTo>
                  <a:lnTo>
                    <a:pt x="194713" y="273159"/>
                  </a:lnTo>
                  <a:lnTo>
                    <a:pt x="204519" y="232412"/>
                  </a:lnTo>
                  <a:lnTo>
                    <a:pt x="220502" y="195116"/>
                  </a:lnTo>
                  <a:lnTo>
                    <a:pt x="236761" y="169249"/>
                  </a:lnTo>
                  <a:lnTo>
                    <a:pt x="241494" y="164393"/>
                  </a:lnTo>
                  <a:lnTo>
                    <a:pt x="246060" y="162567"/>
                  </a:lnTo>
                  <a:lnTo>
                    <a:pt x="250515" y="162760"/>
                  </a:lnTo>
                  <a:lnTo>
                    <a:pt x="254897" y="164301"/>
                  </a:lnTo>
                  <a:lnTo>
                    <a:pt x="263528" y="173538"/>
                  </a:lnTo>
                  <a:lnTo>
                    <a:pt x="271363" y="188462"/>
                  </a:lnTo>
                  <a:lnTo>
                    <a:pt x="280259" y="232536"/>
                  </a:lnTo>
                  <a:lnTo>
                    <a:pt x="278854" y="275266"/>
                  </a:lnTo>
                  <a:lnTo>
                    <a:pt x="269943" y="291530"/>
                  </a:lnTo>
                  <a:lnTo>
                    <a:pt x="257280" y="304403"/>
                  </a:lnTo>
                  <a:lnTo>
                    <a:pt x="244597" y="312476"/>
                  </a:lnTo>
                  <a:lnTo>
                    <a:pt x="228140" y="314653"/>
                  </a:lnTo>
                  <a:lnTo>
                    <a:pt x="218814" y="314245"/>
                  </a:lnTo>
                  <a:lnTo>
                    <a:pt x="202806" y="308149"/>
                  </a:lnTo>
                  <a:lnTo>
                    <a:pt x="181110" y="294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2">
              <a:extLst>
                <a:ext uri="{FF2B5EF4-FFF2-40B4-BE49-F238E27FC236}">
                  <a16:creationId xmlns:a16="http://schemas.microsoft.com/office/drawing/2014/main" xmlns="" id="{EA9C7F20-B6E4-49E8-A723-7C36D4634A8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083267" y="588323"/>
              <a:ext cx="95284" cy="210601"/>
            </a:xfrm>
            <a:custGeom>
              <a:avLst/>
              <a:gdLst/>
              <a:ahLst/>
              <a:cxnLst/>
              <a:rect l="0" t="0" r="0" b="0"/>
              <a:pathLst>
                <a:path w="95284" h="210601">
                  <a:moveTo>
                    <a:pt x="95283" y="14927"/>
                  </a:moveTo>
                  <a:lnTo>
                    <a:pt x="95283" y="14927"/>
                  </a:lnTo>
                  <a:lnTo>
                    <a:pt x="62059" y="0"/>
                  </a:lnTo>
                  <a:lnTo>
                    <a:pt x="48296" y="1472"/>
                  </a:lnTo>
                  <a:lnTo>
                    <a:pt x="40675" y="3841"/>
                  </a:lnTo>
                  <a:lnTo>
                    <a:pt x="26563" y="13998"/>
                  </a:lnTo>
                  <a:lnTo>
                    <a:pt x="8600" y="35583"/>
                  </a:lnTo>
                  <a:lnTo>
                    <a:pt x="1017" y="50919"/>
                  </a:lnTo>
                  <a:lnTo>
                    <a:pt x="0" y="64790"/>
                  </a:lnTo>
                  <a:lnTo>
                    <a:pt x="6765" y="87870"/>
                  </a:lnTo>
                  <a:lnTo>
                    <a:pt x="19488" y="102380"/>
                  </a:lnTo>
                  <a:lnTo>
                    <a:pt x="65128" y="135386"/>
                  </a:lnTo>
                  <a:lnTo>
                    <a:pt x="80469" y="148192"/>
                  </a:lnTo>
                  <a:lnTo>
                    <a:pt x="88699" y="160939"/>
                  </a:lnTo>
                  <a:lnTo>
                    <a:pt x="90894" y="167302"/>
                  </a:lnTo>
                  <a:lnTo>
                    <a:pt x="89535" y="173660"/>
                  </a:lnTo>
                  <a:lnTo>
                    <a:pt x="80499" y="186370"/>
                  </a:lnTo>
                  <a:lnTo>
                    <a:pt x="59544" y="205425"/>
                  </a:lnTo>
                  <a:lnTo>
                    <a:pt x="43651" y="210600"/>
                  </a:lnTo>
                  <a:lnTo>
                    <a:pt x="28591" y="209843"/>
                  </a:lnTo>
                  <a:lnTo>
                    <a:pt x="17194" y="204803"/>
                  </a:lnTo>
                  <a:lnTo>
                    <a:pt x="13590" y="199366"/>
                  </a:lnTo>
                  <a:lnTo>
                    <a:pt x="6383" y="16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83">
            <a:extLst>
              <a:ext uri="{FF2B5EF4-FFF2-40B4-BE49-F238E27FC236}">
                <a16:creationId xmlns:a16="http://schemas.microsoft.com/office/drawing/2014/main" xmlns="" id="{03A66996-C079-4C76-9175-7E7AF0A6BC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16242" y="454758"/>
            <a:ext cx="399009" cy="565510"/>
          </a:xfrm>
          <a:custGeom>
            <a:avLst/>
            <a:gdLst/>
            <a:ahLst/>
            <a:cxnLst/>
            <a:rect l="0" t="0" r="0" b="0"/>
            <a:pathLst>
              <a:path w="399009" h="565510">
                <a:moveTo>
                  <a:pt x="106908" y="231042"/>
                </a:moveTo>
                <a:lnTo>
                  <a:pt x="106908" y="231042"/>
                </a:lnTo>
                <a:lnTo>
                  <a:pt x="101882" y="210320"/>
                </a:lnTo>
                <a:lnTo>
                  <a:pt x="100819" y="189633"/>
                </a:lnTo>
                <a:lnTo>
                  <a:pt x="98615" y="185797"/>
                </a:lnTo>
                <a:lnTo>
                  <a:pt x="90523" y="179653"/>
                </a:lnTo>
                <a:lnTo>
                  <a:pt x="76107" y="178334"/>
                </a:lnTo>
                <a:lnTo>
                  <a:pt x="67324" y="178970"/>
                </a:lnTo>
                <a:lnTo>
                  <a:pt x="38108" y="193349"/>
                </a:lnTo>
                <a:lnTo>
                  <a:pt x="21296" y="215230"/>
                </a:lnTo>
                <a:lnTo>
                  <a:pt x="3695" y="257401"/>
                </a:lnTo>
                <a:lnTo>
                  <a:pt x="0" y="271898"/>
                </a:lnTo>
                <a:lnTo>
                  <a:pt x="358" y="284385"/>
                </a:lnTo>
                <a:lnTo>
                  <a:pt x="8281" y="305785"/>
                </a:lnTo>
                <a:lnTo>
                  <a:pt x="16462" y="312621"/>
                </a:lnTo>
                <a:lnTo>
                  <a:pt x="38722" y="320216"/>
                </a:lnTo>
                <a:lnTo>
                  <a:pt x="66961" y="316066"/>
                </a:lnTo>
                <a:lnTo>
                  <a:pt x="95503" y="303402"/>
                </a:lnTo>
                <a:lnTo>
                  <a:pt x="117596" y="283663"/>
                </a:lnTo>
                <a:lnTo>
                  <a:pt x="129297" y="258898"/>
                </a:lnTo>
                <a:lnTo>
                  <a:pt x="133086" y="230017"/>
                </a:lnTo>
                <a:lnTo>
                  <a:pt x="130067" y="196014"/>
                </a:lnTo>
                <a:lnTo>
                  <a:pt x="113692" y="151284"/>
                </a:lnTo>
                <a:lnTo>
                  <a:pt x="96243" y="105794"/>
                </a:lnTo>
                <a:lnTo>
                  <a:pt x="97681" y="101682"/>
                </a:lnTo>
                <a:lnTo>
                  <a:pt x="104924" y="93351"/>
                </a:lnTo>
                <a:lnTo>
                  <a:pt x="143440" y="70023"/>
                </a:lnTo>
                <a:lnTo>
                  <a:pt x="187190" y="44260"/>
                </a:lnTo>
                <a:lnTo>
                  <a:pt x="229630" y="22594"/>
                </a:lnTo>
                <a:lnTo>
                  <a:pt x="265870" y="0"/>
                </a:lnTo>
                <a:lnTo>
                  <a:pt x="267211" y="108"/>
                </a:lnTo>
                <a:lnTo>
                  <a:pt x="267398" y="1592"/>
                </a:lnTo>
                <a:lnTo>
                  <a:pt x="259259" y="20854"/>
                </a:lnTo>
                <a:lnTo>
                  <a:pt x="237971" y="57208"/>
                </a:lnTo>
                <a:lnTo>
                  <a:pt x="221132" y="95221"/>
                </a:lnTo>
                <a:lnTo>
                  <a:pt x="203535" y="141749"/>
                </a:lnTo>
                <a:lnTo>
                  <a:pt x="193903" y="167986"/>
                </a:lnTo>
                <a:lnTo>
                  <a:pt x="183955" y="195355"/>
                </a:lnTo>
                <a:lnTo>
                  <a:pt x="175912" y="223478"/>
                </a:lnTo>
                <a:lnTo>
                  <a:pt x="169138" y="252105"/>
                </a:lnTo>
                <a:lnTo>
                  <a:pt x="163212" y="281067"/>
                </a:lnTo>
                <a:lnTo>
                  <a:pt x="159260" y="311664"/>
                </a:lnTo>
                <a:lnTo>
                  <a:pt x="156626" y="343351"/>
                </a:lnTo>
                <a:lnTo>
                  <a:pt x="154870" y="375765"/>
                </a:lnTo>
                <a:lnTo>
                  <a:pt x="155110" y="405135"/>
                </a:lnTo>
                <a:lnTo>
                  <a:pt x="156682" y="432476"/>
                </a:lnTo>
                <a:lnTo>
                  <a:pt x="159141" y="458465"/>
                </a:lnTo>
                <a:lnTo>
                  <a:pt x="165635" y="502393"/>
                </a:lnTo>
                <a:lnTo>
                  <a:pt x="179107" y="549450"/>
                </a:lnTo>
                <a:lnTo>
                  <a:pt x="184673" y="559730"/>
                </a:lnTo>
                <a:lnTo>
                  <a:pt x="191912" y="564468"/>
                </a:lnTo>
                <a:lnTo>
                  <a:pt x="200267" y="565509"/>
                </a:lnTo>
                <a:lnTo>
                  <a:pt x="209364" y="564087"/>
                </a:lnTo>
                <a:lnTo>
                  <a:pt x="242392" y="541859"/>
                </a:lnTo>
                <a:lnTo>
                  <a:pt x="272248" y="505091"/>
                </a:lnTo>
                <a:lnTo>
                  <a:pt x="288856" y="462917"/>
                </a:lnTo>
                <a:lnTo>
                  <a:pt x="294873" y="415770"/>
                </a:lnTo>
                <a:lnTo>
                  <a:pt x="289915" y="372795"/>
                </a:lnTo>
                <a:lnTo>
                  <a:pt x="279698" y="342285"/>
                </a:lnTo>
                <a:lnTo>
                  <a:pt x="280662" y="341893"/>
                </a:lnTo>
                <a:lnTo>
                  <a:pt x="291584" y="343301"/>
                </a:lnTo>
                <a:lnTo>
                  <a:pt x="331770" y="336289"/>
                </a:lnTo>
                <a:lnTo>
                  <a:pt x="377102" y="324896"/>
                </a:lnTo>
                <a:lnTo>
                  <a:pt x="399008" y="3199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184">
            <a:extLst>
              <a:ext uri="{FF2B5EF4-FFF2-40B4-BE49-F238E27FC236}">
                <a16:creationId xmlns:a16="http://schemas.microsoft.com/office/drawing/2014/main" xmlns="" id="{7026B491-DDE8-426A-AF49-1322BBD90E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64329" y="345892"/>
            <a:ext cx="587572" cy="428809"/>
          </a:xfrm>
          <a:custGeom>
            <a:avLst/>
            <a:gdLst/>
            <a:ahLst/>
            <a:cxnLst/>
            <a:rect l="0" t="0" r="0" b="0"/>
            <a:pathLst>
              <a:path w="587572" h="428809">
                <a:moveTo>
                  <a:pt x="3371" y="428808"/>
                </a:moveTo>
                <a:lnTo>
                  <a:pt x="3371" y="428808"/>
                </a:lnTo>
                <a:lnTo>
                  <a:pt x="0" y="428808"/>
                </a:lnTo>
                <a:lnTo>
                  <a:pt x="418" y="428102"/>
                </a:lnTo>
                <a:lnTo>
                  <a:pt x="4645" y="425437"/>
                </a:lnTo>
                <a:lnTo>
                  <a:pt x="37594" y="416566"/>
                </a:lnTo>
                <a:lnTo>
                  <a:pt x="70321" y="407139"/>
                </a:lnTo>
                <a:lnTo>
                  <a:pt x="108386" y="397776"/>
                </a:lnTo>
                <a:lnTo>
                  <a:pt x="146000" y="388910"/>
                </a:lnTo>
                <a:lnTo>
                  <a:pt x="188153" y="376691"/>
                </a:lnTo>
                <a:lnTo>
                  <a:pt x="214894" y="366946"/>
                </a:lnTo>
                <a:lnTo>
                  <a:pt x="216353" y="365695"/>
                </a:lnTo>
                <a:lnTo>
                  <a:pt x="217974" y="362422"/>
                </a:lnTo>
                <a:lnTo>
                  <a:pt x="217701" y="360562"/>
                </a:lnTo>
                <a:lnTo>
                  <a:pt x="215515" y="356613"/>
                </a:lnTo>
                <a:lnTo>
                  <a:pt x="210319" y="350424"/>
                </a:lnTo>
                <a:lnTo>
                  <a:pt x="208237" y="344346"/>
                </a:lnTo>
                <a:lnTo>
                  <a:pt x="205183" y="332992"/>
                </a:lnTo>
                <a:lnTo>
                  <a:pt x="202426" y="324134"/>
                </a:lnTo>
                <a:lnTo>
                  <a:pt x="201120" y="281652"/>
                </a:lnTo>
                <a:lnTo>
                  <a:pt x="206759" y="241116"/>
                </a:lnTo>
                <a:lnTo>
                  <a:pt x="215827" y="202397"/>
                </a:lnTo>
                <a:lnTo>
                  <a:pt x="226913" y="164962"/>
                </a:lnTo>
                <a:lnTo>
                  <a:pt x="240306" y="130215"/>
                </a:lnTo>
                <a:lnTo>
                  <a:pt x="267680" y="83592"/>
                </a:lnTo>
                <a:lnTo>
                  <a:pt x="299544" y="43359"/>
                </a:lnTo>
                <a:lnTo>
                  <a:pt x="325739" y="19960"/>
                </a:lnTo>
                <a:lnTo>
                  <a:pt x="357606" y="5328"/>
                </a:lnTo>
                <a:lnTo>
                  <a:pt x="374995" y="438"/>
                </a:lnTo>
                <a:lnTo>
                  <a:pt x="389409" y="0"/>
                </a:lnTo>
                <a:lnTo>
                  <a:pt x="412951" y="7040"/>
                </a:lnTo>
                <a:lnTo>
                  <a:pt x="421063" y="15690"/>
                </a:lnTo>
                <a:lnTo>
                  <a:pt x="431958" y="40354"/>
                </a:lnTo>
                <a:lnTo>
                  <a:pt x="433508" y="72012"/>
                </a:lnTo>
                <a:lnTo>
                  <a:pt x="429493" y="107954"/>
                </a:lnTo>
                <a:lnTo>
                  <a:pt x="423005" y="147447"/>
                </a:lnTo>
                <a:lnTo>
                  <a:pt x="409773" y="186636"/>
                </a:lnTo>
                <a:lnTo>
                  <a:pt x="392133" y="225221"/>
                </a:lnTo>
                <a:lnTo>
                  <a:pt x="372534" y="263536"/>
                </a:lnTo>
                <a:lnTo>
                  <a:pt x="355150" y="310694"/>
                </a:lnTo>
                <a:lnTo>
                  <a:pt x="348901" y="344736"/>
                </a:lnTo>
                <a:lnTo>
                  <a:pt x="350847" y="352299"/>
                </a:lnTo>
                <a:lnTo>
                  <a:pt x="354966" y="358046"/>
                </a:lnTo>
                <a:lnTo>
                  <a:pt x="360534" y="362584"/>
                </a:lnTo>
                <a:lnTo>
                  <a:pt x="378010" y="367625"/>
                </a:lnTo>
                <a:lnTo>
                  <a:pt x="402710" y="368454"/>
                </a:lnTo>
                <a:lnTo>
                  <a:pt x="437207" y="364119"/>
                </a:lnTo>
                <a:lnTo>
                  <a:pt x="474176" y="357489"/>
                </a:lnTo>
                <a:lnTo>
                  <a:pt x="508951" y="349838"/>
                </a:lnTo>
                <a:lnTo>
                  <a:pt x="547656" y="339009"/>
                </a:lnTo>
                <a:lnTo>
                  <a:pt x="587571" y="3335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185">
            <a:extLst>
              <a:ext uri="{FF2B5EF4-FFF2-40B4-BE49-F238E27FC236}">
                <a16:creationId xmlns:a16="http://schemas.microsoft.com/office/drawing/2014/main" xmlns="" id="{07CBD99F-EF9F-49CB-AD31-35AA078C33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118600" y="7683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44">
            <a:extLst>
              <a:ext uri="{FF2B5EF4-FFF2-40B4-BE49-F238E27FC236}">
                <a16:creationId xmlns:a16="http://schemas.microsoft.com/office/drawing/2014/main" xmlns="" id="{DF4C3526-BA0F-4DE9-ACEF-132A5E748F61}"/>
              </a:ext>
            </a:extLst>
          </p:cNvPr>
          <p:cNvGrpSpPr/>
          <p:nvPr/>
        </p:nvGrpSpPr>
        <p:grpSpPr>
          <a:xfrm>
            <a:off x="3059361" y="1475892"/>
            <a:ext cx="223590" cy="439116"/>
            <a:chOff x="3059361" y="1475892"/>
            <a:chExt cx="223590" cy="439116"/>
          </a:xfrm>
        </p:grpSpPr>
        <p:sp>
          <p:nvSpPr>
            <p:cNvPr id="40" name="SMARTInkShape-186">
              <a:extLst>
                <a:ext uri="{FF2B5EF4-FFF2-40B4-BE49-F238E27FC236}">
                  <a16:creationId xmlns:a16="http://schemas.microsoft.com/office/drawing/2014/main" xmlns="" id="{147935BA-62FB-489E-82DB-3BC5D7B7254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076379" y="1689100"/>
              <a:ext cx="174822" cy="50801"/>
            </a:xfrm>
            <a:custGeom>
              <a:avLst/>
              <a:gdLst/>
              <a:ahLst/>
              <a:cxnLst/>
              <a:rect l="0" t="0" r="0" b="0"/>
              <a:pathLst>
                <a:path w="1748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1123" y="45730"/>
                  </a:lnTo>
                  <a:lnTo>
                    <a:pt x="23780" y="36053"/>
                  </a:lnTo>
                  <a:lnTo>
                    <a:pt x="62100" y="22912"/>
                  </a:lnTo>
                  <a:lnTo>
                    <a:pt x="96500" y="13005"/>
                  </a:lnTo>
                  <a:lnTo>
                    <a:pt x="135308" y="6251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7">
              <a:extLst>
                <a:ext uri="{FF2B5EF4-FFF2-40B4-BE49-F238E27FC236}">
                  <a16:creationId xmlns:a16="http://schemas.microsoft.com/office/drawing/2014/main" xmlns="" id="{B6B8DF0A-1FD9-4D4C-A593-8C112BF626C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059361" y="1475892"/>
              <a:ext cx="223590" cy="439116"/>
            </a:xfrm>
            <a:custGeom>
              <a:avLst/>
              <a:gdLst/>
              <a:ahLst/>
              <a:cxnLst/>
              <a:rect l="0" t="0" r="0" b="0"/>
              <a:pathLst>
                <a:path w="223590" h="439116">
                  <a:moveTo>
                    <a:pt x="223589" y="3658"/>
                  </a:moveTo>
                  <a:lnTo>
                    <a:pt x="223589" y="3658"/>
                  </a:lnTo>
                  <a:lnTo>
                    <a:pt x="184201" y="0"/>
                  </a:lnTo>
                  <a:lnTo>
                    <a:pt x="141412" y="4608"/>
                  </a:lnTo>
                  <a:lnTo>
                    <a:pt x="98779" y="15683"/>
                  </a:lnTo>
                  <a:lnTo>
                    <a:pt x="63606" y="30740"/>
                  </a:lnTo>
                  <a:lnTo>
                    <a:pt x="44536" y="46268"/>
                  </a:lnTo>
                  <a:lnTo>
                    <a:pt x="29004" y="67046"/>
                  </a:lnTo>
                  <a:lnTo>
                    <a:pt x="9771" y="111183"/>
                  </a:lnTo>
                  <a:lnTo>
                    <a:pt x="2029" y="145991"/>
                  </a:lnTo>
                  <a:lnTo>
                    <a:pt x="0" y="180747"/>
                  </a:lnTo>
                  <a:lnTo>
                    <a:pt x="2155" y="215714"/>
                  </a:lnTo>
                  <a:lnTo>
                    <a:pt x="7817" y="252422"/>
                  </a:lnTo>
                  <a:lnTo>
                    <a:pt x="11274" y="289903"/>
                  </a:lnTo>
                  <a:lnTo>
                    <a:pt x="12810" y="326317"/>
                  </a:lnTo>
                  <a:lnTo>
                    <a:pt x="13674" y="373173"/>
                  </a:lnTo>
                  <a:lnTo>
                    <a:pt x="16048" y="409320"/>
                  </a:lnTo>
                  <a:lnTo>
                    <a:pt x="24104" y="429015"/>
                  </a:lnTo>
                  <a:lnTo>
                    <a:pt x="30627" y="434691"/>
                  </a:lnTo>
                  <a:lnTo>
                    <a:pt x="47281" y="439115"/>
                  </a:lnTo>
                  <a:lnTo>
                    <a:pt x="70206" y="433085"/>
                  </a:lnTo>
                  <a:lnTo>
                    <a:pt x="114642" y="415705"/>
                  </a:lnTo>
                  <a:lnTo>
                    <a:pt x="160499" y="397150"/>
                  </a:lnTo>
                  <a:lnTo>
                    <a:pt x="198189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5">
            <a:extLst>
              <a:ext uri="{FF2B5EF4-FFF2-40B4-BE49-F238E27FC236}">
                <a16:creationId xmlns:a16="http://schemas.microsoft.com/office/drawing/2014/main" xmlns="" id="{85260C0E-553C-4171-AC1B-37BC57AE7351}"/>
              </a:ext>
            </a:extLst>
          </p:cNvPr>
          <p:cNvGrpSpPr/>
          <p:nvPr/>
        </p:nvGrpSpPr>
        <p:grpSpPr>
          <a:xfrm>
            <a:off x="3692329" y="1512706"/>
            <a:ext cx="244672" cy="296162"/>
            <a:chOff x="3692329" y="1512706"/>
            <a:chExt cx="244672" cy="296162"/>
          </a:xfrm>
        </p:grpSpPr>
        <p:sp>
          <p:nvSpPr>
            <p:cNvPr id="43" name="SMARTInkShape-188">
              <a:extLst>
                <a:ext uri="{FF2B5EF4-FFF2-40B4-BE49-F238E27FC236}">
                  <a16:creationId xmlns:a16="http://schemas.microsoft.com/office/drawing/2014/main" xmlns="" id="{4E959BE1-429F-4793-AE2B-53ABA63AA8F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692329" y="1765300"/>
              <a:ext cx="244672" cy="43568"/>
            </a:xfrm>
            <a:custGeom>
              <a:avLst/>
              <a:gdLst/>
              <a:ahLst/>
              <a:cxnLst/>
              <a:rect l="0" t="0" r="0" b="0"/>
              <a:pathLst>
                <a:path w="244672" h="43568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418" y="42464"/>
                  </a:lnTo>
                  <a:lnTo>
                    <a:pt x="4645" y="43567"/>
                  </a:lnTo>
                  <a:lnTo>
                    <a:pt x="50686" y="38500"/>
                  </a:lnTo>
                  <a:lnTo>
                    <a:pt x="86724" y="32163"/>
                  </a:lnTo>
                  <a:lnTo>
                    <a:pt x="128141" y="24643"/>
                  </a:lnTo>
                  <a:lnTo>
                    <a:pt x="170302" y="16597"/>
                  </a:lnTo>
                  <a:lnTo>
                    <a:pt x="207855" y="8317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9">
              <a:extLst>
                <a:ext uri="{FF2B5EF4-FFF2-40B4-BE49-F238E27FC236}">
                  <a16:creationId xmlns:a16="http://schemas.microsoft.com/office/drawing/2014/main" xmlns="" id="{2A3F979D-3F32-4E21-B965-0219AEE82C6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712769" y="1512706"/>
              <a:ext cx="198832" cy="195093"/>
            </a:xfrm>
            <a:custGeom>
              <a:avLst/>
              <a:gdLst/>
              <a:ahLst/>
              <a:cxnLst/>
              <a:rect l="0" t="0" r="0" b="0"/>
              <a:pathLst>
                <a:path w="198832" h="195093">
                  <a:moveTo>
                    <a:pt x="160731" y="17644"/>
                  </a:moveTo>
                  <a:lnTo>
                    <a:pt x="160731" y="17644"/>
                  </a:lnTo>
                  <a:lnTo>
                    <a:pt x="160731" y="10902"/>
                  </a:lnTo>
                  <a:lnTo>
                    <a:pt x="158849" y="5710"/>
                  </a:lnTo>
                  <a:lnTo>
                    <a:pt x="157360" y="3338"/>
                  </a:lnTo>
                  <a:lnTo>
                    <a:pt x="154956" y="1757"/>
                  </a:lnTo>
                  <a:lnTo>
                    <a:pt x="148521" y="0"/>
                  </a:lnTo>
                  <a:lnTo>
                    <a:pt x="123482" y="5753"/>
                  </a:lnTo>
                  <a:lnTo>
                    <a:pt x="82509" y="29878"/>
                  </a:lnTo>
                  <a:lnTo>
                    <a:pt x="37992" y="67209"/>
                  </a:lnTo>
                  <a:lnTo>
                    <a:pt x="10377" y="106178"/>
                  </a:lnTo>
                  <a:lnTo>
                    <a:pt x="0" y="144535"/>
                  </a:lnTo>
                  <a:lnTo>
                    <a:pt x="1366" y="155155"/>
                  </a:lnTo>
                  <a:lnTo>
                    <a:pt x="10410" y="172599"/>
                  </a:lnTo>
                  <a:lnTo>
                    <a:pt x="27599" y="185526"/>
                  </a:lnTo>
                  <a:lnTo>
                    <a:pt x="38109" y="190948"/>
                  </a:lnTo>
                  <a:lnTo>
                    <a:pt x="68603" y="195092"/>
                  </a:lnTo>
                  <a:lnTo>
                    <a:pt x="104263" y="194582"/>
                  </a:lnTo>
                  <a:lnTo>
                    <a:pt x="138927" y="192004"/>
                  </a:lnTo>
                  <a:lnTo>
                    <a:pt x="184071" y="189669"/>
                  </a:lnTo>
                  <a:lnTo>
                    <a:pt x="198831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190">
            <a:extLst>
              <a:ext uri="{FF2B5EF4-FFF2-40B4-BE49-F238E27FC236}">
                <a16:creationId xmlns:a16="http://schemas.microsoft.com/office/drawing/2014/main" xmlns="" id="{F2B33007-8F7D-4E9C-A907-32BF8465CC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35450" y="1379873"/>
            <a:ext cx="641351" cy="349677"/>
          </a:xfrm>
          <a:custGeom>
            <a:avLst/>
            <a:gdLst/>
            <a:ahLst/>
            <a:cxnLst/>
            <a:rect l="0" t="0" r="0" b="0"/>
            <a:pathLst>
              <a:path w="641351" h="349677">
                <a:moveTo>
                  <a:pt x="0" y="347327"/>
                </a:moveTo>
                <a:lnTo>
                  <a:pt x="0" y="347327"/>
                </a:lnTo>
                <a:lnTo>
                  <a:pt x="42645" y="342257"/>
                </a:lnTo>
                <a:lnTo>
                  <a:pt x="82407" y="335085"/>
                </a:lnTo>
                <a:lnTo>
                  <a:pt x="124057" y="320181"/>
                </a:lnTo>
                <a:lnTo>
                  <a:pt x="156545" y="303065"/>
                </a:lnTo>
                <a:lnTo>
                  <a:pt x="167883" y="293318"/>
                </a:lnTo>
                <a:lnTo>
                  <a:pt x="169778" y="286627"/>
                </a:lnTo>
                <a:lnTo>
                  <a:pt x="168120" y="269784"/>
                </a:lnTo>
                <a:lnTo>
                  <a:pt x="155882" y="226984"/>
                </a:lnTo>
                <a:lnTo>
                  <a:pt x="135368" y="194123"/>
                </a:lnTo>
                <a:lnTo>
                  <a:pt x="95847" y="151415"/>
                </a:lnTo>
                <a:lnTo>
                  <a:pt x="54681" y="115071"/>
                </a:lnTo>
                <a:lnTo>
                  <a:pt x="45469" y="98993"/>
                </a:lnTo>
                <a:lnTo>
                  <a:pt x="43012" y="90754"/>
                </a:lnTo>
                <a:lnTo>
                  <a:pt x="44903" y="82440"/>
                </a:lnTo>
                <a:lnTo>
                  <a:pt x="56411" y="65675"/>
                </a:lnTo>
                <a:lnTo>
                  <a:pt x="99578" y="36999"/>
                </a:lnTo>
                <a:lnTo>
                  <a:pt x="140918" y="22196"/>
                </a:lnTo>
                <a:lnTo>
                  <a:pt x="187513" y="11619"/>
                </a:lnTo>
                <a:lnTo>
                  <a:pt x="211792" y="7810"/>
                </a:lnTo>
                <a:lnTo>
                  <a:pt x="236444" y="4566"/>
                </a:lnTo>
                <a:lnTo>
                  <a:pt x="260641" y="2403"/>
                </a:lnTo>
                <a:lnTo>
                  <a:pt x="308222" y="0"/>
                </a:lnTo>
                <a:lnTo>
                  <a:pt x="345832" y="4576"/>
                </a:lnTo>
                <a:lnTo>
                  <a:pt x="361788" y="8760"/>
                </a:lnTo>
                <a:lnTo>
                  <a:pt x="372425" y="15076"/>
                </a:lnTo>
                <a:lnTo>
                  <a:pt x="379516" y="22816"/>
                </a:lnTo>
                <a:lnTo>
                  <a:pt x="384244" y="31503"/>
                </a:lnTo>
                <a:lnTo>
                  <a:pt x="385734" y="56207"/>
                </a:lnTo>
                <a:lnTo>
                  <a:pt x="374877" y="103730"/>
                </a:lnTo>
                <a:lnTo>
                  <a:pt x="362051" y="139578"/>
                </a:lnTo>
                <a:lnTo>
                  <a:pt x="349295" y="176678"/>
                </a:lnTo>
                <a:lnTo>
                  <a:pt x="336570" y="212451"/>
                </a:lnTo>
                <a:lnTo>
                  <a:pt x="324565" y="246460"/>
                </a:lnTo>
                <a:lnTo>
                  <a:pt x="311989" y="291962"/>
                </a:lnTo>
                <a:lnTo>
                  <a:pt x="311052" y="316841"/>
                </a:lnTo>
                <a:lnTo>
                  <a:pt x="313907" y="326297"/>
                </a:lnTo>
                <a:lnTo>
                  <a:pt x="324605" y="340567"/>
                </a:lnTo>
                <a:lnTo>
                  <a:pt x="346293" y="347850"/>
                </a:lnTo>
                <a:lnTo>
                  <a:pt x="378980" y="349676"/>
                </a:lnTo>
                <a:lnTo>
                  <a:pt x="426434" y="345784"/>
                </a:lnTo>
                <a:lnTo>
                  <a:pt x="452212" y="343476"/>
                </a:lnTo>
                <a:lnTo>
                  <a:pt x="478568" y="341232"/>
                </a:lnTo>
                <a:lnTo>
                  <a:pt x="505312" y="339030"/>
                </a:lnTo>
                <a:lnTo>
                  <a:pt x="530197" y="337563"/>
                </a:lnTo>
                <a:lnTo>
                  <a:pt x="576662" y="335932"/>
                </a:lnTo>
                <a:lnTo>
                  <a:pt x="618891" y="341756"/>
                </a:lnTo>
                <a:lnTo>
                  <a:pt x="641350" y="3473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47">
            <a:extLst>
              <a:ext uri="{FF2B5EF4-FFF2-40B4-BE49-F238E27FC236}">
                <a16:creationId xmlns:a16="http://schemas.microsoft.com/office/drawing/2014/main" xmlns="" id="{8A0ECC31-16B0-4D42-85D6-64D901F9F197}"/>
              </a:ext>
            </a:extLst>
          </p:cNvPr>
          <p:cNvGrpSpPr/>
          <p:nvPr/>
        </p:nvGrpSpPr>
        <p:grpSpPr>
          <a:xfrm>
            <a:off x="2375450" y="2440582"/>
            <a:ext cx="329651" cy="386842"/>
            <a:chOff x="2375450" y="2440582"/>
            <a:chExt cx="329651" cy="386842"/>
          </a:xfrm>
        </p:grpSpPr>
        <p:sp>
          <p:nvSpPr>
            <p:cNvPr id="47" name="SMARTInkShape-191">
              <a:extLst>
                <a:ext uri="{FF2B5EF4-FFF2-40B4-BE49-F238E27FC236}">
                  <a16:creationId xmlns:a16="http://schemas.microsoft.com/office/drawing/2014/main" xmlns="" id="{8D3684B7-6723-480E-AFAD-3D01F567877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698750" y="2717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2">
              <a:extLst>
                <a:ext uri="{FF2B5EF4-FFF2-40B4-BE49-F238E27FC236}">
                  <a16:creationId xmlns:a16="http://schemas.microsoft.com/office/drawing/2014/main" xmlns="" id="{F5322B3A-9BAC-479B-A6C2-7F106A43DBC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705100" y="2533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3">
              <a:extLst>
                <a:ext uri="{FF2B5EF4-FFF2-40B4-BE49-F238E27FC236}">
                  <a16:creationId xmlns:a16="http://schemas.microsoft.com/office/drawing/2014/main" xmlns="" id="{B9E07774-9218-407B-B91D-DC1C97F0F97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81250" y="261620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26985" y="42011"/>
                  </a:lnTo>
                  <a:lnTo>
                    <a:pt x="70320" y="29146"/>
                  </a:lnTo>
                  <a:lnTo>
                    <a:pt x="101103" y="18598"/>
                  </a:lnTo>
                  <a:lnTo>
                    <a:pt x="147784" y="613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4">
              <a:extLst>
                <a:ext uri="{FF2B5EF4-FFF2-40B4-BE49-F238E27FC236}">
                  <a16:creationId xmlns:a16="http://schemas.microsoft.com/office/drawing/2014/main" xmlns="" id="{B8D3A1B8-7676-4FDC-966B-287BAF1A6DB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375450" y="2440582"/>
              <a:ext cx="202651" cy="386842"/>
            </a:xfrm>
            <a:custGeom>
              <a:avLst/>
              <a:gdLst/>
              <a:ahLst/>
              <a:cxnLst/>
              <a:rect l="0" t="0" r="0" b="0"/>
              <a:pathLst>
                <a:path w="202651" h="386842">
                  <a:moveTo>
                    <a:pt x="196300" y="29568"/>
                  </a:moveTo>
                  <a:lnTo>
                    <a:pt x="196300" y="29568"/>
                  </a:lnTo>
                  <a:lnTo>
                    <a:pt x="196300" y="15262"/>
                  </a:lnTo>
                  <a:lnTo>
                    <a:pt x="192929" y="5182"/>
                  </a:lnTo>
                  <a:lnTo>
                    <a:pt x="188408" y="2727"/>
                  </a:lnTo>
                  <a:lnTo>
                    <a:pt x="173978" y="0"/>
                  </a:lnTo>
                  <a:lnTo>
                    <a:pt x="142649" y="5207"/>
                  </a:lnTo>
                  <a:lnTo>
                    <a:pt x="106555" y="19057"/>
                  </a:lnTo>
                  <a:lnTo>
                    <a:pt x="65679" y="53422"/>
                  </a:lnTo>
                  <a:lnTo>
                    <a:pt x="44407" y="85325"/>
                  </a:lnTo>
                  <a:lnTo>
                    <a:pt x="28603" y="121376"/>
                  </a:lnTo>
                  <a:lnTo>
                    <a:pt x="16875" y="160918"/>
                  </a:lnTo>
                  <a:lnTo>
                    <a:pt x="8841" y="200129"/>
                  </a:lnTo>
                  <a:lnTo>
                    <a:pt x="3624" y="238723"/>
                  </a:lnTo>
                  <a:lnTo>
                    <a:pt x="1305" y="277042"/>
                  </a:lnTo>
                  <a:lnTo>
                    <a:pt x="0" y="324203"/>
                  </a:lnTo>
                  <a:lnTo>
                    <a:pt x="4628" y="362150"/>
                  </a:lnTo>
                  <a:lnTo>
                    <a:pt x="8336" y="373997"/>
                  </a:lnTo>
                  <a:lnTo>
                    <a:pt x="12430" y="378426"/>
                  </a:lnTo>
                  <a:lnTo>
                    <a:pt x="24504" y="385229"/>
                  </a:lnTo>
                  <a:lnTo>
                    <a:pt x="41159" y="386841"/>
                  </a:lnTo>
                  <a:lnTo>
                    <a:pt x="61732" y="383795"/>
                  </a:lnTo>
                  <a:lnTo>
                    <a:pt x="102492" y="370180"/>
                  </a:lnTo>
                  <a:lnTo>
                    <a:pt x="136263" y="358751"/>
                  </a:lnTo>
                  <a:lnTo>
                    <a:pt x="177492" y="340417"/>
                  </a:lnTo>
                  <a:lnTo>
                    <a:pt x="202650" y="32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8">
            <a:extLst>
              <a:ext uri="{FF2B5EF4-FFF2-40B4-BE49-F238E27FC236}">
                <a16:creationId xmlns:a16="http://schemas.microsoft.com/office/drawing/2014/main" xmlns="" id="{2155E980-8CE1-4253-BFB1-C38CC1BDC855}"/>
              </a:ext>
            </a:extLst>
          </p:cNvPr>
          <p:cNvGrpSpPr/>
          <p:nvPr/>
        </p:nvGrpSpPr>
        <p:grpSpPr>
          <a:xfrm>
            <a:off x="3199474" y="2299116"/>
            <a:ext cx="1220127" cy="564735"/>
            <a:chOff x="3199474" y="2299116"/>
            <a:chExt cx="1220127" cy="564735"/>
          </a:xfrm>
        </p:grpSpPr>
        <p:sp>
          <p:nvSpPr>
            <p:cNvPr id="52" name="SMARTInkShape-195">
              <a:extLst>
                <a:ext uri="{FF2B5EF4-FFF2-40B4-BE49-F238E27FC236}">
                  <a16:creationId xmlns:a16="http://schemas.microsoft.com/office/drawing/2014/main" xmlns="" id="{598E9E05-ED41-47AF-A1AD-2CD71CCB070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330700" y="27432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59013" y="45466"/>
                  </a:lnTo>
                  <a:lnTo>
                    <a:pt x="25168" y="8959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6">
              <a:extLst>
                <a:ext uri="{FF2B5EF4-FFF2-40B4-BE49-F238E27FC236}">
                  <a16:creationId xmlns:a16="http://schemas.microsoft.com/office/drawing/2014/main" xmlns="" id="{48E04BF1-7C37-4D3B-9F58-2FB86E2AF3D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197152" y="2299116"/>
              <a:ext cx="81019" cy="391472"/>
            </a:xfrm>
            <a:custGeom>
              <a:avLst/>
              <a:gdLst/>
              <a:ahLst/>
              <a:cxnLst/>
              <a:rect l="0" t="0" r="0" b="0"/>
              <a:pathLst>
                <a:path w="81019" h="391472">
                  <a:moveTo>
                    <a:pt x="6548" y="18634"/>
                  </a:moveTo>
                  <a:lnTo>
                    <a:pt x="6548" y="18634"/>
                  </a:lnTo>
                  <a:lnTo>
                    <a:pt x="6548" y="4328"/>
                  </a:lnTo>
                  <a:lnTo>
                    <a:pt x="7253" y="2747"/>
                  </a:lnTo>
                  <a:lnTo>
                    <a:pt x="8430" y="1693"/>
                  </a:lnTo>
                  <a:lnTo>
                    <a:pt x="9919" y="990"/>
                  </a:lnTo>
                  <a:lnTo>
                    <a:pt x="25499" y="0"/>
                  </a:lnTo>
                  <a:lnTo>
                    <a:pt x="38253" y="3532"/>
                  </a:lnTo>
                  <a:lnTo>
                    <a:pt x="44618" y="6449"/>
                  </a:lnTo>
                  <a:lnTo>
                    <a:pt x="55453" y="20980"/>
                  </a:lnTo>
                  <a:lnTo>
                    <a:pt x="60318" y="30781"/>
                  </a:lnTo>
                  <a:lnTo>
                    <a:pt x="61961" y="54842"/>
                  </a:lnTo>
                  <a:lnTo>
                    <a:pt x="53070" y="96155"/>
                  </a:lnTo>
                  <a:lnTo>
                    <a:pt x="38912" y="135912"/>
                  </a:lnTo>
                  <a:lnTo>
                    <a:pt x="18115" y="180951"/>
                  </a:lnTo>
                  <a:lnTo>
                    <a:pt x="810" y="218044"/>
                  </a:lnTo>
                  <a:lnTo>
                    <a:pt x="0" y="232849"/>
                  </a:lnTo>
                  <a:lnTo>
                    <a:pt x="1991" y="242722"/>
                  </a:lnTo>
                  <a:lnTo>
                    <a:pt x="3510" y="246343"/>
                  </a:lnTo>
                  <a:lnTo>
                    <a:pt x="15761" y="258180"/>
                  </a:lnTo>
                  <a:lnTo>
                    <a:pt x="61928" y="293579"/>
                  </a:lnTo>
                  <a:lnTo>
                    <a:pt x="73992" y="311296"/>
                  </a:lnTo>
                  <a:lnTo>
                    <a:pt x="78856" y="323684"/>
                  </a:lnTo>
                  <a:lnTo>
                    <a:pt x="81018" y="336245"/>
                  </a:lnTo>
                  <a:lnTo>
                    <a:pt x="75493" y="358588"/>
                  </a:lnTo>
                  <a:lnTo>
                    <a:pt x="64919" y="376340"/>
                  </a:lnTo>
                  <a:lnTo>
                    <a:pt x="53187" y="384107"/>
                  </a:lnTo>
                  <a:lnTo>
                    <a:pt x="32596" y="390565"/>
                  </a:lnTo>
                  <a:lnTo>
                    <a:pt x="26030" y="391471"/>
                  </a:lnTo>
                  <a:lnTo>
                    <a:pt x="20948" y="390664"/>
                  </a:lnTo>
                  <a:lnTo>
                    <a:pt x="6548" y="380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7">
              <a:extLst>
                <a:ext uri="{FF2B5EF4-FFF2-40B4-BE49-F238E27FC236}">
                  <a16:creationId xmlns:a16="http://schemas.microsoft.com/office/drawing/2014/main" xmlns="" id="{21D4FDC6-E15F-40A7-BFE2-795BB962756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887083" y="2406650"/>
              <a:ext cx="188342" cy="315228"/>
            </a:xfrm>
            <a:custGeom>
              <a:avLst/>
              <a:gdLst/>
              <a:ahLst/>
              <a:cxnLst/>
              <a:rect l="0" t="0" r="0" b="0"/>
              <a:pathLst>
                <a:path w="188342" h="315228">
                  <a:moveTo>
                    <a:pt x="5467" y="107950"/>
                  </a:moveTo>
                  <a:lnTo>
                    <a:pt x="5467" y="107950"/>
                  </a:lnTo>
                  <a:lnTo>
                    <a:pt x="2096" y="104579"/>
                  </a:lnTo>
                  <a:lnTo>
                    <a:pt x="1103" y="104292"/>
                  </a:lnTo>
                  <a:lnTo>
                    <a:pt x="441" y="104805"/>
                  </a:lnTo>
                  <a:lnTo>
                    <a:pt x="0" y="105854"/>
                  </a:lnTo>
                  <a:lnTo>
                    <a:pt x="4662" y="144394"/>
                  </a:lnTo>
                  <a:lnTo>
                    <a:pt x="8599" y="185933"/>
                  </a:lnTo>
                  <a:lnTo>
                    <a:pt x="7492" y="230618"/>
                  </a:lnTo>
                  <a:lnTo>
                    <a:pt x="6067" y="275137"/>
                  </a:lnTo>
                  <a:lnTo>
                    <a:pt x="520" y="314090"/>
                  </a:lnTo>
                  <a:lnTo>
                    <a:pt x="53" y="315227"/>
                  </a:lnTo>
                  <a:lnTo>
                    <a:pt x="1122" y="270111"/>
                  </a:lnTo>
                  <a:lnTo>
                    <a:pt x="4241" y="235055"/>
                  </a:lnTo>
                  <a:lnTo>
                    <a:pt x="7980" y="191252"/>
                  </a:lnTo>
                  <a:lnTo>
                    <a:pt x="9964" y="167013"/>
                  </a:lnTo>
                  <a:lnTo>
                    <a:pt x="11993" y="141681"/>
                  </a:lnTo>
                  <a:lnTo>
                    <a:pt x="16128" y="95425"/>
                  </a:lnTo>
                  <a:lnTo>
                    <a:pt x="24532" y="50260"/>
                  </a:lnTo>
                  <a:lnTo>
                    <a:pt x="26644" y="46206"/>
                  </a:lnTo>
                  <a:lnTo>
                    <a:pt x="28757" y="44915"/>
                  </a:lnTo>
                  <a:lnTo>
                    <a:pt x="30872" y="45466"/>
                  </a:lnTo>
                  <a:lnTo>
                    <a:pt x="32987" y="47244"/>
                  </a:lnTo>
                  <a:lnTo>
                    <a:pt x="50884" y="76857"/>
                  </a:lnTo>
                  <a:lnTo>
                    <a:pt x="64393" y="115592"/>
                  </a:lnTo>
                  <a:lnTo>
                    <a:pt x="77332" y="161798"/>
                  </a:lnTo>
                  <a:lnTo>
                    <a:pt x="90104" y="206377"/>
                  </a:lnTo>
                  <a:lnTo>
                    <a:pt x="107061" y="252197"/>
                  </a:lnTo>
                  <a:lnTo>
                    <a:pt x="111296" y="259148"/>
                  </a:lnTo>
                  <a:lnTo>
                    <a:pt x="116237" y="263782"/>
                  </a:lnTo>
                  <a:lnTo>
                    <a:pt x="127370" y="268931"/>
                  </a:lnTo>
                  <a:lnTo>
                    <a:pt x="133302" y="267482"/>
                  </a:lnTo>
                  <a:lnTo>
                    <a:pt x="145538" y="258346"/>
                  </a:lnTo>
                  <a:lnTo>
                    <a:pt x="169935" y="214276"/>
                  </a:lnTo>
                  <a:lnTo>
                    <a:pt x="183158" y="171047"/>
                  </a:lnTo>
                  <a:lnTo>
                    <a:pt x="186746" y="136699"/>
                  </a:lnTo>
                  <a:lnTo>
                    <a:pt x="188341" y="100266"/>
                  </a:lnTo>
                  <a:lnTo>
                    <a:pt x="187639" y="65729"/>
                  </a:lnTo>
                  <a:lnTo>
                    <a:pt x="177572" y="18576"/>
                  </a:lnTo>
                  <a:lnTo>
                    <a:pt x="172642" y="2917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8">
              <a:extLst>
                <a:ext uri="{FF2B5EF4-FFF2-40B4-BE49-F238E27FC236}">
                  <a16:creationId xmlns:a16="http://schemas.microsoft.com/office/drawing/2014/main" xmlns="" id="{7329CE7A-D30C-499B-A944-29FC78C1D25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536953" y="2443563"/>
              <a:ext cx="247648" cy="267781"/>
            </a:xfrm>
            <a:custGeom>
              <a:avLst/>
              <a:gdLst/>
              <a:ahLst/>
              <a:cxnLst/>
              <a:rect l="0" t="0" r="0" b="0"/>
              <a:pathLst>
                <a:path w="247648" h="267781">
                  <a:moveTo>
                    <a:pt x="6347" y="115487"/>
                  </a:moveTo>
                  <a:lnTo>
                    <a:pt x="6347" y="115487"/>
                  </a:lnTo>
                  <a:lnTo>
                    <a:pt x="6347" y="103931"/>
                  </a:lnTo>
                  <a:lnTo>
                    <a:pt x="8228" y="146140"/>
                  </a:lnTo>
                  <a:lnTo>
                    <a:pt x="11814" y="192725"/>
                  </a:lnTo>
                  <a:lnTo>
                    <a:pt x="7453" y="236211"/>
                  </a:lnTo>
                  <a:lnTo>
                    <a:pt x="744" y="267780"/>
                  </a:lnTo>
                  <a:lnTo>
                    <a:pt x="495" y="267110"/>
                  </a:lnTo>
                  <a:lnTo>
                    <a:pt x="40" y="221845"/>
                  </a:lnTo>
                  <a:lnTo>
                    <a:pt x="16" y="190979"/>
                  </a:lnTo>
                  <a:lnTo>
                    <a:pt x="6" y="153743"/>
                  </a:lnTo>
                  <a:lnTo>
                    <a:pt x="0" y="113675"/>
                  </a:lnTo>
                  <a:lnTo>
                    <a:pt x="704" y="75170"/>
                  </a:lnTo>
                  <a:lnTo>
                    <a:pt x="4361" y="32515"/>
                  </a:lnTo>
                  <a:lnTo>
                    <a:pt x="6464" y="10391"/>
                  </a:lnTo>
                  <a:lnTo>
                    <a:pt x="9456" y="2220"/>
                  </a:lnTo>
                  <a:lnTo>
                    <a:pt x="11242" y="465"/>
                  </a:lnTo>
                  <a:lnTo>
                    <a:pt x="13138" y="0"/>
                  </a:lnTo>
                  <a:lnTo>
                    <a:pt x="15108" y="396"/>
                  </a:lnTo>
                  <a:lnTo>
                    <a:pt x="33478" y="22014"/>
                  </a:lnTo>
                  <a:lnTo>
                    <a:pt x="59370" y="59524"/>
                  </a:lnTo>
                  <a:lnTo>
                    <a:pt x="85087" y="86676"/>
                  </a:lnTo>
                  <a:lnTo>
                    <a:pt x="104843" y="99154"/>
                  </a:lnTo>
                  <a:lnTo>
                    <a:pt x="125382" y="104700"/>
                  </a:lnTo>
                  <a:lnTo>
                    <a:pt x="144389" y="101521"/>
                  </a:lnTo>
                  <a:lnTo>
                    <a:pt x="153408" y="97709"/>
                  </a:lnTo>
                  <a:lnTo>
                    <a:pt x="169074" y="84068"/>
                  </a:lnTo>
                  <a:lnTo>
                    <a:pt x="181681" y="66245"/>
                  </a:lnTo>
                  <a:lnTo>
                    <a:pt x="200923" y="19166"/>
                  </a:lnTo>
                  <a:lnTo>
                    <a:pt x="202748" y="14930"/>
                  </a:lnTo>
                  <a:lnTo>
                    <a:pt x="214002" y="52216"/>
                  </a:lnTo>
                  <a:lnTo>
                    <a:pt x="224172" y="92850"/>
                  </a:lnTo>
                  <a:lnTo>
                    <a:pt x="231754" y="129006"/>
                  </a:lnTo>
                  <a:lnTo>
                    <a:pt x="234001" y="168411"/>
                  </a:lnTo>
                  <a:lnTo>
                    <a:pt x="236548" y="207603"/>
                  </a:lnTo>
                  <a:lnTo>
                    <a:pt x="247647" y="255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99">
              <a:extLst>
                <a:ext uri="{FF2B5EF4-FFF2-40B4-BE49-F238E27FC236}">
                  <a16:creationId xmlns:a16="http://schemas.microsoft.com/office/drawing/2014/main" xmlns="" id="{7A7E832D-98A3-423B-BB8E-05A539A1935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199474" y="2354572"/>
              <a:ext cx="178727" cy="479791"/>
            </a:xfrm>
            <a:custGeom>
              <a:avLst/>
              <a:gdLst/>
              <a:ahLst/>
              <a:cxnLst/>
              <a:rect l="0" t="0" r="0" b="0"/>
              <a:pathLst>
                <a:path w="178727" h="479791">
                  <a:moveTo>
                    <a:pt x="115226" y="26678"/>
                  </a:moveTo>
                  <a:lnTo>
                    <a:pt x="115226" y="26678"/>
                  </a:lnTo>
                  <a:lnTo>
                    <a:pt x="115226" y="17840"/>
                  </a:lnTo>
                  <a:lnTo>
                    <a:pt x="113814" y="15847"/>
                  </a:lnTo>
                  <a:lnTo>
                    <a:pt x="97648" y="5697"/>
                  </a:lnTo>
                  <a:lnTo>
                    <a:pt x="90807" y="2108"/>
                  </a:lnTo>
                  <a:lnTo>
                    <a:pt x="75681" y="0"/>
                  </a:lnTo>
                  <a:lnTo>
                    <a:pt x="67696" y="426"/>
                  </a:lnTo>
                  <a:lnTo>
                    <a:pt x="42974" y="11138"/>
                  </a:lnTo>
                  <a:lnTo>
                    <a:pt x="11453" y="38085"/>
                  </a:lnTo>
                  <a:lnTo>
                    <a:pt x="2547" y="51503"/>
                  </a:lnTo>
                  <a:lnTo>
                    <a:pt x="0" y="64523"/>
                  </a:lnTo>
                  <a:lnTo>
                    <a:pt x="309" y="70958"/>
                  </a:lnTo>
                  <a:lnTo>
                    <a:pt x="10856" y="93499"/>
                  </a:lnTo>
                  <a:lnTo>
                    <a:pt x="53312" y="136668"/>
                  </a:lnTo>
                  <a:lnTo>
                    <a:pt x="71481" y="157407"/>
                  </a:lnTo>
                  <a:lnTo>
                    <a:pt x="84260" y="180735"/>
                  </a:lnTo>
                  <a:lnTo>
                    <a:pt x="87117" y="205214"/>
                  </a:lnTo>
                  <a:lnTo>
                    <a:pt x="78910" y="242796"/>
                  </a:lnTo>
                  <a:lnTo>
                    <a:pt x="61191" y="276980"/>
                  </a:lnTo>
                  <a:lnTo>
                    <a:pt x="36662" y="303701"/>
                  </a:lnTo>
                  <a:lnTo>
                    <a:pt x="31806" y="305199"/>
                  </a:lnTo>
                  <a:lnTo>
                    <a:pt x="27157" y="304786"/>
                  </a:lnTo>
                  <a:lnTo>
                    <a:pt x="22647" y="303100"/>
                  </a:lnTo>
                  <a:lnTo>
                    <a:pt x="20345" y="301271"/>
                  </a:lnTo>
                  <a:lnTo>
                    <a:pt x="19517" y="299345"/>
                  </a:lnTo>
                  <a:lnTo>
                    <a:pt x="19670" y="297356"/>
                  </a:lnTo>
                  <a:lnTo>
                    <a:pt x="29998" y="287815"/>
                  </a:lnTo>
                  <a:lnTo>
                    <a:pt x="38777" y="283850"/>
                  </a:lnTo>
                  <a:lnTo>
                    <a:pt x="43093" y="282793"/>
                  </a:lnTo>
                  <a:lnTo>
                    <a:pt x="48088" y="284204"/>
                  </a:lnTo>
                  <a:lnTo>
                    <a:pt x="59281" y="291418"/>
                  </a:lnTo>
                  <a:lnTo>
                    <a:pt x="63113" y="297716"/>
                  </a:lnTo>
                  <a:lnTo>
                    <a:pt x="67370" y="314121"/>
                  </a:lnTo>
                  <a:lnTo>
                    <a:pt x="63618" y="335052"/>
                  </a:lnTo>
                  <a:lnTo>
                    <a:pt x="51486" y="370637"/>
                  </a:lnTo>
                  <a:lnTo>
                    <a:pt x="37073" y="407992"/>
                  </a:lnTo>
                  <a:lnTo>
                    <a:pt x="23354" y="448427"/>
                  </a:lnTo>
                  <a:lnTo>
                    <a:pt x="25240" y="463183"/>
                  </a:lnTo>
                  <a:lnTo>
                    <a:pt x="27719" y="470081"/>
                  </a:lnTo>
                  <a:lnTo>
                    <a:pt x="32898" y="474680"/>
                  </a:lnTo>
                  <a:lnTo>
                    <a:pt x="48062" y="479790"/>
                  </a:lnTo>
                  <a:lnTo>
                    <a:pt x="89916" y="475925"/>
                  </a:lnTo>
                  <a:lnTo>
                    <a:pt x="124438" y="465762"/>
                  </a:lnTo>
                  <a:lnTo>
                    <a:pt x="178726" y="44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9">
            <a:extLst>
              <a:ext uri="{FF2B5EF4-FFF2-40B4-BE49-F238E27FC236}">
                <a16:creationId xmlns:a16="http://schemas.microsoft.com/office/drawing/2014/main" xmlns="" id="{8593D961-D76C-47EF-8DC5-6F66A48F4656}"/>
              </a:ext>
            </a:extLst>
          </p:cNvPr>
          <p:cNvGrpSpPr/>
          <p:nvPr/>
        </p:nvGrpSpPr>
        <p:grpSpPr>
          <a:xfrm>
            <a:off x="4756535" y="2194252"/>
            <a:ext cx="1529966" cy="517199"/>
            <a:chOff x="4756535" y="2194252"/>
            <a:chExt cx="1529966" cy="517199"/>
          </a:xfrm>
        </p:grpSpPr>
        <p:sp>
          <p:nvSpPr>
            <p:cNvPr id="58" name="SMARTInkShape-200">
              <a:extLst>
                <a:ext uri="{FF2B5EF4-FFF2-40B4-BE49-F238E27FC236}">
                  <a16:creationId xmlns:a16="http://schemas.microsoft.com/office/drawing/2014/main" xmlns="" id="{BB9C98E4-17FE-436F-9DFA-0ED3D15BCBC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42050" y="26987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44450" y="0"/>
                  </a:moveTo>
                  <a:lnTo>
                    <a:pt x="444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1">
              <a:extLst>
                <a:ext uri="{FF2B5EF4-FFF2-40B4-BE49-F238E27FC236}">
                  <a16:creationId xmlns:a16="http://schemas.microsoft.com/office/drawing/2014/main" xmlns="" id="{D46221A1-4E87-4034-85B2-FC7F9A628E9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87591" y="2194252"/>
              <a:ext cx="81046" cy="419542"/>
            </a:xfrm>
            <a:custGeom>
              <a:avLst/>
              <a:gdLst/>
              <a:ahLst/>
              <a:cxnLst/>
              <a:rect l="0" t="0" r="0" b="0"/>
              <a:pathLst>
                <a:path w="81046" h="419542">
                  <a:moveTo>
                    <a:pt x="3659" y="15548"/>
                  </a:moveTo>
                  <a:lnTo>
                    <a:pt x="3659" y="15548"/>
                  </a:lnTo>
                  <a:lnTo>
                    <a:pt x="288" y="8806"/>
                  </a:lnTo>
                  <a:lnTo>
                    <a:pt x="0" y="6820"/>
                  </a:lnTo>
                  <a:lnTo>
                    <a:pt x="514" y="5496"/>
                  </a:lnTo>
                  <a:lnTo>
                    <a:pt x="1563" y="4613"/>
                  </a:lnTo>
                  <a:lnTo>
                    <a:pt x="16522" y="0"/>
                  </a:lnTo>
                  <a:lnTo>
                    <a:pt x="32894" y="1817"/>
                  </a:lnTo>
                  <a:lnTo>
                    <a:pt x="42199" y="4278"/>
                  </a:lnTo>
                  <a:lnTo>
                    <a:pt x="60064" y="16418"/>
                  </a:lnTo>
                  <a:lnTo>
                    <a:pt x="68779" y="24595"/>
                  </a:lnTo>
                  <a:lnTo>
                    <a:pt x="78462" y="46850"/>
                  </a:lnTo>
                  <a:lnTo>
                    <a:pt x="81045" y="59699"/>
                  </a:lnTo>
                  <a:lnTo>
                    <a:pt x="76387" y="87147"/>
                  </a:lnTo>
                  <a:lnTo>
                    <a:pt x="56017" y="128485"/>
                  </a:lnTo>
                  <a:lnTo>
                    <a:pt x="29521" y="165663"/>
                  </a:lnTo>
                  <a:lnTo>
                    <a:pt x="9440" y="197139"/>
                  </a:lnTo>
                  <a:lnTo>
                    <a:pt x="3406" y="213377"/>
                  </a:lnTo>
                  <a:lnTo>
                    <a:pt x="3075" y="222946"/>
                  </a:lnTo>
                  <a:lnTo>
                    <a:pt x="9044" y="231432"/>
                  </a:lnTo>
                  <a:lnTo>
                    <a:pt x="18752" y="239202"/>
                  </a:lnTo>
                  <a:lnTo>
                    <a:pt x="48424" y="255613"/>
                  </a:lnTo>
                  <a:lnTo>
                    <a:pt x="57186" y="267353"/>
                  </a:lnTo>
                  <a:lnTo>
                    <a:pt x="68560" y="301256"/>
                  </a:lnTo>
                  <a:lnTo>
                    <a:pt x="68671" y="331546"/>
                  </a:lnTo>
                  <a:lnTo>
                    <a:pt x="52249" y="377045"/>
                  </a:lnTo>
                  <a:lnTo>
                    <a:pt x="34754" y="403626"/>
                  </a:lnTo>
                  <a:lnTo>
                    <a:pt x="17576" y="416206"/>
                  </a:lnTo>
                  <a:lnTo>
                    <a:pt x="10315" y="419396"/>
                  </a:lnTo>
                  <a:lnTo>
                    <a:pt x="8096" y="419541"/>
                  </a:lnTo>
                  <a:lnTo>
                    <a:pt x="6617" y="418932"/>
                  </a:lnTo>
                  <a:lnTo>
                    <a:pt x="3659" y="41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2">
              <a:extLst>
                <a:ext uri="{FF2B5EF4-FFF2-40B4-BE49-F238E27FC236}">
                  <a16:creationId xmlns:a16="http://schemas.microsoft.com/office/drawing/2014/main" xmlns="" id="{7F81E79F-24EC-4166-B73A-F16C0F0ECA9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41239" y="2284898"/>
              <a:ext cx="126227" cy="269670"/>
            </a:xfrm>
            <a:custGeom>
              <a:avLst/>
              <a:gdLst/>
              <a:ahLst/>
              <a:cxnLst/>
              <a:rect l="0" t="0" r="0" b="0"/>
              <a:pathLst>
                <a:path w="126227" h="269670">
                  <a:moveTo>
                    <a:pt x="15061" y="90002"/>
                  </a:moveTo>
                  <a:lnTo>
                    <a:pt x="15061" y="90002"/>
                  </a:lnTo>
                  <a:lnTo>
                    <a:pt x="756" y="54649"/>
                  </a:lnTo>
                  <a:lnTo>
                    <a:pt x="0" y="40422"/>
                  </a:lnTo>
                  <a:lnTo>
                    <a:pt x="787" y="33666"/>
                  </a:lnTo>
                  <a:lnTo>
                    <a:pt x="9187" y="20514"/>
                  </a:lnTo>
                  <a:lnTo>
                    <a:pt x="15379" y="14043"/>
                  </a:lnTo>
                  <a:lnTo>
                    <a:pt x="35428" y="4972"/>
                  </a:lnTo>
                  <a:lnTo>
                    <a:pt x="60096" y="0"/>
                  </a:lnTo>
                  <a:lnTo>
                    <a:pt x="85171" y="142"/>
                  </a:lnTo>
                  <a:lnTo>
                    <a:pt x="104781" y="6320"/>
                  </a:lnTo>
                  <a:lnTo>
                    <a:pt x="112975" y="10930"/>
                  </a:lnTo>
                  <a:lnTo>
                    <a:pt x="117731" y="17532"/>
                  </a:lnTo>
                  <a:lnTo>
                    <a:pt x="121134" y="34274"/>
                  </a:lnTo>
                  <a:lnTo>
                    <a:pt x="116532" y="53475"/>
                  </a:lnTo>
                  <a:lnTo>
                    <a:pt x="106726" y="73062"/>
                  </a:lnTo>
                  <a:lnTo>
                    <a:pt x="86044" y="97840"/>
                  </a:lnTo>
                  <a:lnTo>
                    <a:pt x="65379" y="113605"/>
                  </a:lnTo>
                  <a:lnTo>
                    <a:pt x="63422" y="116321"/>
                  </a:lnTo>
                  <a:lnTo>
                    <a:pt x="62824" y="118131"/>
                  </a:lnTo>
                  <a:lnTo>
                    <a:pt x="63132" y="119338"/>
                  </a:lnTo>
                  <a:lnTo>
                    <a:pt x="64041" y="120143"/>
                  </a:lnTo>
                  <a:lnTo>
                    <a:pt x="101055" y="133820"/>
                  </a:lnTo>
                  <a:lnTo>
                    <a:pt x="118779" y="148846"/>
                  </a:lnTo>
                  <a:lnTo>
                    <a:pt x="124659" y="164368"/>
                  </a:lnTo>
                  <a:lnTo>
                    <a:pt x="126226" y="173446"/>
                  </a:lnTo>
                  <a:lnTo>
                    <a:pt x="122323" y="192940"/>
                  </a:lnTo>
                  <a:lnTo>
                    <a:pt x="112122" y="213363"/>
                  </a:lnTo>
                  <a:lnTo>
                    <a:pt x="86545" y="243284"/>
                  </a:lnTo>
                  <a:lnTo>
                    <a:pt x="66823" y="259022"/>
                  </a:lnTo>
                  <a:lnTo>
                    <a:pt x="46298" y="267428"/>
                  </a:lnTo>
                  <a:lnTo>
                    <a:pt x="35886" y="269669"/>
                  </a:lnTo>
                  <a:lnTo>
                    <a:pt x="27533" y="269047"/>
                  </a:lnTo>
                  <a:lnTo>
                    <a:pt x="14489" y="262711"/>
                  </a:lnTo>
                  <a:lnTo>
                    <a:pt x="11857" y="255941"/>
                  </a:lnTo>
                  <a:lnTo>
                    <a:pt x="15061" y="217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3">
              <a:extLst>
                <a:ext uri="{FF2B5EF4-FFF2-40B4-BE49-F238E27FC236}">
                  <a16:creationId xmlns:a16="http://schemas.microsoft.com/office/drawing/2014/main" xmlns="" id="{D0A7AD1F-9B47-43CC-AB7D-CD330ECCC20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56300" y="2349500"/>
              <a:ext cx="9461" cy="152401"/>
            </a:xfrm>
            <a:custGeom>
              <a:avLst/>
              <a:gdLst/>
              <a:ahLst/>
              <a:cxnLst/>
              <a:rect l="0" t="0" r="0" b="0"/>
              <a:pathLst>
                <a:path w="9461" h="152401">
                  <a:moveTo>
                    <a:pt x="0" y="0"/>
                  </a:moveTo>
                  <a:lnTo>
                    <a:pt x="0" y="0"/>
                  </a:lnTo>
                  <a:lnTo>
                    <a:pt x="5467" y="42095"/>
                  </a:lnTo>
                  <a:lnTo>
                    <a:pt x="9460" y="80755"/>
                  </a:lnTo>
                  <a:lnTo>
                    <a:pt x="8369" y="123489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4">
              <a:extLst>
                <a:ext uri="{FF2B5EF4-FFF2-40B4-BE49-F238E27FC236}">
                  <a16:creationId xmlns:a16="http://schemas.microsoft.com/office/drawing/2014/main" xmlns="" id="{71F618CB-B658-4459-B56C-EE4539E2311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701734" y="2308914"/>
              <a:ext cx="107604" cy="232023"/>
            </a:xfrm>
            <a:custGeom>
              <a:avLst/>
              <a:gdLst/>
              <a:ahLst/>
              <a:cxnLst/>
              <a:rect l="0" t="0" r="0" b="0"/>
              <a:pathLst>
                <a:path w="107604" h="232023">
                  <a:moveTo>
                    <a:pt x="102166" y="27886"/>
                  </a:moveTo>
                  <a:lnTo>
                    <a:pt x="102166" y="27886"/>
                  </a:lnTo>
                  <a:lnTo>
                    <a:pt x="102165" y="24515"/>
                  </a:lnTo>
                  <a:lnTo>
                    <a:pt x="98795" y="15677"/>
                  </a:lnTo>
                  <a:lnTo>
                    <a:pt x="89301" y="2829"/>
                  </a:lnTo>
                  <a:lnTo>
                    <a:pt x="87238" y="598"/>
                  </a:lnTo>
                  <a:lnTo>
                    <a:pt x="77423" y="0"/>
                  </a:lnTo>
                  <a:lnTo>
                    <a:pt x="70854" y="829"/>
                  </a:lnTo>
                  <a:lnTo>
                    <a:pt x="48125" y="12108"/>
                  </a:lnTo>
                  <a:lnTo>
                    <a:pt x="12913" y="39952"/>
                  </a:lnTo>
                  <a:lnTo>
                    <a:pt x="2996" y="56061"/>
                  </a:lnTo>
                  <a:lnTo>
                    <a:pt x="0" y="70747"/>
                  </a:lnTo>
                  <a:lnTo>
                    <a:pt x="189" y="77627"/>
                  </a:lnTo>
                  <a:lnTo>
                    <a:pt x="3136" y="83624"/>
                  </a:lnTo>
                  <a:lnTo>
                    <a:pt x="13938" y="94051"/>
                  </a:lnTo>
                  <a:lnTo>
                    <a:pt x="54007" y="117312"/>
                  </a:lnTo>
                  <a:lnTo>
                    <a:pt x="95161" y="142290"/>
                  </a:lnTo>
                  <a:lnTo>
                    <a:pt x="101730" y="148605"/>
                  </a:lnTo>
                  <a:lnTo>
                    <a:pt x="105402" y="156343"/>
                  </a:lnTo>
                  <a:lnTo>
                    <a:pt x="107603" y="174349"/>
                  </a:lnTo>
                  <a:lnTo>
                    <a:pt x="102466" y="190347"/>
                  </a:lnTo>
                  <a:lnTo>
                    <a:pt x="91715" y="204513"/>
                  </a:lnTo>
                  <a:lnTo>
                    <a:pt x="75179" y="217865"/>
                  </a:lnTo>
                  <a:lnTo>
                    <a:pt x="42664" y="230540"/>
                  </a:lnTo>
                  <a:lnTo>
                    <a:pt x="16332" y="232022"/>
                  </a:lnTo>
                  <a:lnTo>
                    <a:pt x="11782" y="231004"/>
                  </a:lnTo>
                  <a:lnTo>
                    <a:pt x="9455" y="229621"/>
                  </a:lnTo>
                  <a:lnTo>
                    <a:pt x="6916" y="22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5">
              <a:extLst>
                <a:ext uri="{FF2B5EF4-FFF2-40B4-BE49-F238E27FC236}">
                  <a16:creationId xmlns:a16="http://schemas.microsoft.com/office/drawing/2014/main" xmlns="" id="{AC5534B3-071C-4548-9FEA-85DA103E292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18150" y="25527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0818" y="207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6">
              <a:extLst>
                <a:ext uri="{FF2B5EF4-FFF2-40B4-BE49-F238E27FC236}">
                  <a16:creationId xmlns:a16="http://schemas.microsoft.com/office/drawing/2014/main" xmlns="" id="{3C7082FF-E0D5-4070-82BA-081EA608CB6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245100" y="2327081"/>
              <a:ext cx="203201" cy="231465"/>
            </a:xfrm>
            <a:custGeom>
              <a:avLst/>
              <a:gdLst/>
              <a:ahLst/>
              <a:cxnLst/>
              <a:rect l="0" t="0" r="0" b="0"/>
              <a:pathLst>
                <a:path w="203201" h="231465">
                  <a:moveTo>
                    <a:pt x="0" y="60519"/>
                  </a:moveTo>
                  <a:lnTo>
                    <a:pt x="0" y="60519"/>
                  </a:lnTo>
                  <a:lnTo>
                    <a:pt x="0" y="56861"/>
                  </a:lnTo>
                  <a:lnTo>
                    <a:pt x="0" y="58423"/>
                  </a:lnTo>
                  <a:lnTo>
                    <a:pt x="5467" y="96963"/>
                  </a:lnTo>
                  <a:lnTo>
                    <a:pt x="9460" y="135131"/>
                  </a:lnTo>
                  <a:lnTo>
                    <a:pt x="11740" y="174348"/>
                  </a:lnTo>
                  <a:lnTo>
                    <a:pt x="7547" y="220679"/>
                  </a:lnTo>
                  <a:lnTo>
                    <a:pt x="6704" y="231211"/>
                  </a:lnTo>
                  <a:lnTo>
                    <a:pt x="6586" y="231464"/>
                  </a:lnTo>
                  <a:lnTo>
                    <a:pt x="8262" y="193602"/>
                  </a:lnTo>
                  <a:lnTo>
                    <a:pt x="11385" y="150046"/>
                  </a:lnTo>
                  <a:lnTo>
                    <a:pt x="12116" y="115125"/>
                  </a:lnTo>
                  <a:lnTo>
                    <a:pt x="12440" y="78438"/>
                  </a:lnTo>
                  <a:lnTo>
                    <a:pt x="12623" y="32197"/>
                  </a:lnTo>
                  <a:lnTo>
                    <a:pt x="12693" y="432"/>
                  </a:lnTo>
                  <a:lnTo>
                    <a:pt x="13401" y="0"/>
                  </a:lnTo>
                  <a:lnTo>
                    <a:pt x="14578" y="417"/>
                  </a:lnTo>
                  <a:lnTo>
                    <a:pt x="16069" y="1401"/>
                  </a:lnTo>
                  <a:lnTo>
                    <a:pt x="45303" y="47388"/>
                  </a:lnTo>
                  <a:lnTo>
                    <a:pt x="75088" y="86252"/>
                  </a:lnTo>
                  <a:lnTo>
                    <a:pt x="91463" y="99237"/>
                  </a:lnTo>
                  <a:lnTo>
                    <a:pt x="106267" y="104068"/>
                  </a:lnTo>
                  <a:lnTo>
                    <a:pt x="113178" y="104368"/>
                  </a:lnTo>
                  <a:lnTo>
                    <a:pt x="119902" y="101746"/>
                  </a:lnTo>
                  <a:lnTo>
                    <a:pt x="133017" y="91307"/>
                  </a:lnTo>
                  <a:lnTo>
                    <a:pt x="142140" y="75379"/>
                  </a:lnTo>
                  <a:lnTo>
                    <a:pt x="153744" y="33037"/>
                  </a:lnTo>
                  <a:lnTo>
                    <a:pt x="163778" y="831"/>
                  </a:lnTo>
                  <a:lnTo>
                    <a:pt x="164219" y="266"/>
                  </a:lnTo>
                  <a:lnTo>
                    <a:pt x="164512" y="595"/>
                  </a:lnTo>
                  <a:lnTo>
                    <a:pt x="164708" y="1519"/>
                  </a:lnTo>
                  <a:lnTo>
                    <a:pt x="174456" y="20329"/>
                  </a:lnTo>
                  <a:lnTo>
                    <a:pt x="183907" y="62615"/>
                  </a:lnTo>
                  <a:lnTo>
                    <a:pt x="192568" y="108362"/>
                  </a:lnTo>
                  <a:lnTo>
                    <a:pt x="196710" y="155028"/>
                  </a:lnTo>
                  <a:lnTo>
                    <a:pt x="203200" y="19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7">
              <a:extLst>
                <a:ext uri="{FF2B5EF4-FFF2-40B4-BE49-F238E27FC236}">
                  <a16:creationId xmlns:a16="http://schemas.microsoft.com/office/drawing/2014/main" xmlns="" id="{64863E2C-D97B-4725-9032-635C68A971A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33130" y="2354188"/>
              <a:ext cx="123071" cy="239608"/>
            </a:xfrm>
            <a:custGeom>
              <a:avLst/>
              <a:gdLst/>
              <a:ahLst/>
              <a:cxnLst/>
              <a:rect l="0" t="0" r="0" b="0"/>
              <a:pathLst>
                <a:path w="123071" h="239608">
                  <a:moveTo>
                    <a:pt x="21470" y="1662"/>
                  </a:moveTo>
                  <a:lnTo>
                    <a:pt x="21470" y="1662"/>
                  </a:lnTo>
                  <a:lnTo>
                    <a:pt x="18099" y="5033"/>
                  </a:lnTo>
                  <a:lnTo>
                    <a:pt x="16444" y="10451"/>
                  </a:lnTo>
                  <a:lnTo>
                    <a:pt x="16414" y="20385"/>
                  </a:lnTo>
                  <a:lnTo>
                    <a:pt x="19658" y="52600"/>
                  </a:lnTo>
                  <a:lnTo>
                    <a:pt x="20665" y="86625"/>
                  </a:lnTo>
                  <a:lnTo>
                    <a:pt x="22994" y="123385"/>
                  </a:lnTo>
                  <a:lnTo>
                    <a:pt x="24969" y="159478"/>
                  </a:lnTo>
                  <a:lnTo>
                    <a:pt x="22115" y="205448"/>
                  </a:lnTo>
                  <a:lnTo>
                    <a:pt x="16180" y="239607"/>
                  </a:lnTo>
                  <a:lnTo>
                    <a:pt x="11828" y="233945"/>
                  </a:lnTo>
                  <a:lnTo>
                    <a:pt x="5896" y="220610"/>
                  </a:lnTo>
                  <a:lnTo>
                    <a:pt x="0" y="190713"/>
                  </a:lnTo>
                  <a:lnTo>
                    <a:pt x="3614" y="158375"/>
                  </a:lnTo>
                  <a:lnTo>
                    <a:pt x="5333" y="152704"/>
                  </a:lnTo>
                  <a:lnTo>
                    <a:pt x="8595" y="148218"/>
                  </a:lnTo>
                  <a:lnTo>
                    <a:pt x="31612" y="133519"/>
                  </a:lnTo>
                  <a:lnTo>
                    <a:pt x="62882" y="125718"/>
                  </a:lnTo>
                  <a:lnTo>
                    <a:pt x="79601" y="113208"/>
                  </a:lnTo>
                  <a:lnTo>
                    <a:pt x="87993" y="98275"/>
                  </a:lnTo>
                  <a:lnTo>
                    <a:pt x="102500" y="59944"/>
                  </a:lnTo>
                  <a:lnTo>
                    <a:pt x="104991" y="41206"/>
                  </a:lnTo>
                  <a:lnTo>
                    <a:pt x="102426" y="18553"/>
                  </a:lnTo>
                  <a:lnTo>
                    <a:pt x="100489" y="8464"/>
                  </a:lnTo>
                  <a:lnTo>
                    <a:pt x="101980" y="1628"/>
                  </a:lnTo>
                  <a:lnTo>
                    <a:pt x="102660" y="228"/>
                  </a:lnTo>
                  <a:lnTo>
                    <a:pt x="103113" y="0"/>
                  </a:lnTo>
                  <a:lnTo>
                    <a:pt x="110583" y="18189"/>
                  </a:lnTo>
                  <a:lnTo>
                    <a:pt x="114902" y="52498"/>
                  </a:lnTo>
                  <a:lnTo>
                    <a:pt x="115912" y="83523"/>
                  </a:lnTo>
                  <a:lnTo>
                    <a:pt x="116361" y="118478"/>
                  </a:lnTo>
                  <a:lnTo>
                    <a:pt x="116560" y="155180"/>
                  </a:lnTo>
                  <a:lnTo>
                    <a:pt x="120043" y="201430"/>
                  </a:lnTo>
                  <a:lnTo>
                    <a:pt x="123070" y="230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8">
              <a:extLst>
                <a:ext uri="{FF2B5EF4-FFF2-40B4-BE49-F238E27FC236}">
                  <a16:creationId xmlns:a16="http://schemas.microsoft.com/office/drawing/2014/main" xmlns="" id="{266DAF3A-E61C-4406-A2EC-88C5EDBD356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756535" y="2291107"/>
              <a:ext cx="152016" cy="386726"/>
            </a:xfrm>
            <a:custGeom>
              <a:avLst/>
              <a:gdLst/>
              <a:ahLst/>
              <a:cxnLst/>
              <a:rect l="0" t="0" r="0" b="0"/>
              <a:pathLst>
                <a:path w="152016" h="386726">
                  <a:moveTo>
                    <a:pt x="113915" y="32993"/>
                  </a:moveTo>
                  <a:lnTo>
                    <a:pt x="113915" y="32993"/>
                  </a:lnTo>
                  <a:lnTo>
                    <a:pt x="108889" y="21059"/>
                  </a:lnTo>
                  <a:lnTo>
                    <a:pt x="108448" y="18687"/>
                  </a:lnTo>
                  <a:lnTo>
                    <a:pt x="106076" y="14170"/>
                  </a:lnTo>
                  <a:lnTo>
                    <a:pt x="101258" y="9105"/>
                  </a:lnTo>
                  <a:lnTo>
                    <a:pt x="92062" y="2150"/>
                  </a:lnTo>
                  <a:lnTo>
                    <a:pt x="79037" y="0"/>
                  </a:lnTo>
                  <a:lnTo>
                    <a:pt x="63842" y="2101"/>
                  </a:lnTo>
                  <a:lnTo>
                    <a:pt x="47681" y="7739"/>
                  </a:lnTo>
                  <a:lnTo>
                    <a:pt x="22715" y="25589"/>
                  </a:lnTo>
                  <a:lnTo>
                    <a:pt x="4186" y="48751"/>
                  </a:lnTo>
                  <a:lnTo>
                    <a:pt x="0" y="63280"/>
                  </a:lnTo>
                  <a:lnTo>
                    <a:pt x="1197" y="76793"/>
                  </a:lnTo>
                  <a:lnTo>
                    <a:pt x="6432" y="89854"/>
                  </a:lnTo>
                  <a:lnTo>
                    <a:pt x="17227" y="100833"/>
                  </a:lnTo>
                  <a:lnTo>
                    <a:pt x="37289" y="118710"/>
                  </a:lnTo>
                  <a:lnTo>
                    <a:pt x="54757" y="143763"/>
                  </a:lnTo>
                  <a:lnTo>
                    <a:pt x="62223" y="163363"/>
                  </a:lnTo>
                  <a:lnTo>
                    <a:pt x="63189" y="183833"/>
                  </a:lnTo>
                  <a:lnTo>
                    <a:pt x="56395" y="211820"/>
                  </a:lnTo>
                  <a:lnTo>
                    <a:pt x="47428" y="225596"/>
                  </a:lnTo>
                  <a:lnTo>
                    <a:pt x="27796" y="242566"/>
                  </a:lnTo>
                  <a:lnTo>
                    <a:pt x="24046" y="243970"/>
                  </a:lnTo>
                  <a:lnTo>
                    <a:pt x="20842" y="244200"/>
                  </a:lnTo>
                  <a:lnTo>
                    <a:pt x="17999" y="243648"/>
                  </a:lnTo>
                  <a:lnTo>
                    <a:pt x="16104" y="242574"/>
                  </a:lnTo>
                  <a:lnTo>
                    <a:pt x="14841" y="241152"/>
                  </a:lnTo>
                  <a:lnTo>
                    <a:pt x="13999" y="239499"/>
                  </a:lnTo>
                  <a:lnTo>
                    <a:pt x="14849" y="237692"/>
                  </a:lnTo>
                  <a:lnTo>
                    <a:pt x="19556" y="233802"/>
                  </a:lnTo>
                  <a:lnTo>
                    <a:pt x="26352" y="231602"/>
                  </a:lnTo>
                  <a:lnTo>
                    <a:pt x="30139" y="231016"/>
                  </a:lnTo>
                  <a:lnTo>
                    <a:pt x="34076" y="232036"/>
                  </a:lnTo>
                  <a:lnTo>
                    <a:pt x="42212" y="236932"/>
                  </a:lnTo>
                  <a:lnTo>
                    <a:pt x="48651" y="245694"/>
                  </a:lnTo>
                  <a:lnTo>
                    <a:pt x="58533" y="271936"/>
                  </a:lnTo>
                  <a:lnTo>
                    <a:pt x="61757" y="296016"/>
                  </a:lnTo>
                  <a:lnTo>
                    <a:pt x="55971" y="324395"/>
                  </a:lnTo>
                  <a:lnTo>
                    <a:pt x="39968" y="371021"/>
                  </a:lnTo>
                  <a:lnTo>
                    <a:pt x="40598" y="379136"/>
                  </a:lnTo>
                  <a:lnTo>
                    <a:pt x="41754" y="382289"/>
                  </a:lnTo>
                  <a:lnTo>
                    <a:pt x="45346" y="384390"/>
                  </a:lnTo>
                  <a:lnTo>
                    <a:pt x="56864" y="386725"/>
                  </a:lnTo>
                  <a:lnTo>
                    <a:pt x="98099" y="378790"/>
                  </a:lnTo>
                  <a:lnTo>
                    <a:pt x="152015" y="36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209">
            <a:extLst>
              <a:ext uri="{FF2B5EF4-FFF2-40B4-BE49-F238E27FC236}">
                <a16:creationId xmlns:a16="http://schemas.microsoft.com/office/drawing/2014/main" xmlns="" id="{F258A658-CD18-4222-AA26-F8C74ECF3F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04000" y="2197054"/>
            <a:ext cx="679451" cy="419147"/>
          </a:xfrm>
          <a:custGeom>
            <a:avLst/>
            <a:gdLst/>
            <a:ahLst/>
            <a:cxnLst/>
            <a:rect l="0" t="0" r="0" b="0"/>
            <a:pathLst>
              <a:path w="679451" h="419147">
                <a:moveTo>
                  <a:pt x="0" y="419146"/>
                </a:moveTo>
                <a:lnTo>
                  <a:pt x="0" y="419146"/>
                </a:lnTo>
                <a:lnTo>
                  <a:pt x="43326" y="412239"/>
                </a:lnTo>
                <a:lnTo>
                  <a:pt x="87861" y="404399"/>
                </a:lnTo>
                <a:lnTo>
                  <a:pt x="122305" y="397775"/>
                </a:lnTo>
                <a:lnTo>
                  <a:pt x="156428" y="392479"/>
                </a:lnTo>
                <a:lnTo>
                  <a:pt x="200630" y="385531"/>
                </a:lnTo>
                <a:lnTo>
                  <a:pt x="237079" y="381440"/>
                </a:lnTo>
                <a:lnTo>
                  <a:pt x="237075" y="380603"/>
                </a:lnTo>
                <a:lnTo>
                  <a:pt x="190188" y="347205"/>
                </a:lnTo>
                <a:lnTo>
                  <a:pt x="178367" y="334256"/>
                </a:lnTo>
                <a:lnTo>
                  <a:pt x="168409" y="316741"/>
                </a:lnTo>
                <a:lnTo>
                  <a:pt x="158241" y="276934"/>
                </a:lnTo>
                <a:lnTo>
                  <a:pt x="154996" y="241876"/>
                </a:lnTo>
                <a:lnTo>
                  <a:pt x="155670" y="202776"/>
                </a:lnTo>
                <a:lnTo>
                  <a:pt x="163026" y="161880"/>
                </a:lnTo>
                <a:lnTo>
                  <a:pt x="175232" y="123948"/>
                </a:lnTo>
                <a:lnTo>
                  <a:pt x="190770" y="89686"/>
                </a:lnTo>
                <a:lnTo>
                  <a:pt x="220762" y="47302"/>
                </a:lnTo>
                <a:lnTo>
                  <a:pt x="246518" y="23401"/>
                </a:lnTo>
                <a:lnTo>
                  <a:pt x="280073" y="8545"/>
                </a:lnTo>
                <a:lnTo>
                  <a:pt x="318505" y="1001"/>
                </a:lnTo>
                <a:lnTo>
                  <a:pt x="359104" y="0"/>
                </a:lnTo>
                <a:lnTo>
                  <a:pt x="395022" y="11314"/>
                </a:lnTo>
                <a:lnTo>
                  <a:pt x="425332" y="31865"/>
                </a:lnTo>
                <a:lnTo>
                  <a:pt x="448211" y="59814"/>
                </a:lnTo>
                <a:lnTo>
                  <a:pt x="460260" y="92932"/>
                </a:lnTo>
                <a:lnTo>
                  <a:pt x="463499" y="130934"/>
                </a:lnTo>
                <a:lnTo>
                  <a:pt x="457883" y="176046"/>
                </a:lnTo>
                <a:lnTo>
                  <a:pt x="444568" y="220555"/>
                </a:lnTo>
                <a:lnTo>
                  <a:pt x="429008" y="263150"/>
                </a:lnTo>
                <a:lnTo>
                  <a:pt x="417388" y="303248"/>
                </a:lnTo>
                <a:lnTo>
                  <a:pt x="411283" y="336591"/>
                </a:lnTo>
                <a:lnTo>
                  <a:pt x="409981" y="364111"/>
                </a:lnTo>
                <a:lnTo>
                  <a:pt x="414107" y="385749"/>
                </a:lnTo>
                <a:lnTo>
                  <a:pt x="419298" y="394059"/>
                </a:lnTo>
                <a:lnTo>
                  <a:pt x="434475" y="407056"/>
                </a:lnTo>
                <a:lnTo>
                  <a:pt x="472966" y="415564"/>
                </a:lnTo>
                <a:lnTo>
                  <a:pt x="509598" y="413791"/>
                </a:lnTo>
                <a:lnTo>
                  <a:pt x="551043" y="409005"/>
                </a:lnTo>
                <a:lnTo>
                  <a:pt x="592982" y="404526"/>
                </a:lnTo>
                <a:lnTo>
                  <a:pt x="627614" y="400183"/>
                </a:lnTo>
                <a:lnTo>
                  <a:pt x="663386" y="397535"/>
                </a:lnTo>
                <a:lnTo>
                  <a:pt x="675132" y="399663"/>
                </a:lnTo>
                <a:lnTo>
                  <a:pt x="677276" y="401219"/>
                </a:lnTo>
                <a:lnTo>
                  <a:pt x="679450" y="4064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210">
            <a:extLst>
              <a:ext uri="{FF2B5EF4-FFF2-40B4-BE49-F238E27FC236}">
                <a16:creationId xmlns:a16="http://schemas.microsoft.com/office/drawing/2014/main" xmlns="" id="{34816E30-83E5-4E76-A001-8E7D9450C8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93000" y="2616200"/>
            <a:ext cx="69851" cy="82551"/>
          </a:xfrm>
          <a:custGeom>
            <a:avLst/>
            <a:gdLst/>
            <a:ahLst/>
            <a:cxnLst/>
            <a:rect l="0" t="0" r="0" b="0"/>
            <a:pathLst>
              <a:path w="69851" h="82551">
                <a:moveTo>
                  <a:pt x="69850" y="0"/>
                </a:moveTo>
                <a:lnTo>
                  <a:pt x="69850" y="0"/>
                </a:lnTo>
                <a:lnTo>
                  <a:pt x="69850" y="3371"/>
                </a:lnTo>
                <a:lnTo>
                  <a:pt x="64075" y="16606"/>
                </a:lnTo>
                <a:lnTo>
                  <a:pt x="39343" y="48335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52">
            <a:extLst>
              <a:ext uri="{FF2B5EF4-FFF2-40B4-BE49-F238E27FC236}">
                <a16:creationId xmlns:a16="http://schemas.microsoft.com/office/drawing/2014/main" xmlns="" id="{508A9FDC-7630-4D85-9760-1841D1495E93}"/>
              </a:ext>
            </a:extLst>
          </p:cNvPr>
          <p:cNvGrpSpPr/>
          <p:nvPr/>
        </p:nvGrpSpPr>
        <p:grpSpPr>
          <a:xfrm>
            <a:off x="7975600" y="2209800"/>
            <a:ext cx="203311" cy="539751"/>
            <a:chOff x="7975600" y="2209800"/>
            <a:chExt cx="203311" cy="539751"/>
          </a:xfrm>
        </p:grpSpPr>
        <p:sp>
          <p:nvSpPr>
            <p:cNvPr id="70" name="SMARTInkShape-211">
              <a:extLst>
                <a:ext uri="{FF2B5EF4-FFF2-40B4-BE49-F238E27FC236}">
                  <a16:creationId xmlns:a16="http://schemas.microsoft.com/office/drawing/2014/main" xmlns="" id="{F4CEBE70-6967-4F62-A8A5-8D3AFBBA786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975600" y="2209800"/>
              <a:ext cx="196851" cy="539751"/>
            </a:xfrm>
            <a:custGeom>
              <a:avLst/>
              <a:gdLst/>
              <a:ahLst/>
              <a:cxnLst/>
              <a:rect l="0" t="0" r="0" b="0"/>
              <a:pathLst>
                <a:path w="196851" h="539751">
                  <a:moveTo>
                    <a:pt x="196850" y="0"/>
                  </a:moveTo>
                  <a:lnTo>
                    <a:pt x="196850" y="0"/>
                  </a:lnTo>
                  <a:lnTo>
                    <a:pt x="191075" y="7186"/>
                  </a:lnTo>
                  <a:lnTo>
                    <a:pt x="177077" y="41113"/>
                  </a:lnTo>
                  <a:lnTo>
                    <a:pt x="167601" y="72600"/>
                  </a:lnTo>
                  <a:lnTo>
                    <a:pt x="153982" y="114817"/>
                  </a:lnTo>
                  <a:lnTo>
                    <a:pt x="146399" y="139339"/>
                  </a:lnTo>
                  <a:lnTo>
                    <a:pt x="138521" y="165565"/>
                  </a:lnTo>
                  <a:lnTo>
                    <a:pt x="130447" y="192927"/>
                  </a:lnTo>
                  <a:lnTo>
                    <a:pt x="120831" y="222457"/>
                  </a:lnTo>
                  <a:lnTo>
                    <a:pt x="110188" y="253432"/>
                  </a:lnTo>
                  <a:lnTo>
                    <a:pt x="98858" y="285372"/>
                  </a:lnTo>
                  <a:lnTo>
                    <a:pt x="87073" y="316542"/>
                  </a:lnTo>
                  <a:lnTo>
                    <a:pt x="74981" y="347201"/>
                  </a:lnTo>
                  <a:lnTo>
                    <a:pt x="62688" y="377517"/>
                  </a:lnTo>
                  <a:lnTo>
                    <a:pt x="51670" y="404783"/>
                  </a:lnTo>
                  <a:lnTo>
                    <a:pt x="41502" y="430017"/>
                  </a:lnTo>
                  <a:lnTo>
                    <a:pt x="24090" y="474047"/>
                  </a:lnTo>
                  <a:lnTo>
                    <a:pt x="7765" y="518401"/>
                  </a:lnTo>
                  <a:lnTo>
                    <a:pt x="0" y="53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2">
              <a:extLst>
                <a:ext uri="{FF2B5EF4-FFF2-40B4-BE49-F238E27FC236}">
                  <a16:creationId xmlns:a16="http://schemas.microsoft.com/office/drawing/2014/main" xmlns="" id="{5D05979F-0AD2-4DFC-B0E3-B1C9ABD030C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986959" y="2340978"/>
              <a:ext cx="191952" cy="242107"/>
            </a:xfrm>
            <a:custGeom>
              <a:avLst/>
              <a:gdLst/>
              <a:ahLst/>
              <a:cxnLst/>
              <a:rect l="0" t="0" r="0" b="0"/>
              <a:pathLst>
                <a:path w="191952" h="242107">
                  <a:moveTo>
                    <a:pt x="96591" y="27572"/>
                  </a:moveTo>
                  <a:lnTo>
                    <a:pt x="96591" y="27572"/>
                  </a:lnTo>
                  <a:lnTo>
                    <a:pt x="96591" y="24201"/>
                  </a:lnTo>
                  <a:lnTo>
                    <a:pt x="94709" y="20664"/>
                  </a:lnTo>
                  <a:lnTo>
                    <a:pt x="93220" y="18734"/>
                  </a:lnTo>
                  <a:lnTo>
                    <a:pt x="89683" y="16588"/>
                  </a:lnTo>
                  <a:lnTo>
                    <a:pt x="81844" y="15380"/>
                  </a:lnTo>
                  <a:lnTo>
                    <a:pt x="78293" y="15211"/>
                  </a:lnTo>
                  <a:lnTo>
                    <a:pt x="59810" y="25085"/>
                  </a:lnTo>
                  <a:lnTo>
                    <a:pt x="36461" y="51530"/>
                  </a:lnTo>
                  <a:lnTo>
                    <a:pt x="15040" y="92918"/>
                  </a:lnTo>
                  <a:lnTo>
                    <a:pt x="5548" y="124583"/>
                  </a:lnTo>
                  <a:lnTo>
                    <a:pt x="0" y="170381"/>
                  </a:lnTo>
                  <a:lnTo>
                    <a:pt x="446" y="184161"/>
                  </a:lnTo>
                  <a:lnTo>
                    <a:pt x="12233" y="210762"/>
                  </a:lnTo>
                  <a:lnTo>
                    <a:pt x="21301" y="223782"/>
                  </a:lnTo>
                  <a:lnTo>
                    <a:pt x="42668" y="238248"/>
                  </a:lnTo>
                  <a:lnTo>
                    <a:pt x="54292" y="242106"/>
                  </a:lnTo>
                  <a:lnTo>
                    <a:pt x="80379" y="240748"/>
                  </a:lnTo>
                  <a:lnTo>
                    <a:pt x="94249" y="237423"/>
                  </a:lnTo>
                  <a:lnTo>
                    <a:pt x="120950" y="220558"/>
                  </a:lnTo>
                  <a:lnTo>
                    <a:pt x="157900" y="183295"/>
                  </a:lnTo>
                  <a:lnTo>
                    <a:pt x="177461" y="155344"/>
                  </a:lnTo>
                  <a:lnTo>
                    <a:pt x="188507" y="126458"/>
                  </a:lnTo>
                  <a:lnTo>
                    <a:pt x="191951" y="79057"/>
                  </a:lnTo>
                  <a:lnTo>
                    <a:pt x="180601" y="49749"/>
                  </a:lnTo>
                  <a:lnTo>
                    <a:pt x="161445" y="25434"/>
                  </a:lnTo>
                  <a:lnTo>
                    <a:pt x="138821" y="9923"/>
                  </a:lnTo>
                  <a:lnTo>
                    <a:pt x="102284" y="0"/>
                  </a:lnTo>
                  <a:lnTo>
                    <a:pt x="74758" y="431"/>
                  </a:lnTo>
                  <a:lnTo>
                    <a:pt x="70041" y="2422"/>
                  </a:lnTo>
                  <a:lnTo>
                    <a:pt x="67603" y="5161"/>
                  </a:lnTo>
                  <a:lnTo>
                    <a:pt x="64841" y="1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213">
            <a:extLst>
              <a:ext uri="{FF2B5EF4-FFF2-40B4-BE49-F238E27FC236}">
                <a16:creationId xmlns:a16="http://schemas.microsoft.com/office/drawing/2014/main" xmlns="" id="{E0907BD4-43B5-4BE3-A87C-A98C74E461F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19300" y="3014642"/>
            <a:ext cx="7645401" cy="236559"/>
          </a:xfrm>
          <a:custGeom>
            <a:avLst/>
            <a:gdLst/>
            <a:ahLst/>
            <a:cxnLst/>
            <a:rect l="0" t="0" r="0" b="0"/>
            <a:pathLst>
              <a:path w="7645401" h="236559">
                <a:moveTo>
                  <a:pt x="0" y="198458"/>
                </a:moveTo>
                <a:lnTo>
                  <a:pt x="0" y="198458"/>
                </a:lnTo>
                <a:lnTo>
                  <a:pt x="0" y="191716"/>
                </a:lnTo>
                <a:lnTo>
                  <a:pt x="9407" y="184643"/>
                </a:lnTo>
                <a:lnTo>
                  <a:pt x="26759" y="178207"/>
                </a:lnTo>
                <a:lnTo>
                  <a:pt x="67822" y="175289"/>
                </a:lnTo>
                <a:lnTo>
                  <a:pt x="109165" y="177107"/>
                </a:lnTo>
                <a:lnTo>
                  <a:pt x="136277" y="177874"/>
                </a:lnTo>
                <a:lnTo>
                  <a:pt x="167051" y="178385"/>
                </a:lnTo>
                <a:lnTo>
                  <a:pt x="200267" y="178726"/>
                </a:lnTo>
                <a:lnTo>
                  <a:pt x="242167" y="178248"/>
                </a:lnTo>
                <a:lnTo>
                  <a:pt x="289856" y="177223"/>
                </a:lnTo>
                <a:lnTo>
                  <a:pt x="341404" y="175835"/>
                </a:lnTo>
                <a:lnTo>
                  <a:pt x="401169" y="172087"/>
                </a:lnTo>
                <a:lnTo>
                  <a:pt x="466413" y="166766"/>
                </a:lnTo>
                <a:lnTo>
                  <a:pt x="535309" y="160396"/>
                </a:lnTo>
                <a:lnTo>
                  <a:pt x="613695" y="152622"/>
                </a:lnTo>
                <a:lnTo>
                  <a:pt x="698407" y="143912"/>
                </a:lnTo>
                <a:lnTo>
                  <a:pt x="787338" y="134578"/>
                </a:lnTo>
                <a:lnTo>
                  <a:pt x="886136" y="124121"/>
                </a:lnTo>
                <a:lnTo>
                  <a:pt x="991513" y="112917"/>
                </a:lnTo>
                <a:lnTo>
                  <a:pt x="1101275" y="101214"/>
                </a:lnTo>
                <a:lnTo>
                  <a:pt x="1218900" y="89179"/>
                </a:lnTo>
                <a:lnTo>
                  <a:pt x="1341767" y="76922"/>
                </a:lnTo>
                <a:lnTo>
                  <a:pt x="1468128" y="64517"/>
                </a:lnTo>
                <a:lnTo>
                  <a:pt x="1600347" y="53425"/>
                </a:lnTo>
                <a:lnTo>
                  <a:pt x="1736470" y="43208"/>
                </a:lnTo>
                <a:lnTo>
                  <a:pt x="1875196" y="33575"/>
                </a:lnTo>
                <a:lnTo>
                  <a:pt x="2022714" y="25742"/>
                </a:lnTo>
                <a:lnTo>
                  <a:pt x="2176093" y="19108"/>
                </a:lnTo>
                <a:lnTo>
                  <a:pt x="2333378" y="13275"/>
                </a:lnTo>
                <a:lnTo>
                  <a:pt x="2496091" y="8680"/>
                </a:lnTo>
                <a:lnTo>
                  <a:pt x="2662422" y="4912"/>
                </a:lnTo>
                <a:lnTo>
                  <a:pt x="2831164" y="1694"/>
                </a:lnTo>
                <a:lnTo>
                  <a:pt x="3001515" y="254"/>
                </a:lnTo>
                <a:lnTo>
                  <a:pt x="3172938" y="0"/>
                </a:lnTo>
                <a:lnTo>
                  <a:pt x="3345075" y="536"/>
                </a:lnTo>
                <a:lnTo>
                  <a:pt x="3521922" y="2304"/>
                </a:lnTo>
                <a:lnTo>
                  <a:pt x="3701909" y="4894"/>
                </a:lnTo>
                <a:lnTo>
                  <a:pt x="3883990" y="8032"/>
                </a:lnTo>
                <a:lnTo>
                  <a:pt x="4064643" y="12946"/>
                </a:lnTo>
                <a:lnTo>
                  <a:pt x="4244345" y="19045"/>
                </a:lnTo>
                <a:lnTo>
                  <a:pt x="4423414" y="25932"/>
                </a:lnTo>
                <a:lnTo>
                  <a:pt x="4600648" y="33346"/>
                </a:lnTo>
                <a:lnTo>
                  <a:pt x="4776660" y="41112"/>
                </a:lnTo>
                <a:lnTo>
                  <a:pt x="4951856" y="49110"/>
                </a:lnTo>
                <a:lnTo>
                  <a:pt x="5131448" y="57971"/>
                </a:lnTo>
                <a:lnTo>
                  <a:pt x="5313971" y="67405"/>
                </a:lnTo>
                <a:lnTo>
                  <a:pt x="5498447" y="77223"/>
                </a:lnTo>
                <a:lnTo>
                  <a:pt x="5682109" y="88001"/>
                </a:lnTo>
                <a:lnTo>
                  <a:pt x="5865228" y="99420"/>
                </a:lnTo>
                <a:lnTo>
                  <a:pt x="6047984" y="111266"/>
                </a:lnTo>
                <a:lnTo>
                  <a:pt x="6224150" y="124102"/>
                </a:lnTo>
                <a:lnTo>
                  <a:pt x="6395923" y="137599"/>
                </a:lnTo>
                <a:lnTo>
                  <a:pt x="6564764" y="151535"/>
                </a:lnTo>
                <a:lnTo>
                  <a:pt x="6725303" y="165059"/>
                </a:lnTo>
                <a:lnTo>
                  <a:pt x="6880308" y="178309"/>
                </a:lnTo>
                <a:lnTo>
                  <a:pt x="7031622" y="191375"/>
                </a:lnTo>
                <a:lnTo>
                  <a:pt x="7167070" y="202203"/>
                </a:lnTo>
                <a:lnTo>
                  <a:pt x="7291941" y="211538"/>
                </a:lnTo>
                <a:lnTo>
                  <a:pt x="7409761" y="219878"/>
                </a:lnTo>
                <a:lnTo>
                  <a:pt x="7488307" y="225438"/>
                </a:lnTo>
                <a:lnTo>
                  <a:pt x="7645400" y="2365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54">
            <a:extLst>
              <a:ext uri="{FF2B5EF4-FFF2-40B4-BE49-F238E27FC236}">
                <a16:creationId xmlns:a16="http://schemas.microsoft.com/office/drawing/2014/main" xmlns="" id="{E94A7ABD-E7AF-4382-8409-4D52732050B4}"/>
              </a:ext>
            </a:extLst>
          </p:cNvPr>
          <p:cNvGrpSpPr/>
          <p:nvPr/>
        </p:nvGrpSpPr>
        <p:grpSpPr>
          <a:xfrm>
            <a:off x="2068893" y="3474551"/>
            <a:ext cx="1131508" cy="443400"/>
            <a:chOff x="2068893" y="3474551"/>
            <a:chExt cx="1131508" cy="443400"/>
          </a:xfrm>
        </p:grpSpPr>
        <p:sp>
          <p:nvSpPr>
            <p:cNvPr id="74" name="SMARTInkShape-214">
              <a:extLst>
                <a:ext uri="{FF2B5EF4-FFF2-40B4-BE49-F238E27FC236}">
                  <a16:creationId xmlns:a16="http://schemas.microsoft.com/office/drawing/2014/main" xmlns="" id="{A663CB52-7B9D-4CCC-A255-468552378AA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22600" y="3790950"/>
              <a:ext cx="177801" cy="35409"/>
            </a:xfrm>
            <a:custGeom>
              <a:avLst/>
              <a:gdLst/>
              <a:ahLst/>
              <a:cxnLst/>
              <a:rect l="0" t="0" r="0" b="0"/>
              <a:pathLst>
                <a:path w="177801" h="35409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411" y="35408"/>
                  </a:lnTo>
                  <a:lnTo>
                    <a:pt x="43308" y="23237"/>
                  </a:lnTo>
                  <a:lnTo>
                    <a:pt x="89929" y="11410"/>
                  </a:lnTo>
                  <a:lnTo>
                    <a:pt x="134833" y="664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5">
              <a:extLst>
                <a:ext uri="{FF2B5EF4-FFF2-40B4-BE49-F238E27FC236}">
                  <a16:creationId xmlns:a16="http://schemas.microsoft.com/office/drawing/2014/main" xmlns="" id="{12091D0F-0B74-4B0D-80A8-BFF61CE98BC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997200" y="3703344"/>
              <a:ext cx="158751" cy="5057"/>
            </a:xfrm>
            <a:custGeom>
              <a:avLst/>
              <a:gdLst/>
              <a:ahLst/>
              <a:cxnLst/>
              <a:rect l="0" t="0" r="0" b="0"/>
              <a:pathLst>
                <a:path w="158751" h="5057">
                  <a:moveTo>
                    <a:pt x="0" y="5056"/>
                  </a:moveTo>
                  <a:lnTo>
                    <a:pt x="0" y="5056"/>
                  </a:lnTo>
                  <a:lnTo>
                    <a:pt x="43338" y="692"/>
                  </a:lnTo>
                  <a:lnTo>
                    <a:pt x="78458" y="0"/>
                  </a:lnTo>
                  <a:lnTo>
                    <a:pt x="117713" y="3244"/>
                  </a:lnTo>
                  <a:lnTo>
                    <a:pt x="1587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6">
              <a:extLst>
                <a:ext uri="{FF2B5EF4-FFF2-40B4-BE49-F238E27FC236}">
                  <a16:creationId xmlns:a16="http://schemas.microsoft.com/office/drawing/2014/main" xmlns="" id="{807A8940-369B-4C17-AB7F-5B017359841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679625" y="3577741"/>
              <a:ext cx="190576" cy="340210"/>
            </a:xfrm>
            <a:custGeom>
              <a:avLst/>
              <a:gdLst/>
              <a:ahLst/>
              <a:cxnLst/>
              <a:rect l="0" t="0" r="0" b="0"/>
              <a:pathLst>
                <a:path w="190576" h="340210">
                  <a:moveTo>
                    <a:pt x="190575" y="3659"/>
                  </a:moveTo>
                  <a:lnTo>
                    <a:pt x="190575" y="3659"/>
                  </a:lnTo>
                  <a:lnTo>
                    <a:pt x="187204" y="288"/>
                  </a:lnTo>
                  <a:lnTo>
                    <a:pt x="185505" y="0"/>
                  </a:lnTo>
                  <a:lnTo>
                    <a:pt x="183668" y="515"/>
                  </a:lnTo>
                  <a:lnTo>
                    <a:pt x="172277" y="6409"/>
                  </a:lnTo>
                  <a:lnTo>
                    <a:pt x="157167" y="22426"/>
                  </a:lnTo>
                  <a:lnTo>
                    <a:pt x="127322" y="69036"/>
                  </a:lnTo>
                  <a:lnTo>
                    <a:pt x="108370" y="99508"/>
                  </a:lnTo>
                  <a:lnTo>
                    <a:pt x="88188" y="135629"/>
                  </a:lnTo>
                  <a:lnTo>
                    <a:pt x="67458" y="175201"/>
                  </a:lnTo>
                  <a:lnTo>
                    <a:pt x="46486" y="216308"/>
                  </a:lnTo>
                  <a:lnTo>
                    <a:pt x="27287" y="254332"/>
                  </a:lnTo>
                  <a:lnTo>
                    <a:pt x="6256" y="299947"/>
                  </a:lnTo>
                  <a:lnTo>
                    <a:pt x="0" y="319492"/>
                  </a:lnTo>
                  <a:lnTo>
                    <a:pt x="75" y="34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7">
              <a:extLst>
                <a:ext uri="{FF2B5EF4-FFF2-40B4-BE49-F238E27FC236}">
                  <a16:creationId xmlns:a16="http://schemas.microsoft.com/office/drawing/2014/main" xmlns="" id="{80CE7DD1-A9C7-4939-86A7-886471CC55B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63629" y="3603429"/>
              <a:ext cx="193872" cy="268116"/>
            </a:xfrm>
            <a:custGeom>
              <a:avLst/>
              <a:gdLst/>
              <a:ahLst/>
              <a:cxnLst/>
              <a:rect l="0" t="0" r="0" b="0"/>
              <a:pathLst>
                <a:path w="193872" h="268116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8017" y="4646"/>
                  </a:lnTo>
                  <a:lnTo>
                    <a:pt x="45603" y="39135"/>
                  </a:lnTo>
                  <a:lnTo>
                    <a:pt x="84950" y="75822"/>
                  </a:lnTo>
                  <a:lnTo>
                    <a:pt x="122322" y="121812"/>
                  </a:lnTo>
                  <a:lnTo>
                    <a:pt x="142551" y="154554"/>
                  </a:lnTo>
                  <a:lnTo>
                    <a:pt x="159068" y="187921"/>
                  </a:lnTo>
                  <a:lnTo>
                    <a:pt x="178385" y="232795"/>
                  </a:lnTo>
                  <a:lnTo>
                    <a:pt x="191832" y="268115"/>
                  </a:lnTo>
                  <a:lnTo>
                    <a:pt x="192511" y="268061"/>
                  </a:lnTo>
                  <a:lnTo>
                    <a:pt x="193871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8">
              <a:extLst>
                <a:ext uri="{FF2B5EF4-FFF2-40B4-BE49-F238E27FC236}">
                  <a16:creationId xmlns:a16="http://schemas.microsoft.com/office/drawing/2014/main" xmlns="" id="{716744F8-1769-4477-8CF0-62D8E028CC4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481404" y="3508654"/>
              <a:ext cx="160197" cy="392865"/>
            </a:xfrm>
            <a:custGeom>
              <a:avLst/>
              <a:gdLst/>
              <a:ahLst/>
              <a:cxnLst/>
              <a:rect l="0" t="0" r="0" b="0"/>
              <a:pathLst>
                <a:path w="160197" h="392865">
                  <a:moveTo>
                    <a:pt x="103046" y="15596"/>
                  </a:moveTo>
                  <a:lnTo>
                    <a:pt x="103046" y="15596"/>
                  </a:lnTo>
                  <a:lnTo>
                    <a:pt x="103046" y="12225"/>
                  </a:lnTo>
                  <a:lnTo>
                    <a:pt x="99283" y="8688"/>
                  </a:lnTo>
                  <a:lnTo>
                    <a:pt x="88740" y="669"/>
                  </a:lnTo>
                  <a:lnTo>
                    <a:pt x="85042" y="0"/>
                  </a:lnTo>
                  <a:lnTo>
                    <a:pt x="75289" y="1139"/>
                  </a:lnTo>
                  <a:lnTo>
                    <a:pt x="54527" y="15859"/>
                  </a:lnTo>
                  <a:lnTo>
                    <a:pt x="33872" y="51579"/>
                  </a:lnTo>
                  <a:lnTo>
                    <a:pt x="20796" y="89444"/>
                  </a:lnTo>
                  <a:lnTo>
                    <a:pt x="9341" y="135906"/>
                  </a:lnTo>
                  <a:lnTo>
                    <a:pt x="5298" y="162125"/>
                  </a:lnTo>
                  <a:lnTo>
                    <a:pt x="1897" y="189482"/>
                  </a:lnTo>
                  <a:lnTo>
                    <a:pt x="336" y="215481"/>
                  </a:lnTo>
                  <a:lnTo>
                    <a:pt x="0" y="240575"/>
                  </a:lnTo>
                  <a:lnTo>
                    <a:pt x="2920" y="286331"/>
                  </a:lnTo>
                  <a:lnTo>
                    <a:pt x="11273" y="323130"/>
                  </a:lnTo>
                  <a:lnTo>
                    <a:pt x="31247" y="361501"/>
                  </a:lnTo>
                  <a:lnTo>
                    <a:pt x="50675" y="377706"/>
                  </a:lnTo>
                  <a:lnTo>
                    <a:pt x="73420" y="388200"/>
                  </a:lnTo>
                  <a:lnTo>
                    <a:pt x="97640" y="392864"/>
                  </a:lnTo>
                  <a:lnTo>
                    <a:pt x="122516" y="385530"/>
                  </a:lnTo>
                  <a:lnTo>
                    <a:pt x="160196" y="36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9">
              <a:extLst>
                <a:ext uri="{FF2B5EF4-FFF2-40B4-BE49-F238E27FC236}">
                  <a16:creationId xmlns:a16="http://schemas.microsoft.com/office/drawing/2014/main" xmlns="" id="{64AF8A1F-D402-4167-A9D8-FBD6BCA1082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166756" y="3657600"/>
              <a:ext cx="176395" cy="211862"/>
            </a:xfrm>
            <a:custGeom>
              <a:avLst/>
              <a:gdLst/>
              <a:ahLst/>
              <a:cxnLst/>
              <a:rect l="0" t="0" r="0" b="0"/>
              <a:pathLst>
                <a:path w="176395" h="211862">
                  <a:moveTo>
                    <a:pt x="17644" y="88900"/>
                  </a:moveTo>
                  <a:lnTo>
                    <a:pt x="17644" y="88900"/>
                  </a:lnTo>
                  <a:lnTo>
                    <a:pt x="3338" y="80062"/>
                  </a:lnTo>
                  <a:lnTo>
                    <a:pt x="703" y="76035"/>
                  </a:lnTo>
                  <a:lnTo>
                    <a:pt x="0" y="73973"/>
                  </a:lnTo>
                  <a:lnTo>
                    <a:pt x="1100" y="67919"/>
                  </a:lnTo>
                  <a:lnTo>
                    <a:pt x="2381" y="64329"/>
                  </a:lnTo>
                  <a:lnTo>
                    <a:pt x="11331" y="58459"/>
                  </a:lnTo>
                  <a:lnTo>
                    <a:pt x="17669" y="55906"/>
                  </a:lnTo>
                  <a:lnTo>
                    <a:pt x="34118" y="56833"/>
                  </a:lnTo>
                  <a:lnTo>
                    <a:pt x="52482" y="62653"/>
                  </a:lnTo>
                  <a:lnTo>
                    <a:pt x="70052" y="72296"/>
                  </a:lnTo>
                  <a:lnTo>
                    <a:pt x="83505" y="89282"/>
                  </a:lnTo>
                  <a:lnTo>
                    <a:pt x="92776" y="111647"/>
                  </a:lnTo>
                  <a:lnTo>
                    <a:pt x="96585" y="151300"/>
                  </a:lnTo>
                  <a:lnTo>
                    <a:pt x="89404" y="187352"/>
                  </a:lnTo>
                  <a:lnTo>
                    <a:pt x="82228" y="202271"/>
                  </a:lnTo>
                  <a:lnTo>
                    <a:pt x="77633" y="206814"/>
                  </a:lnTo>
                  <a:lnTo>
                    <a:pt x="66884" y="211861"/>
                  </a:lnTo>
                  <a:lnTo>
                    <a:pt x="61759" y="210385"/>
                  </a:lnTo>
                  <a:lnTo>
                    <a:pt x="52303" y="201220"/>
                  </a:lnTo>
                  <a:lnTo>
                    <a:pt x="47159" y="183975"/>
                  </a:lnTo>
                  <a:lnTo>
                    <a:pt x="45787" y="173450"/>
                  </a:lnTo>
                  <a:lnTo>
                    <a:pt x="57341" y="131669"/>
                  </a:lnTo>
                  <a:lnTo>
                    <a:pt x="78561" y="99912"/>
                  </a:lnTo>
                  <a:lnTo>
                    <a:pt x="118479" y="55944"/>
                  </a:lnTo>
                  <a:lnTo>
                    <a:pt x="165318" y="10817"/>
                  </a:lnTo>
                  <a:lnTo>
                    <a:pt x="176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0">
              <a:extLst>
                <a:ext uri="{FF2B5EF4-FFF2-40B4-BE49-F238E27FC236}">
                  <a16:creationId xmlns:a16="http://schemas.microsoft.com/office/drawing/2014/main" xmlns="" id="{6B420D90-9079-454B-A827-000844AA75F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068893" y="3474551"/>
              <a:ext cx="142782" cy="399410"/>
            </a:xfrm>
            <a:custGeom>
              <a:avLst/>
              <a:gdLst/>
              <a:ahLst/>
              <a:cxnLst/>
              <a:rect l="0" t="0" r="0" b="0"/>
              <a:pathLst>
                <a:path w="142782" h="399410">
                  <a:moveTo>
                    <a:pt x="7557" y="113199"/>
                  </a:moveTo>
                  <a:lnTo>
                    <a:pt x="7557" y="113199"/>
                  </a:lnTo>
                  <a:lnTo>
                    <a:pt x="7557" y="101022"/>
                  </a:lnTo>
                  <a:lnTo>
                    <a:pt x="12626" y="143881"/>
                  </a:lnTo>
                  <a:lnTo>
                    <a:pt x="18388" y="189396"/>
                  </a:lnTo>
                  <a:lnTo>
                    <a:pt x="22484" y="227027"/>
                  </a:lnTo>
                  <a:lnTo>
                    <a:pt x="22893" y="269152"/>
                  </a:lnTo>
                  <a:lnTo>
                    <a:pt x="22134" y="311628"/>
                  </a:lnTo>
                  <a:lnTo>
                    <a:pt x="24148" y="349321"/>
                  </a:lnTo>
                  <a:lnTo>
                    <a:pt x="31309" y="396464"/>
                  </a:lnTo>
                  <a:lnTo>
                    <a:pt x="31858" y="399409"/>
                  </a:lnTo>
                  <a:lnTo>
                    <a:pt x="31519" y="399256"/>
                  </a:lnTo>
                  <a:lnTo>
                    <a:pt x="17280" y="361412"/>
                  </a:lnTo>
                  <a:lnTo>
                    <a:pt x="9997" y="324410"/>
                  </a:lnTo>
                  <a:lnTo>
                    <a:pt x="5114" y="279037"/>
                  </a:lnTo>
                  <a:lnTo>
                    <a:pt x="3811" y="254097"/>
                  </a:lnTo>
                  <a:lnTo>
                    <a:pt x="2943" y="228297"/>
                  </a:lnTo>
                  <a:lnTo>
                    <a:pt x="2364" y="203337"/>
                  </a:lnTo>
                  <a:lnTo>
                    <a:pt x="1979" y="178935"/>
                  </a:lnTo>
                  <a:lnTo>
                    <a:pt x="2255" y="132537"/>
                  </a:lnTo>
                  <a:lnTo>
                    <a:pt x="4730" y="90749"/>
                  </a:lnTo>
                  <a:lnTo>
                    <a:pt x="13461" y="45007"/>
                  </a:lnTo>
                  <a:lnTo>
                    <a:pt x="24985" y="15853"/>
                  </a:lnTo>
                  <a:lnTo>
                    <a:pt x="31170" y="9496"/>
                  </a:lnTo>
                  <a:lnTo>
                    <a:pt x="47450" y="551"/>
                  </a:lnTo>
                  <a:lnTo>
                    <a:pt x="56730" y="0"/>
                  </a:lnTo>
                  <a:lnTo>
                    <a:pt x="76449" y="5033"/>
                  </a:lnTo>
                  <a:lnTo>
                    <a:pt x="107383" y="26508"/>
                  </a:lnTo>
                  <a:lnTo>
                    <a:pt x="132150" y="61956"/>
                  </a:lnTo>
                  <a:lnTo>
                    <a:pt x="142781" y="96997"/>
                  </a:lnTo>
                  <a:lnTo>
                    <a:pt x="139623" y="118933"/>
                  </a:lnTo>
                  <a:lnTo>
                    <a:pt x="135818" y="129722"/>
                  </a:lnTo>
                  <a:lnTo>
                    <a:pt x="122182" y="147354"/>
                  </a:lnTo>
                  <a:lnTo>
                    <a:pt x="102952" y="161540"/>
                  </a:lnTo>
                  <a:lnTo>
                    <a:pt x="64358" y="176048"/>
                  </a:lnTo>
                  <a:lnTo>
                    <a:pt x="24465" y="180269"/>
                  </a:lnTo>
                  <a:lnTo>
                    <a:pt x="5900" y="178756"/>
                  </a:lnTo>
                  <a:lnTo>
                    <a:pt x="1513" y="177364"/>
                  </a:lnTo>
                  <a:lnTo>
                    <a:pt x="0" y="175732"/>
                  </a:lnTo>
                  <a:lnTo>
                    <a:pt x="1207" y="17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55">
            <a:extLst>
              <a:ext uri="{FF2B5EF4-FFF2-40B4-BE49-F238E27FC236}">
                <a16:creationId xmlns:a16="http://schemas.microsoft.com/office/drawing/2014/main" xmlns="" id="{2BDDE641-863B-4013-9650-B0C3EAAF0B41}"/>
              </a:ext>
            </a:extLst>
          </p:cNvPr>
          <p:cNvGrpSpPr/>
          <p:nvPr/>
        </p:nvGrpSpPr>
        <p:grpSpPr>
          <a:xfrm>
            <a:off x="3469768" y="3447554"/>
            <a:ext cx="481812" cy="419597"/>
            <a:chOff x="3469768" y="3447554"/>
            <a:chExt cx="481812" cy="419597"/>
          </a:xfrm>
        </p:grpSpPr>
        <p:sp>
          <p:nvSpPr>
            <p:cNvPr id="82" name="SMARTInkShape-221">
              <a:extLst>
                <a:ext uri="{FF2B5EF4-FFF2-40B4-BE49-F238E27FC236}">
                  <a16:creationId xmlns:a16="http://schemas.microsoft.com/office/drawing/2014/main" xmlns="" id="{D70A799D-EEBB-419B-A278-25D6D692BB7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35400" y="3447554"/>
              <a:ext cx="116180" cy="419597"/>
            </a:xfrm>
            <a:custGeom>
              <a:avLst/>
              <a:gdLst/>
              <a:ahLst/>
              <a:cxnLst/>
              <a:rect l="0" t="0" r="0" b="0"/>
              <a:pathLst>
                <a:path w="116180" h="419597">
                  <a:moveTo>
                    <a:pt x="25400" y="13196"/>
                  </a:moveTo>
                  <a:lnTo>
                    <a:pt x="25400" y="13196"/>
                  </a:lnTo>
                  <a:lnTo>
                    <a:pt x="25400" y="3083"/>
                  </a:lnTo>
                  <a:lnTo>
                    <a:pt x="26105" y="810"/>
                  </a:lnTo>
                  <a:lnTo>
                    <a:pt x="27282" y="0"/>
                  </a:lnTo>
                  <a:lnTo>
                    <a:pt x="28771" y="165"/>
                  </a:lnTo>
                  <a:lnTo>
                    <a:pt x="61579" y="22825"/>
                  </a:lnTo>
                  <a:lnTo>
                    <a:pt x="84518" y="45933"/>
                  </a:lnTo>
                  <a:lnTo>
                    <a:pt x="103181" y="80192"/>
                  </a:lnTo>
                  <a:lnTo>
                    <a:pt x="115002" y="122700"/>
                  </a:lnTo>
                  <a:lnTo>
                    <a:pt x="116179" y="146877"/>
                  </a:lnTo>
                  <a:lnTo>
                    <a:pt x="115553" y="172167"/>
                  </a:lnTo>
                  <a:lnTo>
                    <a:pt x="113018" y="197493"/>
                  </a:lnTo>
                  <a:lnTo>
                    <a:pt x="109212" y="222844"/>
                  </a:lnTo>
                  <a:lnTo>
                    <a:pt x="104558" y="248211"/>
                  </a:lnTo>
                  <a:lnTo>
                    <a:pt x="97222" y="272884"/>
                  </a:lnTo>
                  <a:lnTo>
                    <a:pt x="88098" y="297093"/>
                  </a:lnTo>
                  <a:lnTo>
                    <a:pt x="66671" y="341867"/>
                  </a:lnTo>
                  <a:lnTo>
                    <a:pt x="43037" y="378229"/>
                  </a:lnTo>
                  <a:lnTo>
                    <a:pt x="0" y="41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2">
              <a:extLst>
                <a:ext uri="{FF2B5EF4-FFF2-40B4-BE49-F238E27FC236}">
                  <a16:creationId xmlns:a16="http://schemas.microsoft.com/office/drawing/2014/main" xmlns="" id="{3525183C-99F8-467A-A27B-94DD08DCD91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665908" y="3518833"/>
              <a:ext cx="140114" cy="294226"/>
            </a:xfrm>
            <a:custGeom>
              <a:avLst/>
              <a:gdLst/>
              <a:ahLst/>
              <a:cxnLst/>
              <a:rect l="0" t="0" r="0" b="0"/>
              <a:pathLst>
                <a:path w="140114" h="294226">
                  <a:moveTo>
                    <a:pt x="23442" y="113367"/>
                  </a:moveTo>
                  <a:lnTo>
                    <a:pt x="23442" y="113367"/>
                  </a:lnTo>
                  <a:lnTo>
                    <a:pt x="23442" y="109708"/>
                  </a:lnTo>
                  <a:lnTo>
                    <a:pt x="24147" y="155185"/>
                  </a:lnTo>
                  <a:lnTo>
                    <a:pt x="28468" y="201120"/>
                  </a:lnTo>
                  <a:lnTo>
                    <a:pt x="26159" y="244373"/>
                  </a:lnTo>
                  <a:lnTo>
                    <a:pt x="24247" y="262799"/>
                  </a:lnTo>
                  <a:lnTo>
                    <a:pt x="22568" y="263788"/>
                  </a:lnTo>
                  <a:lnTo>
                    <a:pt x="20037" y="262331"/>
                  </a:lnTo>
                  <a:lnTo>
                    <a:pt x="16938" y="259243"/>
                  </a:lnTo>
                  <a:lnTo>
                    <a:pt x="9207" y="238042"/>
                  </a:lnTo>
                  <a:lnTo>
                    <a:pt x="2447" y="195933"/>
                  </a:lnTo>
                  <a:lnTo>
                    <a:pt x="0" y="157589"/>
                  </a:lnTo>
                  <a:lnTo>
                    <a:pt x="323" y="115382"/>
                  </a:lnTo>
                  <a:lnTo>
                    <a:pt x="5170" y="73106"/>
                  </a:lnTo>
                  <a:lnTo>
                    <a:pt x="15833" y="29863"/>
                  </a:lnTo>
                  <a:lnTo>
                    <a:pt x="25705" y="12519"/>
                  </a:lnTo>
                  <a:lnTo>
                    <a:pt x="31300" y="5919"/>
                  </a:lnTo>
                  <a:lnTo>
                    <a:pt x="36442" y="2223"/>
                  </a:lnTo>
                  <a:lnTo>
                    <a:pt x="41281" y="466"/>
                  </a:lnTo>
                  <a:lnTo>
                    <a:pt x="45918" y="0"/>
                  </a:lnTo>
                  <a:lnTo>
                    <a:pt x="58596" y="5126"/>
                  </a:lnTo>
                  <a:lnTo>
                    <a:pt x="65928" y="9456"/>
                  </a:lnTo>
                  <a:lnTo>
                    <a:pt x="77838" y="23675"/>
                  </a:lnTo>
                  <a:lnTo>
                    <a:pt x="82989" y="32406"/>
                  </a:lnTo>
                  <a:lnTo>
                    <a:pt x="86832" y="53395"/>
                  </a:lnTo>
                  <a:lnTo>
                    <a:pt x="84776" y="76129"/>
                  </a:lnTo>
                  <a:lnTo>
                    <a:pt x="67162" y="120022"/>
                  </a:lnTo>
                  <a:lnTo>
                    <a:pt x="63207" y="128744"/>
                  </a:lnTo>
                  <a:lnTo>
                    <a:pt x="63357" y="130674"/>
                  </a:lnTo>
                  <a:lnTo>
                    <a:pt x="65406" y="134700"/>
                  </a:lnTo>
                  <a:lnTo>
                    <a:pt x="95184" y="154430"/>
                  </a:lnTo>
                  <a:lnTo>
                    <a:pt x="117057" y="167945"/>
                  </a:lnTo>
                  <a:lnTo>
                    <a:pt x="130666" y="181604"/>
                  </a:lnTo>
                  <a:lnTo>
                    <a:pt x="138125" y="200845"/>
                  </a:lnTo>
                  <a:lnTo>
                    <a:pt x="140113" y="211902"/>
                  </a:lnTo>
                  <a:lnTo>
                    <a:pt x="136679" y="231714"/>
                  </a:lnTo>
                  <a:lnTo>
                    <a:pt x="127392" y="249926"/>
                  </a:lnTo>
                  <a:lnTo>
                    <a:pt x="106296" y="274636"/>
                  </a:lnTo>
                  <a:lnTo>
                    <a:pt x="90370" y="286407"/>
                  </a:lnTo>
                  <a:lnTo>
                    <a:pt x="73884" y="292579"/>
                  </a:lnTo>
                  <a:lnTo>
                    <a:pt x="65537" y="294225"/>
                  </a:lnTo>
                  <a:lnTo>
                    <a:pt x="57855" y="293206"/>
                  </a:lnTo>
                  <a:lnTo>
                    <a:pt x="43676" y="286429"/>
                  </a:lnTo>
                  <a:lnTo>
                    <a:pt x="32200" y="272598"/>
                  </a:lnTo>
                  <a:lnTo>
                    <a:pt x="27163" y="263971"/>
                  </a:lnTo>
                  <a:lnTo>
                    <a:pt x="23450" y="244978"/>
                  </a:lnTo>
                  <a:lnTo>
                    <a:pt x="23442" y="21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3">
              <a:extLst>
                <a:ext uri="{FF2B5EF4-FFF2-40B4-BE49-F238E27FC236}">
                  <a16:creationId xmlns:a16="http://schemas.microsoft.com/office/drawing/2014/main" xmlns="" id="{2DA71903-3AE7-4255-8DC9-C3BFF4F3C1E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469768" y="3557251"/>
              <a:ext cx="111633" cy="245723"/>
            </a:xfrm>
            <a:custGeom>
              <a:avLst/>
              <a:gdLst/>
              <a:ahLst/>
              <a:cxnLst/>
              <a:rect l="0" t="0" r="0" b="0"/>
              <a:pathLst>
                <a:path w="111633" h="245723">
                  <a:moveTo>
                    <a:pt x="111632" y="30499"/>
                  </a:moveTo>
                  <a:lnTo>
                    <a:pt x="111632" y="30499"/>
                  </a:lnTo>
                  <a:lnTo>
                    <a:pt x="108261" y="27128"/>
                  </a:lnTo>
                  <a:lnTo>
                    <a:pt x="106606" y="23592"/>
                  </a:lnTo>
                  <a:lnTo>
                    <a:pt x="104751" y="13492"/>
                  </a:lnTo>
                  <a:lnTo>
                    <a:pt x="101988" y="9300"/>
                  </a:lnTo>
                  <a:lnTo>
                    <a:pt x="89724" y="2972"/>
                  </a:lnTo>
                  <a:lnTo>
                    <a:pt x="69314" y="0"/>
                  </a:lnTo>
                  <a:lnTo>
                    <a:pt x="42022" y="9232"/>
                  </a:lnTo>
                  <a:lnTo>
                    <a:pt x="18335" y="28744"/>
                  </a:lnTo>
                  <a:lnTo>
                    <a:pt x="4652" y="49029"/>
                  </a:lnTo>
                  <a:lnTo>
                    <a:pt x="2467" y="63899"/>
                  </a:lnTo>
                  <a:lnTo>
                    <a:pt x="4552" y="79210"/>
                  </a:lnTo>
                  <a:lnTo>
                    <a:pt x="19271" y="108168"/>
                  </a:lnTo>
                  <a:lnTo>
                    <a:pt x="38170" y="130653"/>
                  </a:lnTo>
                  <a:lnTo>
                    <a:pt x="84591" y="171953"/>
                  </a:lnTo>
                  <a:lnTo>
                    <a:pt x="96086" y="187206"/>
                  </a:lnTo>
                  <a:lnTo>
                    <a:pt x="101195" y="201042"/>
                  </a:lnTo>
                  <a:lnTo>
                    <a:pt x="99029" y="208399"/>
                  </a:lnTo>
                  <a:lnTo>
                    <a:pt x="87216" y="224101"/>
                  </a:lnTo>
                  <a:lnTo>
                    <a:pt x="70206" y="234842"/>
                  </a:lnTo>
                  <a:lnTo>
                    <a:pt x="50181" y="241262"/>
                  </a:lnTo>
                  <a:lnTo>
                    <a:pt x="7270" y="245722"/>
                  </a:lnTo>
                  <a:lnTo>
                    <a:pt x="3957" y="245242"/>
                  </a:lnTo>
                  <a:lnTo>
                    <a:pt x="1749" y="244217"/>
                  </a:lnTo>
                  <a:lnTo>
                    <a:pt x="277" y="242828"/>
                  </a:lnTo>
                  <a:lnTo>
                    <a:pt x="0" y="241901"/>
                  </a:lnTo>
                  <a:lnTo>
                    <a:pt x="522" y="241283"/>
                  </a:lnTo>
                  <a:lnTo>
                    <a:pt x="3682" y="24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6">
            <a:extLst>
              <a:ext uri="{FF2B5EF4-FFF2-40B4-BE49-F238E27FC236}">
                <a16:creationId xmlns:a16="http://schemas.microsoft.com/office/drawing/2014/main" xmlns="" id="{07A1A188-5FC5-4CA7-B268-C84E61D506B6}"/>
              </a:ext>
            </a:extLst>
          </p:cNvPr>
          <p:cNvGrpSpPr/>
          <p:nvPr/>
        </p:nvGrpSpPr>
        <p:grpSpPr>
          <a:xfrm>
            <a:off x="4252679" y="3518860"/>
            <a:ext cx="1017822" cy="280055"/>
            <a:chOff x="4252679" y="3518860"/>
            <a:chExt cx="1017822" cy="280055"/>
          </a:xfrm>
        </p:grpSpPr>
        <p:sp>
          <p:nvSpPr>
            <p:cNvPr id="86" name="SMARTInkShape-224">
              <a:extLst>
                <a:ext uri="{FF2B5EF4-FFF2-40B4-BE49-F238E27FC236}">
                  <a16:creationId xmlns:a16="http://schemas.microsoft.com/office/drawing/2014/main" xmlns="" id="{886F47DE-939A-4693-B060-7BE85DE73B4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99050" y="3518860"/>
              <a:ext cx="171451" cy="274849"/>
            </a:xfrm>
            <a:custGeom>
              <a:avLst/>
              <a:gdLst/>
              <a:ahLst/>
              <a:cxnLst/>
              <a:rect l="0" t="0" r="0" b="0"/>
              <a:pathLst>
                <a:path w="171451" h="274849">
                  <a:moveTo>
                    <a:pt x="171450" y="11740"/>
                  </a:moveTo>
                  <a:lnTo>
                    <a:pt x="171450" y="11740"/>
                  </a:lnTo>
                  <a:lnTo>
                    <a:pt x="171450" y="6273"/>
                  </a:lnTo>
                  <a:lnTo>
                    <a:pt x="164708" y="2280"/>
                  </a:lnTo>
                  <a:lnTo>
                    <a:pt x="147031" y="0"/>
                  </a:lnTo>
                  <a:lnTo>
                    <a:pt x="110436" y="2696"/>
                  </a:lnTo>
                  <a:lnTo>
                    <a:pt x="63845" y="7963"/>
                  </a:lnTo>
                  <a:lnTo>
                    <a:pt x="19222" y="16063"/>
                  </a:lnTo>
                  <a:lnTo>
                    <a:pt x="5956" y="20246"/>
                  </a:lnTo>
                  <a:lnTo>
                    <a:pt x="2560" y="23055"/>
                  </a:lnTo>
                  <a:lnTo>
                    <a:pt x="1001" y="26339"/>
                  </a:lnTo>
                  <a:lnTo>
                    <a:pt x="667" y="29940"/>
                  </a:lnTo>
                  <a:lnTo>
                    <a:pt x="6939" y="48490"/>
                  </a:lnTo>
                  <a:lnTo>
                    <a:pt x="28901" y="88320"/>
                  </a:lnTo>
                  <a:lnTo>
                    <a:pt x="35374" y="115334"/>
                  </a:lnTo>
                  <a:lnTo>
                    <a:pt x="35411" y="140036"/>
                  </a:lnTo>
                  <a:lnTo>
                    <a:pt x="32473" y="154283"/>
                  </a:lnTo>
                  <a:lnTo>
                    <a:pt x="32232" y="154041"/>
                  </a:lnTo>
                  <a:lnTo>
                    <a:pt x="31964" y="150009"/>
                  </a:lnTo>
                  <a:lnTo>
                    <a:pt x="33304" y="147663"/>
                  </a:lnTo>
                  <a:lnTo>
                    <a:pt x="49445" y="133312"/>
                  </a:lnTo>
                  <a:lnTo>
                    <a:pt x="61251" y="129272"/>
                  </a:lnTo>
                  <a:lnTo>
                    <a:pt x="68351" y="128195"/>
                  </a:lnTo>
                  <a:lnTo>
                    <a:pt x="83765" y="130761"/>
                  </a:lnTo>
                  <a:lnTo>
                    <a:pt x="99318" y="137310"/>
                  </a:lnTo>
                  <a:lnTo>
                    <a:pt x="119974" y="153603"/>
                  </a:lnTo>
                  <a:lnTo>
                    <a:pt x="138088" y="176697"/>
                  </a:lnTo>
                  <a:lnTo>
                    <a:pt x="145569" y="195591"/>
                  </a:lnTo>
                  <a:lnTo>
                    <a:pt x="147005" y="222691"/>
                  </a:lnTo>
                  <a:lnTo>
                    <a:pt x="138949" y="240022"/>
                  </a:lnTo>
                  <a:lnTo>
                    <a:pt x="132849" y="248594"/>
                  </a:lnTo>
                  <a:lnTo>
                    <a:pt x="114783" y="261882"/>
                  </a:lnTo>
                  <a:lnTo>
                    <a:pt x="91937" y="271081"/>
                  </a:lnTo>
                  <a:lnTo>
                    <a:pt x="52013" y="274848"/>
                  </a:lnTo>
                  <a:lnTo>
                    <a:pt x="0" y="26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5">
              <a:extLst>
                <a:ext uri="{FF2B5EF4-FFF2-40B4-BE49-F238E27FC236}">
                  <a16:creationId xmlns:a16="http://schemas.microsoft.com/office/drawing/2014/main" xmlns="" id="{02DFA877-7469-487D-B0CF-CC3F640AAA3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979283" y="3721100"/>
              <a:ext cx="37218" cy="6351"/>
            </a:xfrm>
            <a:custGeom>
              <a:avLst/>
              <a:gdLst/>
              <a:ahLst/>
              <a:cxnLst/>
              <a:rect l="0" t="0" r="0" b="0"/>
              <a:pathLst>
                <a:path w="372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6120" y="2979"/>
                  </a:lnTo>
                  <a:lnTo>
                    <a:pt x="37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6">
              <a:extLst>
                <a:ext uri="{FF2B5EF4-FFF2-40B4-BE49-F238E27FC236}">
                  <a16:creationId xmlns:a16="http://schemas.microsoft.com/office/drawing/2014/main" xmlns="" id="{310955F8-CA46-482D-AFA2-8707475CCE7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07574" y="3589393"/>
              <a:ext cx="177601" cy="209522"/>
            </a:xfrm>
            <a:custGeom>
              <a:avLst/>
              <a:gdLst/>
              <a:ahLst/>
              <a:cxnLst/>
              <a:rect l="0" t="0" r="0" b="0"/>
              <a:pathLst>
                <a:path w="177601" h="209522">
                  <a:moveTo>
                    <a:pt x="143826" y="17407"/>
                  </a:moveTo>
                  <a:lnTo>
                    <a:pt x="143826" y="17407"/>
                  </a:lnTo>
                  <a:lnTo>
                    <a:pt x="140455" y="10665"/>
                  </a:lnTo>
                  <a:lnTo>
                    <a:pt x="133156" y="5474"/>
                  </a:lnTo>
                  <a:lnTo>
                    <a:pt x="122856" y="1520"/>
                  </a:lnTo>
                  <a:lnTo>
                    <a:pt x="104452" y="0"/>
                  </a:lnTo>
                  <a:lnTo>
                    <a:pt x="80732" y="5116"/>
                  </a:lnTo>
                  <a:lnTo>
                    <a:pt x="61692" y="14061"/>
                  </a:lnTo>
                  <a:lnTo>
                    <a:pt x="31139" y="44481"/>
                  </a:lnTo>
                  <a:lnTo>
                    <a:pt x="6485" y="88145"/>
                  </a:lnTo>
                  <a:lnTo>
                    <a:pt x="0" y="118461"/>
                  </a:lnTo>
                  <a:lnTo>
                    <a:pt x="881" y="146987"/>
                  </a:lnTo>
                  <a:lnTo>
                    <a:pt x="8328" y="171424"/>
                  </a:lnTo>
                  <a:lnTo>
                    <a:pt x="24338" y="190281"/>
                  </a:lnTo>
                  <a:lnTo>
                    <a:pt x="45565" y="203601"/>
                  </a:lnTo>
                  <a:lnTo>
                    <a:pt x="69110" y="209521"/>
                  </a:lnTo>
                  <a:lnTo>
                    <a:pt x="102795" y="206111"/>
                  </a:lnTo>
                  <a:lnTo>
                    <a:pt x="124414" y="192292"/>
                  </a:lnTo>
                  <a:lnTo>
                    <a:pt x="167038" y="145556"/>
                  </a:lnTo>
                  <a:lnTo>
                    <a:pt x="176955" y="111992"/>
                  </a:lnTo>
                  <a:lnTo>
                    <a:pt x="177600" y="75672"/>
                  </a:lnTo>
                  <a:lnTo>
                    <a:pt x="166063" y="30986"/>
                  </a:lnTo>
                  <a:lnTo>
                    <a:pt x="155120" y="13799"/>
                  </a:lnTo>
                  <a:lnTo>
                    <a:pt x="141320" y="5220"/>
                  </a:lnTo>
                  <a:lnTo>
                    <a:pt x="133688" y="2932"/>
                  </a:lnTo>
                  <a:lnTo>
                    <a:pt x="129306" y="3524"/>
                  </a:lnTo>
                  <a:lnTo>
                    <a:pt x="127090" y="6035"/>
                  </a:lnTo>
                  <a:lnTo>
                    <a:pt x="124776" y="1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7">
              <a:extLst>
                <a:ext uri="{FF2B5EF4-FFF2-40B4-BE49-F238E27FC236}">
                  <a16:creationId xmlns:a16="http://schemas.microsoft.com/office/drawing/2014/main" xmlns="" id="{F8B78038-C0D9-4A51-85DC-5EA55813D50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71729" y="3751577"/>
              <a:ext cx="185972" cy="25791"/>
            </a:xfrm>
            <a:custGeom>
              <a:avLst/>
              <a:gdLst/>
              <a:ahLst/>
              <a:cxnLst/>
              <a:rect l="0" t="0" r="0" b="0"/>
              <a:pathLst>
                <a:path w="185972" h="25791">
                  <a:moveTo>
                    <a:pt x="8171" y="20323"/>
                  </a:moveTo>
                  <a:lnTo>
                    <a:pt x="8171" y="20323"/>
                  </a:lnTo>
                  <a:lnTo>
                    <a:pt x="149" y="24687"/>
                  </a:lnTo>
                  <a:lnTo>
                    <a:pt x="0" y="25349"/>
                  </a:lnTo>
                  <a:lnTo>
                    <a:pt x="607" y="25790"/>
                  </a:lnTo>
                  <a:lnTo>
                    <a:pt x="47181" y="17757"/>
                  </a:lnTo>
                  <a:lnTo>
                    <a:pt x="94753" y="8352"/>
                  </a:lnTo>
                  <a:lnTo>
                    <a:pt x="135581" y="0"/>
                  </a:lnTo>
                  <a:lnTo>
                    <a:pt x="185971" y="1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8">
              <a:extLst>
                <a:ext uri="{FF2B5EF4-FFF2-40B4-BE49-F238E27FC236}">
                  <a16:creationId xmlns:a16="http://schemas.microsoft.com/office/drawing/2014/main" xmlns="" id="{724A5FF6-51D1-479C-890B-439C91DFA4A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52679" y="3644900"/>
              <a:ext cx="217722" cy="22422"/>
            </a:xfrm>
            <a:custGeom>
              <a:avLst/>
              <a:gdLst/>
              <a:ahLst/>
              <a:cxnLst/>
              <a:rect l="0" t="0" r="0" b="0"/>
              <a:pathLst>
                <a:path w="217722" h="22422">
                  <a:moveTo>
                    <a:pt x="8171" y="19050"/>
                  </a:moveTo>
                  <a:lnTo>
                    <a:pt x="8171" y="19050"/>
                  </a:lnTo>
                  <a:lnTo>
                    <a:pt x="1429" y="19050"/>
                  </a:lnTo>
                  <a:lnTo>
                    <a:pt x="149" y="19755"/>
                  </a:lnTo>
                  <a:lnTo>
                    <a:pt x="0" y="20931"/>
                  </a:lnTo>
                  <a:lnTo>
                    <a:pt x="607" y="22421"/>
                  </a:lnTo>
                  <a:lnTo>
                    <a:pt x="18316" y="21146"/>
                  </a:lnTo>
                  <a:lnTo>
                    <a:pt x="49369" y="16218"/>
                  </a:lnTo>
                  <a:lnTo>
                    <a:pt x="89981" y="10030"/>
                  </a:lnTo>
                  <a:lnTo>
                    <a:pt x="131550" y="4928"/>
                  </a:lnTo>
                  <a:lnTo>
                    <a:pt x="167899" y="2190"/>
                  </a:lnTo>
                  <a:lnTo>
                    <a:pt x="217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229">
            <a:extLst>
              <a:ext uri="{FF2B5EF4-FFF2-40B4-BE49-F238E27FC236}">
                <a16:creationId xmlns:a16="http://schemas.microsoft.com/office/drawing/2014/main" xmlns="" id="{C95F031B-2900-42FE-B0B5-BB45D7555EA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81650" y="3790950"/>
            <a:ext cx="100718" cy="120651"/>
          </a:xfrm>
          <a:custGeom>
            <a:avLst/>
            <a:gdLst/>
            <a:ahLst/>
            <a:cxnLst/>
            <a:rect l="0" t="0" r="0" b="0"/>
            <a:pathLst>
              <a:path w="100718" h="120651">
                <a:moveTo>
                  <a:pt x="95250" y="0"/>
                </a:moveTo>
                <a:lnTo>
                  <a:pt x="95250" y="0"/>
                </a:lnTo>
                <a:lnTo>
                  <a:pt x="98621" y="3371"/>
                </a:lnTo>
                <a:lnTo>
                  <a:pt x="100276" y="8789"/>
                </a:lnTo>
                <a:lnTo>
                  <a:pt x="100717" y="12209"/>
                </a:lnTo>
                <a:lnTo>
                  <a:pt x="91226" y="33878"/>
                </a:lnTo>
                <a:lnTo>
                  <a:pt x="53141" y="77169"/>
                </a:lnTo>
                <a:lnTo>
                  <a:pt x="0" y="120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58">
            <a:extLst>
              <a:ext uri="{FF2B5EF4-FFF2-40B4-BE49-F238E27FC236}">
                <a16:creationId xmlns:a16="http://schemas.microsoft.com/office/drawing/2014/main" xmlns="" id="{F29F6A17-8164-45A7-859F-63112F69295C}"/>
              </a:ext>
            </a:extLst>
          </p:cNvPr>
          <p:cNvGrpSpPr/>
          <p:nvPr/>
        </p:nvGrpSpPr>
        <p:grpSpPr>
          <a:xfrm>
            <a:off x="6141694" y="3457149"/>
            <a:ext cx="1059207" cy="366133"/>
            <a:chOff x="6141694" y="3457149"/>
            <a:chExt cx="1059207" cy="366133"/>
          </a:xfrm>
        </p:grpSpPr>
        <p:sp>
          <p:nvSpPr>
            <p:cNvPr id="93" name="SMARTInkShape-230">
              <a:extLst>
                <a:ext uri="{FF2B5EF4-FFF2-40B4-BE49-F238E27FC236}">
                  <a16:creationId xmlns:a16="http://schemas.microsoft.com/office/drawing/2014/main" xmlns="" id="{02EA71B2-BA67-4885-AA53-74FDB93C8AA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83229" y="3727450"/>
              <a:ext cx="117672" cy="18168"/>
            </a:xfrm>
            <a:custGeom>
              <a:avLst/>
              <a:gdLst/>
              <a:ahLst/>
              <a:cxnLst/>
              <a:rect l="0" t="0" r="0" b="0"/>
              <a:pathLst>
                <a:path w="1176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5" y="18167"/>
                  </a:lnTo>
                  <a:lnTo>
                    <a:pt x="46322" y="13100"/>
                  </a:lnTo>
                  <a:lnTo>
                    <a:pt x="93394" y="4509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1">
              <a:extLst>
                <a:ext uri="{FF2B5EF4-FFF2-40B4-BE49-F238E27FC236}">
                  <a16:creationId xmlns:a16="http://schemas.microsoft.com/office/drawing/2014/main" xmlns="" id="{C1627A65-4F6B-477C-8D65-FB6EF2C9F21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048500" y="36322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33226" y="25975"/>
                  </a:lnTo>
                  <a:lnTo>
                    <a:pt x="75540" y="15849"/>
                  </a:lnTo>
                  <a:lnTo>
                    <a:pt x="118180" y="532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2">
              <a:extLst>
                <a:ext uri="{FF2B5EF4-FFF2-40B4-BE49-F238E27FC236}">
                  <a16:creationId xmlns:a16="http://schemas.microsoft.com/office/drawing/2014/main" xmlns="" id="{F285BDA4-092C-4494-808B-0881C3A9ADC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800850" y="3538715"/>
              <a:ext cx="120651" cy="258586"/>
            </a:xfrm>
            <a:custGeom>
              <a:avLst/>
              <a:gdLst/>
              <a:ahLst/>
              <a:cxnLst/>
              <a:rect l="0" t="0" r="0" b="0"/>
              <a:pathLst>
                <a:path w="120651" h="258586">
                  <a:moveTo>
                    <a:pt x="120650" y="10935"/>
                  </a:moveTo>
                  <a:lnTo>
                    <a:pt x="120650" y="10935"/>
                  </a:lnTo>
                  <a:lnTo>
                    <a:pt x="115182" y="0"/>
                  </a:lnTo>
                  <a:lnTo>
                    <a:pt x="107819" y="8871"/>
                  </a:lnTo>
                  <a:lnTo>
                    <a:pt x="96348" y="43793"/>
                  </a:lnTo>
                  <a:lnTo>
                    <a:pt x="78877" y="91226"/>
                  </a:lnTo>
                  <a:lnTo>
                    <a:pt x="59045" y="127053"/>
                  </a:lnTo>
                  <a:lnTo>
                    <a:pt x="39884" y="162261"/>
                  </a:lnTo>
                  <a:lnTo>
                    <a:pt x="16992" y="208173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3">
              <a:extLst>
                <a:ext uri="{FF2B5EF4-FFF2-40B4-BE49-F238E27FC236}">
                  <a16:creationId xmlns:a16="http://schemas.microsoft.com/office/drawing/2014/main" xmlns="" id="{A3AA3FBA-6644-4FB6-8F06-513030C82F9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72079" y="3556000"/>
              <a:ext cx="143072" cy="222251"/>
            </a:xfrm>
            <a:custGeom>
              <a:avLst/>
              <a:gdLst/>
              <a:ahLst/>
              <a:cxnLst/>
              <a:rect l="0" t="0" r="0" b="0"/>
              <a:pathLst>
                <a:path w="143072" h="2222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89" y="5644"/>
                  </a:lnTo>
                  <a:lnTo>
                    <a:pt x="48556" y="44043"/>
                  </a:lnTo>
                  <a:lnTo>
                    <a:pt x="80572" y="82116"/>
                  </a:lnTo>
                  <a:lnTo>
                    <a:pt x="106836" y="120521"/>
                  </a:lnTo>
                  <a:lnTo>
                    <a:pt x="123476" y="158006"/>
                  </a:lnTo>
                  <a:lnTo>
                    <a:pt x="14307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4">
              <a:extLst>
                <a:ext uri="{FF2B5EF4-FFF2-40B4-BE49-F238E27FC236}">
                  <a16:creationId xmlns:a16="http://schemas.microsoft.com/office/drawing/2014/main" xmlns="" id="{C348A5E5-20E4-456A-8782-1B3405068C9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02495" y="3487556"/>
              <a:ext cx="109456" cy="290695"/>
            </a:xfrm>
            <a:custGeom>
              <a:avLst/>
              <a:gdLst/>
              <a:ahLst/>
              <a:cxnLst/>
              <a:rect l="0" t="0" r="0" b="0"/>
              <a:pathLst>
                <a:path w="109456" h="290695">
                  <a:moveTo>
                    <a:pt x="71355" y="17644"/>
                  </a:moveTo>
                  <a:lnTo>
                    <a:pt x="71355" y="17644"/>
                  </a:lnTo>
                  <a:lnTo>
                    <a:pt x="66328" y="5711"/>
                  </a:lnTo>
                  <a:lnTo>
                    <a:pt x="65887" y="3338"/>
                  </a:lnTo>
                  <a:lnTo>
                    <a:pt x="64888" y="1757"/>
                  </a:lnTo>
                  <a:lnTo>
                    <a:pt x="63515" y="702"/>
                  </a:lnTo>
                  <a:lnTo>
                    <a:pt x="61895" y="0"/>
                  </a:lnTo>
                  <a:lnTo>
                    <a:pt x="54451" y="4863"/>
                  </a:lnTo>
                  <a:lnTo>
                    <a:pt x="49501" y="9124"/>
                  </a:lnTo>
                  <a:lnTo>
                    <a:pt x="32423" y="42087"/>
                  </a:lnTo>
                  <a:lnTo>
                    <a:pt x="20185" y="75545"/>
                  </a:lnTo>
                  <a:lnTo>
                    <a:pt x="9101" y="113228"/>
                  </a:lnTo>
                  <a:lnTo>
                    <a:pt x="1824" y="151142"/>
                  </a:lnTo>
                  <a:lnTo>
                    <a:pt x="0" y="187278"/>
                  </a:lnTo>
                  <a:lnTo>
                    <a:pt x="2953" y="220742"/>
                  </a:lnTo>
                  <a:lnTo>
                    <a:pt x="11320" y="249726"/>
                  </a:lnTo>
                  <a:lnTo>
                    <a:pt x="27740" y="271075"/>
                  </a:lnTo>
                  <a:lnTo>
                    <a:pt x="38045" y="279731"/>
                  </a:lnTo>
                  <a:lnTo>
                    <a:pt x="64547" y="287468"/>
                  </a:lnTo>
                  <a:lnTo>
                    <a:pt x="109455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5">
              <a:extLst>
                <a:ext uri="{FF2B5EF4-FFF2-40B4-BE49-F238E27FC236}">
                  <a16:creationId xmlns:a16="http://schemas.microsoft.com/office/drawing/2014/main" xmlns="" id="{31FC0FB3-02B3-436C-AFAC-B459E861F4C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92850" y="3632200"/>
              <a:ext cx="146051" cy="191082"/>
            </a:xfrm>
            <a:custGeom>
              <a:avLst/>
              <a:gdLst/>
              <a:ahLst/>
              <a:cxnLst/>
              <a:rect l="0" t="0" r="0" b="0"/>
              <a:pathLst>
                <a:path w="146051" h="191082">
                  <a:moveTo>
                    <a:pt x="0" y="88900"/>
                  </a:moveTo>
                  <a:lnTo>
                    <a:pt x="0" y="88900"/>
                  </a:lnTo>
                  <a:lnTo>
                    <a:pt x="0" y="65756"/>
                  </a:lnTo>
                  <a:lnTo>
                    <a:pt x="3763" y="57212"/>
                  </a:lnTo>
                  <a:lnTo>
                    <a:pt x="6742" y="52958"/>
                  </a:lnTo>
                  <a:lnTo>
                    <a:pt x="10844" y="50122"/>
                  </a:lnTo>
                  <a:lnTo>
                    <a:pt x="21048" y="46971"/>
                  </a:lnTo>
                  <a:lnTo>
                    <a:pt x="34520" y="49333"/>
                  </a:lnTo>
                  <a:lnTo>
                    <a:pt x="42063" y="51939"/>
                  </a:lnTo>
                  <a:lnTo>
                    <a:pt x="66164" y="72461"/>
                  </a:lnTo>
                  <a:lnTo>
                    <a:pt x="75267" y="94764"/>
                  </a:lnTo>
                  <a:lnTo>
                    <a:pt x="77695" y="107626"/>
                  </a:lnTo>
                  <a:lnTo>
                    <a:pt x="74747" y="133206"/>
                  </a:lnTo>
                  <a:lnTo>
                    <a:pt x="65677" y="157275"/>
                  </a:lnTo>
                  <a:lnTo>
                    <a:pt x="46114" y="183869"/>
                  </a:lnTo>
                  <a:lnTo>
                    <a:pt x="35547" y="191081"/>
                  </a:lnTo>
                  <a:lnTo>
                    <a:pt x="31459" y="189476"/>
                  </a:lnTo>
                  <a:lnTo>
                    <a:pt x="25036" y="178286"/>
                  </a:lnTo>
                  <a:lnTo>
                    <a:pt x="27566" y="142039"/>
                  </a:lnTo>
                  <a:lnTo>
                    <a:pt x="41180" y="109695"/>
                  </a:lnTo>
                  <a:lnTo>
                    <a:pt x="62752" y="76270"/>
                  </a:lnTo>
                  <a:lnTo>
                    <a:pt x="103808" y="357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6">
              <a:extLst>
                <a:ext uri="{FF2B5EF4-FFF2-40B4-BE49-F238E27FC236}">
                  <a16:creationId xmlns:a16="http://schemas.microsoft.com/office/drawing/2014/main" xmlns="" id="{D83416E0-69F5-4D2E-BD3B-19EFEB7E427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41694" y="3457149"/>
              <a:ext cx="146800" cy="341948"/>
            </a:xfrm>
            <a:custGeom>
              <a:avLst/>
              <a:gdLst/>
              <a:ahLst/>
              <a:cxnLst/>
              <a:rect l="0" t="0" r="0" b="0"/>
              <a:pathLst>
                <a:path w="146800" h="341948">
                  <a:moveTo>
                    <a:pt x="11456" y="130601"/>
                  </a:moveTo>
                  <a:lnTo>
                    <a:pt x="11456" y="130601"/>
                  </a:lnTo>
                  <a:lnTo>
                    <a:pt x="13337" y="143153"/>
                  </a:lnTo>
                  <a:lnTo>
                    <a:pt x="16923" y="182156"/>
                  </a:lnTo>
                  <a:lnTo>
                    <a:pt x="20915" y="223095"/>
                  </a:lnTo>
                  <a:lnTo>
                    <a:pt x="23196" y="266505"/>
                  </a:lnTo>
                  <a:lnTo>
                    <a:pt x="23966" y="313870"/>
                  </a:lnTo>
                  <a:lnTo>
                    <a:pt x="23394" y="335892"/>
                  </a:lnTo>
                  <a:lnTo>
                    <a:pt x="22237" y="339428"/>
                  </a:lnTo>
                  <a:lnTo>
                    <a:pt x="20760" y="341786"/>
                  </a:lnTo>
                  <a:lnTo>
                    <a:pt x="19069" y="341947"/>
                  </a:lnTo>
                  <a:lnTo>
                    <a:pt x="17237" y="340642"/>
                  </a:lnTo>
                  <a:lnTo>
                    <a:pt x="15310" y="338362"/>
                  </a:lnTo>
                  <a:lnTo>
                    <a:pt x="7148" y="291323"/>
                  </a:lnTo>
                  <a:lnTo>
                    <a:pt x="2956" y="250011"/>
                  </a:lnTo>
                  <a:lnTo>
                    <a:pt x="1556" y="226435"/>
                  </a:lnTo>
                  <a:lnTo>
                    <a:pt x="622" y="201546"/>
                  </a:lnTo>
                  <a:lnTo>
                    <a:pt x="0" y="175781"/>
                  </a:lnTo>
                  <a:lnTo>
                    <a:pt x="4953" y="130220"/>
                  </a:lnTo>
                  <a:lnTo>
                    <a:pt x="14915" y="90215"/>
                  </a:lnTo>
                  <a:lnTo>
                    <a:pt x="34981" y="42748"/>
                  </a:lnTo>
                  <a:lnTo>
                    <a:pt x="51195" y="14730"/>
                  </a:lnTo>
                  <a:lnTo>
                    <a:pt x="62984" y="2432"/>
                  </a:lnTo>
                  <a:lnTo>
                    <a:pt x="69797" y="0"/>
                  </a:lnTo>
                  <a:lnTo>
                    <a:pt x="84892" y="1060"/>
                  </a:lnTo>
                  <a:lnTo>
                    <a:pt x="112629" y="12961"/>
                  </a:lnTo>
                  <a:lnTo>
                    <a:pt x="129094" y="31514"/>
                  </a:lnTo>
                  <a:lnTo>
                    <a:pt x="141350" y="56929"/>
                  </a:lnTo>
                  <a:lnTo>
                    <a:pt x="146799" y="87039"/>
                  </a:lnTo>
                  <a:lnTo>
                    <a:pt x="143575" y="115474"/>
                  </a:lnTo>
                  <a:lnTo>
                    <a:pt x="133676" y="140811"/>
                  </a:lnTo>
                  <a:lnTo>
                    <a:pt x="117517" y="161480"/>
                  </a:lnTo>
                  <a:lnTo>
                    <a:pt x="75102" y="185611"/>
                  </a:lnTo>
                  <a:lnTo>
                    <a:pt x="32430" y="199425"/>
                  </a:lnTo>
                  <a:lnTo>
                    <a:pt x="15369" y="201641"/>
                  </a:lnTo>
                  <a:lnTo>
                    <a:pt x="9831" y="201245"/>
                  </a:lnTo>
                  <a:lnTo>
                    <a:pt x="10373" y="200980"/>
                  </a:lnTo>
                  <a:lnTo>
                    <a:pt x="36856" y="20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9">
            <a:extLst>
              <a:ext uri="{FF2B5EF4-FFF2-40B4-BE49-F238E27FC236}">
                <a16:creationId xmlns:a16="http://schemas.microsoft.com/office/drawing/2014/main" xmlns="" id="{D0CF8702-8A42-40F6-989C-3064EBFF95AA}"/>
              </a:ext>
            </a:extLst>
          </p:cNvPr>
          <p:cNvGrpSpPr/>
          <p:nvPr/>
        </p:nvGrpSpPr>
        <p:grpSpPr>
          <a:xfrm>
            <a:off x="7455882" y="3432530"/>
            <a:ext cx="1783369" cy="479071"/>
            <a:chOff x="7455882" y="3432530"/>
            <a:chExt cx="1783369" cy="479071"/>
          </a:xfrm>
        </p:grpSpPr>
        <p:sp>
          <p:nvSpPr>
            <p:cNvPr id="101" name="SMARTInkShape-237">
              <a:extLst>
                <a:ext uri="{FF2B5EF4-FFF2-40B4-BE49-F238E27FC236}">
                  <a16:creationId xmlns:a16="http://schemas.microsoft.com/office/drawing/2014/main" xmlns="" id="{31CF6AB3-505C-42F4-81B1-08BD018FD2E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31300" y="3835400"/>
              <a:ext cx="107951" cy="76201"/>
            </a:xfrm>
            <a:custGeom>
              <a:avLst/>
              <a:gdLst/>
              <a:ahLst/>
              <a:cxnLst/>
              <a:rect l="0" t="0" r="0" b="0"/>
              <a:pathLst>
                <a:path w="107951" h="76201">
                  <a:moveTo>
                    <a:pt x="107950" y="0"/>
                  </a:moveTo>
                  <a:lnTo>
                    <a:pt x="107950" y="0"/>
                  </a:lnTo>
                  <a:lnTo>
                    <a:pt x="66504" y="27630"/>
                  </a:lnTo>
                  <a:lnTo>
                    <a:pt x="21760" y="5970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8">
              <a:extLst>
                <a:ext uri="{FF2B5EF4-FFF2-40B4-BE49-F238E27FC236}">
                  <a16:creationId xmlns:a16="http://schemas.microsoft.com/office/drawing/2014/main" xmlns="" id="{F1D472D1-4E6B-4A98-932C-BD6160C031F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966199" y="3580816"/>
              <a:ext cx="143717" cy="220228"/>
            </a:xfrm>
            <a:custGeom>
              <a:avLst/>
              <a:gdLst/>
              <a:ahLst/>
              <a:cxnLst/>
              <a:rect l="0" t="0" r="0" b="0"/>
              <a:pathLst>
                <a:path w="143717" h="220228">
                  <a:moveTo>
                    <a:pt x="1" y="38684"/>
                  </a:moveTo>
                  <a:lnTo>
                    <a:pt x="1" y="38684"/>
                  </a:lnTo>
                  <a:lnTo>
                    <a:pt x="0" y="35313"/>
                  </a:lnTo>
                  <a:lnTo>
                    <a:pt x="3764" y="31776"/>
                  </a:lnTo>
                  <a:lnTo>
                    <a:pt x="45564" y="10309"/>
                  </a:lnTo>
                  <a:lnTo>
                    <a:pt x="77706" y="329"/>
                  </a:lnTo>
                  <a:lnTo>
                    <a:pt x="99213" y="0"/>
                  </a:lnTo>
                  <a:lnTo>
                    <a:pt x="114886" y="4087"/>
                  </a:lnTo>
                  <a:lnTo>
                    <a:pt x="121041" y="7153"/>
                  </a:lnTo>
                  <a:lnTo>
                    <a:pt x="124438" y="12019"/>
                  </a:lnTo>
                  <a:lnTo>
                    <a:pt x="126332" y="24951"/>
                  </a:lnTo>
                  <a:lnTo>
                    <a:pt x="116689" y="51470"/>
                  </a:lnTo>
                  <a:lnTo>
                    <a:pt x="78326" y="93685"/>
                  </a:lnTo>
                  <a:lnTo>
                    <a:pt x="50839" y="118049"/>
                  </a:lnTo>
                  <a:lnTo>
                    <a:pt x="50827" y="119110"/>
                  </a:lnTo>
                  <a:lnTo>
                    <a:pt x="54575" y="122172"/>
                  </a:lnTo>
                  <a:lnTo>
                    <a:pt x="71851" y="129886"/>
                  </a:lnTo>
                  <a:lnTo>
                    <a:pt x="113798" y="144071"/>
                  </a:lnTo>
                  <a:lnTo>
                    <a:pt x="141326" y="163061"/>
                  </a:lnTo>
                  <a:lnTo>
                    <a:pt x="143607" y="168168"/>
                  </a:lnTo>
                  <a:lnTo>
                    <a:pt x="143716" y="173690"/>
                  </a:lnTo>
                  <a:lnTo>
                    <a:pt x="142378" y="179488"/>
                  </a:lnTo>
                  <a:lnTo>
                    <a:pt x="131483" y="191575"/>
                  </a:lnTo>
                  <a:lnTo>
                    <a:pt x="103633" y="208398"/>
                  </a:lnTo>
                  <a:lnTo>
                    <a:pt x="80633" y="216418"/>
                  </a:lnTo>
                  <a:lnTo>
                    <a:pt x="45294" y="220227"/>
                  </a:lnTo>
                  <a:lnTo>
                    <a:pt x="25541" y="218618"/>
                  </a:lnTo>
                  <a:lnTo>
                    <a:pt x="19145" y="216495"/>
                  </a:lnTo>
                  <a:lnTo>
                    <a:pt x="14879" y="213669"/>
                  </a:lnTo>
                  <a:lnTo>
                    <a:pt x="6351" y="203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9">
              <a:extLst>
                <a:ext uri="{FF2B5EF4-FFF2-40B4-BE49-F238E27FC236}">
                  <a16:creationId xmlns:a16="http://schemas.microsoft.com/office/drawing/2014/main" xmlns="" id="{98D175A4-C8B7-4F6E-B389-594E97522B9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26709" y="3714750"/>
              <a:ext cx="18842" cy="6351"/>
            </a:xfrm>
            <a:custGeom>
              <a:avLst/>
              <a:gdLst/>
              <a:ahLst/>
              <a:cxnLst/>
              <a:rect l="0" t="0" r="0" b="0"/>
              <a:pathLst>
                <a:path w="18842" h="6351">
                  <a:moveTo>
                    <a:pt x="18841" y="6350"/>
                  </a:moveTo>
                  <a:lnTo>
                    <a:pt x="18841" y="6350"/>
                  </a:lnTo>
                  <a:lnTo>
                    <a:pt x="8702" y="5644"/>
                  </a:lnTo>
                  <a:lnTo>
                    <a:pt x="1164" y="2979"/>
                  </a:lnTo>
                  <a:lnTo>
                    <a:pt x="0" y="1986"/>
                  </a:lnTo>
                  <a:lnTo>
                    <a:pt x="636" y="1324"/>
                  </a:lnTo>
                  <a:lnTo>
                    <a:pt x="6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0">
              <a:extLst>
                <a:ext uri="{FF2B5EF4-FFF2-40B4-BE49-F238E27FC236}">
                  <a16:creationId xmlns:a16="http://schemas.microsoft.com/office/drawing/2014/main" xmlns="" id="{FCE59646-F852-4A05-87F6-1B000CCA933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69934" y="3571511"/>
              <a:ext cx="111302" cy="210670"/>
            </a:xfrm>
            <a:custGeom>
              <a:avLst/>
              <a:gdLst/>
              <a:ahLst/>
              <a:cxnLst/>
              <a:rect l="0" t="0" r="0" b="0"/>
              <a:pathLst>
                <a:path w="111302" h="210670">
                  <a:moveTo>
                    <a:pt x="74016" y="35289"/>
                  </a:moveTo>
                  <a:lnTo>
                    <a:pt x="74016" y="35289"/>
                  </a:lnTo>
                  <a:lnTo>
                    <a:pt x="80757" y="21805"/>
                  </a:lnTo>
                  <a:lnTo>
                    <a:pt x="82185" y="11422"/>
                  </a:lnTo>
                  <a:lnTo>
                    <a:pt x="80469" y="3515"/>
                  </a:lnTo>
                  <a:lnTo>
                    <a:pt x="79023" y="1406"/>
                  </a:lnTo>
                  <a:lnTo>
                    <a:pt x="77354" y="0"/>
                  </a:lnTo>
                  <a:lnTo>
                    <a:pt x="67972" y="4083"/>
                  </a:lnTo>
                  <a:lnTo>
                    <a:pt x="54396" y="14364"/>
                  </a:lnTo>
                  <a:lnTo>
                    <a:pt x="22686" y="55354"/>
                  </a:lnTo>
                  <a:lnTo>
                    <a:pt x="8870" y="85834"/>
                  </a:lnTo>
                  <a:lnTo>
                    <a:pt x="2728" y="120548"/>
                  </a:lnTo>
                  <a:lnTo>
                    <a:pt x="0" y="153380"/>
                  </a:lnTo>
                  <a:lnTo>
                    <a:pt x="197" y="181613"/>
                  </a:lnTo>
                  <a:lnTo>
                    <a:pt x="4989" y="201216"/>
                  </a:lnTo>
                  <a:lnTo>
                    <a:pt x="9654" y="206585"/>
                  </a:lnTo>
                  <a:lnTo>
                    <a:pt x="15585" y="209458"/>
                  </a:lnTo>
                  <a:lnTo>
                    <a:pt x="22362" y="210669"/>
                  </a:lnTo>
                  <a:lnTo>
                    <a:pt x="39299" y="204487"/>
                  </a:lnTo>
                  <a:lnTo>
                    <a:pt x="57880" y="190921"/>
                  </a:lnTo>
                  <a:lnTo>
                    <a:pt x="83502" y="158073"/>
                  </a:lnTo>
                  <a:lnTo>
                    <a:pt x="103403" y="112513"/>
                  </a:lnTo>
                  <a:lnTo>
                    <a:pt x="111301" y="77372"/>
                  </a:lnTo>
                  <a:lnTo>
                    <a:pt x="109636" y="49995"/>
                  </a:lnTo>
                  <a:lnTo>
                    <a:pt x="106230" y="38743"/>
                  </a:lnTo>
                  <a:lnTo>
                    <a:pt x="99725" y="31241"/>
                  </a:lnTo>
                  <a:lnTo>
                    <a:pt x="81209" y="22906"/>
                  </a:lnTo>
                  <a:lnTo>
                    <a:pt x="35916" y="22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1">
              <a:extLst>
                <a:ext uri="{FF2B5EF4-FFF2-40B4-BE49-F238E27FC236}">
                  <a16:creationId xmlns:a16="http://schemas.microsoft.com/office/drawing/2014/main" xmlns="" id="{5F781846-0161-4EFD-8DE9-075078CEAB8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24850" y="37274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6741" y="22029"/>
                  </a:lnTo>
                  <a:lnTo>
                    <a:pt x="50536" y="18227"/>
                  </a:lnTo>
                  <a:lnTo>
                    <a:pt x="90899" y="12569"/>
                  </a:lnTo>
                  <a:lnTo>
                    <a:pt x="137061" y="7233"/>
                  </a:lnTo>
                  <a:lnTo>
                    <a:pt x="177332" y="321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2">
              <a:extLst>
                <a:ext uri="{FF2B5EF4-FFF2-40B4-BE49-F238E27FC236}">
                  <a16:creationId xmlns:a16="http://schemas.microsoft.com/office/drawing/2014/main" xmlns="" id="{E540246E-819A-42EE-8815-C82C471B474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31200" y="36512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2094" y="7723"/>
                  </a:lnTo>
                  <a:lnTo>
                    <a:pt x="87497" y="2288"/>
                  </a:lnTo>
                  <a:lnTo>
                    <a:pt x="127681" y="6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3">
              <a:extLst>
                <a:ext uri="{FF2B5EF4-FFF2-40B4-BE49-F238E27FC236}">
                  <a16:creationId xmlns:a16="http://schemas.microsoft.com/office/drawing/2014/main" xmlns="" id="{CE577C9C-91E2-4BF1-8C2F-AB16DB70022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07350" y="3432530"/>
              <a:ext cx="172338" cy="402871"/>
            </a:xfrm>
            <a:custGeom>
              <a:avLst/>
              <a:gdLst/>
              <a:ahLst/>
              <a:cxnLst/>
              <a:rect l="0" t="0" r="0" b="0"/>
              <a:pathLst>
                <a:path w="172338" h="402871">
                  <a:moveTo>
                    <a:pt x="69850" y="21870"/>
                  </a:moveTo>
                  <a:lnTo>
                    <a:pt x="69850" y="21870"/>
                  </a:lnTo>
                  <a:lnTo>
                    <a:pt x="73220" y="8386"/>
                  </a:lnTo>
                  <a:lnTo>
                    <a:pt x="75624" y="4414"/>
                  </a:lnTo>
                  <a:lnTo>
                    <a:pt x="78638" y="1766"/>
                  </a:lnTo>
                  <a:lnTo>
                    <a:pt x="82059" y="0"/>
                  </a:lnTo>
                  <a:lnTo>
                    <a:pt x="93386" y="1802"/>
                  </a:lnTo>
                  <a:lnTo>
                    <a:pt x="100357" y="4258"/>
                  </a:lnTo>
                  <a:lnTo>
                    <a:pt x="130394" y="34682"/>
                  </a:lnTo>
                  <a:lnTo>
                    <a:pt x="150146" y="65665"/>
                  </a:lnTo>
                  <a:lnTo>
                    <a:pt x="165509" y="102012"/>
                  </a:lnTo>
                  <a:lnTo>
                    <a:pt x="172337" y="144037"/>
                  </a:lnTo>
                  <a:lnTo>
                    <a:pt x="165964" y="190466"/>
                  </a:lnTo>
                  <a:lnTo>
                    <a:pt x="159326" y="214701"/>
                  </a:lnTo>
                  <a:lnTo>
                    <a:pt x="149256" y="239324"/>
                  </a:lnTo>
                  <a:lnTo>
                    <a:pt x="136899" y="264206"/>
                  </a:lnTo>
                  <a:lnTo>
                    <a:pt x="107410" y="311608"/>
                  </a:lnTo>
                  <a:lnTo>
                    <a:pt x="73138" y="351490"/>
                  </a:lnTo>
                  <a:lnTo>
                    <a:pt x="28255" y="385451"/>
                  </a:lnTo>
                  <a:lnTo>
                    <a:pt x="0" y="40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4">
              <a:extLst>
                <a:ext uri="{FF2B5EF4-FFF2-40B4-BE49-F238E27FC236}">
                  <a16:creationId xmlns:a16="http://schemas.microsoft.com/office/drawing/2014/main" xmlns="" id="{59BAE765-2D33-426E-9DC3-40E4A10AB44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11742" y="3517900"/>
              <a:ext cx="182909" cy="216475"/>
            </a:xfrm>
            <a:custGeom>
              <a:avLst/>
              <a:gdLst/>
              <a:ahLst/>
              <a:cxnLst/>
              <a:rect l="0" t="0" r="0" b="0"/>
              <a:pathLst>
                <a:path w="182909" h="216475">
                  <a:moveTo>
                    <a:pt x="5108" y="57150"/>
                  </a:moveTo>
                  <a:lnTo>
                    <a:pt x="5108" y="57150"/>
                  </a:lnTo>
                  <a:lnTo>
                    <a:pt x="5108" y="51683"/>
                  </a:lnTo>
                  <a:lnTo>
                    <a:pt x="8478" y="89601"/>
                  </a:lnTo>
                  <a:lnTo>
                    <a:pt x="13946" y="126110"/>
                  </a:lnTo>
                  <a:lnTo>
                    <a:pt x="20035" y="164836"/>
                  </a:lnTo>
                  <a:lnTo>
                    <a:pt x="22638" y="203592"/>
                  </a:lnTo>
                  <a:lnTo>
                    <a:pt x="20424" y="213487"/>
                  </a:lnTo>
                  <a:lnTo>
                    <a:pt x="18847" y="215702"/>
                  </a:lnTo>
                  <a:lnTo>
                    <a:pt x="17089" y="216474"/>
                  </a:lnTo>
                  <a:lnTo>
                    <a:pt x="15212" y="216283"/>
                  </a:lnTo>
                  <a:lnTo>
                    <a:pt x="11245" y="206662"/>
                  </a:lnTo>
                  <a:lnTo>
                    <a:pt x="5044" y="173887"/>
                  </a:lnTo>
                  <a:lnTo>
                    <a:pt x="1552" y="140783"/>
                  </a:lnTo>
                  <a:lnTo>
                    <a:pt x="0" y="102551"/>
                  </a:lnTo>
                  <a:lnTo>
                    <a:pt x="5868" y="58216"/>
                  </a:lnTo>
                  <a:lnTo>
                    <a:pt x="12736" y="41631"/>
                  </a:lnTo>
                  <a:lnTo>
                    <a:pt x="16544" y="36220"/>
                  </a:lnTo>
                  <a:lnTo>
                    <a:pt x="21198" y="34730"/>
                  </a:lnTo>
                  <a:lnTo>
                    <a:pt x="26419" y="35853"/>
                  </a:lnTo>
                  <a:lnTo>
                    <a:pt x="32016" y="38719"/>
                  </a:lnTo>
                  <a:lnTo>
                    <a:pt x="61275" y="78804"/>
                  </a:lnTo>
                  <a:lnTo>
                    <a:pt x="85171" y="119226"/>
                  </a:lnTo>
                  <a:lnTo>
                    <a:pt x="105265" y="157623"/>
                  </a:lnTo>
                  <a:lnTo>
                    <a:pt x="125055" y="195033"/>
                  </a:lnTo>
                  <a:lnTo>
                    <a:pt x="129522" y="199872"/>
                  </a:lnTo>
                  <a:lnTo>
                    <a:pt x="134617" y="201687"/>
                  </a:lnTo>
                  <a:lnTo>
                    <a:pt x="140131" y="201486"/>
                  </a:lnTo>
                  <a:lnTo>
                    <a:pt x="145923" y="199940"/>
                  </a:lnTo>
                  <a:lnTo>
                    <a:pt x="156123" y="186934"/>
                  </a:lnTo>
                  <a:lnTo>
                    <a:pt x="164653" y="165632"/>
                  </a:lnTo>
                  <a:lnTo>
                    <a:pt x="173422" y="122610"/>
                  </a:lnTo>
                  <a:lnTo>
                    <a:pt x="179784" y="78976"/>
                  </a:lnTo>
                  <a:lnTo>
                    <a:pt x="182290" y="31593"/>
                  </a:lnTo>
                  <a:lnTo>
                    <a:pt x="182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5">
              <a:extLst>
                <a:ext uri="{FF2B5EF4-FFF2-40B4-BE49-F238E27FC236}">
                  <a16:creationId xmlns:a16="http://schemas.microsoft.com/office/drawing/2014/main" xmlns="" id="{FD9211E9-F4D0-4710-928D-A365EE7D00D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55882" y="3511037"/>
              <a:ext cx="233969" cy="233072"/>
            </a:xfrm>
            <a:custGeom>
              <a:avLst/>
              <a:gdLst/>
              <a:ahLst/>
              <a:cxnLst/>
              <a:rect l="0" t="0" r="0" b="0"/>
              <a:pathLst>
                <a:path w="233969" h="233072">
                  <a:moveTo>
                    <a:pt x="5368" y="83063"/>
                  </a:moveTo>
                  <a:lnTo>
                    <a:pt x="5368" y="83063"/>
                  </a:lnTo>
                  <a:lnTo>
                    <a:pt x="12275" y="124490"/>
                  </a:lnTo>
                  <a:lnTo>
                    <a:pt x="16924" y="164154"/>
                  </a:lnTo>
                  <a:lnTo>
                    <a:pt x="17136" y="205254"/>
                  </a:lnTo>
                  <a:lnTo>
                    <a:pt x="12932" y="229021"/>
                  </a:lnTo>
                  <a:lnTo>
                    <a:pt x="11116" y="231874"/>
                  </a:lnTo>
                  <a:lnTo>
                    <a:pt x="9200" y="233071"/>
                  </a:lnTo>
                  <a:lnTo>
                    <a:pt x="7923" y="229635"/>
                  </a:lnTo>
                  <a:lnTo>
                    <a:pt x="3991" y="188058"/>
                  </a:lnTo>
                  <a:lnTo>
                    <a:pt x="1228" y="154422"/>
                  </a:lnTo>
                  <a:lnTo>
                    <a:pt x="0" y="115954"/>
                  </a:lnTo>
                  <a:lnTo>
                    <a:pt x="1336" y="77220"/>
                  </a:lnTo>
                  <a:lnTo>
                    <a:pt x="4281" y="42366"/>
                  </a:lnTo>
                  <a:lnTo>
                    <a:pt x="9906" y="9700"/>
                  </a:lnTo>
                  <a:lnTo>
                    <a:pt x="13969" y="1068"/>
                  </a:lnTo>
                  <a:lnTo>
                    <a:pt x="17453" y="178"/>
                  </a:lnTo>
                  <a:lnTo>
                    <a:pt x="26966" y="2951"/>
                  </a:lnTo>
                  <a:lnTo>
                    <a:pt x="71579" y="47340"/>
                  </a:lnTo>
                  <a:lnTo>
                    <a:pt x="93190" y="69186"/>
                  </a:lnTo>
                  <a:lnTo>
                    <a:pt x="108370" y="76895"/>
                  </a:lnTo>
                  <a:lnTo>
                    <a:pt x="116370" y="78951"/>
                  </a:lnTo>
                  <a:lnTo>
                    <a:pt x="132783" y="75591"/>
                  </a:lnTo>
                  <a:lnTo>
                    <a:pt x="141112" y="71732"/>
                  </a:lnTo>
                  <a:lnTo>
                    <a:pt x="154128" y="58036"/>
                  </a:lnTo>
                  <a:lnTo>
                    <a:pt x="167508" y="30492"/>
                  </a:lnTo>
                  <a:lnTo>
                    <a:pt x="178350" y="3064"/>
                  </a:lnTo>
                  <a:lnTo>
                    <a:pt x="179956" y="802"/>
                  </a:lnTo>
                  <a:lnTo>
                    <a:pt x="181026" y="0"/>
                  </a:lnTo>
                  <a:lnTo>
                    <a:pt x="181740" y="171"/>
                  </a:lnTo>
                  <a:lnTo>
                    <a:pt x="192319" y="21429"/>
                  </a:lnTo>
                  <a:lnTo>
                    <a:pt x="201934" y="60749"/>
                  </a:lnTo>
                  <a:lnTo>
                    <a:pt x="208484" y="96677"/>
                  </a:lnTo>
                  <a:lnTo>
                    <a:pt x="217018" y="143372"/>
                  </a:lnTo>
                  <a:lnTo>
                    <a:pt x="227615" y="186551"/>
                  </a:lnTo>
                  <a:lnTo>
                    <a:pt x="233968" y="203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0">
            <a:extLst>
              <a:ext uri="{FF2B5EF4-FFF2-40B4-BE49-F238E27FC236}">
                <a16:creationId xmlns:a16="http://schemas.microsoft.com/office/drawing/2014/main" xmlns="" id="{D6C024C6-F865-4472-BB35-347AEABE714C}"/>
              </a:ext>
            </a:extLst>
          </p:cNvPr>
          <p:cNvGrpSpPr/>
          <p:nvPr/>
        </p:nvGrpSpPr>
        <p:grpSpPr>
          <a:xfrm>
            <a:off x="9683750" y="3540053"/>
            <a:ext cx="2457451" cy="441398"/>
            <a:chOff x="9683750" y="3540053"/>
            <a:chExt cx="2457451" cy="441398"/>
          </a:xfrm>
        </p:grpSpPr>
        <p:sp>
          <p:nvSpPr>
            <p:cNvPr id="111" name="SMARTInkShape-246">
              <a:extLst>
                <a:ext uri="{FF2B5EF4-FFF2-40B4-BE49-F238E27FC236}">
                  <a16:creationId xmlns:a16="http://schemas.microsoft.com/office/drawing/2014/main" xmlns="" id="{8FAE00B1-450E-4585-9D83-27616D7F515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017983" y="3729011"/>
              <a:ext cx="123218" cy="179315"/>
            </a:xfrm>
            <a:custGeom>
              <a:avLst/>
              <a:gdLst/>
              <a:ahLst/>
              <a:cxnLst/>
              <a:rect l="0" t="0" r="0" b="0"/>
              <a:pathLst>
                <a:path w="123218" h="179315">
                  <a:moveTo>
                    <a:pt x="21617" y="30189"/>
                  </a:moveTo>
                  <a:lnTo>
                    <a:pt x="21617" y="30189"/>
                  </a:lnTo>
                  <a:lnTo>
                    <a:pt x="22322" y="20050"/>
                  </a:lnTo>
                  <a:lnTo>
                    <a:pt x="26686" y="9232"/>
                  </a:lnTo>
                  <a:lnTo>
                    <a:pt x="30456" y="3707"/>
                  </a:lnTo>
                  <a:lnTo>
                    <a:pt x="33154" y="1951"/>
                  </a:lnTo>
                  <a:lnTo>
                    <a:pt x="39914" y="0"/>
                  </a:lnTo>
                  <a:lnTo>
                    <a:pt x="43693" y="1596"/>
                  </a:lnTo>
                  <a:lnTo>
                    <a:pt x="64070" y="21720"/>
                  </a:lnTo>
                  <a:lnTo>
                    <a:pt x="68707" y="35832"/>
                  </a:lnTo>
                  <a:lnTo>
                    <a:pt x="69357" y="53158"/>
                  </a:lnTo>
                  <a:lnTo>
                    <a:pt x="64942" y="70266"/>
                  </a:lnTo>
                  <a:lnTo>
                    <a:pt x="34656" y="117746"/>
                  </a:lnTo>
                  <a:lnTo>
                    <a:pt x="4728" y="159834"/>
                  </a:lnTo>
                  <a:lnTo>
                    <a:pt x="0" y="171535"/>
                  </a:lnTo>
                  <a:lnTo>
                    <a:pt x="150" y="175219"/>
                  </a:lnTo>
                  <a:lnTo>
                    <a:pt x="1660" y="177676"/>
                  </a:lnTo>
                  <a:lnTo>
                    <a:pt x="4079" y="179314"/>
                  </a:lnTo>
                  <a:lnTo>
                    <a:pt x="14293" y="179252"/>
                  </a:lnTo>
                  <a:lnTo>
                    <a:pt x="61391" y="172271"/>
                  </a:lnTo>
                  <a:lnTo>
                    <a:pt x="100317" y="172241"/>
                  </a:lnTo>
                  <a:lnTo>
                    <a:pt x="123217" y="176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7">
              <a:extLst>
                <a:ext uri="{FF2B5EF4-FFF2-40B4-BE49-F238E27FC236}">
                  <a16:creationId xmlns:a16="http://schemas.microsoft.com/office/drawing/2014/main" xmlns="" id="{0D0FB8CB-3830-4D34-8444-91AFF3AF54A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944350" y="38608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1716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8">
              <a:extLst>
                <a:ext uri="{FF2B5EF4-FFF2-40B4-BE49-F238E27FC236}">
                  <a16:creationId xmlns:a16="http://schemas.microsoft.com/office/drawing/2014/main" xmlns="" id="{5DF98010-D3D9-4FE6-92D7-AEB3C8853AD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808789" y="3730786"/>
              <a:ext cx="100199" cy="177818"/>
            </a:xfrm>
            <a:custGeom>
              <a:avLst/>
              <a:gdLst/>
              <a:ahLst/>
              <a:cxnLst/>
              <a:rect l="0" t="0" r="0" b="0"/>
              <a:pathLst>
                <a:path w="100199" h="177818">
                  <a:moveTo>
                    <a:pt x="65711" y="53814"/>
                  </a:moveTo>
                  <a:lnTo>
                    <a:pt x="65711" y="53814"/>
                  </a:lnTo>
                  <a:lnTo>
                    <a:pt x="69081" y="50443"/>
                  </a:lnTo>
                  <a:lnTo>
                    <a:pt x="69370" y="48039"/>
                  </a:lnTo>
                  <a:lnTo>
                    <a:pt x="67807" y="41605"/>
                  </a:lnTo>
                  <a:lnTo>
                    <a:pt x="62961" y="33420"/>
                  </a:lnTo>
                  <a:lnTo>
                    <a:pt x="60349" y="32456"/>
                  </a:lnTo>
                  <a:lnTo>
                    <a:pt x="53685" y="33268"/>
                  </a:lnTo>
                  <a:lnTo>
                    <a:pt x="31888" y="51176"/>
                  </a:lnTo>
                  <a:lnTo>
                    <a:pt x="9829" y="82195"/>
                  </a:lnTo>
                  <a:lnTo>
                    <a:pt x="0" y="121568"/>
                  </a:lnTo>
                  <a:lnTo>
                    <a:pt x="458" y="154401"/>
                  </a:lnTo>
                  <a:lnTo>
                    <a:pt x="3864" y="162500"/>
                  </a:lnTo>
                  <a:lnTo>
                    <a:pt x="15175" y="175261"/>
                  </a:lnTo>
                  <a:lnTo>
                    <a:pt x="22143" y="177817"/>
                  </a:lnTo>
                  <a:lnTo>
                    <a:pt x="37410" y="176895"/>
                  </a:lnTo>
                  <a:lnTo>
                    <a:pt x="65244" y="161700"/>
                  </a:lnTo>
                  <a:lnTo>
                    <a:pt x="89091" y="129211"/>
                  </a:lnTo>
                  <a:lnTo>
                    <a:pt x="97268" y="96731"/>
                  </a:lnTo>
                  <a:lnTo>
                    <a:pt x="100198" y="60894"/>
                  </a:lnTo>
                  <a:lnTo>
                    <a:pt x="99148" y="28503"/>
                  </a:lnTo>
                  <a:lnTo>
                    <a:pt x="95763" y="17184"/>
                  </a:lnTo>
                  <a:lnTo>
                    <a:pt x="90685" y="8933"/>
                  </a:lnTo>
                  <a:lnTo>
                    <a:pt x="84477" y="2727"/>
                  </a:lnTo>
                  <a:lnTo>
                    <a:pt x="77515" y="0"/>
                  </a:lnTo>
                  <a:lnTo>
                    <a:pt x="46661" y="3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9">
              <a:extLst>
                <a:ext uri="{FF2B5EF4-FFF2-40B4-BE49-F238E27FC236}">
                  <a16:creationId xmlns:a16="http://schemas.microsoft.com/office/drawing/2014/main" xmlns="" id="{A5B3B84E-3206-4F0D-BDA0-C0D3FC11A44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614150" y="3860800"/>
              <a:ext cx="139701" cy="9460"/>
            </a:xfrm>
            <a:custGeom>
              <a:avLst/>
              <a:gdLst/>
              <a:ahLst/>
              <a:cxnLst/>
              <a:rect l="0" t="0" r="0" b="0"/>
              <a:pathLst>
                <a:path w="139701" h="946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27790" y="9459"/>
                  </a:lnTo>
                  <a:lnTo>
                    <a:pt x="66482" y="8368"/>
                  </a:lnTo>
                  <a:lnTo>
                    <a:pt x="110323" y="6948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0">
              <a:extLst>
                <a:ext uri="{FF2B5EF4-FFF2-40B4-BE49-F238E27FC236}">
                  <a16:creationId xmlns:a16="http://schemas.microsoft.com/office/drawing/2014/main" xmlns="" id="{DAACCD6B-9EB9-4092-8F5E-6084A9D90B4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588750" y="37846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4257" y="1324"/>
                  </a:lnTo>
                  <a:lnTo>
                    <a:pt x="91841" y="2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1">
              <a:extLst>
                <a:ext uri="{FF2B5EF4-FFF2-40B4-BE49-F238E27FC236}">
                  <a16:creationId xmlns:a16="http://schemas.microsoft.com/office/drawing/2014/main" xmlns="" id="{92E72E6A-DA6B-4547-931A-78CD6BC3E9A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410950" y="3613150"/>
              <a:ext cx="60872" cy="368301"/>
            </a:xfrm>
            <a:custGeom>
              <a:avLst/>
              <a:gdLst/>
              <a:ahLst/>
              <a:cxnLst/>
              <a:rect l="0" t="0" r="0" b="0"/>
              <a:pathLst>
                <a:path w="60872" h="368301">
                  <a:moveTo>
                    <a:pt x="25400" y="0"/>
                  </a:moveTo>
                  <a:lnTo>
                    <a:pt x="25400" y="0"/>
                  </a:lnTo>
                  <a:lnTo>
                    <a:pt x="36070" y="40182"/>
                  </a:lnTo>
                  <a:lnTo>
                    <a:pt x="45665" y="71481"/>
                  </a:lnTo>
                  <a:lnTo>
                    <a:pt x="54632" y="111262"/>
                  </a:lnTo>
                  <a:lnTo>
                    <a:pt x="59558" y="158575"/>
                  </a:lnTo>
                  <a:lnTo>
                    <a:pt x="60871" y="184033"/>
                  </a:lnTo>
                  <a:lnTo>
                    <a:pt x="58220" y="210178"/>
                  </a:lnTo>
                  <a:lnTo>
                    <a:pt x="52923" y="236779"/>
                  </a:lnTo>
                  <a:lnTo>
                    <a:pt x="45865" y="263686"/>
                  </a:lnTo>
                  <a:lnTo>
                    <a:pt x="28617" y="30863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2">
              <a:extLst>
                <a:ext uri="{FF2B5EF4-FFF2-40B4-BE49-F238E27FC236}">
                  <a16:creationId xmlns:a16="http://schemas.microsoft.com/office/drawing/2014/main" xmlns="" id="{2ECC81E4-EA44-4E0E-A38B-168CF2DD1FD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170010" y="3651505"/>
              <a:ext cx="183791" cy="233720"/>
            </a:xfrm>
            <a:custGeom>
              <a:avLst/>
              <a:gdLst/>
              <a:ahLst/>
              <a:cxnLst/>
              <a:rect l="0" t="0" r="0" b="0"/>
              <a:pathLst>
                <a:path w="183791" h="233720">
                  <a:moveTo>
                    <a:pt x="18690" y="88645"/>
                  </a:moveTo>
                  <a:lnTo>
                    <a:pt x="18690" y="88645"/>
                  </a:lnTo>
                  <a:lnTo>
                    <a:pt x="13222" y="88645"/>
                  </a:lnTo>
                  <a:lnTo>
                    <a:pt x="17482" y="109986"/>
                  </a:lnTo>
                  <a:lnTo>
                    <a:pt x="15080" y="153851"/>
                  </a:lnTo>
                  <a:lnTo>
                    <a:pt x="7811" y="201165"/>
                  </a:lnTo>
                  <a:lnTo>
                    <a:pt x="855" y="233232"/>
                  </a:lnTo>
                  <a:lnTo>
                    <a:pt x="450" y="233719"/>
                  </a:lnTo>
                  <a:lnTo>
                    <a:pt x="0" y="228617"/>
                  </a:lnTo>
                  <a:lnTo>
                    <a:pt x="4781" y="189358"/>
                  </a:lnTo>
                  <a:lnTo>
                    <a:pt x="8510" y="152691"/>
                  </a:lnTo>
                  <a:lnTo>
                    <a:pt x="14400" y="108643"/>
                  </a:lnTo>
                  <a:lnTo>
                    <a:pt x="21722" y="65783"/>
                  </a:lnTo>
                  <a:lnTo>
                    <a:pt x="34158" y="18930"/>
                  </a:lnTo>
                  <a:lnTo>
                    <a:pt x="35353" y="14652"/>
                  </a:lnTo>
                  <a:lnTo>
                    <a:pt x="36855" y="13916"/>
                  </a:lnTo>
                  <a:lnTo>
                    <a:pt x="38560" y="15542"/>
                  </a:lnTo>
                  <a:lnTo>
                    <a:pt x="61442" y="59936"/>
                  </a:lnTo>
                  <a:lnTo>
                    <a:pt x="69676" y="68830"/>
                  </a:lnTo>
                  <a:lnTo>
                    <a:pt x="73848" y="71201"/>
                  </a:lnTo>
                  <a:lnTo>
                    <a:pt x="79451" y="71372"/>
                  </a:lnTo>
                  <a:lnTo>
                    <a:pt x="93201" y="67797"/>
                  </a:lnTo>
                  <a:lnTo>
                    <a:pt x="106841" y="55861"/>
                  </a:lnTo>
                  <a:lnTo>
                    <a:pt x="136835" y="9767"/>
                  </a:lnTo>
                  <a:lnTo>
                    <a:pt x="141754" y="1377"/>
                  </a:lnTo>
                  <a:lnTo>
                    <a:pt x="143065" y="127"/>
                  </a:lnTo>
                  <a:lnTo>
                    <a:pt x="143940" y="0"/>
                  </a:lnTo>
                  <a:lnTo>
                    <a:pt x="148542" y="9933"/>
                  </a:lnTo>
                  <a:lnTo>
                    <a:pt x="156418" y="48873"/>
                  </a:lnTo>
                  <a:lnTo>
                    <a:pt x="162666" y="92696"/>
                  </a:lnTo>
                  <a:lnTo>
                    <a:pt x="168986" y="135863"/>
                  </a:lnTo>
                  <a:lnTo>
                    <a:pt x="177442" y="179007"/>
                  </a:lnTo>
                  <a:lnTo>
                    <a:pt x="183790" y="202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3">
              <a:extLst>
                <a:ext uri="{FF2B5EF4-FFF2-40B4-BE49-F238E27FC236}">
                  <a16:creationId xmlns:a16="http://schemas.microsoft.com/office/drawing/2014/main" xmlns="" id="{8BAE8A79-079E-4EAC-A7B4-D7DD6CCD7C7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928350" y="3691500"/>
              <a:ext cx="146051" cy="188351"/>
            </a:xfrm>
            <a:custGeom>
              <a:avLst/>
              <a:gdLst/>
              <a:ahLst/>
              <a:cxnLst/>
              <a:rect l="0" t="0" r="0" b="0"/>
              <a:pathLst>
                <a:path w="146051" h="188351">
                  <a:moveTo>
                    <a:pt x="0" y="175650"/>
                  </a:moveTo>
                  <a:lnTo>
                    <a:pt x="0" y="175650"/>
                  </a:lnTo>
                  <a:lnTo>
                    <a:pt x="3371" y="132733"/>
                  </a:lnTo>
                  <a:lnTo>
                    <a:pt x="8838" y="119346"/>
                  </a:lnTo>
                  <a:lnTo>
                    <a:pt x="11537" y="116947"/>
                  </a:lnTo>
                  <a:lnTo>
                    <a:pt x="18298" y="114282"/>
                  </a:lnTo>
                  <a:lnTo>
                    <a:pt x="33409" y="112782"/>
                  </a:lnTo>
                  <a:lnTo>
                    <a:pt x="45187" y="106786"/>
                  </a:lnTo>
                  <a:lnTo>
                    <a:pt x="88943" y="67386"/>
                  </a:lnTo>
                  <a:lnTo>
                    <a:pt x="111867" y="25856"/>
                  </a:lnTo>
                  <a:lnTo>
                    <a:pt x="125603" y="0"/>
                  </a:lnTo>
                  <a:lnTo>
                    <a:pt x="126774" y="1400"/>
                  </a:lnTo>
                  <a:lnTo>
                    <a:pt x="131794" y="15600"/>
                  </a:lnTo>
                  <a:lnTo>
                    <a:pt x="136337" y="47089"/>
                  </a:lnTo>
                  <a:lnTo>
                    <a:pt x="135255" y="90834"/>
                  </a:lnTo>
                  <a:lnTo>
                    <a:pt x="138068" y="133978"/>
                  </a:lnTo>
                  <a:lnTo>
                    <a:pt x="141259" y="173350"/>
                  </a:lnTo>
                  <a:lnTo>
                    <a:pt x="146050" y="18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4">
              <a:extLst>
                <a:ext uri="{FF2B5EF4-FFF2-40B4-BE49-F238E27FC236}">
                  <a16:creationId xmlns:a16="http://schemas.microsoft.com/office/drawing/2014/main" xmlns="" id="{BD35BEA2-450B-4715-B54C-2265080B2B8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37391" y="3681394"/>
              <a:ext cx="19219" cy="217507"/>
            </a:xfrm>
            <a:custGeom>
              <a:avLst/>
              <a:gdLst/>
              <a:ahLst/>
              <a:cxnLst/>
              <a:rect l="0" t="0" r="0" b="0"/>
              <a:pathLst>
                <a:path w="19219" h="217507">
                  <a:moveTo>
                    <a:pt x="3659" y="14306"/>
                  </a:moveTo>
                  <a:lnTo>
                    <a:pt x="3659" y="14306"/>
                  </a:lnTo>
                  <a:lnTo>
                    <a:pt x="288" y="7564"/>
                  </a:lnTo>
                  <a:lnTo>
                    <a:pt x="0" y="4872"/>
                  </a:lnTo>
                  <a:lnTo>
                    <a:pt x="1563" y="0"/>
                  </a:lnTo>
                  <a:lnTo>
                    <a:pt x="2967" y="1241"/>
                  </a:lnTo>
                  <a:lnTo>
                    <a:pt x="6409" y="10146"/>
                  </a:lnTo>
                  <a:lnTo>
                    <a:pt x="12314" y="47880"/>
                  </a:lnTo>
                  <a:lnTo>
                    <a:pt x="16443" y="83320"/>
                  </a:lnTo>
                  <a:lnTo>
                    <a:pt x="19218" y="121179"/>
                  </a:lnTo>
                  <a:lnTo>
                    <a:pt x="18099" y="156820"/>
                  </a:lnTo>
                  <a:lnTo>
                    <a:pt x="12338" y="202592"/>
                  </a:lnTo>
                  <a:lnTo>
                    <a:pt x="10009" y="217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5">
              <a:extLst>
                <a:ext uri="{FF2B5EF4-FFF2-40B4-BE49-F238E27FC236}">
                  <a16:creationId xmlns:a16="http://schemas.microsoft.com/office/drawing/2014/main" xmlns="" id="{52C65966-EDF1-481A-8BBC-28E75A9D55A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55300" y="38671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29179" y="1324"/>
                  </a:lnTo>
                  <a:lnTo>
                    <a:pt x="66501" y="39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6">
              <a:extLst>
                <a:ext uri="{FF2B5EF4-FFF2-40B4-BE49-F238E27FC236}">
                  <a16:creationId xmlns:a16="http://schemas.microsoft.com/office/drawing/2014/main" xmlns="" id="{B35648D5-C8D7-417D-92FB-16AD03BBE9A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617200" y="37592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43366" y="29947"/>
                  </a:lnTo>
                  <a:lnTo>
                    <a:pt x="78070" y="21306"/>
                  </a:lnTo>
                  <a:lnTo>
                    <a:pt x="115131" y="127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7">
              <a:extLst>
                <a:ext uri="{FF2B5EF4-FFF2-40B4-BE49-F238E27FC236}">
                  <a16:creationId xmlns:a16="http://schemas.microsoft.com/office/drawing/2014/main" xmlns="" id="{B3E31A00-4F01-4F76-A83C-7B5D77C500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350500" y="3669333"/>
              <a:ext cx="152401" cy="254968"/>
            </a:xfrm>
            <a:custGeom>
              <a:avLst/>
              <a:gdLst/>
              <a:ahLst/>
              <a:cxnLst/>
              <a:rect l="0" t="0" r="0" b="0"/>
              <a:pathLst>
                <a:path w="152401" h="254968">
                  <a:moveTo>
                    <a:pt x="152400" y="7317"/>
                  </a:moveTo>
                  <a:lnTo>
                    <a:pt x="152400" y="7317"/>
                  </a:lnTo>
                  <a:lnTo>
                    <a:pt x="149029" y="575"/>
                  </a:lnTo>
                  <a:lnTo>
                    <a:pt x="147330" y="0"/>
                  </a:lnTo>
                  <a:lnTo>
                    <a:pt x="145493" y="1028"/>
                  </a:lnTo>
                  <a:lnTo>
                    <a:pt x="143562" y="3124"/>
                  </a:lnTo>
                  <a:lnTo>
                    <a:pt x="129538" y="41921"/>
                  </a:lnTo>
                  <a:lnTo>
                    <a:pt x="116839" y="72085"/>
                  </a:lnTo>
                  <a:lnTo>
                    <a:pt x="97084" y="109010"/>
                  </a:lnTo>
                  <a:lnTo>
                    <a:pt x="70431" y="148940"/>
                  </a:lnTo>
                  <a:lnTo>
                    <a:pt x="42591" y="188089"/>
                  </a:lnTo>
                  <a:lnTo>
                    <a:pt x="13874" y="232956"/>
                  </a:lnTo>
                  <a:lnTo>
                    <a:pt x="0" y="2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8">
              <a:extLst>
                <a:ext uri="{FF2B5EF4-FFF2-40B4-BE49-F238E27FC236}">
                  <a16:creationId xmlns:a16="http://schemas.microsoft.com/office/drawing/2014/main" xmlns="" id="{CC8A7D80-1B41-4F71-98DD-A8DBE0F795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25100" y="3695700"/>
              <a:ext cx="154709" cy="209551"/>
            </a:xfrm>
            <a:custGeom>
              <a:avLst/>
              <a:gdLst/>
              <a:ahLst/>
              <a:cxnLst/>
              <a:rect l="0" t="0" r="0" b="0"/>
              <a:pathLst>
                <a:path w="154709" h="209551">
                  <a:moveTo>
                    <a:pt x="0" y="0"/>
                  </a:moveTo>
                  <a:lnTo>
                    <a:pt x="0" y="0"/>
                  </a:lnTo>
                  <a:lnTo>
                    <a:pt x="41954" y="32520"/>
                  </a:lnTo>
                  <a:lnTo>
                    <a:pt x="85651" y="70470"/>
                  </a:lnTo>
                  <a:lnTo>
                    <a:pt x="123920" y="112288"/>
                  </a:lnTo>
                  <a:lnTo>
                    <a:pt x="147489" y="151098"/>
                  </a:lnTo>
                  <a:lnTo>
                    <a:pt x="154708" y="183137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9">
              <a:extLst>
                <a:ext uri="{FF2B5EF4-FFF2-40B4-BE49-F238E27FC236}">
                  <a16:creationId xmlns:a16="http://schemas.microsoft.com/office/drawing/2014/main" xmlns="" id="{33DCAA3D-47AE-4294-A78B-C1F996CEC94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133709" y="3633683"/>
              <a:ext cx="96142" cy="303318"/>
            </a:xfrm>
            <a:custGeom>
              <a:avLst/>
              <a:gdLst/>
              <a:ahLst/>
              <a:cxnLst/>
              <a:rect l="0" t="0" r="0" b="0"/>
              <a:pathLst>
                <a:path w="96142" h="303318">
                  <a:moveTo>
                    <a:pt x="83441" y="23917"/>
                  </a:moveTo>
                  <a:lnTo>
                    <a:pt x="83441" y="23917"/>
                  </a:lnTo>
                  <a:lnTo>
                    <a:pt x="80070" y="20546"/>
                  </a:lnTo>
                  <a:lnTo>
                    <a:pt x="78415" y="15128"/>
                  </a:lnTo>
                  <a:lnTo>
                    <a:pt x="76973" y="8721"/>
                  </a:lnTo>
                  <a:lnTo>
                    <a:pt x="71701" y="0"/>
                  </a:lnTo>
                  <a:lnTo>
                    <a:pt x="67404" y="2939"/>
                  </a:lnTo>
                  <a:lnTo>
                    <a:pt x="60086" y="11065"/>
                  </a:lnTo>
                  <a:lnTo>
                    <a:pt x="36259" y="52554"/>
                  </a:lnTo>
                  <a:lnTo>
                    <a:pt x="22255" y="86033"/>
                  </a:lnTo>
                  <a:lnTo>
                    <a:pt x="11326" y="124432"/>
                  </a:lnTo>
                  <a:lnTo>
                    <a:pt x="3647" y="165016"/>
                  </a:lnTo>
                  <a:lnTo>
                    <a:pt x="0" y="204456"/>
                  </a:lnTo>
                  <a:lnTo>
                    <a:pt x="3082" y="238447"/>
                  </a:lnTo>
                  <a:lnTo>
                    <a:pt x="14800" y="264373"/>
                  </a:lnTo>
                  <a:lnTo>
                    <a:pt x="22864" y="275238"/>
                  </a:lnTo>
                  <a:lnTo>
                    <a:pt x="48756" y="289191"/>
                  </a:lnTo>
                  <a:lnTo>
                    <a:pt x="96141" y="30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0">
              <a:extLst>
                <a:ext uri="{FF2B5EF4-FFF2-40B4-BE49-F238E27FC236}">
                  <a16:creationId xmlns:a16="http://schemas.microsoft.com/office/drawing/2014/main" xmlns="" id="{37532D4C-E027-4458-A7C4-245D4FCF3EC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785350" y="3676650"/>
              <a:ext cx="203201" cy="210134"/>
            </a:xfrm>
            <a:custGeom>
              <a:avLst/>
              <a:gdLst/>
              <a:ahLst/>
              <a:cxnLst/>
              <a:rect l="0" t="0" r="0" b="0"/>
              <a:pathLst>
                <a:path w="203201" h="210134">
                  <a:moveTo>
                    <a:pt x="0" y="101600"/>
                  </a:moveTo>
                  <a:lnTo>
                    <a:pt x="0" y="101600"/>
                  </a:lnTo>
                  <a:lnTo>
                    <a:pt x="5774" y="87097"/>
                  </a:lnTo>
                  <a:lnTo>
                    <a:pt x="12209" y="78456"/>
                  </a:lnTo>
                  <a:lnTo>
                    <a:pt x="27298" y="71793"/>
                  </a:lnTo>
                  <a:lnTo>
                    <a:pt x="37249" y="69028"/>
                  </a:lnTo>
                  <a:lnTo>
                    <a:pt x="57712" y="69720"/>
                  </a:lnTo>
                  <a:lnTo>
                    <a:pt x="68107" y="71880"/>
                  </a:lnTo>
                  <a:lnTo>
                    <a:pt x="85303" y="83687"/>
                  </a:lnTo>
                  <a:lnTo>
                    <a:pt x="92852" y="91775"/>
                  </a:lnTo>
                  <a:lnTo>
                    <a:pt x="101240" y="113931"/>
                  </a:lnTo>
                  <a:lnTo>
                    <a:pt x="103477" y="126754"/>
                  </a:lnTo>
                  <a:lnTo>
                    <a:pt x="98436" y="152291"/>
                  </a:lnTo>
                  <a:lnTo>
                    <a:pt x="79732" y="186704"/>
                  </a:lnTo>
                  <a:lnTo>
                    <a:pt x="61959" y="207249"/>
                  </a:lnTo>
                  <a:lnTo>
                    <a:pt x="58240" y="210133"/>
                  </a:lnTo>
                  <a:lnTo>
                    <a:pt x="55759" y="208527"/>
                  </a:lnTo>
                  <a:lnTo>
                    <a:pt x="53004" y="197336"/>
                  </a:lnTo>
                  <a:lnTo>
                    <a:pt x="61566" y="161089"/>
                  </a:lnTo>
                  <a:lnTo>
                    <a:pt x="87620" y="114601"/>
                  </a:lnTo>
                  <a:lnTo>
                    <a:pt x="132266" y="68450"/>
                  </a:lnTo>
                  <a:lnTo>
                    <a:pt x="175596" y="2686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1">
              <a:extLst>
                <a:ext uri="{FF2B5EF4-FFF2-40B4-BE49-F238E27FC236}">
                  <a16:creationId xmlns:a16="http://schemas.microsoft.com/office/drawing/2014/main" xmlns="" id="{53E41D6F-0836-437E-86E7-BB5187E37E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683750" y="3540053"/>
              <a:ext cx="121093" cy="371789"/>
            </a:xfrm>
            <a:custGeom>
              <a:avLst/>
              <a:gdLst/>
              <a:ahLst/>
              <a:cxnLst/>
              <a:rect l="0" t="0" r="0" b="0"/>
              <a:pathLst>
                <a:path w="121093" h="371789">
                  <a:moveTo>
                    <a:pt x="0" y="200097"/>
                  </a:moveTo>
                  <a:lnTo>
                    <a:pt x="0" y="200097"/>
                  </a:lnTo>
                  <a:lnTo>
                    <a:pt x="6468" y="172687"/>
                  </a:lnTo>
                  <a:lnTo>
                    <a:pt x="7839" y="171240"/>
                  </a:lnTo>
                  <a:lnTo>
                    <a:pt x="9459" y="170276"/>
                  </a:lnTo>
                  <a:lnTo>
                    <a:pt x="11244" y="171044"/>
                  </a:lnTo>
                  <a:lnTo>
                    <a:pt x="15111" y="175661"/>
                  </a:lnTo>
                  <a:lnTo>
                    <a:pt x="18977" y="211106"/>
                  </a:lnTo>
                  <a:lnTo>
                    <a:pt x="23889" y="250788"/>
                  </a:lnTo>
                  <a:lnTo>
                    <a:pt x="28402" y="293825"/>
                  </a:lnTo>
                  <a:lnTo>
                    <a:pt x="25898" y="335740"/>
                  </a:lnTo>
                  <a:lnTo>
                    <a:pt x="20687" y="364151"/>
                  </a:lnTo>
                  <a:lnTo>
                    <a:pt x="16721" y="371788"/>
                  </a:lnTo>
                  <a:lnTo>
                    <a:pt x="15380" y="369591"/>
                  </a:lnTo>
                  <a:lnTo>
                    <a:pt x="15110" y="326240"/>
                  </a:lnTo>
                  <a:lnTo>
                    <a:pt x="18004" y="283677"/>
                  </a:lnTo>
                  <a:lnTo>
                    <a:pt x="19764" y="256523"/>
                  </a:lnTo>
                  <a:lnTo>
                    <a:pt x="21643" y="227131"/>
                  </a:lnTo>
                  <a:lnTo>
                    <a:pt x="25012" y="195541"/>
                  </a:lnTo>
                  <a:lnTo>
                    <a:pt x="29375" y="162488"/>
                  </a:lnTo>
                  <a:lnTo>
                    <a:pt x="34399" y="128458"/>
                  </a:lnTo>
                  <a:lnTo>
                    <a:pt x="40572" y="99421"/>
                  </a:lnTo>
                  <a:lnTo>
                    <a:pt x="47510" y="73712"/>
                  </a:lnTo>
                  <a:lnTo>
                    <a:pt x="62037" y="32448"/>
                  </a:lnTo>
                  <a:lnTo>
                    <a:pt x="75550" y="7053"/>
                  </a:lnTo>
                  <a:lnTo>
                    <a:pt x="83527" y="1551"/>
                  </a:lnTo>
                  <a:lnTo>
                    <a:pt x="92374" y="0"/>
                  </a:lnTo>
                  <a:lnTo>
                    <a:pt x="101799" y="1082"/>
                  </a:lnTo>
                  <a:lnTo>
                    <a:pt x="108788" y="6037"/>
                  </a:lnTo>
                  <a:lnTo>
                    <a:pt x="118435" y="22831"/>
                  </a:lnTo>
                  <a:lnTo>
                    <a:pt x="121092" y="59458"/>
                  </a:lnTo>
                  <a:lnTo>
                    <a:pt x="113320" y="83498"/>
                  </a:lnTo>
                  <a:lnTo>
                    <a:pt x="81964" y="127676"/>
                  </a:lnTo>
                  <a:lnTo>
                    <a:pt x="38100" y="17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1">
            <a:extLst>
              <a:ext uri="{FF2B5EF4-FFF2-40B4-BE49-F238E27FC236}">
                <a16:creationId xmlns:a16="http://schemas.microsoft.com/office/drawing/2014/main" xmlns="" id="{9556B5FE-28D8-4AD7-9D12-AE5D02BCB675}"/>
              </a:ext>
            </a:extLst>
          </p:cNvPr>
          <p:cNvGrpSpPr/>
          <p:nvPr/>
        </p:nvGrpSpPr>
        <p:grpSpPr>
          <a:xfrm>
            <a:off x="2535828" y="4325306"/>
            <a:ext cx="1842844" cy="800405"/>
            <a:chOff x="2535828" y="4325306"/>
            <a:chExt cx="1842844" cy="800405"/>
          </a:xfrm>
        </p:grpSpPr>
        <p:sp>
          <p:nvSpPr>
            <p:cNvPr id="128" name="SMARTInkShape-262">
              <a:extLst>
                <a:ext uri="{FF2B5EF4-FFF2-40B4-BE49-F238E27FC236}">
                  <a16:creationId xmlns:a16="http://schemas.microsoft.com/office/drawing/2014/main" xmlns="" id="{5E5BF958-F60F-4543-AAE9-5F8469CF3B8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35828" y="4937537"/>
              <a:ext cx="289923" cy="188174"/>
            </a:xfrm>
            <a:custGeom>
              <a:avLst/>
              <a:gdLst/>
              <a:ahLst/>
              <a:cxnLst/>
              <a:rect l="0" t="0" r="0" b="0"/>
              <a:pathLst>
                <a:path w="289923" h="188174">
                  <a:moveTo>
                    <a:pt x="16872" y="15463"/>
                  </a:moveTo>
                  <a:lnTo>
                    <a:pt x="16872" y="15463"/>
                  </a:lnTo>
                  <a:lnTo>
                    <a:pt x="13501" y="15463"/>
                  </a:lnTo>
                  <a:lnTo>
                    <a:pt x="12508" y="16169"/>
                  </a:lnTo>
                  <a:lnTo>
                    <a:pt x="11846" y="17344"/>
                  </a:lnTo>
                  <a:lnTo>
                    <a:pt x="11110" y="21943"/>
                  </a:lnTo>
                  <a:lnTo>
                    <a:pt x="5504" y="66388"/>
                  </a:lnTo>
                  <a:lnTo>
                    <a:pt x="412" y="107536"/>
                  </a:lnTo>
                  <a:lnTo>
                    <a:pt x="0" y="142306"/>
                  </a:lnTo>
                  <a:lnTo>
                    <a:pt x="4905" y="161678"/>
                  </a:lnTo>
                  <a:lnTo>
                    <a:pt x="11789" y="174051"/>
                  </a:lnTo>
                  <a:lnTo>
                    <a:pt x="20257" y="181902"/>
                  </a:lnTo>
                  <a:lnTo>
                    <a:pt x="31076" y="187744"/>
                  </a:lnTo>
                  <a:lnTo>
                    <a:pt x="36925" y="188173"/>
                  </a:lnTo>
                  <a:lnTo>
                    <a:pt x="49068" y="184886"/>
                  </a:lnTo>
                  <a:lnTo>
                    <a:pt x="67804" y="168360"/>
                  </a:lnTo>
                  <a:lnTo>
                    <a:pt x="96945" y="120968"/>
                  </a:lnTo>
                  <a:lnTo>
                    <a:pt x="103156" y="105912"/>
                  </a:lnTo>
                  <a:lnTo>
                    <a:pt x="103323" y="103279"/>
                  </a:lnTo>
                  <a:lnTo>
                    <a:pt x="102728" y="101523"/>
                  </a:lnTo>
                  <a:lnTo>
                    <a:pt x="101626" y="100353"/>
                  </a:lnTo>
                  <a:lnTo>
                    <a:pt x="100186" y="101690"/>
                  </a:lnTo>
                  <a:lnTo>
                    <a:pt x="96704" y="108819"/>
                  </a:lnTo>
                  <a:lnTo>
                    <a:pt x="94148" y="124733"/>
                  </a:lnTo>
                  <a:lnTo>
                    <a:pt x="97313" y="136700"/>
                  </a:lnTo>
                  <a:lnTo>
                    <a:pt x="107029" y="153456"/>
                  </a:lnTo>
                  <a:lnTo>
                    <a:pt x="114797" y="161460"/>
                  </a:lnTo>
                  <a:lnTo>
                    <a:pt x="122954" y="165017"/>
                  </a:lnTo>
                  <a:lnTo>
                    <a:pt x="138850" y="167020"/>
                  </a:lnTo>
                  <a:lnTo>
                    <a:pt x="152694" y="159962"/>
                  </a:lnTo>
                  <a:lnTo>
                    <a:pt x="187106" y="128854"/>
                  </a:lnTo>
                  <a:lnTo>
                    <a:pt x="201446" y="105583"/>
                  </a:lnTo>
                  <a:lnTo>
                    <a:pt x="207795" y="89147"/>
                  </a:lnTo>
                  <a:lnTo>
                    <a:pt x="208595" y="60657"/>
                  </a:lnTo>
                  <a:lnTo>
                    <a:pt x="201839" y="21542"/>
                  </a:lnTo>
                  <a:lnTo>
                    <a:pt x="195270" y="8522"/>
                  </a:lnTo>
                  <a:lnTo>
                    <a:pt x="189529" y="1794"/>
                  </a:lnTo>
                  <a:lnTo>
                    <a:pt x="187010" y="0"/>
                  </a:lnTo>
                  <a:lnTo>
                    <a:pt x="183919" y="215"/>
                  </a:lnTo>
                  <a:lnTo>
                    <a:pt x="176723" y="4218"/>
                  </a:lnTo>
                  <a:lnTo>
                    <a:pt x="170702" y="12582"/>
                  </a:lnTo>
                  <a:lnTo>
                    <a:pt x="168109" y="17776"/>
                  </a:lnTo>
                  <a:lnTo>
                    <a:pt x="167109" y="31073"/>
                  </a:lnTo>
                  <a:lnTo>
                    <a:pt x="169722" y="44978"/>
                  </a:lnTo>
                  <a:lnTo>
                    <a:pt x="175587" y="55862"/>
                  </a:lnTo>
                  <a:lnTo>
                    <a:pt x="190193" y="69924"/>
                  </a:lnTo>
                  <a:lnTo>
                    <a:pt x="211298" y="79656"/>
                  </a:lnTo>
                  <a:lnTo>
                    <a:pt x="238796" y="80265"/>
                  </a:lnTo>
                  <a:lnTo>
                    <a:pt x="289922" y="66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3">
              <a:extLst>
                <a:ext uri="{FF2B5EF4-FFF2-40B4-BE49-F238E27FC236}">
                  <a16:creationId xmlns:a16="http://schemas.microsoft.com/office/drawing/2014/main" xmlns="" id="{DD9510FA-1887-424E-85A1-FD617152010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54500" y="4326115"/>
              <a:ext cx="124172" cy="455436"/>
            </a:xfrm>
            <a:custGeom>
              <a:avLst/>
              <a:gdLst/>
              <a:ahLst/>
              <a:cxnLst/>
              <a:rect l="0" t="0" r="0" b="0"/>
              <a:pathLst>
                <a:path w="124172" h="455436">
                  <a:moveTo>
                    <a:pt x="63500" y="10935"/>
                  </a:moveTo>
                  <a:lnTo>
                    <a:pt x="63500" y="10935"/>
                  </a:lnTo>
                  <a:lnTo>
                    <a:pt x="63500" y="0"/>
                  </a:lnTo>
                  <a:lnTo>
                    <a:pt x="64911" y="117"/>
                  </a:lnTo>
                  <a:lnTo>
                    <a:pt x="70242" y="2129"/>
                  </a:lnTo>
                  <a:lnTo>
                    <a:pt x="84547" y="24083"/>
                  </a:lnTo>
                  <a:lnTo>
                    <a:pt x="102192" y="67512"/>
                  </a:lnTo>
                  <a:lnTo>
                    <a:pt x="112681" y="108047"/>
                  </a:lnTo>
                  <a:lnTo>
                    <a:pt x="120636" y="154991"/>
                  </a:lnTo>
                  <a:lnTo>
                    <a:pt x="122757" y="180350"/>
                  </a:lnTo>
                  <a:lnTo>
                    <a:pt x="124171" y="206428"/>
                  </a:lnTo>
                  <a:lnTo>
                    <a:pt x="122292" y="232986"/>
                  </a:lnTo>
                  <a:lnTo>
                    <a:pt x="118217" y="259863"/>
                  </a:lnTo>
                  <a:lnTo>
                    <a:pt x="112678" y="286954"/>
                  </a:lnTo>
                  <a:lnTo>
                    <a:pt x="104752" y="312775"/>
                  </a:lnTo>
                  <a:lnTo>
                    <a:pt x="95234" y="337750"/>
                  </a:lnTo>
                  <a:lnTo>
                    <a:pt x="70549" y="383375"/>
                  </a:lnTo>
                  <a:lnTo>
                    <a:pt x="36058" y="420116"/>
                  </a:lnTo>
                  <a:lnTo>
                    <a:pt x="0" y="45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4">
              <a:extLst>
                <a:ext uri="{FF2B5EF4-FFF2-40B4-BE49-F238E27FC236}">
                  <a16:creationId xmlns:a16="http://schemas.microsoft.com/office/drawing/2014/main" xmlns="" id="{81CA784B-4BEF-463D-BF49-9C7F700FCF2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05287" y="4439167"/>
              <a:ext cx="361914" cy="265574"/>
            </a:xfrm>
            <a:custGeom>
              <a:avLst/>
              <a:gdLst/>
              <a:ahLst/>
              <a:cxnLst/>
              <a:rect l="0" t="0" r="0" b="0"/>
              <a:pathLst>
                <a:path w="361914" h="265574">
                  <a:moveTo>
                    <a:pt x="12663" y="62983"/>
                  </a:moveTo>
                  <a:lnTo>
                    <a:pt x="12663" y="62983"/>
                  </a:lnTo>
                  <a:lnTo>
                    <a:pt x="7196" y="62983"/>
                  </a:lnTo>
                  <a:lnTo>
                    <a:pt x="3203" y="66354"/>
                  </a:lnTo>
                  <a:lnTo>
                    <a:pt x="390" y="105359"/>
                  </a:lnTo>
                  <a:lnTo>
                    <a:pt x="89" y="144213"/>
                  </a:lnTo>
                  <a:lnTo>
                    <a:pt x="0" y="189592"/>
                  </a:lnTo>
                  <a:lnTo>
                    <a:pt x="1855" y="228672"/>
                  </a:lnTo>
                  <a:lnTo>
                    <a:pt x="6449" y="247395"/>
                  </a:lnTo>
                  <a:lnTo>
                    <a:pt x="15545" y="260419"/>
                  </a:lnTo>
                  <a:lnTo>
                    <a:pt x="21640" y="263752"/>
                  </a:lnTo>
                  <a:lnTo>
                    <a:pt x="35938" y="265573"/>
                  </a:lnTo>
                  <a:lnTo>
                    <a:pt x="51700" y="258385"/>
                  </a:lnTo>
                  <a:lnTo>
                    <a:pt x="59855" y="252518"/>
                  </a:lnTo>
                  <a:lnTo>
                    <a:pt x="81444" y="220663"/>
                  </a:lnTo>
                  <a:lnTo>
                    <a:pt x="97875" y="179945"/>
                  </a:lnTo>
                  <a:lnTo>
                    <a:pt x="107032" y="137944"/>
                  </a:lnTo>
                  <a:lnTo>
                    <a:pt x="106620" y="137651"/>
                  </a:lnTo>
                  <a:lnTo>
                    <a:pt x="104281" y="141089"/>
                  </a:lnTo>
                  <a:lnTo>
                    <a:pt x="98997" y="157700"/>
                  </a:lnTo>
                  <a:lnTo>
                    <a:pt x="99705" y="183867"/>
                  </a:lnTo>
                  <a:lnTo>
                    <a:pt x="111126" y="213963"/>
                  </a:lnTo>
                  <a:lnTo>
                    <a:pt x="127914" y="238480"/>
                  </a:lnTo>
                  <a:lnTo>
                    <a:pt x="141967" y="248697"/>
                  </a:lnTo>
                  <a:lnTo>
                    <a:pt x="149666" y="252409"/>
                  </a:lnTo>
                  <a:lnTo>
                    <a:pt x="165746" y="252770"/>
                  </a:lnTo>
                  <a:lnTo>
                    <a:pt x="192547" y="243158"/>
                  </a:lnTo>
                  <a:lnTo>
                    <a:pt x="211850" y="231255"/>
                  </a:lnTo>
                  <a:lnTo>
                    <a:pt x="245357" y="194869"/>
                  </a:lnTo>
                  <a:lnTo>
                    <a:pt x="272567" y="150339"/>
                  </a:lnTo>
                  <a:lnTo>
                    <a:pt x="285189" y="103213"/>
                  </a:lnTo>
                  <a:lnTo>
                    <a:pt x="286656" y="55775"/>
                  </a:lnTo>
                  <a:lnTo>
                    <a:pt x="282621" y="17181"/>
                  </a:lnTo>
                  <a:lnTo>
                    <a:pt x="278713" y="9165"/>
                  </a:lnTo>
                  <a:lnTo>
                    <a:pt x="273285" y="3821"/>
                  </a:lnTo>
                  <a:lnTo>
                    <a:pt x="266844" y="259"/>
                  </a:lnTo>
                  <a:lnTo>
                    <a:pt x="259729" y="0"/>
                  </a:lnTo>
                  <a:lnTo>
                    <a:pt x="244296" y="5357"/>
                  </a:lnTo>
                  <a:lnTo>
                    <a:pt x="229911" y="18557"/>
                  </a:lnTo>
                  <a:lnTo>
                    <a:pt x="217873" y="36182"/>
                  </a:lnTo>
                  <a:lnTo>
                    <a:pt x="210171" y="55775"/>
                  </a:lnTo>
                  <a:lnTo>
                    <a:pt x="211922" y="76242"/>
                  </a:lnTo>
                  <a:lnTo>
                    <a:pt x="219756" y="95688"/>
                  </a:lnTo>
                  <a:lnTo>
                    <a:pt x="230293" y="111385"/>
                  </a:lnTo>
                  <a:lnTo>
                    <a:pt x="247676" y="121654"/>
                  </a:lnTo>
                  <a:lnTo>
                    <a:pt x="281263" y="129521"/>
                  </a:lnTo>
                  <a:lnTo>
                    <a:pt x="304196" y="129950"/>
                  </a:lnTo>
                  <a:lnTo>
                    <a:pt x="332268" y="122258"/>
                  </a:lnTo>
                  <a:lnTo>
                    <a:pt x="361913" y="10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5">
              <a:extLst>
                <a:ext uri="{FF2B5EF4-FFF2-40B4-BE49-F238E27FC236}">
                  <a16:creationId xmlns:a16="http://schemas.microsoft.com/office/drawing/2014/main" xmlns="" id="{E5B52069-0F12-48DD-83B7-25A5D26319D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47874" y="4378604"/>
              <a:ext cx="143077" cy="396597"/>
            </a:xfrm>
            <a:custGeom>
              <a:avLst/>
              <a:gdLst/>
              <a:ahLst/>
              <a:cxnLst/>
              <a:rect l="0" t="0" r="0" b="0"/>
              <a:pathLst>
                <a:path w="143077" h="396597">
                  <a:moveTo>
                    <a:pt x="111326" y="15596"/>
                  </a:moveTo>
                  <a:lnTo>
                    <a:pt x="111326" y="15596"/>
                  </a:lnTo>
                  <a:lnTo>
                    <a:pt x="111326" y="12225"/>
                  </a:lnTo>
                  <a:lnTo>
                    <a:pt x="109444" y="8688"/>
                  </a:lnTo>
                  <a:lnTo>
                    <a:pt x="102488" y="669"/>
                  </a:lnTo>
                  <a:lnTo>
                    <a:pt x="99084" y="0"/>
                  </a:lnTo>
                  <a:lnTo>
                    <a:pt x="89657" y="1138"/>
                  </a:lnTo>
                  <a:lnTo>
                    <a:pt x="69079" y="9117"/>
                  </a:lnTo>
                  <a:lnTo>
                    <a:pt x="45108" y="40644"/>
                  </a:lnTo>
                  <a:lnTo>
                    <a:pt x="30390" y="75647"/>
                  </a:lnTo>
                  <a:lnTo>
                    <a:pt x="17499" y="118485"/>
                  </a:lnTo>
                  <a:lnTo>
                    <a:pt x="12086" y="142750"/>
                  </a:lnTo>
                  <a:lnTo>
                    <a:pt x="7066" y="168099"/>
                  </a:lnTo>
                  <a:lnTo>
                    <a:pt x="3719" y="193464"/>
                  </a:lnTo>
                  <a:lnTo>
                    <a:pt x="1488" y="218841"/>
                  </a:lnTo>
                  <a:lnTo>
                    <a:pt x="0" y="244226"/>
                  </a:lnTo>
                  <a:lnTo>
                    <a:pt x="3993" y="289365"/>
                  </a:lnTo>
                  <a:lnTo>
                    <a:pt x="15644" y="327771"/>
                  </a:lnTo>
                  <a:lnTo>
                    <a:pt x="37286" y="356600"/>
                  </a:lnTo>
                  <a:lnTo>
                    <a:pt x="73866" y="385921"/>
                  </a:lnTo>
                  <a:lnTo>
                    <a:pt x="100792" y="393498"/>
                  </a:lnTo>
                  <a:lnTo>
                    <a:pt x="143076" y="396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6">
              <a:extLst>
                <a:ext uri="{FF2B5EF4-FFF2-40B4-BE49-F238E27FC236}">
                  <a16:creationId xmlns:a16="http://schemas.microsoft.com/office/drawing/2014/main" xmlns="" id="{867082C4-E822-4903-BF15-26D8BB04F65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321050" y="4502150"/>
              <a:ext cx="203201" cy="218276"/>
            </a:xfrm>
            <a:custGeom>
              <a:avLst/>
              <a:gdLst/>
              <a:ahLst/>
              <a:cxnLst/>
              <a:rect l="0" t="0" r="0" b="0"/>
              <a:pathLst>
                <a:path w="203201" h="218276">
                  <a:moveTo>
                    <a:pt x="0" y="101600"/>
                  </a:moveTo>
                  <a:lnTo>
                    <a:pt x="0" y="101600"/>
                  </a:lnTo>
                  <a:lnTo>
                    <a:pt x="705" y="87097"/>
                  </a:lnTo>
                  <a:lnTo>
                    <a:pt x="3371" y="78456"/>
                  </a:lnTo>
                  <a:lnTo>
                    <a:pt x="10670" y="69912"/>
                  </a:lnTo>
                  <a:lnTo>
                    <a:pt x="15580" y="65658"/>
                  </a:lnTo>
                  <a:lnTo>
                    <a:pt x="21675" y="63527"/>
                  </a:lnTo>
                  <a:lnTo>
                    <a:pt x="35974" y="63042"/>
                  </a:lnTo>
                  <a:lnTo>
                    <a:pt x="63262" y="73477"/>
                  </a:lnTo>
                  <a:lnTo>
                    <a:pt x="79622" y="89806"/>
                  </a:lnTo>
                  <a:lnTo>
                    <a:pt x="86948" y="100088"/>
                  </a:lnTo>
                  <a:lnTo>
                    <a:pt x="95088" y="126563"/>
                  </a:lnTo>
                  <a:lnTo>
                    <a:pt x="96589" y="156439"/>
                  </a:lnTo>
                  <a:lnTo>
                    <a:pt x="86239" y="197498"/>
                  </a:lnTo>
                  <a:lnTo>
                    <a:pt x="78075" y="213836"/>
                  </a:lnTo>
                  <a:lnTo>
                    <a:pt x="74628" y="217346"/>
                  </a:lnTo>
                  <a:lnTo>
                    <a:pt x="71624" y="218275"/>
                  </a:lnTo>
                  <a:lnTo>
                    <a:pt x="68916" y="217483"/>
                  </a:lnTo>
                  <a:lnTo>
                    <a:pt x="67111" y="213428"/>
                  </a:lnTo>
                  <a:lnTo>
                    <a:pt x="65105" y="199514"/>
                  </a:lnTo>
                  <a:lnTo>
                    <a:pt x="70717" y="158363"/>
                  </a:lnTo>
                  <a:lnTo>
                    <a:pt x="83171" y="125887"/>
                  </a:lnTo>
                  <a:lnTo>
                    <a:pt x="101170" y="93344"/>
                  </a:lnTo>
                  <a:lnTo>
                    <a:pt x="135104" y="49373"/>
                  </a:lnTo>
                  <a:lnTo>
                    <a:pt x="178852" y="1380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7">
              <a:extLst>
                <a:ext uri="{FF2B5EF4-FFF2-40B4-BE49-F238E27FC236}">
                  <a16:creationId xmlns:a16="http://schemas.microsoft.com/office/drawing/2014/main" xmlns="" id="{D94563EE-ADD5-47AE-A508-D7602975C5B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14506" y="4325306"/>
              <a:ext cx="140445" cy="410182"/>
            </a:xfrm>
            <a:custGeom>
              <a:avLst/>
              <a:gdLst/>
              <a:ahLst/>
              <a:cxnLst/>
              <a:rect l="0" t="0" r="0" b="0"/>
              <a:pathLst>
                <a:path w="140445" h="410182">
                  <a:moveTo>
                    <a:pt x="17644" y="164144"/>
                  </a:moveTo>
                  <a:lnTo>
                    <a:pt x="17644" y="164144"/>
                  </a:lnTo>
                  <a:lnTo>
                    <a:pt x="5711" y="159118"/>
                  </a:lnTo>
                  <a:lnTo>
                    <a:pt x="3339" y="158677"/>
                  </a:lnTo>
                  <a:lnTo>
                    <a:pt x="1757" y="161205"/>
                  </a:lnTo>
                  <a:lnTo>
                    <a:pt x="0" y="171539"/>
                  </a:lnTo>
                  <a:lnTo>
                    <a:pt x="5752" y="210080"/>
                  </a:lnTo>
                  <a:lnTo>
                    <a:pt x="12594" y="245708"/>
                  </a:lnTo>
                  <a:lnTo>
                    <a:pt x="18927" y="284356"/>
                  </a:lnTo>
                  <a:lnTo>
                    <a:pt x="21742" y="322699"/>
                  </a:lnTo>
                  <a:lnTo>
                    <a:pt x="22993" y="357144"/>
                  </a:lnTo>
                  <a:lnTo>
                    <a:pt x="23796" y="402645"/>
                  </a:lnTo>
                  <a:lnTo>
                    <a:pt x="23935" y="410181"/>
                  </a:lnTo>
                  <a:lnTo>
                    <a:pt x="15197" y="365755"/>
                  </a:lnTo>
                  <a:lnTo>
                    <a:pt x="8796" y="323599"/>
                  </a:lnTo>
                  <a:lnTo>
                    <a:pt x="6100" y="296553"/>
                  </a:lnTo>
                  <a:lnTo>
                    <a:pt x="3598" y="267233"/>
                  </a:lnTo>
                  <a:lnTo>
                    <a:pt x="2636" y="235692"/>
                  </a:lnTo>
                  <a:lnTo>
                    <a:pt x="2700" y="202671"/>
                  </a:lnTo>
                  <a:lnTo>
                    <a:pt x="3448" y="168662"/>
                  </a:lnTo>
                  <a:lnTo>
                    <a:pt x="6063" y="139639"/>
                  </a:lnTo>
                  <a:lnTo>
                    <a:pt x="9923" y="113940"/>
                  </a:lnTo>
                  <a:lnTo>
                    <a:pt x="19857" y="69865"/>
                  </a:lnTo>
                  <a:lnTo>
                    <a:pt x="31328" y="33812"/>
                  </a:lnTo>
                  <a:lnTo>
                    <a:pt x="45362" y="12615"/>
                  </a:lnTo>
                  <a:lnTo>
                    <a:pt x="53056" y="5975"/>
                  </a:lnTo>
                  <a:lnTo>
                    <a:pt x="71012" y="478"/>
                  </a:lnTo>
                  <a:lnTo>
                    <a:pt x="80739" y="0"/>
                  </a:lnTo>
                  <a:lnTo>
                    <a:pt x="90047" y="3915"/>
                  </a:lnTo>
                  <a:lnTo>
                    <a:pt x="107914" y="19553"/>
                  </a:lnTo>
                  <a:lnTo>
                    <a:pt x="130468" y="55529"/>
                  </a:lnTo>
                  <a:lnTo>
                    <a:pt x="140444" y="97467"/>
                  </a:lnTo>
                  <a:lnTo>
                    <a:pt x="135251" y="124632"/>
                  </a:lnTo>
                  <a:lnTo>
                    <a:pt x="129915" y="137803"/>
                  </a:lnTo>
                  <a:lnTo>
                    <a:pt x="110817" y="159963"/>
                  </a:lnTo>
                  <a:lnTo>
                    <a:pt x="86570" y="177102"/>
                  </a:lnTo>
                  <a:lnTo>
                    <a:pt x="49826" y="190013"/>
                  </a:lnTo>
                  <a:lnTo>
                    <a:pt x="8180" y="195119"/>
                  </a:lnTo>
                  <a:lnTo>
                    <a:pt x="7101" y="196789"/>
                  </a:lnTo>
                  <a:lnTo>
                    <a:pt x="8499" y="199313"/>
                  </a:lnTo>
                  <a:lnTo>
                    <a:pt x="17644" y="20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8">
              <a:extLst>
                <a:ext uri="{FF2B5EF4-FFF2-40B4-BE49-F238E27FC236}">
                  <a16:creationId xmlns:a16="http://schemas.microsoft.com/office/drawing/2014/main" xmlns="" id="{F4762E92-89C0-4FF8-82D8-980A82709C1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75441" y="4406900"/>
              <a:ext cx="424561" cy="423043"/>
            </a:xfrm>
            <a:custGeom>
              <a:avLst/>
              <a:gdLst/>
              <a:ahLst/>
              <a:cxnLst/>
              <a:rect l="0" t="0" r="0" b="0"/>
              <a:pathLst>
                <a:path w="424561" h="423043">
                  <a:moveTo>
                    <a:pt x="307459" y="0"/>
                  </a:moveTo>
                  <a:lnTo>
                    <a:pt x="307459" y="0"/>
                  </a:lnTo>
                  <a:lnTo>
                    <a:pt x="265364" y="12209"/>
                  </a:lnTo>
                  <a:lnTo>
                    <a:pt x="226704" y="27136"/>
                  </a:lnTo>
                  <a:lnTo>
                    <a:pt x="180599" y="48335"/>
                  </a:lnTo>
                  <a:lnTo>
                    <a:pt x="145949" y="66168"/>
                  </a:lnTo>
                  <a:lnTo>
                    <a:pt x="110793" y="85147"/>
                  </a:lnTo>
                  <a:lnTo>
                    <a:pt x="64646" y="111698"/>
                  </a:lnTo>
                  <a:lnTo>
                    <a:pt x="24258" y="142191"/>
                  </a:lnTo>
                  <a:lnTo>
                    <a:pt x="16492" y="152096"/>
                  </a:lnTo>
                  <a:lnTo>
                    <a:pt x="15409" y="155725"/>
                  </a:lnTo>
                  <a:lnTo>
                    <a:pt x="15392" y="158850"/>
                  </a:lnTo>
                  <a:lnTo>
                    <a:pt x="22899" y="166085"/>
                  </a:lnTo>
                  <a:lnTo>
                    <a:pt x="28853" y="169990"/>
                  </a:lnTo>
                  <a:lnTo>
                    <a:pt x="64199" y="175486"/>
                  </a:lnTo>
                  <a:lnTo>
                    <a:pt x="100095" y="176771"/>
                  </a:lnTo>
                  <a:lnTo>
                    <a:pt x="141919" y="177343"/>
                  </a:lnTo>
                  <a:lnTo>
                    <a:pt x="186379" y="177597"/>
                  </a:lnTo>
                  <a:lnTo>
                    <a:pt x="222601" y="179591"/>
                  </a:lnTo>
                  <a:lnTo>
                    <a:pt x="263494" y="186620"/>
                  </a:lnTo>
                  <a:lnTo>
                    <a:pt x="265449" y="190030"/>
                  </a:lnTo>
                  <a:lnTo>
                    <a:pt x="264636" y="194420"/>
                  </a:lnTo>
                  <a:lnTo>
                    <a:pt x="261977" y="199463"/>
                  </a:lnTo>
                  <a:lnTo>
                    <a:pt x="238009" y="223416"/>
                  </a:lnTo>
                  <a:lnTo>
                    <a:pt x="193983" y="249485"/>
                  </a:lnTo>
                  <a:lnTo>
                    <a:pt x="147464" y="275083"/>
                  </a:lnTo>
                  <a:lnTo>
                    <a:pt x="102400" y="303912"/>
                  </a:lnTo>
                  <a:lnTo>
                    <a:pt x="64511" y="334797"/>
                  </a:lnTo>
                  <a:lnTo>
                    <a:pt x="22220" y="380497"/>
                  </a:lnTo>
                  <a:lnTo>
                    <a:pt x="0" y="416830"/>
                  </a:lnTo>
                  <a:lnTo>
                    <a:pt x="1592" y="419703"/>
                  </a:lnTo>
                  <a:lnTo>
                    <a:pt x="5475" y="421619"/>
                  </a:lnTo>
                  <a:lnTo>
                    <a:pt x="20844" y="423042"/>
                  </a:lnTo>
                  <a:lnTo>
                    <a:pt x="67314" y="419171"/>
                  </a:lnTo>
                  <a:lnTo>
                    <a:pt x="110417" y="413016"/>
                  </a:lnTo>
                  <a:lnTo>
                    <a:pt x="134470" y="408694"/>
                  </a:lnTo>
                  <a:lnTo>
                    <a:pt x="159677" y="403696"/>
                  </a:lnTo>
                  <a:lnTo>
                    <a:pt x="185654" y="398247"/>
                  </a:lnTo>
                  <a:lnTo>
                    <a:pt x="212145" y="392498"/>
                  </a:lnTo>
                  <a:lnTo>
                    <a:pt x="238977" y="386549"/>
                  </a:lnTo>
                  <a:lnTo>
                    <a:pt x="266038" y="380466"/>
                  </a:lnTo>
                  <a:lnTo>
                    <a:pt x="291134" y="375000"/>
                  </a:lnTo>
                  <a:lnTo>
                    <a:pt x="337833" y="365163"/>
                  </a:lnTo>
                  <a:lnTo>
                    <a:pt x="372699" y="359850"/>
                  </a:lnTo>
                  <a:lnTo>
                    <a:pt x="406517" y="358741"/>
                  </a:lnTo>
                  <a:lnTo>
                    <a:pt x="413715" y="359810"/>
                  </a:lnTo>
                  <a:lnTo>
                    <a:pt x="418513" y="361934"/>
                  </a:lnTo>
                  <a:lnTo>
                    <a:pt x="421712" y="364762"/>
                  </a:lnTo>
                  <a:lnTo>
                    <a:pt x="423844" y="368058"/>
                  </a:lnTo>
                  <a:lnTo>
                    <a:pt x="424560" y="370961"/>
                  </a:lnTo>
                  <a:lnTo>
                    <a:pt x="424332" y="373602"/>
                  </a:lnTo>
                  <a:lnTo>
                    <a:pt x="42175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2">
            <a:extLst>
              <a:ext uri="{FF2B5EF4-FFF2-40B4-BE49-F238E27FC236}">
                <a16:creationId xmlns:a16="http://schemas.microsoft.com/office/drawing/2014/main" xmlns="" id="{F5428C27-5129-48EC-A80E-7F2AED054855}"/>
              </a:ext>
            </a:extLst>
          </p:cNvPr>
          <p:cNvGrpSpPr/>
          <p:nvPr/>
        </p:nvGrpSpPr>
        <p:grpSpPr>
          <a:xfrm>
            <a:off x="4731894" y="4578350"/>
            <a:ext cx="214757" cy="145168"/>
            <a:chOff x="4731894" y="4578350"/>
            <a:chExt cx="214757" cy="145168"/>
          </a:xfrm>
        </p:grpSpPr>
        <p:sp>
          <p:nvSpPr>
            <p:cNvPr id="136" name="SMARTInkShape-269">
              <a:extLst>
                <a:ext uri="{FF2B5EF4-FFF2-40B4-BE49-F238E27FC236}">
                  <a16:creationId xmlns:a16="http://schemas.microsoft.com/office/drawing/2014/main" xmlns="" id="{E87153E8-D65E-4680-900E-77606AF3AF5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740079" y="4686300"/>
              <a:ext cx="206572" cy="37218"/>
            </a:xfrm>
            <a:custGeom>
              <a:avLst/>
              <a:gdLst/>
              <a:ahLst/>
              <a:cxnLst/>
              <a:rect l="0" t="0" r="0" b="0"/>
              <a:pathLst>
                <a:path w="20657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6114"/>
                  </a:lnTo>
                  <a:lnTo>
                    <a:pt x="4645" y="37217"/>
                  </a:lnTo>
                  <a:lnTo>
                    <a:pt x="46090" y="29195"/>
                  </a:lnTo>
                  <a:lnTo>
                    <a:pt x="78096" y="22147"/>
                  </a:lnTo>
                  <a:lnTo>
                    <a:pt x="113488" y="14312"/>
                  </a:lnTo>
                  <a:lnTo>
                    <a:pt x="150384" y="8007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0">
              <a:extLst>
                <a:ext uri="{FF2B5EF4-FFF2-40B4-BE49-F238E27FC236}">
                  <a16:creationId xmlns:a16="http://schemas.microsoft.com/office/drawing/2014/main" xmlns="" id="{54F95C96-50D9-4F72-B6E7-08A2888663C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31894" y="4578350"/>
              <a:ext cx="208407" cy="18789"/>
            </a:xfrm>
            <a:custGeom>
              <a:avLst/>
              <a:gdLst/>
              <a:ahLst/>
              <a:cxnLst/>
              <a:rect l="0" t="0" r="0" b="0"/>
              <a:pathLst>
                <a:path w="208407" h="18789">
                  <a:moveTo>
                    <a:pt x="11556" y="12700"/>
                  </a:moveTo>
                  <a:lnTo>
                    <a:pt x="11556" y="12700"/>
                  </a:lnTo>
                  <a:lnTo>
                    <a:pt x="8185" y="16071"/>
                  </a:lnTo>
                  <a:lnTo>
                    <a:pt x="4648" y="17726"/>
                  </a:lnTo>
                  <a:lnTo>
                    <a:pt x="0" y="18788"/>
                  </a:lnTo>
                  <a:lnTo>
                    <a:pt x="20771" y="17587"/>
                  </a:lnTo>
                  <a:lnTo>
                    <a:pt x="55208" y="9601"/>
                  </a:lnTo>
                  <a:lnTo>
                    <a:pt x="89754" y="4738"/>
                  </a:lnTo>
                  <a:lnTo>
                    <a:pt x="124862" y="2106"/>
                  </a:lnTo>
                  <a:lnTo>
                    <a:pt x="170716" y="624"/>
                  </a:lnTo>
                  <a:lnTo>
                    <a:pt x="20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271">
            <a:extLst>
              <a:ext uri="{FF2B5EF4-FFF2-40B4-BE49-F238E27FC236}">
                <a16:creationId xmlns:a16="http://schemas.microsoft.com/office/drawing/2014/main" xmlns="" id="{E51D7F28-205D-4B74-A484-552740DE42B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219700" y="4428929"/>
            <a:ext cx="17907" cy="314522"/>
          </a:xfrm>
          <a:custGeom>
            <a:avLst/>
            <a:gdLst/>
            <a:ahLst/>
            <a:cxnLst/>
            <a:rect l="0" t="0" r="0" b="0"/>
            <a:pathLst>
              <a:path w="17907" h="314522">
                <a:moveTo>
                  <a:pt x="6350" y="3371"/>
                </a:moveTo>
                <a:lnTo>
                  <a:pt x="6350" y="3371"/>
                </a:lnTo>
                <a:lnTo>
                  <a:pt x="6350" y="0"/>
                </a:lnTo>
                <a:lnTo>
                  <a:pt x="7055" y="418"/>
                </a:lnTo>
                <a:lnTo>
                  <a:pt x="9721" y="4646"/>
                </a:lnTo>
                <a:lnTo>
                  <a:pt x="15189" y="38556"/>
                </a:lnTo>
                <a:lnTo>
                  <a:pt x="17334" y="78746"/>
                </a:lnTo>
                <a:lnTo>
                  <a:pt x="17906" y="102304"/>
                </a:lnTo>
                <a:lnTo>
                  <a:pt x="17582" y="127182"/>
                </a:lnTo>
                <a:lnTo>
                  <a:pt x="16660" y="152939"/>
                </a:lnTo>
                <a:lnTo>
                  <a:pt x="15340" y="179283"/>
                </a:lnTo>
                <a:lnTo>
                  <a:pt x="11992" y="225488"/>
                </a:lnTo>
                <a:lnTo>
                  <a:pt x="8152" y="263661"/>
                </a:lnTo>
                <a:lnTo>
                  <a:pt x="0" y="3145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63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64">
            <a:extLst>
              <a:ext uri="{FF2B5EF4-FFF2-40B4-BE49-F238E27FC236}">
                <a16:creationId xmlns:a16="http://schemas.microsoft.com/office/drawing/2014/main" xmlns="" id="{10E38E8A-C69C-4A4C-9CE2-F40399DB6E6E}"/>
              </a:ext>
            </a:extLst>
          </p:cNvPr>
          <p:cNvGrpSpPr/>
          <p:nvPr/>
        </p:nvGrpSpPr>
        <p:grpSpPr>
          <a:xfrm>
            <a:off x="708395" y="440842"/>
            <a:ext cx="359867" cy="365609"/>
            <a:chOff x="708395" y="440842"/>
            <a:chExt cx="359867" cy="365609"/>
          </a:xfrm>
        </p:grpSpPr>
        <p:sp>
          <p:nvSpPr>
            <p:cNvPr id="2" name="SMARTInkShape-272">
              <a:extLst>
                <a:ext uri="{FF2B5EF4-FFF2-40B4-BE49-F238E27FC236}">
                  <a16:creationId xmlns:a16="http://schemas.microsoft.com/office/drawing/2014/main" xmlns="" id="{3080DBE0-D312-476F-859A-9BB517EDA58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08395" y="476193"/>
              <a:ext cx="212356" cy="330258"/>
            </a:xfrm>
            <a:custGeom>
              <a:avLst/>
              <a:gdLst/>
              <a:ahLst/>
              <a:cxnLst/>
              <a:rect l="0" t="0" r="0" b="0"/>
              <a:pathLst>
                <a:path w="212356" h="330258">
                  <a:moveTo>
                    <a:pt x="104405" y="63557"/>
                  </a:moveTo>
                  <a:lnTo>
                    <a:pt x="104405" y="63557"/>
                  </a:lnTo>
                  <a:lnTo>
                    <a:pt x="98938" y="43784"/>
                  </a:lnTo>
                  <a:lnTo>
                    <a:pt x="97232" y="41203"/>
                  </a:lnTo>
                  <a:lnTo>
                    <a:pt x="91575" y="36453"/>
                  </a:lnTo>
                  <a:lnTo>
                    <a:pt x="86238" y="33872"/>
                  </a:lnTo>
                  <a:lnTo>
                    <a:pt x="83827" y="33184"/>
                  </a:lnTo>
                  <a:lnTo>
                    <a:pt x="75503" y="38063"/>
                  </a:lnTo>
                  <a:lnTo>
                    <a:pt x="49542" y="61814"/>
                  </a:lnTo>
                  <a:lnTo>
                    <a:pt x="25512" y="98945"/>
                  </a:lnTo>
                  <a:lnTo>
                    <a:pt x="7259" y="145695"/>
                  </a:lnTo>
                  <a:lnTo>
                    <a:pt x="1257" y="180496"/>
                  </a:lnTo>
                  <a:lnTo>
                    <a:pt x="0" y="215719"/>
                  </a:lnTo>
                  <a:lnTo>
                    <a:pt x="8638" y="261199"/>
                  </a:lnTo>
                  <a:lnTo>
                    <a:pt x="21155" y="283572"/>
                  </a:lnTo>
                  <a:lnTo>
                    <a:pt x="36125" y="297278"/>
                  </a:lnTo>
                  <a:lnTo>
                    <a:pt x="44068" y="301921"/>
                  </a:lnTo>
                  <a:lnTo>
                    <a:pt x="64183" y="303317"/>
                  </a:lnTo>
                  <a:lnTo>
                    <a:pt x="86529" y="297823"/>
                  </a:lnTo>
                  <a:lnTo>
                    <a:pt x="108219" y="285973"/>
                  </a:lnTo>
                  <a:lnTo>
                    <a:pt x="136893" y="253322"/>
                  </a:lnTo>
                  <a:lnTo>
                    <a:pt x="152711" y="222686"/>
                  </a:lnTo>
                  <a:lnTo>
                    <a:pt x="165385" y="187198"/>
                  </a:lnTo>
                  <a:lnTo>
                    <a:pt x="173370" y="147907"/>
                  </a:lnTo>
                  <a:lnTo>
                    <a:pt x="171745" y="106925"/>
                  </a:lnTo>
                  <a:lnTo>
                    <a:pt x="162556" y="67310"/>
                  </a:lnTo>
                  <a:lnTo>
                    <a:pt x="146713" y="33240"/>
                  </a:lnTo>
                  <a:lnTo>
                    <a:pt x="127912" y="11042"/>
                  </a:lnTo>
                  <a:lnTo>
                    <a:pt x="117960" y="3147"/>
                  </a:lnTo>
                  <a:lnTo>
                    <a:pt x="107091" y="0"/>
                  </a:lnTo>
                  <a:lnTo>
                    <a:pt x="83727" y="2148"/>
                  </a:lnTo>
                  <a:lnTo>
                    <a:pt x="62994" y="12040"/>
                  </a:lnTo>
                  <a:lnTo>
                    <a:pt x="53515" y="18629"/>
                  </a:lnTo>
                  <a:lnTo>
                    <a:pt x="41100" y="37239"/>
                  </a:lnTo>
                  <a:lnTo>
                    <a:pt x="36802" y="48128"/>
                  </a:lnTo>
                  <a:lnTo>
                    <a:pt x="35789" y="71516"/>
                  </a:lnTo>
                  <a:lnTo>
                    <a:pt x="41453" y="96022"/>
                  </a:lnTo>
                  <a:lnTo>
                    <a:pt x="61215" y="133619"/>
                  </a:lnTo>
                  <a:lnTo>
                    <a:pt x="89099" y="170864"/>
                  </a:lnTo>
                  <a:lnTo>
                    <a:pt x="130126" y="213530"/>
                  </a:lnTo>
                  <a:lnTo>
                    <a:pt x="172202" y="249344"/>
                  </a:lnTo>
                  <a:lnTo>
                    <a:pt x="193794" y="275082"/>
                  </a:lnTo>
                  <a:lnTo>
                    <a:pt x="207957" y="307651"/>
                  </a:lnTo>
                  <a:lnTo>
                    <a:pt x="212355" y="330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3">
              <a:extLst>
                <a:ext uri="{FF2B5EF4-FFF2-40B4-BE49-F238E27FC236}">
                  <a16:creationId xmlns:a16="http://schemas.microsoft.com/office/drawing/2014/main" xmlns="" id="{2AF7D5CF-E760-4BDD-9097-FF5A909F569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90600" y="440842"/>
              <a:ext cx="77662" cy="359259"/>
            </a:xfrm>
            <a:custGeom>
              <a:avLst/>
              <a:gdLst/>
              <a:ahLst/>
              <a:cxnLst/>
              <a:rect l="0" t="0" r="0" b="0"/>
              <a:pathLst>
                <a:path w="77662" h="3592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4419" y="16521"/>
                  </a:lnTo>
                  <a:lnTo>
                    <a:pt x="44159" y="45569"/>
                  </a:lnTo>
                  <a:lnTo>
                    <a:pt x="57021" y="76378"/>
                  </a:lnTo>
                  <a:lnTo>
                    <a:pt x="68381" y="113589"/>
                  </a:lnTo>
                  <a:lnTo>
                    <a:pt x="75782" y="153646"/>
                  </a:lnTo>
                  <a:lnTo>
                    <a:pt x="77661" y="193086"/>
                  </a:lnTo>
                  <a:lnTo>
                    <a:pt x="74732" y="231076"/>
                  </a:lnTo>
                  <a:lnTo>
                    <a:pt x="66376" y="266775"/>
                  </a:lnTo>
                  <a:lnTo>
                    <a:pt x="46399" y="311865"/>
                  </a:lnTo>
                  <a:lnTo>
                    <a:pt x="20846" y="347701"/>
                  </a:lnTo>
                  <a:lnTo>
                    <a:pt x="635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65">
            <a:extLst>
              <a:ext uri="{FF2B5EF4-FFF2-40B4-BE49-F238E27FC236}">
                <a16:creationId xmlns:a16="http://schemas.microsoft.com/office/drawing/2014/main" xmlns="" id="{634E7EA9-CC0A-4ABA-BDDD-0E312DB15DE7}"/>
              </a:ext>
            </a:extLst>
          </p:cNvPr>
          <p:cNvGrpSpPr/>
          <p:nvPr/>
        </p:nvGrpSpPr>
        <p:grpSpPr>
          <a:xfrm>
            <a:off x="1454150" y="361655"/>
            <a:ext cx="469901" cy="448167"/>
            <a:chOff x="1454150" y="361655"/>
            <a:chExt cx="469901" cy="448167"/>
          </a:xfrm>
        </p:grpSpPr>
        <p:sp>
          <p:nvSpPr>
            <p:cNvPr id="5" name="SMARTInkShape-274">
              <a:extLst>
                <a:ext uri="{FF2B5EF4-FFF2-40B4-BE49-F238E27FC236}">
                  <a16:creationId xmlns:a16="http://schemas.microsoft.com/office/drawing/2014/main" xmlns="" id="{4A274636-2CC6-4BB9-B9FF-114B3AE0C67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568450" y="457200"/>
              <a:ext cx="31751" cy="323851"/>
            </a:xfrm>
            <a:custGeom>
              <a:avLst/>
              <a:gdLst/>
              <a:ahLst/>
              <a:cxnLst/>
              <a:rect l="0" t="0" r="0" b="0"/>
              <a:pathLst>
                <a:path w="31751" h="323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815" y="42995"/>
                  </a:lnTo>
                  <a:lnTo>
                    <a:pt x="20957" y="76259"/>
                  </a:lnTo>
                  <a:lnTo>
                    <a:pt x="26483" y="116913"/>
                  </a:lnTo>
                  <a:lnTo>
                    <a:pt x="29409" y="160852"/>
                  </a:lnTo>
                  <a:lnTo>
                    <a:pt x="30709" y="204134"/>
                  </a:lnTo>
                  <a:lnTo>
                    <a:pt x="31288" y="242186"/>
                  </a:lnTo>
                  <a:lnTo>
                    <a:pt x="31613" y="288599"/>
                  </a:lnTo>
                  <a:lnTo>
                    <a:pt x="317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5">
              <a:extLst>
                <a:ext uri="{FF2B5EF4-FFF2-40B4-BE49-F238E27FC236}">
                  <a16:creationId xmlns:a16="http://schemas.microsoft.com/office/drawing/2014/main" xmlns="" id="{E9C65BF3-B60F-4B65-8B1E-0E6422B12A3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454150" y="443233"/>
              <a:ext cx="228601" cy="52068"/>
            </a:xfrm>
            <a:custGeom>
              <a:avLst/>
              <a:gdLst/>
              <a:ahLst/>
              <a:cxnLst/>
              <a:rect l="0" t="0" r="0" b="0"/>
              <a:pathLst>
                <a:path w="228601" h="52068">
                  <a:moveTo>
                    <a:pt x="0" y="52067"/>
                  </a:moveTo>
                  <a:lnTo>
                    <a:pt x="0" y="52067"/>
                  </a:lnTo>
                  <a:lnTo>
                    <a:pt x="6742" y="45325"/>
                  </a:lnTo>
                  <a:lnTo>
                    <a:pt x="54196" y="25335"/>
                  </a:lnTo>
                  <a:lnTo>
                    <a:pt x="92997" y="13375"/>
                  </a:lnTo>
                  <a:lnTo>
                    <a:pt x="132349" y="4767"/>
                  </a:lnTo>
                  <a:lnTo>
                    <a:pt x="168888" y="0"/>
                  </a:lnTo>
                  <a:lnTo>
                    <a:pt x="228600" y="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6">
              <a:extLst>
                <a:ext uri="{FF2B5EF4-FFF2-40B4-BE49-F238E27FC236}">
                  <a16:creationId xmlns:a16="http://schemas.microsoft.com/office/drawing/2014/main" xmlns="" id="{CC7A5B1A-0C97-4205-AA31-42E4F8B4E89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492250" y="749300"/>
              <a:ext cx="215901" cy="60522"/>
            </a:xfrm>
            <a:custGeom>
              <a:avLst/>
              <a:gdLst/>
              <a:ahLst/>
              <a:cxnLst/>
              <a:rect l="0" t="0" r="0" b="0"/>
              <a:pathLst>
                <a:path w="215901" h="60522">
                  <a:moveTo>
                    <a:pt x="0" y="57150"/>
                  </a:moveTo>
                  <a:lnTo>
                    <a:pt x="0" y="57150"/>
                  </a:lnTo>
                  <a:lnTo>
                    <a:pt x="6742" y="60521"/>
                  </a:lnTo>
                  <a:lnTo>
                    <a:pt x="45190" y="56200"/>
                  </a:lnTo>
                  <a:lnTo>
                    <a:pt x="84651" y="46756"/>
                  </a:lnTo>
                  <a:lnTo>
                    <a:pt x="129504" y="30552"/>
                  </a:lnTo>
                  <a:lnTo>
                    <a:pt x="174779" y="1422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7">
              <a:extLst>
                <a:ext uri="{FF2B5EF4-FFF2-40B4-BE49-F238E27FC236}">
                  <a16:creationId xmlns:a16="http://schemas.microsoft.com/office/drawing/2014/main" xmlns="" id="{81ED37DB-8EC0-4D5B-9EC0-D048B950A6F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804031" y="361655"/>
              <a:ext cx="100970" cy="418231"/>
            </a:xfrm>
            <a:custGeom>
              <a:avLst/>
              <a:gdLst/>
              <a:ahLst/>
              <a:cxnLst/>
              <a:rect l="0" t="0" r="0" b="0"/>
              <a:pathLst>
                <a:path w="100970" h="418231">
                  <a:moveTo>
                    <a:pt x="100969" y="44745"/>
                  </a:moveTo>
                  <a:lnTo>
                    <a:pt x="100969" y="44745"/>
                  </a:lnTo>
                  <a:lnTo>
                    <a:pt x="79921" y="18230"/>
                  </a:lnTo>
                  <a:lnTo>
                    <a:pt x="62277" y="3336"/>
                  </a:lnTo>
                  <a:lnTo>
                    <a:pt x="48024" y="0"/>
                  </a:lnTo>
                  <a:lnTo>
                    <a:pt x="40273" y="98"/>
                  </a:lnTo>
                  <a:lnTo>
                    <a:pt x="33693" y="2986"/>
                  </a:lnTo>
                  <a:lnTo>
                    <a:pt x="22620" y="13721"/>
                  </a:lnTo>
                  <a:lnTo>
                    <a:pt x="11824" y="49115"/>
                  </a:lnTo>
                  <a:lnTo>
                    <a:pt x="6551" y="86904"/>
                  </a:lnTo>
                  <a:lnTo>
                    <a:pt x="2561" y="131216"/>
                  </a:lnTo>
                  <a:lnTo>
                    <a:pt x="788" y="176780"/>
                  </a:lnTo>
                  <a:lnTo>
                    <a:pt x="315" y="200502"/>
                  </a:lnTo>
                  <a:lnTo>
                    <a:pt x="0" y="224783"/>
                  </a:lnTo>
                  <a:lnTo>
                    <a:pt x="355" y="272223"/>
                  </a:lnTo>
                  <a:lnTo>
                    <a:pt x="2864" y="314474"/>
                  </a:lnTo>
                  <a:lnTo>
                    <a:pt x="4450" y="348775"/>
                  </a:lnTo>
                  <a:lnTo>
                    <a:pt x="5343" y="388122"/>
                  </a:lnTo>
                  <a:lnTo>
                    <a:pt x="7489" y="412010"/>
                  </a:lnTo>
                  <a:lnTo>
                    <a:pt x="9328" y="418230"/>
                  </a:lnTo>
                  <a:lnTo>
                    <a:pt x="8830" y="417913"/>
                  </a:lnTo>
                  <a:lnTo>
                    <a:pt x="5719" y="413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8">
              <a:extLst>
                <a:ext uri="{FF2B5EF4-FFF2-40B4-BE49-F238E27FC236}">
                  <a16:creationId xmlns:a16="http://schemas.microsoft.com/office/drawing/2014/main" xmlns="" id="{09AF11D9-A501-42B3-93F8-E0F86755E55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729892" y="609600"/>
              <a:ext cx="194159" cy="69851"/>
            </a:xfrm>
            <a:custGeom>
              <a:avLst/>
              <a:gdLst/>
              <a:ahLst/>
              <a:cxnLst/>
              <a:rect l="0" t="0" r="0" b="0"/>
              <a:pathLst>
                <a:path w="194159" h="69851">
                  <a:moveTo>
                    <a:pt x="3658" y="69850"/>
                  </a:moveTo>
                  <a:lnTo>
                    <a:pt x="3658" y="69850"/>
                  </a:lnTo>
                  <a:lnTo>
                    <a:pt x="0" y="69850"/>
                  </a:lnTo>
                  <a:lnTo>
                    <a:pt x="1562" y="69850"/>
                  </a:lnTo>
                  <a:lnTo>
                    <a:pt x="45445" y="54154"/>
                  </a:lnTo>
                  <a:lnTo>
                    <a:pt x="77969" y="42413"/>
                  </a:lnTo>
                  <a:lnTo>
                    <a:pt x="113591" y="27787"/>
                  </a:lnTo>
                  <a:lnTo>
                    <a:pt x="146826" y="15642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66">
            <a:extLst>
              <a:ext uri="{FF2B5EF4-FFF2-40B4-BE49-F238E27FC236}">
                <a16:creationId xmlns:a16="http://schemas.microsoft.com/office/drawing/2014/main" xmlns="" id="{E9596D3D-865A-462F-B4FA-9994672077C3}"/>
              </a:ext>
            </a:extLst>
          </p:cNvPr>
          <p:cNvGrpSpPr/>
          <p:nvPr/>
        </p:nvGrpSpPr>
        <p:grpSpPr>
          <a:xfrm>
            <a:off x="2560815" y="414417"/>
            <a:ext cx="220486" cy="366634"/>
            <a:chOff x="2560815" y="414417"/>
            <a:chExt cx="220486" cy="366634"/>
          </a:xfrm>
        </p:grpSpPr>
        <p:sp>
          <p:nvSpPr>
            <p:cNvPr id="11" name="SMARTInkShape-279">
              <a:extLst>
                <a:ext uri="{FF2B5EF4-FFF2-40B4-BE49-F238E27FC236}">
                  <a16:creationId xmlns:a16="http://schemas.microsoft.com/office/drawing/2014/main" xmlns="" id="{E2CDA3CD-7648-4EE9-8AA6-B304DC7A2A4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560815" y="449029"/>
              <a:ext cx="220486" cy="325672"/>
            </a:xfrm>
            <a:custGeom>
              <a:avLst/>
              <a:gdLst/>
              <a:ahLst/>
              <a:cxnLst/>
              <a:rect l="0" t="0" r="0" b="0"/>
              <a:pathLst>
                <a:path w="220486" h="325672">
                  <a:moveTo>
                    <a:pt x="10935" y="8171"/>
                  </a:moveTo>
                  <a:lnTo>
                    <a:pt x="10935" y="8171"/>
                  </a:lnTo>
                  <a:lnTo>
                    <a:pt x="2207" y="149"/>
                  </a:lnTo>
                  <a:lnTo>
                    <a:pt x="883" y="0"/>
                  </a:lnTo>
                  <a:lnTo>
                    <a:pt x="0" y="607"/>
                  </a:lnTo>
                  <a:lnTo>
                    <a:pt x="15203" y="18201"/>
                  </a:lnTo>
                  <a:lnTo>
                    <a:pt x="54477" y="59829"/>
                  </a:lnTo>
                  <a:lnTo>
                    <a:pt x="82498" y="91102"/>
                  </a:lnTo>
                  <a:lnTo>
                    <a:pt x="116119" y="128520"/>
                  </a:lnTo>
                  <a:lnTo>
                    <a:pt x="146583" y="164906"/>
                  </a:lnTo>
                  <a:lnTo>
                    <a:pt x="172823" y="200598"/>
                  </a:lnTo>
                  <a:lnTo>
                    <a:pt x="193893" y="237627"/>
                  </a:lnTo>
                  <a:lnTo>
                    <a:pt x="211508" y="280691"/>
                  </a:lnTo>
                  <a:lnTo>
                    <a:pt x="220485" y="3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0">
              <a:extLst>
                <a:ext uri="{FF2B5EF4-FFF2-40B4-BE49-F238E27FC236}">
                  <a16:creationId xmlns:a16="http://schemas.microsoft.com/office/drawing/2014/main" xmlns="" id="{A9A785FC-8D4D-474D-BF9E-A60840AC10A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607167" y="414417"/>
              <a:ext cx="167784" cy="366634"/>
            </a:xfrm>
            <a:custGeom>
              <a:avLst/>
              <a:gdLst/>
              <a:ahLst/>
              <a:cxnLst/>
              <a:rect l="0" t="0" r="0" b="0"/>
              <a:pathLst>
                <a:path w="167784" h="366634">
                  <a:moveTo>
                    <a:pt x="167783" y="23733"/>
                  </a:moveTo>
                  <a:lnTo>
                    <a:pt x="167783" y="23733"/>
                  </a:lnTo>
                  <a:lnTo>
                    <a:pt x="161694" y="0"/>
                  </a:lnTo>
                  <a:lnTo>
                    <a:pt x="144655" y="39279"/>
                  </a:lnTo>
                  <a:lnTo>
                    <a:pt x="128811" y="77679"/>
                  </a:lnTo>
                  <a:lnTo>
                    <a:pt x="112362" y="118970"/>
                  </a:lnTo>
                  <a:lnTo>
                    <a:pt x="95644" y="163192"/>
                  </a:lnTo>
                  <a:lnTo>
                    <a:pt x="75043" y="206835"/>
                  </a:lnTo>
                  <a:lnTo>
                    <a:pt x="52482" y="248340"/>
                  </a:lnTo>
                  <a:lnTo>
                    <a:pt x="30695" y="285601"/>
                  </a:lnTo>
                  <a:lnTo>
                    <a:pt x="8710" y="328199"/>
                  </a:lnTo>
                  <a:lnTo>
                    <a:pt x="0" y="353050"/>
                  </a:lnTo>
                  <a:lnTo>
                    <a:pt x="1600" y="357578"/>
                  </a:lnTo>
                  <a:lnTo>
                    <a:pt x="5489" y="360596"/>
                  </a:lnTo>
                  <a:lnTo>
                    <a:pt x="21733" y="36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7">
            <a:extLst>
              <a:ext uri="{FF2B5EF4-FFF2-40B4-BE49-F238E27FC236}">
                <a16:creationId xmlns:a16="http://schemas.microsoft.com/office/drawing/2014/main" xmlns="" id="{4B18FBF1-7C80-4B5C-AD50-F0CF96CC113E}"/>
              </a:ext>
            </a:extLst>
          </p:cNvPr>
          <p:cNvGrpSpPr/>
          <p:nvPr/>
        </p:nvGrpSpPr>
        <p:grpSpPr>
          <a:xfrm>
            <a:off x="3174928" y="533400"/>
            <a:ext cx="488134" cy="424330"/>
            <a:chOff x="3174928" y="533400"/>
            <a:chExt cx="488134" cy="424330"/>
          </a:xfrm>
        </p:grpSpPr>
        <p:sp>
          <p:nvSpPr>
            <p:cNvPr id="14" name="SMARTInkShape-281">
              <a:extLst>
                <a:ext uri="{FF2B5EF4-FFF2-40B4-BE49-F238E27FC236}">
                  <a16:creationId xmlns:a16="http://schemas.microsoft.com/office/drawing/2014/main" xmlns="" id="{EC9B7209-AFC9-4361-9747-0CFB6AA19FF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174928" y="579072"/>
              <a:ext cx="124444" cy="378658"/>
            </a:xfrm>
            <a:custGeom>
              <a:avLst/>
              <a:gdLst/>
              <a:ahLst/>
              <a:cxnLst/>
              <a:rect l="0" t="0" r="0" b="0"/>
              <a:pathLst>
                <a:path w="124444" h="378658">
                  <a:moveTo>
                    <a:pt x="101672" y="17828"/>
                  </a:moveTo>
                  <a:lnTo>
                    <a:pt x="101672" y="17828"/>
                  </a:lnTo>
                  <a:lnTo>
                    <a:pt x="95897" y="12758"/>
                  </a:lnTo>
                  <a:lnTo>
                    <a:pt x="74535" y="2901"/>
                  </a:lnTo>
                  <a:lnTo>
                    <a:pt x="60079" y="0"/>
                  </a:lnTo>
                  <a:lnTo>
                    <a:pt x="40115" y="5882"/>
                  </a:lnTo>
                  <a:lnTo>
                    <a:pt x="26336" y="18398"/>
                  </a:lnTo>
                  <a:lnTo>
                    <a:pt x="3614" y="55178"/>
                  </a:lnTo>
                  <a:lnTo>
                    <a:pt x="0" y="75586"/>
                  </a:lnTo>
                  <a:lnTo>
                    <a:pt x="1451" y="95004"/>
                  </a:lnTo>
                  <a:lnTo>
                    <a:pt x="6799" y="110689"/>
                  </a:lnTo>
                  <a:lnTo>
                    <a:pt x="11613" y="115719"/>
                  </a:lnTo>
                  <a:lnTo>
                    <a:pt x="24486" y="121307"/>
                  </a:lnTo>
                  <a:lnTo>
                    <a:pt x="37734" y="120028"/>
                  </a:lnTo>
                  <a:lnTo>
                    <a:pt x="44230" y="117711"/>
                  </a:lnTo>
                  <a:lnTo>
                    <a:pt x="63485" y="100967"/>
                  </a:lnTo>
                  <a:lnTo>
                    <a:pt x="75854" y="78131"/>
                  </a:lnTo>
                  <a:lnTo>
                    <a:pt x="87987" y="31432"/>
                  </a:lnTo>
                  <a:lnTo>
                    <a:pt x="88534" y="27402"/>
                  </a:lnTo>
                  <a:lnTo>
                    <a:pt x="95427" y="74185"/>
                  </a:lnTo>
                  <a:lnTo>
                    <a:pt x="104541" y="105670"/>
                  </a:lnTo>
                  <a:lnTo>
                    <a:pt x="113765" y="140830"/>
                  </a:lnTo>
                  <a:lnTo>
                    <a:pt x="121158" y="178329"/>
                  </a:lnTo>
                  <a:lnTo>
                    <a:pt x="124443" y="218514"/>
                  </a:lnTo>
                  <a:lnTo>
                    <a:pt x="124022" y="258010"/>
                  </a:lnTo>
                  <a:lnTo>
                    <a:pt x="120777" y="294615"/>
                  </a:lnTo>
                  <a:lnTo>
                    <a:pt x="109606" y="337611"/>
                  </a:lnTo>
                  <a:lnTo>
                    <a:pt x="96496" y="359156"/>
                  </a:lnTo>
                  <a:lnTo>
                    <a:pt x="81262" y="372494"/>
                  </a:lnTo>
                  <a:lnTo>
                    <a:pt x="73249" y="377039"/>
                  </a:lnTo>
                  <a:lnTo>
                    <a:pt x="65084" y="378657"/>
                  </a:lnTo>
                  <a:lnTo>
                    <a:pt x="48487" y="376693"/>
                  </a:lnTo>
                  <a:lnTo>
                    <a:pt x="33584" y="365472"/>
                  </a:lnTo>
                  <a:lnTo>
                    <a:pt x="21316" y="348725"/>
                  </a:lnTo>
                  <a:lnTo>
                    <a:pt x="13512" y="329523"/>
                  </a:lnTo>
                  <a:lnTo>
                    <a:pt x="13336" y="305466"/>
                  </a:lnTo>
                  <a:lnTo>
                    <a:pt x="15264" y="292137"/>
                  </a:lnTo>
                  <a:lnTo>
                    <a:pt x="30578" y="264156"/>
                  </a:lnTo>
                  <a:lnTo>
                    <a:pt x="63572" y="22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2">
              <a:extLst>
                <a:ext uri="{FF2B5EF4-FFF2-40B4-BE49-F238E27FC236}">
                  <a16:creationId xmlns:a16="http://schemas.microsoft.com/office/drawing/2014/main" xmlns="" id="{7D9BE8CE-F25A-4F08-BC6C-1CA42DA4679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333298" y="572517"/>
              <a:ext cx="78084" cy="137101"/>
            </a:xfrm>
            <a:custGeom>
              <a:avLst/>
              <a:gdLst/>
              <a:ahLst/>
              <a:cxnLst/>
              <a:rect l="0" t="0" r="0" b="0"/>
              <a:pathLst>
                <a:path w="78084" h="137101">
                  <a:moveTo>
                    <a:pt x="57602" y="37083"/>
                  </a:moveTo>
                  <a:lnTo>
                    <a:pt x="57602" y="37083"/>
                  </a:lnTo>
                  <a:lnTo>
                    <a:pt x="55720" y="16361"/>
                  </a:lnTo>
                  <a:lnTo>
                    <a:pt x="52533" y="6706"/>
                  </a:lnTo>
                  <a:lnTo>
                    <a:pt x="50694" y="4132"/>
                  </a:lnTo>
                  <a:lnTo>
                    <a:pt x="46771" y="1271"/>
                  </a:lnTo>
                  <a:lnTo>
                    <a:pt x="42675" y="0"/>
                  </a:lnTo>
                  <a:lnTo>
                    <a:pt x="26290" y="12768"/>
                  </a:lnTo>
                  <a:lnTo>
                    <a:pt x="10303" y="37797"/>
                  </a:lnTo>
                  <a:lnTo>
                    <a:pt x="0" y="70926"/>
                  </a:lnTo>
                  <a:lnTo>
                    <a:pt x="486" y="93282"/>
                  </a:lnTo>
                  <a:lnTo>
                    <a:pt x="2591" y="104182"/>
                  </a:lnTo>
                  <a:lnTo>
                    <a:pt x="12456" y="121938"/>
                  </a:lnTo>
                  <a:lnTo>
                    <a:pt x="19038" y="129636"/>
                  </a:lnTo>
                  <a:lnTo>
                    <a:pt x="26248" y="134063"/>
                  </a:lnTo>
                  <a:lnTo>
                    <a:pt x="41786" y="137100"/>
                  </a:lnTo>
                  <a:lnTo>
                    <a:pt x="58098" y="130454"/>
                  </a:lnTo>
                  <a:lnTo>
                    <a:pt x="66399" y="124730"/>
                  </a:lnTo>
                  <a:lnTo>
                    <a:pt x="71934" y="118092"/>
                  </a:lnTo>
                  <a:lnTo>
                    <a:pt x="78083" y="103191"/>
                  </a:lnTo>
                  <a:lnTo>
                    <a:pt x="74802" y="72193"/>
                  </a:lnTo>
                  <a:lnTo>
                    <a:pt x="61758" y="40412"/>
                  </a:lnTo>
                  <a:lnTo>
                    <a:pt x="51252" y="2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3">
              <a:extLst>
                <a:ext uri="{FF2B5EF4-FFF2-40B4-BE49-F238E27FC236}">
                  <a16:creationId xmlns:a16="http://schemas.microsoft.com/office/drawing/2014/main" xmlns="" id="{39018539-0818-4979-889B-C3FE23548A6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455156" y="552083"/>
              <a:ext cx="81795" cy="140068"/>
            </a:xfrm>
            <a:custGeom>
              <a:avLst/>
              <a:gdLst/>
              <a:ahLst/>
              <a:cxnLst/>
              <a:rect l="0" t="0" r="0" b="0"/>
              <a:pathLst>
                <a:path w="81795" h="140068">
                  <a:moveTo>
                    <a:pt x="5594" y="70217"/>
                  </a:moveTo>
                  <a:lnTo>
                    <a:pt x="5594" y="70217"/>
                  </a:lnTo>
                  <a:lnTo>
                    <a:pt x="46071" y="55470"/>
                  </a:lnTo>
                  <a:lnTo>
                    <a:pt x="53745" y="51919"/>
                  </a:lnTo>
                  <a:lnTo>
                    <a:pt x="66035" y="40448"/>
                  </a:lnTo>
                  <a:lnTo>
                    <a:pt x="71288" y="33437"/>
                  </a:lnTo>
                  <a:lnTo>
                    <a:pt x="75243" y="20004"/>
                  </a:lnTo>
                  <a:lnTo>
                    <a:pt x="74649" y="8389"/>
                  </a:lnTo>
                  <a:lnTo>
                    <a:pt x="72033" y="875"/>
                  </a:lnTo>
                  <a:lnTo>
                    <a:pt x="67525" y="0"/>
                  </a:lnTo>
                  <a:lnTo>
                    <a:pt x="53110" y="2791"/>
                  </a:lnTo>
                  <a:lnTo>
                    <a:pt x="25161" y="19038"/>
                  </a:lnTo>
                  <a:lnTo>
                    <a:pt x="10527" y="35711"/>
                  </a:lnTo>
                  <a:lnTo>
                    <a:pt x="4649" y="45097"/>
                  </a:lnTo>
                  <a:lnTo>
                    <a:pt x="0" y="66813"/>
                  </a:lnTo>
                  <a:lnTo>
                    <a:pt x="1697" y="89165"/>
                  </a:lnTo>
                  <a:lnTo>
                    <a:pt x="9506" y="108507"/>
                  </a:lnTo>
                  <a:lnTo>
                    <a:pt x="21914" y="122748"/>
                  </a:lnTo>
                  <a:lnTo>
                    <a:pt x="29174" y="128521"/>
                  </a:lnTo>
                  <a:lnTo>
                    <a:pt x="48529" y="134935"/>
                  </a:lnTo>
                  <a:lnTo>
                    <a:pt x="81794" y="140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4">
              <a:extLst>
                <a:ext uri="{FF2B5EF4-FFF2-40B4-BE49-F238E27FC236}">
                  <a16:creationId xmlns:a16="http://schemas.microsoft.com/office/drawing/2014/main" xmlns="" id="{455D33B1-A938-446F-868D-156C06F03C3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587750" y="533400"/>
              <a:ext cx="75312" cy="203201"/>
            </a:xfrm>
            <a:custGeom>
              <a:avLst/>
              <a:gdLst/>
              <a:ahLst/>
              <a:cxnLst/>
              <a:rect l="0" t="0" r="0" b="0"/>
              <a:pathLst>
                <a:path w="75312" h="203201">
                  <a:moveTo>
                    <a:pt x="63500" y="0"/>
                  </a:moveTo>
                  <a:lnTo>
                    <a:pt x="63500" y="0"/>
                  </a:lnTo>
                  <a:lnTo>
                    <a:pt x="38152" y="6481"/>
                  </a:lnTo>
                  <a:lnTo>
                    <a:pt x="19308" y="15580"/>
                  </a:lnTo>
                  <a:lnTo>
                    <a:pt x="12872" y="21676"/>
                  </a:lnTo>
                  <a:lnTo>
                    <a:pt x="5721" y="35974"/>
                  </a:lnTo>
                  <a:lnTo>
                    <a:pt x="6636" y="43738"/>
                  </a:lnTo>
                  <a:lnTo>
                    <a:pt x="15179" y="59891"/>
                  </a:lnTo>
                  <a:lnTo>
                    <a:pt x="51684" y="103564"/>
                  </a:lnTo>
                  <a:lnTo>
                    <a:pt x="66010" y="123639"/>
                  </a:lnTo>
                  <a:lnTo>
                    <a:pt x="74728" y="144321"/>
                  </a:lnTo>
                  <a:lnTo>
                    <a:pt x="75311" y="161509"/>
                  </a:lnTo>
                  <a:lnTo>
                    <a:pt x="73490" y="169056"/>
                  </a:lnTo>
                  <a:lnTo>
                    <a:pt x="62061" y="183086"/>
                  </a:lnTo>
                  <a:lnTo>
                    <a:pt x="54074" y="189791"/>
                  </a:lnTo>
                  <a:lnTo>
                    <a:pt x="33911" y="19724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68">
            <a:extLst>
              <a:ext uri="{FF2B5EF4-FFF2-40B4-BE49-F238E27FC236}">
                <a16:creationId xmlns:a16="http://schemas.microsoft.com/office/drawing/2014/main" xmlns="" id="{02A19FFC-C187-4211-8A0B-980C1E8BDDDC}"/>
              </a:ext>
            </a:extLst>
          </p:cNvPr>
          <p:cNvGrpSpPr/>
          <p:nvPr/>
        </p:nvGrpSpPr>
        <p:grpSpPr>
          <a:xfrm>
            <a:off x="4086029" y="383692"/>
            <a:ext cx="290398" cy="327017"/>
            <a:chOff x="4086029" y="383692"/>
            <a:chExt cx="290398" cy="327017"/>
          </a:xfrm>
        </p:grpSpPr>
        <p:sp>
          <p:nvSpPr>
            <p:cNvPr id="19" name="SMARTInkShape-285">
              <a:extLst>
                <a:ext uri="{FF2B5EF4-FFF2-40B4-BE49-F238E27FC236}">
                  <a16:creationId xmlns:a16="http://schemas.microsoft.com/office/drawing/2014/main" xmlns="" id="{341536B1-A90B-4E4A-92E5-D58ECADC392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163088" y="383692"/>
              <a:ext cx="66013" cy="327017"/>
            </a:xfrm>
            <a:custGeom>
              <a:avLst/>
              <a:gdLst/>
              <a:ahLst/>
              <a:cxnLst/>
              <a:rect l="0" t="0" r="0" b="0"/>
              <a:pathLst>
                <a:path w="66013" h="327017">
                  <a:moveTo>
                    <a:pt x="46962" y="3658"/>
                  </a:moveTo>
                  <a:lnTo>
                    <a:pt x="46962" y="3658"/>
                  </a:lnTo>
                  <a:lnTo>
                    <a:pt x="46962" y="287"/>
                  </a:lnTo>
                  <a:lnTo>
                    <a:pt x="46256" y="0"/>
                  </a:lnTo>
                  <a:lnTo>
                    <a:pt x="43591" y="1562"/>
                  </a:lnTo>
                  <a:lnTo>
                    <a:pt x="34752" y="16521"/>
                  </a:lnTo>
                  <a:lnTo>
                    <a:pt x="29939" y="52311"/>
                  </a:lnTo>
                  <a:lnTo>
                    <a:pt x="23168" y="90193"/>
                  </a:lnTo>
                  <a:lnTo>
                    <a:pt x="14515" y="135957"/>
                  </a:lnTo>
                  <a:lnTo>
                    <a:pt x="11219" y="161002"/>
                  </a:lnTo>
                  <a:lnTo>
                    <a:pt x="8317" y="186870"/>
                  </a:lnTo>
                  <a:lnTo>
                    <a:pt x="3210" y="230665"/>
                  </a:lnTo>
                  <a:lnTo>
                    <a:pt x="0" y="267534"/>
                  </a:lnTo>
                  <a:lnTo>
                    <a:pt x="925" y="298030"/>
                  </a:lnTo>
                  <a:lnTo>
                    <a:pt x="7451" y="316288"/>
                  </a:lnTo>
                  <a:lnTo>
                    <a:pt x="12155" y="322145"/>
                  </a:lnTo>
                  <a:lnTo>
                    <a:pt x="18113" y="325344"/>
                  </a:lnTo>
                  <a:lnTo>
                    <a:pt x="32258" y="327016"/>
                  </a:lnTo>
                  <a:lnTo>
                    <a:pt x="39276" y="324358"/>
                  </a:lnTo>
                  <a:lnTo>
                    <a:pt x="66012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6">
              <a:extLst>
                <a:ext uri="{FF2B5EF4-FFF2-40B4-BE49-F238E27FC236}">
                  <a16:creationId xmlns:a16="http://schemas.microsoft.com/office/drawing/2014/main" xmlns="" id="{23ADA088-3AE8-470C-8DF7-20FF521E344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086029" y="552450"/>
              <a:ext cx="200222" cy="25401"/>
            </a:xfrm>
            <a:custGeom>
              <a:avLst/>
              <a:gdLst/>
              <a:ahLst/>
              <a:cxnLst/>
              <a:rect l="0" t="0" r="0" b="0"/>
              <a:pathLst>
                <a:path w="2002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124" y="21036"/>
                  </a:lnTo>
                  <a:lnTo>
                    <a:pt x="48425" y="17813"/>
                  </a:lnTo>
                  <a:lnTo>
                    <a:pt x="85249" y="12385"/>
                  </a:lnTo>
                  <a:lnTo>
                    <a:pt x="129366" y="7151"/>
                  </a:lnTo>
                  <a:lnTo>
                    <a:pt x="168730" y="3178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7">
              <a:extLst>
                <a:ext uri="{FF2B5EF4-FFF2-40B4-BE49-F238E27FC236}">
                  <a16:creationId xmlns:a16="http://schemas.microsoft.com/office/drawing/2014/main" xmlns="" id="{0B77B56E-9264-454E-8ADF-90C815B6EEE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262333" y="539750"/>
              <a:ext cx="114094" cy="121470"/>
            </a:xfrm>
            <a:custGeom>
              <a:avLst/>
              <a:gdLst/>
              <a:ahLst/>
              <a:cxnLst/>
              <a:rect l="0" t="0" r="0" b="0"/>
              <a:pathLst>
                <a:path w="114094" h="121470">
                  <a:moveTo>
                    <a:pt x="74717" y="0"/>
                  </a:moveTo>
                  <a:lnTo>
                    <a:pt x="74717" y="0"/>
                  </a:lnTo>
                  <a:lnTo>
                    <a:pt x="33896" y="12209"/>
                  </a:lnTo>
                  <a:lnTo>
                    <a:pt x="15663" y="27136"/>
                  </a:lnTo>
                  <a:lnTo>
                    <a:pt x="1324" y="48335"/>
                  </a:lnTo>
                  <a:lnTo>
                    <a:pt x="0" y="66168"/>
                  </a:lnTo>
                  <a:lnTo>
                    <a:pt x="1622" y="75862"/>
                  </a:lnTo>
                  <a:lnTo>
                    <a:pt x="12832" y="94159"/>
                  </a:lnTo>
                  <a:lnTo>
                    <a:pt x="29574" y="109582"/>
                  </a:lnTo>
                  <a:lnTo>
                    <a:pt x="48774" y="118788"/>
                  </a:lnTo>
                  <a:lnTo>
                    <a:pt x="67185" y="121469"/>
                  </a:lnTo>
                  <a:lnTo>
                    <a:pt x="76045" y="121196"/>
                  </a:lnTo>
                  <a:lnTo>
                    <a:pt x="91535" y="113367"/>
                  </a:lnTo>
                  <a:lnTo>
                    <a:pt x="104063" y="100480"/>
                  </a:lnTo>
                  <a:lnTo>
                    <a:pt x="111984" y="85345"/>
                  </a:lnTo>
                  <a:lnTo>
                    <a:pt x="114093" y="69211"/>
                  </a:lnTo>
                  <a:lnTo>
                    <a:pt x="111972" y="53338"/>
                  </a:lnTo>
                  <a:lnTo>
                    <a:pt x="106327" y="39228"/>
                  </a:lnTo>
                  <a:lnTo>
                    <a:pt x="99114" y="29664"/>
                  </a:lnTo>
                  <a:lnTo>
                    <a:pt x="874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69">
            <a:extLst>
              <a:ext uri="{FF2B5EF4-FFF2-40B4-BE49-F238E27FC236}">
                <a16:creationId xmlns:a16="http://schemas.microsoft.com/office/drawing/2014/main" xmlns="" id="{C969D167-C5A5-4765-9F1A-3F37AD4B495A}"/>
              </a:ext>
            </a:extLst>
          </p:cNvPr>
          <p:cNvGrpSpPr/>
          <p:nvPr/>
        </p:nvGrpSpPr>
        <p:grpSpPr>
          <a:xfrm>
            <a:off x="4788131" y="377013"/>
            <a:ext cx="704620" cy="442138"/>
            <a:chOff x="4788131" y="377013"/>
            <a:chExt cx="704620" cy="442138"/>
          </a:xfrm>
        </p:grpSpPr>
        <p:sp>
          <p:nvSpPr>
            <p:cNvPr id="23" name="SMARTInkShape-288">
              <a:extLst>
                <a:ext uri="{FF2B5EF4-FFF2-40B4-BE49-F238E27FC236}">
                  <a16:creationId xmlns:a16="http://schemas.microsoft.com/office/drawing/2014/main" xmlns="" id="{3FA585D6-E5C5-4D19-89C6-522CCFE5C5D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788131" y="411961"/>
              <a:ext cx="241070" cy="313309"/>
            </a:xfrm>
            <a:custGeom>
              <a:avLst/>
              <a:gdLst/>
              <a:ahLst/>
              <a:cxnLst/>
              <a:rect l="0" t="0" r="0" b="0"/>
              <a:pathLst>
                <a:path w="241070" h="313309">
                  <a:moveTo>
                    <a:pt x="31519" y="83339"/>
                  </a:moveTo>
                  <a:lnTo>
                    <a:pt x="31519" y="83339"/>
                  </a:lnTo>
                  <a:lnTo>
                    <a:pt x="28148" y="79968"/>
                  </a:lnTo>
                  <a:lnTo>
                    <a:pt x="26493" y="76431"/>
                  </a:lnTo>
                  <a:lnTo>
                    <a:pt x="26052" y="74501"/>
                  </a:lnTo>
                  <a:lnTo>
                    <a:pt x="25757" y="74625"/>
                  </a:lnTo>
                  <a:lnTo>
                    <a:pt x="25203" y="114098"/>
                  </a:lnTo>
                  <a:lnTo>
                    <a:pt x="23297" y="154071"/>
                  </a:lnTo>
                  <a:lnTo>
                    <a:pt x="20104" y="187448"/>
                  </a:lnTo>
                  <a:lnTo>
                    <a:pt x="16333" y="221097"/>
                  </a:lnTo>
                  <a:lnTo>
                    <a:pt x="10242" y="268403"/>
                  </a:lnTo>
                  <a:lnTo>
                    <a:pt x="1013" y="312934"/>
                  </a:lnTo>
                  <a:lnTo>
                    <a:pt x="1304" y="313308"/>
                  </a:lnTo>
                  <a:lnTo>
                    <a:pt x="8717" y="300142"/>
                  </a:lnTo>
                  <a:lnTo>
                    <a:pt x="11975" y="255544"/>
                  </a:lnTo>
                  <a:lnTo>
                    <a:pt x="12322" y="211268"/>
                  </a:lnTo>
                  <a:lnTo>
                    <a:pt x="10992" y="176180"/>
                  </a:lnTo>
                  <a:lnTo>
                    <a:pt x="5698" y="139418"/>
                  </a:lnTo>
                  <a:lnTo>
                    <a:pt x="1525" y="96506"/>
                  </a:lnTo>
                  <a:lnTo>
                    <a:pt x="0" y="50178"/>
                  </a:lnTo>
                  <a:lnTo>
                    <a:pt x="577" y="39673"/>
                  </a:lnTo>
                  <a:lnTo>
                    <a:pt x="3186" y="32652"/>
                  </a:lnTo>
                  <a:lnTo>
                    <a:pt x="8578" y="27180"/>
                  </a:lnTo>
                  <a:lnTo>
                    <a:pt x="11992" y="24733"/>
                  </a:lnTo>
                  <a:lnTo>
                    <a:pt x="14973" y="24513"/>
                  </a:lnTo>
                  <a:lnTo>
                    <a:pt x="17666" y="25777"/>
                  </a:lnTo>
                  <a:lnTo>
                    <a:pt x="56664" y="59712"/>
                  </a:lnTo>
                  <a:lnTo>
                    <a:pt x="77382" y="86694"/>
                  </a:lnTo>
                  <a:lnTo>
                    <a:pt x="106494" y="109050"/>
                  </a:lnTo>
                  <a:lnTo>
                    <a:pt x="113760" y="112405"/>
                  </a:lnTo>
                  <a:lnTo>
                    <a:pt x="121222" y="112015"/>
                  </a:lnTo>
                  <a:lnTo>
                    <a:pt x="125188" y="110923"/>
                  </a:lnTo>
                  <a:lnTo>
                    <a:pt x="140882" y="99273"/>
                  </a:lnTo>
                  <a:lnTo>
                    <a:pt x="166379" y="56414"/>
                  </a:lnTo>
                  <a:lnTo>
                    <a:pt x="194701" y="12008"/>
                  </a:lnTo>
                  <a:lnTo>
                    <a:pt x="199294" y="2718"/>
                  </a:lnTo>
                  <a:lnTo>
                    <a:pt x="201225" y="664"/>
                  </a:lnTo>
                  <a:lnTo>
                    <a:pt x="203218" y="0"/>
                  </a:lnTo>
                  <a:lnTo>
                    <a:pt x="205251" y="263"/>
                  </a:lnTo>
                  <a:lnTo>
                    <a:pt x="206607" y="1144"/>
                  </a:lnTo>
                  <a:lnTo>
                    <a:pt x="207511" y="2437"/>
                  </a:lnTo>
                  <a:lnTo>
                    <a:pt x="208113" y="4004"/>
                  </a:lnTo>
                  <a:lnTo>
                    <a:pt x="209954" y="50293"/>
                  </a:lnTo>
                  <a:lnTo>
                    <a:pt x="213662" y="86248"/>
                  </a:lnTo>
                  <a:lnTo>
                    <a:pt x="215780" y="132022"/>
                  </a:lnTo>
                  <a:lnTo>
                    <a:pt x="218775" y="164713"/>
                  </a:lnTo>
                  <a:lnTo>
                    <a:pt x="221058" y="208109"/>
                  </a:lnTo>
                  <a:lnTo>
                    <a:pt x="222534" y="254923"/>
                  </a:lnTo>
                  <a:lnTo>
                    <a:pt x="227461" y="290703"/>
                  </a:lnTo>
                  <a:lnTo>
                    <a:pt x="229175" y="293548"/>
                  </a:lnTo>
                  <a:lnTo>
                    <a:pt x="231728" y="295445"/>
                  </a:lnTo>
                  <a:lnTo>
                    <a:pt x="241069" y="299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9">
              <a:extLst>
                <a:ext uri="{FF2B5EF4-FFF2-40B4-BE49-F238E27FC236}">
                  <a16:creationId xmlns:a16="http://schemas.microsoft.com/office/drawing/2014/main" xmlns="" id="{3C1FC1A9-8FD1-45F0-86D3-0335CD6A61E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150598" y="377013"/>
              <a:ext cx="268741" cy="358193"/>
            </a:xfrm>
            <a:custGeom>
              <a:avLst/>
              <a:gdLst/>
              <a:ahLst/>
              <a:cxnLst/>
              <a:rect l="0" t="0" r="0" b="0"/>
              <a:pathLst>
                <a:path w="268741" h="358193">
                  <a:moveTo>
                    <a:pt x="5602" y="143687"/>
                  </a:moveTo>
                  <a:lnTo>
                    <a:pt x="5602" y="143687"/>
                  </a:lnTo>
                  <a:lnTo>
                    <a:pt x="5602" y="127108"/>
                  </a:lnTo>
                  <a:lnTo>
                    <a:pt x="7484" y="174024"/>
                  </a:lnTo>
                  <a:lnTo>
                    <a:pt x="10628" y="220644"/>
                  </a:lnTo>
                  <a:lnTo>
                    <a:pt x="10658" y="258324"/>
                  </a:lnTo>
                  <a:lnTo>
                    <a:pt x="8320" y="296237"/>
                  </a:lnTo>
                  <a:lnTo>
                    <a:pt x="3036" y="339797"/>
                  </a:lnTo>
                  <a:lnTo>
                    <a:pt x="374" y="358192"/>
                  </a:lnTo>
                  <a:lnTo>
                    <a:pt x="0" y="357951"/>
                  </a:lnTo>
                  <a:lnTo>
                    <a:pt x="884" y="339896"/>
                  </a:lnTo>
                  <a:lnTo>
                    <a:pt x="6092" y="309678"/>
                  </a:lnTo>
                  <a:lnTo>
                    <a:pt x="11229" y="265203"/>
                  </a:lnTo>
                  <a:lnTo>
                    <a:pt x="13587" y="239515"/>
                  </a:lnTo>
                  <a:lnTo>
                    <a:pt x="16569" y="211100"/>
                  </a:lnTo>
                  <a:lnTo>
                    <a:pt x="19969" y="180868"/>
                  </a:lnTo>
                  <a:lnTo>
                    <a:pt x="23647" y="149424"/>
                  </a:lnTo>
                  <a:lnTo>
                    <a:pt x="26804" y="122817"/>
                  </a:lnTo>
                  <a:lnTo>
                    <a:pt x="32193" y="78202"/>
                  </a:lnTo>
                  <a:lnTo>
                    <a:pt x="41698" y="31277"/>
                  </a:lnTo>
                  <a:lnTo>
                    <a:pt x="42366" y="28530"/>
                  </a:lnTo>
                  <a:lnTo>
                    <a:pt x="44223" y="28110"/>
                  </a:lnTo>
                  <a:lnTo>
                    <a:pt x="50048" y="31407"/>
                  </a:lnTo>
                  <a:lnTo>
                    <a:pt x="65991" y="72485"/>
                  </a:lnTo>
                  <a:lnTo>
                    <a:pt x="76891" y="107338"/>
                  </a:lnTo>
                  <a:lnTo>
                    <a:pt x="86911" y="148228"/>
                  </a:lnTo>
                  <a:lnTo>
                    <a:pt x="96067" y="191566"/>
                  </a:lnTo>
                  <a:lnTo>
                    <a:pt x="104841" y="234346"/>
                  </a:lnTo>
                  <a:lnTo>
                    <a:pt x="115325" y="269352"/>
                  </a:lnTo>
                  <a:lnTo>
                    <a:pt x="135931" y="312835"/>
                  </a:lnTo>
                  <a:lnTo>
                    <a:pt x="146781" y="323051"/>
                  </a:lnTo>
                  <a:lnTo>
                    <a:pt x="152638" y="326763"/>
                  </a:lnTo>
                  <a:lnTo>
                    <a:pt x="159365" y="327121"/>
                  </a:lnTo>
                  <a:lnTo>
                    <a:pt x="174365" y="321874"/>
                  </a:lnTo>
                  <a:lnTo>
                    <a:pt x="188557" y="304961"/>
                  </a:lnTo>
                  <a:lnTo>
                    <a:pt x="210329" y="258264"/>
                  </a:lnTo>
                  <a:lnTo>
                    <a:pt x="226414" y="212249"/>
                  </a:lnTo>
                  <a:lnTo>
                    <a:pt x="234655" y="185162"/>
                  </a:lnTo>
                  <a:lnTo>
                    <a:pt x="242970" y="156520"/>
                  </a:lnTo>
                  <a:lnTo>
                    <a:pt x="249925" y="128959"/>
                  </a:lnTo>
                  <a:lnTo>
                    <a:pt x="255973" y="102118"/>
                  </a:lnTo>
                  <a:lnTo>
                    <a:pt x="265045" y="55362"/>
                  </a:lnTo>
                  <a:lnTo>
                    <a:pt x="268740" y="15290"/>
                  </a:lnTo>
                  <a:lnTo>
                    <a:pt x="264604" y="2425"/>
                  </a:lnTo>
                  <a:lnTo>
                    <a:pt x="262231" y="124"/>
                  </a:lnTo>
                  <a:lnTo>
                    <a:pt x="259944" y="0"/>
                  </a:lnTo>
                  <a:lnTo>
                    <a:pt x="253252" y="3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0">
              <a:extLst>
                <a:ext uri="{FF2B5EF4-FFF2-40B4-BE49-F238E27FC236}">
                  <a16:creationId xmlns:a16="http://schemas.microsoft.com/office/drawing/2014/main" xmlns="" id="{75DB2D89-0124-4FFE-A844-24DAFA526E9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416550" y="7112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60991" y="17325"/>
                  </a:lnTo>
                  <a:lnTo>
                    <a:pt x="31960" y="6308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0">
            <a:extLst>
              <a:ext uri="{FF2B5EF4-FFF2-40B4-BE49-F238E27FC236}">
                <a16:creationId xmlns:a16="http://schemas.microsoft.com/office/drawing/2014/main" xmlns="" id="{318A162D-C2B2-4AFC-B2B3-961ADFDC9D2A}"/>
              </a:ext>
            </a:extLst>
          </p:cNvPr>
          <p:cNvGrpSpPr/>
          <p:nvPr/>
        </p:nvGrpSpPr>
        <p:grpSpPr>
          <a:xfrm>
            <a:off x="6141055" y="324713"/>
            <a:ext cx="1256696" cy="428035"/>
            <a:chOff x="6141055" y="324713"/>
            <a:chExt cx="1256696" cy="428035"/>
          </a:xfrm>
        </p:grpSpPr>
        <p:sp>
          <p:nvSpPr>
            <p:cNvPr id="27" name="SMARTInkShape-291">
              <a:extLst>
                <a:ext uri="{FF2B5EF4-FFF2-40B4-BE49-F238E27FC236}">
                  <a16:creationId xmlns:a16="http://schemas.microsoft.com/office/drawing/2014/main" xmlns="" id="{1CB81BD3-91CC-4463-A266-EC80EEB521A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141055" y="324713"/>
              <a:ext cx="103415" cy="428035"/>
            </a:xfrm>
            <a:custGeom>
              <a:avLst/>
              <a:gdLst/>
              <a:ahLst/>
              <a:cxnLst/>
              <a:rect l="0" t="0" r="0" b="0"/>
              <a:pathLst>
                <a:path w="103415" h="428035">
                  <a:moveTo>
                    <a:pt x="5745" y="164237"/>
                  </a:moveTo>
                  <a:lnTo>
                    <a:pt x="5745" y="164237"/>
                  </a:lnTo>
                  <a:lnTo>
                    <a:pt x="5744" y="158770"/>
                  </a:lnTo>
                  <a:lnTo>
                    <a:pt x="9508" y="193159"/>
                  </a:lnTo>
                  <a:lnTo>
                    <a:pt x="13915" y="238893"/>
                  </a:lnTo>
                  <a:lnTo>
                    <a:pt x="13610" y="275029"/>
                  </a:lnTo>
                  <a:lnTo>
                    <a:pt x="15825" y="314607"/>
                  </a:lnTo>
                  <a:lnTo>
                    <a:pt x="19162" y="351954"/>
                  </a:lnTo>
                  <a:lnTo>
                    <a:pt x="21244" y="397186"/>
                  </a:lnTo>
                  <a:lnTo>
                    <a:pt x="18998" y="427641"/>
                  </a:lnTo>
                  <a:lnTo>
                    <a:pt x="18108" y="428034"/>
                  </a:lnTo>
                  <a:lnTo>
                    <a:pt x="12779" y="411576"/>
                  </a:lnTo>
                  <a:lnTo>
                    <a:pt x="3987" y="364523"/>
                  </a:lnTo>
                  <a:lnTo>
                    <a:pt x="2456" y="341505"/>
                  </a:lnTo>
                  <a:lnTo>
                    <a:pt x="1436" y="316282"/>
                  </a:lnTo>
                  <a:lnTo>
                    <a:pt x="755" y="287473"/>
                  </a:lnTo>
                  <a:lnTo>
                    <a:pt x="302" y="256272"/>
                  </a:lnTo>
                  <a:lnTo>
                    <a:pt x="0" y="223477"/>
                  </a:lnTo>
                  <a:lnTo>
                    <a:pt x="1210" y="191736"/>
                  </a:lnTo>
                  <a:lnTo>
                    <a:pt x="3427" y="160697"/>
                  </a:lnTo>
                  <a:lnTo>
                    <a:pt x="6316" y="130127"/>
                  </a:lnTo>
                  <a:lnTo>
                    <a:pt x="8948" y="104103"/>
                  </a:lnTo>
                  <a:lnTo>
                    <a:pt x="13753" y="60135"/>
                  </a:lnTo>
                  <a:lnTo>
                    <a:pt x="27168" y="17132"/>
                  </a:lnTo>
                  <a:lnTo>
                    <a:pt x="33432" y="9017"/>
                  </a:lnTo>
                  <a:lnTo>
                    <a:pt x="47918" y="0"/>
                  </a:lnTo>
                  <a:lnTo>
                    <a:pt x="56439" y="418"/>
                  </a:lnTo>
                  <a:lnTo>
                    <a:pt x="75312" y="8408"/>
                  </a:lnTo>
                  <a:lnTo>
                    <a:pt x="91698" y="30774"/>
                  </a:lnTo>
                  <a:lnTo>
                    <a:pt x="99030" y="45628"/>
                  </a:lnTo>
                  <a:lnTo>
                    <a:pt x="103414" y="77185"/>
                  </a:lnTo>
                  <a:lnTo>
                    <a:pt x="99248" y="110025"/>
                  </a:lnTo>
                  <a:lnTo>
                    <a:pt x="87989" y="143435"/>
                  </a:lnTo>
                  <a:lnTo>
                    <a:pt x="55669" y="190607"/>
                  </a:lnTo>
                  <a:lnTo>
                    <a:pt x="16152" y="234293"/>
                  </a:lnTo>
                  <a:lnTo>
                    <a:pt x="12095" y="246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2">
              <a:extLst>
                <a:ext uri="{FF2B5EF4-FFF2-40B4-BE49-F238E27FC236}">
                  <a16:creationId xmlns:a16="http://schemas.microsoft.com/office/drawing/2014/main" xmlns="" id="{7F468540-0752-4B6E-BA33-88D76328916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238347" y="501650"/>
              <a:ext cx="181504" cy="237169"/>
            </a:xfrm>
            <a:custGeom>
              <a:avLst/>
              <a:gdLst/>
              <a:ahLst/>
              <a:cxnLst/>
              <a:rect l="0" t="0" r="0" b="0"/>
              <a:pathLst>
                <a:path w="181504" h="237169">
                  <a:moveTo>
                    <a:pt x="16403" y="133350"/>
                  </a:moveTo>
                  <a:lnTo>
                    <a:pt x="16403" y="133350"/>
                  </a:lnTo>
                  <a:lnTo>
                    <a:pt x="6290" y="126608"/>
                  </a:lnTo>
                  <a:lnTo>
                    <a:pt x="3311" y="122505"/>
                  </a:lnTo>
                  <a:lnTo>
                    <a:pt x="0" y="112302"/>
                  </a:lnTo>
                  <a:lnTo>
                    <a:pt x="1509" y="91287"/>
                  </a:lnTo>
                  <a:lnTo>
                    <a:pt x="5769" y="84847"/>
                  </a:lnTo>
                  <a:lnTo>
                    <a:pt x="19908" y="73928"/>
                  </a:lnTo>
                  <a:lnTo>
                    <a:pt x="51073" y="66590"/>
                  </a:lnTo>
                  <a:lnTo>
                    <a:pt x="72969" y="72399"/>
                  </a:lnTo>
                  <a:lnTo>
                    <a:pt x="83748" y="77899"/>
                  </a:lnTo>
                  <a:lnTo>
                    <a:pt x="91638" y="86505"/>
                  </a:lnTo>
                  <a:lnTo>
                    <a:pt x="102287" y="109237"/>
                  </a:lnTo>
                  <a:lnTo>
                    <a:pt x="102136" y="156544"/>
                  </a:lnTo>
                  <a:lnTo>
                    <a:pt x="93154" y="204036"/>
                  </a:lnTo>
                  <a:lnTo>
                    <a:pt x="83675" y="224973"/>
                  </a:lnTo>
                  <a:lnTo>
                    <a:pt x="78184" y="232532"/>
                  </a:lnTo>
                  <a:lnTo>
                    <a:pt x="73818" y="236160"/>
                  </a:lnTo>
                  <a:lnTo>
                    <a:pt x="70202" y="237168"/>
                  </a:lnTo>
                  <a:lnTo>
                    <a:pt x="67086" y="236429"/>
                  </a:lnTo>
                  <a:lnTo>
                    <a:pt x="65713" y="231702"/>
                  </a:lnTo>
                  <a:lnTo>
                    <a:pt x="66070" y="215162"/>
                  </a:lnTo>
                  <a:lnTo>
                    <a:pt x="74225" y="184292"/>
                  </a:lnTo>
                  <a:lnTo>
                    <a:pt x="90080" y="143997"/>
                  </a:lnTo>
                  <a:lnTo>
                    <a:pt x="115941" y="97865"/>
                  </a:lnTo>
                  <a:lnTo>
                    <a:pt x="142487" y="56666"/>
                  </a:lnTo>
                  <a:lnTo>
                    <a:pt x="1815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3">
              <a:extLst>
                <a:ext uri="{FF2B5EF4-FFF2-40B4-BE49-F238E27FC236}">
                  <a16:creationId xmlns:a16="http://schemas.microsoft.com/office/drawing/2014/main" xmlns="" id="{C97BFF9E-67CA-4E8D-983B-90BC926BD01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636097" y="339529"/>
              <a:ext cx="158404" cy="384372"/>
            </a:xfrm>
            <a:custGeom>
              <a:avLst/>
              <a:gdLst/>
              <a:ahLst/>
              <a:cxnLst/>
              <a:rect l="0" t="0" r="0" b="0"/>
              <a:pathLst>
                <a:path w="158404" h="384372">
                  <a:moveTo>
                    <a:pt x="94903" y="3371"/>
                  </a:moveTo>
                  <a:lnTo>
                    <a:pt x="94903" y="3371"/>
                  </a:lnTo>
                  <a:lnTo>
                    <a:pt x="84790" y="0"/>
                  </a:lnTo>
                  <a:lnTo>
                    <a:pt x="74179" y="226"/>
                  </a:lnTo>
                  <a:lnTo>
                    <a:pt x="68388" y="1275"/>
                  </a:lnTo>
                  <a:lnTo>
                    <a:pt x="54426" y="13728"/>
                  </a:lnTo>
                  <a:lnTo>
                    <a:pt x="30698" y="52066"/>
                  </a:lnTo>
                  <a:lnTo>
                    <a:pt x="15567" y="89924"/>
                  </a:lnTo>
                  <a:lnTo>
                    <a:pt x="4139" y="134972"/>
                  </a:lnTo>
                  <a:lnTo>
                    <a:pt x="1233" y="158839"/>
                  </a:lnTo>
                  <a:lnTo>
                    <a:pt x="0" y="183216"/>
                  </a:lnTo>
                  <a:lnTo>
                    <a:pt x="1923" y="230763"/>
                  </a:lnTo>
                  <a:lnTo>
                    <a:pt x="9835" y="273062"/>
                  </a:lnTo>
                  <a:lnTo>
                    <a:pt x="26050" y="307384"/>
                  </a:lnTo>
                  <a:lnTo>
                    <a:pt x="48073" y="335338"/>
                  </a:lnTo>
                  <a:lnTo>
                    <a:pt x="74324" y="357169"/>
                  </a:lnTo>
                  <a:lnTo>
                    <a:pt x="106218" y="370635"/>
                  </a:lnTo>
                  <a:lnTo>
                    <a:pt x="158403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4">
              <a:extLst>
                <a:ext uri="{FF2B5EF4-FFF2-40B4-BE49-F238E27FC236}">
                  <a16:creationId xmlns:a16="http://schemas.microsoft.com/office/drawing/2014/main" xmlns="" id="{73190F7B-5AB3-46D0-8309-9587C574E9D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904215" y="413633"/>
              <a:ext cx="137936" cy="297568"/>
            </a:xfrm>
            <a:custGeom>
              <a:avLst/>
              <a:gdLst/>
              <a:ahLst/>
              <a:cxnLst/>
              <a:rect l="0" t="0" r="0" b="0"/>
              <a:pathLst>
                <a:path w="137936" h="2975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35017" y="44661"/>
                  </a:lnTo>
                  <a:lnTo>
                    <a:pt x="69576" y="88733"/>
                  </a:lnTo>
                  <a:lnTo>
                    <a:pt x="92266" y="124789"/>
                  </a:lnTo>
                  <a:lnTo>
                    <a:pt x="111992" y="163627"/>
                  </a:lnTo>
                  <a:lnTo>
                    <a:pt x="125464" y="202055"/>
                  </a:lnTo>
                  <a:lnTo>
                    <a:pt x="134239" y="249276"/>
                  </a:lnTo>
                  <a:lnTo>
                    <a:pt x="137935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5">
              <a:extLst>
                <a:ext uri="{FF2B5EF4-FFF2-40B4-BE49-F238E27FC236}">
                  <a16:creationId xmlns:a16="http://schemas.microsoft.com/office/drawing/2014/main" xmlns="" id="{28DCA42A-64F5-4DCE-AC50-3D73BE8B4CA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877050" y="387350"/>
              <a:ext cx="196851" cy="349251"/>
            </a:xfrm>
            <a:custGeom>
              <a:avLst/>
              <a:gdLst/>
              <a:ahLst/>
              <a:cxnLst/>
              <a:rect l="0" t="0" r="0" b="0"/>
              <a:pathLst>
                <a:path w="196851" h="349251">
                  <a:moveTo>
                    <a:pt x="196850" y="0"/>
                  </a:moveTo>
                  <a:lnTo>
                    <a:pt x="196850" y="0"/>
                  </a:lnTo>
                  <a:lnTo>
                    <a:pt x="186737" y="3371"/>
                  </a:lnTo>
                  <a:lnTo>
                    <a:pt x="170335" y="18951"/>
                  </a:lnTo>
                  <a:lnTo>
                    <a:pt x="140054" y="66120"/>
                  </a:lnTo>
                  <a:lnTo>
                    <a:pt x="121042" y="99237"/>
                  </a:lnTo>
                  <a:lnTo>
                    <a:pt x="97071" y="138885"/>
                  </a:lnTo>
                  <a:lnTo>
                    <a:pt x="71365" y="181671"/>
                  </a:lnTo>
                  <a:lnTo>
                    <a:pt x="48180" y="224206"/>
                  </a:lnTo>
                  <a:lnTo>
                    <a:pt x="27998" y="260984"/>
                  </a:lnTo>
                  <a:lnTo>
                    <a:pt x="6414" y="303812"/>
                  </a:lnTo>
                  <a:lnTo>
                    <a:pt x="28" y="323411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6">
              <a:extLst>
                <a:ext uri="{FF2B5EF4-FFF2-40B4-BE49-F238E27FC236}">
                  <a16:creationId xmlns:a16="http://schemas.microsoft.com/office/drawing/2014/main" xmlns="" id="{62629399-B3C4-4C1A-9D8E-2DCFC837364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205644" y="527050"/>
              <a:ext cx="154007" cy="12701"/>
            </a:xfrm>
            <a:custGeom>
              <a:avLst/>
              <a:gdLst/>
              <a:ahLst/>
              <a:cxnLst/>
              <a:rect l="0" t="0" r="0" b="0"/>
              <a:pathLst>
                <a:path w="154007" h="12701">
                  <a:moveTo>
                    <a:pt x="14306" y="12700"/>
                  </a:moveTo>
                  <a:lnTo>
                    <a:pt x="14306" y="12700"/>
                  </a:lnTo>
                  <a:lnTo>
                    <a:pt x="0" y="12700"/>
                  </a:lnTo>
                  <a:lnTo>
                    <a:pt x="35671" y="12700"/>
                  </a:lnTo>
                  <a:lnTo>
                    <a:pt x="82255" y="5958"/>
                  </a:lnTo>
                  <a:lnTo>
                    <a:pt x="126161" y="1765"/>
                  </a:lnTo>
                  <a:lnTo>
                    <a:pt x="154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7">
              <a:extLst>
                <a:ext uri="{FF2B5EF4-FFF2-40B4-BE49-F238E27FC236}">
                  <a16:creationId xmlns:a16="http://schemas.microsoft.com/office/drawing/2014/main" xmlns="" id="{A6E020F8-6540-414B-9EDA-D956F3D7AC2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239000" y="609600"/>
              <a:ext cx="158751" cy="40853"/>
            </a:xfrm>
            <a:custGeom>
              <a:avLst/>
              <a:gdLst/>
              <a:ahLst/>
              <a:cxnLst/>
              <a:rect l="0" t="0" r="0" b="0"/>
              <a:pathLst>
                <a:path w="158751" h="40853">
                  <a:moveTo>
                    <a:pt x="0" y="31750"/>
                  </a:moveTo>
                  <a:lnTo>
                    <a:pt x="0" y="31750"/>
                  </a:lnTo>
                  <a:lnTo>
                    <a:pt x="0" y="40588"/>
                  </a:lnTo>
                  <a:lnTo>
                    <a:pt x="9406" y="40852"/>
                  </a:lnTo>
                  <a:lnTo>
                    <a:pt x="50933" y="31902"/>
                  </a:lnTo>
                  <a:lnTo>
                    <a:pt x="92311" y="20584"/>
                  </a:lnTo>
                  <a:lnTo>
                    <a:pt x="132479" y="829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71">
            <a:extLst>
              <a:ext uri="{FF2B5EF4-FFF2-40B4-BE49-F238E27FC236}">
                <a16:creationId xmlns:a16="http://schemas.microsoft.com/office/drawing/2014/main" xmlns="" id="{5D7ED3DF-F13E-4218-9713-415928CE9D15}"/>
              </a:ext>
            </a:extLst>
          </p:cNvPr>
          <p:cNvGrpSpPr/>
          <p:nvPr/>
        </p:nvGrpSpPr>
        <p:grpSpPr>
          <a:xfrm>
            <a:off x="7645392" y="330200"/>
            <a:ext cx="541698" cy="355601"/>
            <a:chOff x="7645392" y="330200"/>
            <a:chExt cx="541698" cy="355601"/>
          </a:xfrm>
        </p:grpSpPr>
        <p:sp>
          <p:nvSpPr>
            <p:cNvPr id="35" name="SMARTInkShape-298">
              <a:extLst>
                <a:ext uri="{FF2B5EF4-FFF2-40B4-BE49-F238E27FC236}">
                  <a16:creationId xmlns:a16="http://schemas.microsoft.com/office/drawing/2014/main" xmlns="" id="{3D7306A1-F8ED-4F35-A27A-E24F7A641CC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645392" y="415239"/>
              <a:ext cx="124779" cy="254421"/>
            </a:xfrm>
            <a:custGeom>
              <a:avLst/>
              <a:gdLst/>
              <a:ahLst/>
              <a:cxnLst/>
              <a:rect l="0" t="0" r="0" b="0"/>
              <a:pathLst>
                <a:path w="124779" h="254421">
                  <a:moveTo>
                    <a:pt x="101608" y="48311"/>
                  </a:moveTo>
                  <a:lnTo>
                    <a:pt x="101608" y="48311"/>
                  </a:lnTo>
                  <a:lnTo>
                    <a:pt x="100903" y="26649"/>
                  </a:lnTo>
                  <a:lnTo>
                    <a:pt x="98237" y="18457"/>
                  </a:lnTo>
                  <a:lnTo>
                    <a:pt x="86028" y="5912"/>
                  </a:lnTo>
                  <a:lnTo>
                    <a:pt x="73046" y="1245"/>
                  </a:lnTo>
                  <a:lnTo>
                    <a:pt x="65633" y="0"/>
                  </a:lnTo>
                  <a:lnTo>
                    <a:pt x="49871" y="4262"/>
                  </a:lnTo>
                  <a:lnTo>
                    <a:pt x="41717" y="8361"/>
                  </a:lnTo>
                  <a:lnTo>
                    <a:pt x="20127" y="30986"/>
                  </a:lnTo>
                  <a:lnTo>
                    <a:pt x="3695" y="56662"/>
                  </a:lnTo>
                  <a:lnTo>
                    <a:pt x="0" y="75541"/>
                  </a:lnTo>
                  <a:lnTo>
                    <a:pt x="3" y="85514"/>
                  </a:lnTo>
                  <a:lnTo>
                    <a:pt x="7532" y="104122"/>
                  </a:lnTo>
                  <a:lnTo>
                    <a:pt x="21696" y="121094"/>
                  </a:lnTo>
                  <a:lnTo>
                    <a:pt x="65284" y="149236"/>
                  </a:lnTo>
                  <a:lnTo>
                    <a:pt x="107916" y="175178"/>
                  </a:lnTo>
                  <a:lnTo>
                    <a:pt x="120404" y="189833"/>
                  </a:lnTo>
                  <a:lnTo>
                    <a:pt x="124722" y="197692"/>
                  </a:lnTo>
                  <a:lnTo>
                    <a:pt x="124778" y="205754"/>
                  </a:lnTo>
                  <a:lnTo>
                    <a:pt x="117315" y="222238"/>
                  </a:lnTo>
                  <a:lnTo>
                    <a:pt x="98946" y="237089"/>
                  </a:lnTo>
                  <a:lnTo>
                    <a:pt x="75730" y="248629"/>
                  </a:lnTo>
                  <a:lnTo>
                    <a:pt x="44238" y="254420"/>
                  </a:lnTo>
                  <a:lnTo>
                    <a:pt x="28133" y="253274"/>
                  </a:lnTo>
                  <a:lnTo>
                    <a:pt x="23696" y="249864"/>
                  </a:lnTo>
                  <a:lnTo>
                    <a:pt x="21445" y="244769"/>
                  </a:lnTo>
                  <a:lnTo>
                    <a:pt x="19058" y="226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9">
              <a:extLst>
                <a:ext uri="{FF2B5EF4-FFF2-40B4-BE49-F238E27FC236}">
                  <a16:creationId xmlns:a16="http://schemas.microsoft.com/office/drawing/2014/main" xmlns="" id="{FB84A55D-D4E5-435B-8EFF-C5D7C6A0826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899400" y="353994"/>
              <a:ext cx="137826" cy="301548"/>
            </a:xfrm>
            <a:custGeom>
              <a:avLst/>
              <a:gdLst/>
              <a:ahLst/>
              <a:cxnLst/>
              <a:rect l="0" t="0" r="0" b="0"/>
              <a:pathLst>
                <a:path w="137826" h="301548">
                  <a:moveTo>
                    <a:pt x="25400" y="128606"/>
                  </a:moveTo>
                  <a:lnTo>
                    <a:pt x="25400" y="128606"/>
                  </a:lnTo>
                  <a:lnTo>
                    <a:pt x="22029" y="125235"/>
                  </a:lnTo>
                  <a:lnTo>
                    <a:pt x="21036" y="126359"/>
                  </a:lnTo>
                  <a:lnTo>
                    <a:pt x="19312" y="155774"/>
                  </a:lnTo>
                  <a:lnTo>
                    <a:pt x="23465" y="200060"/>
                  </a:lnTo>
                  <a:lnTo>
                    <a:pt x="24826" y="237031"/>
                  </a:lnTo>
                  <a:lnTo>
                    <a:pt x="23819" y="272680"/>
                  </a:lnTo>
                  <a:lnTo>
                    <a:pt x="15916" y="295472"/>
                  </a:lnTo>
                  <a:lnTo>
                    <a:pt x="11072" y="301547"/>
                  </a:lnTo>
                  <a:lnTo>
                    <a:pt x="9499" y="300344"/>
                  </a:lnTo>
                  <a:lnTo>
                    <a:pt x="3394" y="263884"/>
                  </a:lnTo>
                  <a:lnTo>
                    <a:pt x="1508" y="233415"/>
                  </a:lnTo>
                  <a:lnTo>
                    <a:pt x="1376" y="193532"/>
                  </a:lnTo>
                  <a:lnTo>
                    <a:pt x="2329" y="169068"/>
                  </a:lnTo>
                  <a:lnTo>
                    <a:pt x="3669" y="142881"/>
                  </a:lnTo>
                  <a:lnTo>
                    <a:pt x="5267" y="118367"/>
                  </a:lnTo>
                  <a:lnTo>
                    <a:pt x="8927" y="72315"/>
                  </a:lnTo>
                  <a:lnTo>
                    <a:pt x="21695" y="26947"/>
                  </a:lnTo>
                  <a:lnTo>
                    <a:pt x="35513" y="2372"/>
                  </a:lnTo>
                  <a:lnTo>
                    <a:pt x="40608" y="0"/>
                  </a:lnTo>
                  <a:lnTo>
                    <a:pt x="46122" y="535"/>
                  </a:lnTo>
                  <a:lnTo>
                    <a:pt x="51915" y="3009"/>
                  </a:lnTo>
                  <a:lnTo>
                    <a:pt x="70181" y="23345"/>
                  </a:lnTo>
                  <a:lnTo>
                    <a:pt x="82256" y="55084"/>
                  </a:lnTo>
                  <a:lnTo>
                    <a:pt x="80303" y="78996"/>
                  </a:lnTo>
                  <a:lnTo>
                    <a:pt x="67302" y="112496"/>
                  </a:lnTo>
                  <a:lnTo>
                    <a:pt x="51926" y="134651"/>
                  </a:lnTo>
                  <a:lnTo>
                    <a:pt x="40626" y="145238"/>
                  </a:lnTo>
                  <a:lnTo>
                    <a:pt x="42280" y="143524"/>
                  </a:lnTo>
                  <a:lnTo>
                    <a:pt x="53919" y="141963"/>
                  </a:lnTo>
                  <a:lnTo>
                    <a:pt x="89908" y="142847"/>
                  </a:lnTo>
                  <a:lnTo>
                    <a:pt x="105576" y="148106"/>
                  </a:lnTo>
                  <a:lnTo>
                    <a:pt x="129668" y="169113"/>
                  </a:lnTo>
                  <a:lnTo>
                    <a:pt x="134423" y="178894"/>
                  </a:lnTo>
                  <a:lnTo>
                    <a:pt x="137825" y="201051"/>
                  </a:lnTo>
                  <a:lnTo>
                    <a:pt x="129460" y="225009"/>
                  </a:lnTo>
                  <a:lnTo>
                    <a:pt x="95344" y="271513"/>
                  </a:lnTo>
                  <a:lnTo>
                    <a:pt x="61647" y="293872"/>
                  </a:lnTo>
                  <a:lnTo>
                    <a:pt x="41039" y="298954"/>
                  </a:lnTo>
                  <a:lnTo>
                    <a:pt x="31593" y="299321"/>
                  </a:lnTo>
                  <a:lnTo>
                    <a:pt x="23884" y="297450"/>
                  </a:lnTo>
                  <a:lnTo>
                    <a:pt x="0" y="281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0">
              <a:extLst>
                <a:ext uri="{FF2B5EF4-FFF2-40B4-BE49-F238E27FC236}">
                  <a16:creationId xmlns:a16="http://schemas.microsoft.com/office/drawing/2014/main" xmlns="" id="{60D14F82-9349-46E4-AEB1-1E2D4BB263F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045450" y="330200"/>
              <a:ext cx="141640" cy="355601"/>
            </a:xfrm>
            <a:custGeom>
              <a:avLst/>
              <a:gdLst/>
              <a:ahLst/>
              <a:cxnLst/>
              <a:rect l="0" t="0" r="0" b="0"/>
              <a:pathLst>
                <a:path w="141640" h="355601">
                  <a:moveTo>
                    <a:pt x="69850" y="0"/>
                  </a:moveTo>
                  <a:lnTo>
                    <a:pt x="69850" y="0"/>
                  </a:lnTo>
                  <a:lnTo>
                    <a:pt x="85765" y="12256"/>
                  </a:lnTo>
                  <a:lnTo>
                    <a:pt x="117235" y="53979"/>
                  </a:lnTo>
                  <a:lnTo>
                    <a:pt x="133243" y="86785"/>
                  </a:lnTo>
                  <a:lnTo>
                    <a:pt x="140358" y="122532"/>
                  </a:lnTo>
                  <a:lnTo>
                    <a:pt x="141639" y="161468"/>
                  </a:lnTo>
                  <a:lnTo>
                    <a:pt x="137033" y="202291"/>
                  </a:lnTo>
                  <a:lnTo>
                    <a:pt x="123228" y="243954"/>
                  </a:lnTo>
                  <a:lnTo>
                    <a:pt x="101570" y="280344"/>
                  </a:lnTo>
                  <a:lnTo>
                    <a:pt x="63491" y="322954"/>
                  </a:lnTo>
                  <a:lnTo>
                    <a:pt x="39508" y="341091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2">
            <a:extLst>
              <a:ext uri="{FF2B5EF4-FFF2-40B4-BE49-F238E27FC236}">
                <a16:creationId xmlns:a16="http://schemas.microsoft.com/office/drawing/2014/main" xmlns="" id="{D36859E5-BB90-46B6-93DD-A9F4D4C0113E}"/>
              </a:ext>
            </a:extLst>
          </p:cNvPr>
          <p:cNvGrpSpPr/>
          <p:nvPr/>
        </p:nvGrpSpPr>
        <p:grpSpPr>
          <a:xfrm>
            <a:off x="8464550" y="539750"/>
            <a:ext cx="285751" cy="119768"/>
            <a:chOff x="8464550" y="539750"/>
            <a:chExt cx="285751" cy="119768"/>
          </a:xfrm>
        </p:grpSpPr>
        <p:sp>
          <p:nvSpPr>
            <p:cNvPr id="39" name="SMARTInkShape-301">
              <a:extLst>
                <a:ext uri="{FF2B5EF4-FFF2-40B4-BE49-F238E27FC236}">
                  <a16:creationId xmlns:a16="http://schemas.microsoft.com/office/drawing/2014/main" xmlns="" id="{196B4C14-189F-4359-921C-E4356EDB4FE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464550" y="539750"/>
              <a:ext cx="234951" cy="31751"/>
            </a:xfrm>
            <a:custGeom>
              <a:avLst/>
              <a:gdLst/>
              <a:ahLst/>
              <a:cxnLst/>
              <a:rect l="0" t="0" r="0" b="0"/>
              <a:pathLst>
                <a:path w="234951" h="31751">
                  <a:moveTo>
                    <a:pt x="0" y="31750"/>
                  </a:moveTo>
                  <a:lnTo>
                    <a:pt x="0" y="31750"/>
                  </a:lnTo>
                  <a:lnTo>
                    <a:pt x="13484" y="25008"/>
                  </a:lnTo>
                  <a:lnTo>
                    <a:pt x="55579" y="17444"/>
                  </a:lnTo>
                  <a:lnTo>
                    <a:pt x="98550" y="9164"/>
                  </a:lnTo>
                  <a:lnTo>
                    <a:pt x="146105" y="1251"/>
                  </a:lnTo>
                  <a:lnTo>
                    <a:pt x="190759" y="86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2">
              <a:extLst>
                <a:ext uri="{FF2B5EF4-FFF2-40B4-BE49-F238E27FC236}">
                  <a16:creationId xmlns:a16="http://schemas.microsoft.com/office/drawing/2014/main" xmlns="" id="{33DA9F3B-F1EE-42B0-8127-881A9DC8656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517115" y="609600"/>
              <a:ext cx="233186" cy="49918"/>
            </a:xfrm>
            <a:custGeom>
              <a:avLst/>
              <a:gdLst/>
              <a:ahLst/>
              <a:cxnLst/>
              <a:rect l="0" t="0" r="0" b="0"/>
              <a:pathLst>
                <a:path w="233186" h="49918">
                  <a:moveTo>
                    <a:pt x="10935" y="44450"/>
                  </a:moveTo>
                  <a:lnTo>
                    <a:pt x="10935" y="44450"/>
                  </a:lnTo>
                  <a:lnTo>
                    <a:pt x="0" y="49917"/>
                  </a:lnTo>
                  <a:lnTo>
                    <a:pt x="38649" y="41895"/>
                  </a:lnTo>
                  <a:lnTo>
                    <a:pt x="70524" y="34142"/>
                  </a:lnTo>
                  <a:lnTo>
                    <a:pt x="112914" y="23641"/>
                  </a:lnTo>
                  <a:lnTo>
                    <a:pt x="159976" y="13800"/>
                  </a:lnTo>
                  <a:lnTo>
                    <a:pt x="200647" y="6133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3">
            <a:extLst>
              <a:ext uri="{FF2B5EF4-FFF2-40B4-BE49-F238E27FC236}">
                <a16:creationId xmlns:a16="http://schemas.microsoft.com/office/drawing/2014/main" xmlns="" id="{B36870E4-79A8-4AFE-B58F-5E1EC39A2E67}"/>
              </a:ext>
            </a:extLst>
          </p:cNvPr>
          <p:cNvGrpSpPr/>
          <p:nvPr/>
        </p:nvGrpSpPr>
        <p:grpSpPr>
          <a:xfrm>
            <a:off x="9055100" y="316237"/>
            <a:ext cx="142006" cy="454085"/>
            <a:chOff x="9055100" y="316237"/>
            <a:chExt cx="142006" cy="454085"/>
          </a:xfrm>
        </p:grpSpPr>
        <p:sp>
          <p:nvSpPr>
            <p:cNvPr id="42" name="SMARTInkShape-303">
              <a:extLst>
                <a:ext uri="{FF2B5EF4-FFF2-40B4-BE49-F238E27FC236}">
                  <a16:creationId xmlns:a16="http://schemas.microsoft.com/office/drawing/2014/main" xmlns="" id="{A4A03372-6149-4EBA-A004-082E53640A5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055100" y="316237"/>
              <a:ext cx="142006" cy="287014"/>
            </a:xfrm>
            <a:custGeom>
              <a:avLst/>
              <a:gdLst/>
              <a:ahLst/>
              <a:cxnLst/>
              <a:rect l="0" t="0" r="0" b="0"/>
              <a:pathLst>
                <a:path w="142006" h="287014">
                  <a:moveTo>
                    <a:pt x="0" y="39363"/>
                  </a:moveTo>
                  <a:lnTo>
                    <a:pt x="0" y="39363"/>
                  </a:lnTo>
                  <a:lnTo>
                    <a:pt x="20722" y="15496"/>
                  </a:lnTo>
                  <a:lnTo>
                    <a:pt x="33904" y="6883"/>
                  </a:lnTo>
                  <a:lnTo>
                    <a:pt x="51522" y="703"/>
                  </a:lnTo>
                  <a:lnTo>
                    <a:pt x="84644" y="0"/>
                  </a:lnTo>
                  <a:lnTo>
                    <a:pt x="106999" y="8227"/>
                  </a:lnTo>
                  <a:lnTo>
                    <a:pt x="117899" y="14373"/>
                  </a:lnTo>
                  <a:lnTo>
                    <a:pt x="133774" y="32489"/>
                  </a:lnTo>
                  <a:lnTo>
                    <a:pt x="139982" y="43247"/>
                  </a:lnTo>
                  <a:lnTo>
                    <a:pt x="142005" y="54653"/>
                  </a:lnTo>
                  <a:lnTo>
                    <a:pt x="134739" y="91636"/>
                  </a:lnTo>
                  <a:lnTo>
                    <a:pt x="117063" y="133560"/>
                  </a:lnTo>
                  <a:lnTo>
                    <a:pt x="86662" y="175850"/>
                  </a:lnTo>
                  <a:lnTo>
                    <a:pt x="50070" y="220579"/>
                  </a:lnTo>
                  <a:lnTo>
                    <a:pt x="39892" y="238437"/>
                  </a:lnTo>
                  <a:lnTo>
                    <a:pt x="33358" y="265266"/>
                  </a:lnTo>
                  <a:lnTo>
                    <a:pt x="32822" y="270399"/>
                  </a:lnTo>
                  <a:lnTo>
                    <a:pt x="34581" y="274526"/>
                  </a:lnTo>
                  <a:lnTo>
                    <a:pt x="42180" y="280993"/>
                  </a:lnTo>
                  <a:lnTo>
                    <a:pt x="76200" y="287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4">
              <a:extLst>
                <a:ext uri="{FF2B5EF4-FFF2-40B4-BE49-F238E27FC236}">
                  <a16:creationId xmlns:a16="http://schemas.microsoft.com/office/drawing/2014/main" xmlns="" id="{83F0F0B1-780C-4EBC-8552-09388182168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094861" y="704850"/>
              <a:ext cx="53548" cy="65472"/>
            </a:xfrm>
            <a:custGeom>
              <a:avLst/>
              <a:gdLst/>
              <a:ahLst/>
              <a:cxnLst/>
              <a:rect l="0" t="0" r="0" b="0"/>
              <a:pathLst>
                <a:path w="53548" h="65472">
                  <a:moveTo>
                    <a:pt x="42789" y="38100"/>
                  </a:moveTo>
                  <a:lnTo>
                    <a:pt x="42789" y="38100"/>
                  </a:lnTo>
                  <a:lnTo>
                    <a:pt x="39418" y="31358"/>
                  </a:lnTo>
                  <a:lnTo>
                    <a:pt x="32119" y="26166"/>
                  </a:lnTo>
                  <a:lnTo>
                    <a:pt x="27209" y="23794"/>
                  </a:lnTo>
                  <a:lnTo>
                    <a:pt x="17990" y="23040"/>
                  </a:lnTo>
                  <a:lnTo>
                    <a:pt x="9895" y="25057"/>
                  </a:lnTo>
                  <a:lnTo>
                    <a:pt x="3946" y="28305"/>
                  </a:lnTo>
                  <a:lnTo>
                    <a:pt x="2076" y="31570"/>
                  </a:lnTo>
                  <a:lnTo>
                    <a:pt x="0" y="40842"/>
                  </a:lnTo>
                  <a:lnTo>
                    <a:pt x="858" y="45573"/>
                  </a:lnTo>
                  <a:lnTo>
                    <a:pt x="5573" y="54591"/>
                  </a:lnTo>
                  <a:lnTo>
                    <a:pt x="14254" y="61422"/>
                  </a:lnTo>
                  <a:lnTo>
                    <a:pt x="19532" y="64231"/>
                  </a:lnTo>
                  <a:lnTo>
                    <a:pt x="31042" y="65471"/>
                  </a:lnTo>
                  <a:lnTo>
                    <a:pt x="37074" y="64814"/>
                  </a:lnTo>
                  <a:lnTo>
                    <a:pt x="41801" y="61554"/>
                  </a:lnTo>
                  <a:lnTo>
                    <a:pt x="48934" y="50406"/>
                  </a:lnTo>
                  <a:lnTo>
                    <a:pt x="53547" y="31633"/>
                  </a:lnTo>
                  <a:lnTo>
                    <a:pt x="49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305">
            <a:extLst>
              <a:ext uri="{FF2B5EF4-FFF2-40B4-BE49-F238E27FC236}">
                <a16:creationId xmlns:a16="http://schemas.microsoft.com/office/drawing/2014/main" xmlns="" id="{5469B0EC-09EF-4861-B317-15612E4052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05491" y="517488"/>
            <a:ext cx="187704" cy="271070"/>
          </a:xfrm>
          <a:custGeom>
            <a:avLst/>
            <a:gdLst/>
            <a:ahLst/>
            <a:cxnLst/>
            <a:rect l="0" t="0" r="0" b="0"/>
            <a:pathLst>
              <a:path w="187704" h="271070">
                <a:moveTo>
                  <a:pt x="133859" y="41312"/>
                </a:moveTo>
                <a:lnTo>
                  <a:pt x="133859" y="41312"/>
                </a:lnTo>
                <a:lnTo>
                  <a:pt x="133859" y="37941"/>
                </a:lnTo>
                <a:lnTo>
                  <a:pt x="130488" y="29103"/>
                </a:lnTo>
                <a:lnTo>
                  <a:pt x="120993" y="16255"/>
                </a:lnTo>
                <a:lnTo>
                  <a:pt x="116852" y="12537"/>
                </a:lnTo>
                <a:lnTo>
                  <a:pt x="112660" y="10884"/>
                </a:lnTo>
                <a:lnTo>
                  <a:pt x="79365" y="23438"/>
                </a:lnTo>
                <a:lnTo>
                  <a:pt x="58133" y="39247"/>
                </a:lnTo>
                <a:lnTo>
                  <a:pt x="30519" y="75508"/>
                </a:lnTo>
                <a:lnTo>
                  <a:pt x="13141" y="109427"/>
                </a:lnTo>
                <a:lnTo>
                  <a:pt x="3065" y="148020"/>
                </a:lnTo>
                <a:lnTo>
                  <a:pt x="0" y="183047"/>
                </a:lnTo>
                <a:lnTo>
                  <a:pt x="2400" y="213666"/>
                </a:lnTo>
                <a:lnTo>
                  <a:pt x="10522" y="239034"/>
                </a:lnTo>
                <a:lnTo>
                  <a:pt x="24949" y="258305"/>
                </a:lnTo>
                <a:lnTo>
                  <a:pt x="33736" y="266407"/>
                </a:lnTo>
                <a:lnTo>
                  <a:pt x="43827" y="270398"/>
                </a:lnTo>
                <a:lnTo>
                  <a:pt x="66328" y="271069"/>
                </a:lnTo>
                <a:lnTo>
                  <a:pt x="106168" y="253400"/>
                </a:lnTo>
                <a:lnTo>
                  <a:pt x="145880" y="215709"/>
                </a:lnTo>
                <a:lnTo>
                  <a:pt x="177717" y="172164"/>
                </a:lnTo>
                <a:lnTo>
                  <a:pt x="186747" y="140861"/>
                </a:lnTo>
                <a:lnTo>
                  <a:pt x="187703" y="107428"/>
                </a:lnTo>
                <a:lnTo>
                  <a:pt x="183424" y="71403"/>
                </a:lnTo>
                <a:lnTo>
                  <a:pt x="169711" y="28904"/>
                </a:lnTo>
                <a:lnTo>
                  <a:pt x="162699" y="19635"/>
                </a:lnTo>
                <a:lnTo>
                  <a:pt x="145501" y="7454"/>
                </a:lnTo>
                <a:lnTo>
                  <a:pt x="112614" y="0"/>
                </a:lnTo>
                <a:lnTo>
                  <a:pt x="104879" y="365"/>
                </a:lnTo>
                <a:lnTo>
                  <a:pt x="99722" y="2020"/>
                </a:lnTo>
                <a:lnTo>
                  <a:pt x="89409" y="95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306">
            <a:extLst>
              <a:ext uri="{FF2B5EF4-FFF2-40B4-BE49-F238E27FC236}">
                <a16:creationId xmlns:a16="http://schemas.microsoft.com/office/drawing/2014/main" xmlns="" id="{3DB54EED-1281-4DC2-AEF1-951C558518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49400" y="940719"/>
            <a:ext cx="6737351" cy="234032"/>
          </a:xfrm>
          <a:custGeom>
            <a:avLst/>
            <a:gdLst/>
            <a:ahLst/>
            <a:cxnLst/>
            <a:rect l="0" t="0" r="0" b="0"/>
            <a:pathLst>
              <a:path w="6737351" h="234032">
                <a:moveTo>
                  <a:pt x="0" y="234031"/>
                </a:moveTo>
                <a:lnTo>
                  <a:pt x="0" y="234031"/>
                </a:lnTo>
                <a:lnTo>
                  <a:pt x="3371" y="227289"/>
                </a:lnTo>
                <a:lnTo>
                  <a:pt x="5775" y="225303"/>
                </a:lnTo>
                <a:lnTo>
                  <a:pt x="15195" y="222508"/>
                </a:lnTo>
                <a:lnTo>
                  <a:pt x="54252" y="219518"/>
                </a:lnTo>
                <a:lnTo>
                  <a:pt x="92980" y="214444"/>
                </a:lnTo>
                <a:lnTo>
                  <a:pt x="130930" y="210509"/>
                </a:lnTo>
                <a:lnTo>
                  <a:pt x="176019" y="206408"/>
                </a:lnTo>
                <a:lnTo>
                  <a:pt x="202718" y="203621"/>
                </a:lnTo>
                <a:lnTo>
                  <a:pt x="231806" y="200352"/>
                </a:lnTo>
                <a:lnTo>
                  <a:pt x="262488" y="196762"/>
                </a:lnTo>
                <a:lnTo>
                  <a:pt x="299170" y="192957"/>
                </a:lnTo>
                <a:lnTo>
                  <a:pt x="339852" y="189010"/>
                </a:lnTo>
                <a:lnTo>
                  <a:pt x="383201" y="184967"/>
                </a:lnTo>
                <a:lnTo>
                  <a:pt x="431151" y="179449"/>
                </a:lnTo>
                <a:lnTo>
                  <a:pt x="482167" y="172949"/>
                </a:lnTo>
                <a:lnTo>
                  <a:pt x="535228" y="165793"/>
                </a:lnTo>
                <a:lnTo>
                  <a:pt x="592474" y="158905"/>
                </a:lnTo>
                <a:lnTo>
                  <a:pt x="652511" y="152197"/>
                </a:lnTo>
                <a:lnTo>
                  <a:pt x="714407" y="145609"/>
                </a:lnTo>
                <a:lnTo>
                  <a:pt x="781072" y="138394"/>
                </a:lnTo>
                <a:lnTo>
                  <a:pt x="850915" y="130762"/>
                </a:lnTo>
                <a:lnTo>
                  <a:pt x="922876" y="122851"/>
                </a:lnTo>
                <a:lnTo>
                  <a:pt x="998367" y="114050"/>
                </a:lnTo>
                <a:lnTo>
                  <a:pt x="1076211" y="104655"/>
                </a:lnTo>
                <a:lnTo>
                  <a:pt x="1155624" y="94864"/>
                </a:lnTo>
                <a:lnTo>
                  <a:pt x="1238905" y="85514"/>
                </a:lnTo>
                <a:lnTo>
                  <a:pt x="1324764" y="76458"/>
                </a:lnTo>
                <a:lnTo>
                  <a:pt x="1412343" y="67599"/>
                </a:lnTo>
                <a:lnTo>
                  <a:pt x="1504595" y="59577"/>
                </a:lnTo>
                <a:lnTo>
                  <a:pt x="1599964" y="52111"/>
                </a:lnTo>
                <a:lnTo>
                  <a:pt x="1697409" y="45018"/>
                </a:lnTo>
                <a:lnTo>
                  <a:pt x="1796945" y="38878"/>
                </a:lnTo>
                <a:lnTo>
                  <a:pt x="1897874" y="33373"/>
                </a:lnTo>
                <a:lnTo>
                  <a:pt x="1999733" y="28292"/>
                </a:lnTo>
                <a:lnTo>
                  <a:pt x="2102916" y="24200"/>
                </a:lnTo>
                <a:lnTo>
                  <a:pt x="2206984" y="20766"/>
                </a:lnTo>
                <a:lnTo>
                  <a:pt x="2311639" y="17771"/>
                </a:lnTo>
                <a:lnTo>
                  <a:pt x="2421626" y="15069"/>
                </a:lnTo>
                <a:lnTo>
                  <a:pt x="2535167" y="12562"/>
                </a:lnTo>
                <a:lnTo>
                  <a:pt x="2651078" y="10185"/>
                </a:lnTo>
                <a:lnTo>
                  <a:pt x="2768569" y="8600"/>
                </a:lnTo>
                <a:lnTo>
                  <a:pt x="2887113" y="7544"/>
                </a:lnTo>
                <a:lnTo>
                  <a:pt x="3006358" y="6839"/>
                </a:lnTo>
                <a:lnTo>
                  <a:pt x="3124661" y="6370"/>
                </a:lnTo>
                <a:lnTo>
                  <a:pt x="3242335" y="6057"/>
                </a:lnTo>
                <a:lnTo>
                  <a:pt x="3359590" y="5848"/>
                </a:lnTo>
                <a:lnTo>
                  <a:pt x="3479388" y="5004"/>
                </a:lnTo>
                <a:lnTo>
                  <a:pt x="3600881" y="3735"/>
                </a:lnTo>
                <a:lnTo>
                  <a:pt x="3723504" y="2184"/>
                </a:lnTo>
                <a:lnTo>
                  <a:pt x="3844764" y="1149"/>
                </a:lnTo>
                <a:lnTo>
                  <a:pt x="3965115" y="460"/>
                </a:lnTo>
                <a:lnTo>
                  <a:pt x="4084860" y="0"/>
                </a:lnTo>
                <a:lnTo>
                  <a:pt x="4203495" y="399"/>
                </a:lnTo>
                <a:lnTo>
                  <a:pt x="4321390" y="1371"/>
                </a:lnTo>
                <a:lnTo>
                  <a:pt x="4438794" y="2724"/>
                </a:lnTo>
                <a:lnTo>
                  <a:pt x="4558690" y="4332"/>
                </a:lnTo>
                <a:lnTo>
                  <a:pt x="4680249" y="6110"/>
                </a:lnTo>
                <a:lnTo>
                  <a:pt x="4802916" y="8000"/>
                </a:lnTo>
                <a:lnTo>
                  <a:pt x="4924911" y="10671"/>
                </a:lnTo>
                <a:lnTo>
                  <a:pt x="5046456" y="13863"/>
                </a:lnTo>
                <a:lnTo>
                  <a:pt x="5167704" y="17403"/>
                </a:lnTo>
                <a:lnTo>
                  <a:pt x="5285931" y="21879"/>
                </a:lnTo>
                <a:lnTo>
                  <a:pt x="5402142" y="26979"/>
                </a:lnTo>
                <a:lnTo>
                  <a:pt x="5517011" y="32497"/>
                </a:lnTo>
                <a:lnTo>
                  <a:pt x="5628869" y="38291"/>
                </a:lnTo>
                <a:lnTo>
                  <a:pt x="5738718" y="44271"/>
                </a:lnTo>
                <a:lnTo>
                  <a:pt x="5847228" y="50374"/>
                </a:lnTo>
                <a:lnTo>
                  <a:pt x="5948496" y="55854"/>
                </a:lnTo>
                <a:lnTo>
                  <a:pt x="6044936" y="60919"/>
                </a:lnTo>
                <a:lnTo>
                  <a:pt x="6138157" y="65706"/>
                </a:lnTo>
                <a:lnTo>
                  <a:pt x="6222177" y="69603"/>
                </a:lnTo>
                <a:lnTo>
                  <a:pt x="6300063" y="72907"/>
                </a:lnTo>
                <a:lnTo>
                  <a:pt x="6373858" y="75815"/>
                </a:lnTo>
                <a:lnTo>
                  <a:pt x="6438578" y="77754"/>
                </a:lnTo>
                <a:lnTo>
                  <a:pt x="6497246" y="79046"/>
                </a:lnTo>
                <a:lnTo>
                  <a:pt x="6551881" y="79908"/>
                </a:lnTo>
                <a:lnTo>
                  <a:pt x="6596770" y="81188"/>
                </a:lnTo>
                <a:lnTo>
                  <a:pt x="6635163" y="82747"/>
                </a:lnTo>
                <a:lnTo>
                  <a:pt x="6669226" y="84491"/>
                </a:lnTo>
                <a:lnTo>
                  <a:pt x="6737350" y="879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76">
            <a:extLst>
              <a:ext uri="{FF2B5EF4-FFF2-40B4-BE49-F238E27FC236}">
                <a16:creationId xmlns:a16="http://schemas.microsoft.com/office/drawing/2014/main" xmlns="" id="{4E87B5D2-BBB4-4D9E-B715-6F1EF89B4F29}"/>
              </a:ext>
            </a:extLst>
          </p:cNvPr>
          <p:cNvGrpSpPr/>
          <p:nvPr/>
        </p:nvGrpSpPr>
        <p:grpSpPr>
          <a:xfrm>
            <a:off x="3333750" y="1411809"/>
            <a:ext cx="1612142" cy="457763"/>
            <a:chOff x="3333750" y="1411809"/>
            <a:chExt cx="1612142" cy="457763"/>
          </a:xfrm>
        </p:grpSpPr>
        <p:sp>
          <p:nvSpPr>
            <p:cNvPr id="47" name="SMARTInkShape-307">
              <a:extLst>
                <a:ext uri="{FF2B5EF4-FFF2-40B4-BE49-F238E27FC236}">
                  <a16:creationId xmlns:a16="http://schemas.microsoft.com/office/drawing/2014/main" xmlns="" id="{AC1AAED9-19E1-4535-8F86-07B73AFAB76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333750" y="1411809"/>
              <a:ext cx="128984" cy="457763"/>
            </a:xfrm>
            <a:custGeom>
              <a:avLst/>
              <a:gdLst/>
              <a:ahLst/>
              <a:cxnLst/>
              <a:rect l="0" t="0" r="0" b="0"/>
              <a:pathLst>
                <a:path w="128984" h="457763">
                  <a:moveTo>
                    <a:pt x="0" y="137591"/>
                  </a:moveTo>
                  <a:lnTo>
                    <a:pt x="0" y="137591"/>
                  </a:lnTo>
                  <a:lnTo>
                    <a:pt x="3371" y="177557"/>
                  </a:lnTo>
                  <a:lnTo>
                    <a:pt x="15195" y="223881"/>
                  </a:lnTo>
                  <a:lnTo>
                    <a:pt x="20394" y="256375"/>
                  </a:lnTo>
                  <a:lnTo>
                    <a:pt x="26938" y="295747"/>
                  </a:lnTo>
                  <a:lnTo>
                    <a:pt x="33139" y="338410"/>
                  </a:lnTo>
                  <a:lnTo>
                    <a:pt x="35895" y="380890"/>
                  </a:lnTo>
                  <a:lnTo>
                    <a:pt x="37447" y="427618"/>
                  </a:lnTo>
                  <a:lnTo>
                    <a:pt x="38014" y="457762"/>
                  </a:lnTo>
                  <a:lnTo>
                    <a:pt x="36678" y="417133"/>
                  </a:lnTo>
                  <a:lnTo>
                    <a:pt x="31353" y="379895"/>
                  </a:lnTo>
                  <a:lnTo>
                    <a:pt x="28663" y="356277"/>
                  </a:lnTo>
                  <a:lnTo>
                    <a:pt x="26164" y="329948"/>
                  </a:lnTo>
                  <a:lnTo>
                    <a:pt x="23793" y="301813"/>
                  </a:lnTo>
                  <a:lnTo>
                    <a:pt x="21506" y="271766"/>
                  </a:lnTo>
                  <a:lnTo>
                    <a:pt x="19277" y="240447"/>
                  </a:lnTo>
                  <a:lnTo>
                    <a:pt x="17084" y="208278"/>
                  </a:lnTo>
                  <a:lnTo>
                    <a:pt x="16328" y="179071"/>
                  </a:lnTo>
                  <a:lnTo>
                    <a:pt x="16530" y="151839"/>
                  </a:lnTo>
                  <a:lnTo>
                    <a:pt x="17370" y="125923"/>
                  </a:lnTo>
                  <a:lnTo>
                    <a:pt x="20185" y="83957"/>
                  </a:lnTo>
                  <a:lnTo>
                    <a:pt x="23788" y="50254"/>
                  </a:lnTo>
                  <a:lnTo>
                    <a:pt x="27740" y="23515"/>
                  </a:lnTo>
                  <a:lnTo>
                    <a:pt x="31899" y="14268"/>
                  </a:lnTo>
                  <a:lnTo>
                    <a:pt x="44046" y="2112"/>
                  </a:lnTo>
                  <a:lnTo>
                    <a:pt x="51236" y="0"/>
                  </a:lnTo>
                  <a:lnTo>
                    <a:pt x="66751" y="1415"/>
                  </a:lnTo>
                  <a:lnTo>
                    <a:pt x="94724" y="20259"/>
                  </a:lnTo>
                  <a:lnTo>
                    <a:pt x="118613" y="54926"/>
                  </a:lnTo>
                  <a:lnTo>
                    <a:pt x="128983" y="96478"/>
                  </a:lnTo>
                  <a:lnTo>
                    <a:pt x="125764" y="123552"/>
                  </a:lnTo>
                  <a:lnTo>
                    <a:pt x="115867" y="148990"/>
                  </a:lnTo>
                  <a:lnTo>
                    <a:pt x="99709" y="172055"/>
                  </a:lnTo>
                  <a:lnTo>
                    <a:pt x="77006" y="186540"/>
                  </a:lnTo>
                  <a:lnTo>
                    <a:pt x="40220" y="196779"/>
                  </a:lnTo>
                  <a:lnTo>
                    <a:pt x="9670" y="200239"/>
                  </a:lnTo>
                  <a:lnTo>
                    <a:pt x="9974" y="200523"/>
                  </a:lnTo>
                  <a:lnTo>
                    <a:pt x="31750" y="201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8">
              <a:extLst>
                <a:ext uri="{FF2B5EF4-FFF2-40B4-BE49-F238E27FC236}">
                  <a16:creationId xmlns:a16="http://schemas.microsoft.com/office/drawing/2014/main" xmlns="" id="{D7726B1D-6923-4369-8B06-0772470B030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455694" y="1600200"/>
              <a:ext cx="163807" cy="206387"/>
            </a:xfrm>
            <a:custGeom>
              <a:avLst/>
              <a:gdLst/>
              <a:ahLst/>
              <a:cxnLst/>
              <a:rect l="0" t="0" r="0" b="0"/>
              <a:pathLst>
                <a:path w="163807" h="206387">
                  <a:moveTo>
                    <a:pt x="5056" y="127000"/>
                  </a:moveTo>
                  <a:lnTo>
                    <a:pt x="5056" y="127000"/>
                  </a:lnTo>
                  <a:lnTo>
                    <a:pt x="30" y="106277"/>
                  </a:lnTo>
                  <a:lnTo>
                    <a:pt x="0" y="94507"/>
                  </a:lnTo>
                  <a:lnTo>
                    <a:pt x="2338" y="82219"/>
                  </a:lnTo>
                  <a:lnTo>
                    <a:pt x="5361" y="77391"/>
                  </a:lnTo>
                  <a:lnTo>
                    <a:pt x="14364" y="70144"/>
                  </a:lnTo>
                  <a:lnTo>
                    <a:pt x="38074" y="65468"/>
                  </a:lnTo>
                  <a:lnTo>
                    <a:pt x="55479" y="71901"/>
                  </a:lnTo>
                  <a:lnTo>
                    <a:pt x="64071" y="77567"/>
                  </a:lnTo>
                  <a:lnTo>
                    <a:pt x="77381" y="95152"/>
                  </a:lnTo>
                  <a:lnTo>
                    <a:pt x="82906" y="105768"/>
                  </a:lnTo>
                  <a:lnTo>
                    <a:pt x="85282" y="132615"/>
                  </a:lnTo>
                  <a:lnTo>
                    <a:pt x="78686" y="173819"/>
                  </a:lnTo>
                  <a:lnTo>
                    <a:pt x="67186" y="205863"/>
                  </a:lnTo>
                  <a:lnTo>
                    <a:pt x="64820" y="206386"/>
                  </a:lnTo>
                  <a:lnTo>
                    <a:pt x="62538" y="203913"/>
                  </a:lnTo>
                  <a:lnTo>
                    <a:pt x="60310" y="199442"/>
                  </a:lnTo>
                  <a:lnTo>
                    <a:pt x="60547" y="166182"/>
                  </a:lnTo>
                  <a:lnTo>
                    <a:pt x="67113" y="134536"/>
                  </a:lnTo>
                  <a:lnTo>
                    <a:pt x="79909" y="99305"/>
                  </a:lnTo>
                  <a:lnTo>
                    <a:pt x="102059" y="62480"/>
                  </a:lnTo>
                  <a:lnTo>
                    <a:pt x="139902" y="18927"/>
                  </a:lnTo>
                  <a:lnTo>
                    <a:pt x="163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9">
              <a:extLst>
                <a:ext uri="{FF2B5EF4-FFF2-40B4-BE49-F238E27FC236}">
                  <a16:creationId xmlns:a16="http://schemas.microsoft.com/office/drawing/2014/main" xmlns="" id="{194AD333-5553-4591-9721-730C8730596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795879" y="1439491"/>
              <a:ext cx="90322" cy="408360"/>
            </a:xfrm>
            <a:custGeom>
              <a:avLst/>
              <a:gdLst/>
              <a:ahLst/>
              <a:cxnLst/>
              <a:rect l="0" t="0" r="0" b="0"/>
              <a:pathLst>
                <a:path w="90322" h="408360">
                  <a:moveTo>
                    <a:pt x="83971" y="33709"/>
                  </a:moveTo>
                  <a:lnTo>
                    <a:pt x="83971" y="33709"/>
                  </a:lnTo>
                  <a:lnTo>
                    <a:pt x="83971" y="10565"/>
                  </a:lnTo>
                  <a:lnTo>
                    <a:pt x="82560" y="6991"/>
                  </a:lnTo>
                  <a:lnTo>
                    <a:pt x="77229" y="1138"/>
                  </a:lnTo>
                  <a:lnTo>
                    <a:pt x="73832" y="0"/>
                  </a:lnTo>
                  <a:lnTo>
                    <a:pt x="66294" y="618"/>
                  </a:lnTo>
                  <a:lnTo>
                    <a:pt x="47375" y="21788"/>
                  </a:lnTo>
                  <a:lnTo>
                    <a:pt x="31958" y="52635"/>
                  </a:lnTo>
                  <a:lnTo>
                    <a:pt x="17815" y="93626"/>
                  </a:lnTo>
                  <a:lnTo>
                    <a:pt x="13056" y="117398"/>
                  </a:lnTo>
                  <a:lnTo>
                    <a:pt x="9178" y="142418"/>
                  </a:lnTo>
                  <a:lnTo>
                    <a:pt x="5887" y="168976"/>
                  </a:lnTo>
                  <a:lnTo>
                    <a:pt x="2987" y="196559"/>
                  </a:lnTo>
                  <a:lnTo>
                    <a:pt x="348" y="224826"/>
                  </a:lnTo>
                  <a:lnTo>
                    <a:pt x="0" y="250726"/>
                  </a:lnTo>
                  <a:lnTo>
                    <a:pt x="3376" y="298318"/>
                  </a:lnTo>
                  <a:lnTo>
                    <a:pt x="9581" y="337345"/>
                  </a:lnTo>
                  <a:lnTo>
                    <a:pt x="19159" y="369036"/>
                  </a:lnTo>
                  <a:lnTo>
                    <a:pt x="35174" y="392528"/>
                  </a:lnTo>
                  <a:lnTo>
                    <a:pt x="45090" y="399216"/>
                  </a:lnTo>
                  <a:lnTo>
                    <a:pt x="90321" y="408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0">
              <a:extLst>
                <a:ext uri="{FF2B5EF4-FFF2-40B4-BE49-F238E27FC236}">
                  <a16:creationId xmlns:a16="http://schemas.microsoft.com/office/drawing/2014/main" xmlns="" id="{2F5BF9F9-AF48-4963-9C88-C1A8697F68C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989565" y="1575683"/>
              <a:ext cx="138031" cy="213262"/>
            </a:xfrm>
            <a:custGeom>
              <a:avLst/>
              <a:gdLst/>
              <a:ahLst/>
              <a:cxnLst/>
              <a:rect l="0" t="0" r="0" b="0"/>
              <a:pathLst>
                <a:path w="138031" h="213262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45334" y="37451"/>
                  </a:lnTo>
                  <a:lnTo>
                    <a:pt x="76710" y="76484"/>
                  </a:lnTo>
                  <a:lnTo>
                    <a:pt x="106232" y="122778"/>
                  </a:lnTo>
                  <a:lnTo>
                    <a:pt x="124857" y="166677"/>
                  </a:lnTo>
                  <a:lnTo>
                    <a:pt x="137196" y="199832"/>
                  </a:lnTo>
                  <a:lnTo>
                    <a:pt x="138030" y="213261"/>
                  </a:lnTo>
                  <a:lnTo>
                    <a:pt x="137998" y="213141"/>
                  </a:lnTo>
                  <a:lnTo>
                    <a:pt x="13793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1">
              <a:extLst>
                <a:ext uri="{FF2B5EF4-FFF2-40B4-BE49-F238E27FC236}">
                  <a16:creationId xmlns:a16="http://schemas.microsoft.com/office/drawing/2014/main" xmlns="" id="{C4CF0C97-AFA8-4747-98D8-62EBE6D1C07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994150" y="1533329"/>
              <a:ext cx="165101" cy="257372"/>
            </a:xfrm>
            <a:custGeom>
              <a:avLst/>
              <a:gdLst/>
              <a:ahLst/>
              <a:cxnLst/>
              <a:rect l="0" t="0" r="0" b="0"/>
              <a:pathLst>
                <a:path w="165101" h="257372">
                  <a:moveTo>
                    <a:pt x="165100" y="3371"/>
                  </a:moveTo>
                  <a:lnTo>
                    <a:pt x="165100" y="3371"/>
                  </a:lnTo>
                  <a:lnTo>
                    <a:pt x="161729" y="0"/>
                  </a:lnTo>
                  <a:lnTo>
                    <a:pt x="159325" y="1124"/>
                  </a:lnTo>
                  <a:lnTo>
                    <a:pt x="152890" y="8017"/>
                  </a:lnTo>
                  <a:lnTo>
                    <a:pt x="127491" y="55192"/>
                  </a:lnTo>
                  <a:lnTo>
                    <a:pt x="108874" y="87080"/>
                  </a:lnTo>
                  <a:lnTo>
                    <a:pt x="86488" y="127123"/>
                  </a:lnTo>
                  <a:lnTo>
                    <a:pt x="62428" y="167027"/>
                  </a:lnTo>
                  <a:lnTo>
                    <a:pt x="39740" y="203107"/>
                  </a:lnTo>
                  <a:lnTo>
                    <a:pt x="11691" y="247488"/>
                  </a:lnTo>
                  <a:lnTo>
                    <a:pt x="5196" y="255801"/>
                  </a:lnTo>
                  <a:lnTo>
                    <a:pt x="3464" y="257030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2">
              <a:extLst>
                <a:ext uri="{FF2B5EF4-FFF2-40B4-BE49-F238E27FC236}">
                  <a16:creationId xmlns:a16="http://schemas.microsoft.com/office/drawing/2014/main" xmlns="" id="{6A5D7F90-581C-4BAA-958F-58DB7CAD176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267484" y="1663700"/>
              <a:ext cx="164817" cy="6351"/>
            </a:xfrm>
            <a:custGeom>
              <a:avLst/>
              <a:gdLst/>
              <a:ahLst/>
              <a:cxnLst/>
              <a:rect l="0" t="0" r="0" b="0"/>
              <a:pathLst>
                <a:path w="164817" h="6351">
                  <a:moveTo>
                    <a:pt x="12416" y="6350"/>
                  </a:moveTo>
                  <a:lnTo>
                    <a:pt x="12416" y="6350"/>
                  </a:lnTo>
                  <a:lnTo>
                    <a:pt x="6949" y="883"/>
                  </a:lnTo>
                  <a:lnTo>
                    <a:pt x="676" y="78"/>
                  </a:lnTo>
                  <a:lnTo>
                    <a:pt x="356" y="757"/>
                  </a:lnTo>
                  <a:lnTo>
                    <a:pt x="0" y="3394"/>
                  </a:lnTo>
                  <a:lnTo>
                    <a:pt x="7368" y="5036"/>
                  </a:lnTo>
                  <a:lnTo>
                    <a:pt x="45207" y="2719"/>
                  </a:lnTo>
                  <a:lnTo>
                    <a:pt x="89316" y="806"/>
                  </a:lnTo>
                  <a:lnTo>
                    <a:pt x="134763" y="239"/>
                  </a:lnTo>
                  <a:lnTo>
                    <a:pt x="164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3">
              <a:extLst>
                <a:ext uri="{FF2B5EF4-FFF2-40B4-BE49-F238E27FC236}">
                  <a16:creationId xmlns:a16="http://schemas.microsoft.com/office/drawing/2014/main" xmlns="" id="{6325C3F9-11CE-495F-9BDB-570DDD4B583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269848" y="1746250"/>
              <a:ext cx="194203" cy="30345"/>
            </a:xfrm>
            <a:custGeom>
              <a:avLst/>
              <a:gdLst/>
              <a:ahLst/>
              <a:cxnLst/>
              <a:rect l="0" t="0" r="0" b="0"/>
              <a:pathLst>
                <a:path w="194203" h="30345">
                  <a:moveTo>
                    <a:pt x="16402" y="12700"/>
                  </a:moveTo>
                  <a:lnTo>
                    <a:pt x="16402" y="12700"/>
                  </a:lnTo>
                  <a:lnTo>
                    <a:pt x="3310" y="22134"/>
                  </a:lnTo>
                  <a:lnTo>
                    <a:pt x="0" y="27006"/>
                  </a:lnTo>
                  <a:lnTo>
                    <a:pt x="528" y="28587"/>
                  </a:lnTo>
                  <a:lnTo>
                    <a:pt x="2292" y="29641"/>
                  </a:lnTo>
                  <a:lnTo>
                    <a:pt x="4878" y="30344"/>
                  </a:lnTo>
                  <a:lnTo>
                    <a:pt x="45928" y="25697"/>
                  </a:lnTo>
                  <a:lnTo>
                    <a:pt x="78208" y="19417"/>
                  </a:lnTo>
                  <a:lnTo>
                    <a:pt x="125339" y="7948"/>
                  </a:lnTo>
                  <a:lnTo>
                    <a:pt x="167213" y="2355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4">
              <a:extLst>
                <a:ext uri="{FF2B5EF4-FFF2-40B4-BE49-F238E27FC236}">
                  <a16:creationId xmlns:a16="http://schemas.microsoft.com/office/drawing/2014/main" xmlns="" id="{29B78527-1F8F-4BB0-ADD4-8A9E15F0F6A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619999" y="1543933"/>
              <a:ext cx="115599" cy="225872"/>
            </a:xfrm>
            <a:custGeom>
              <a:avLst/>
              <a:gdLst/>
              <a:ahLst/>
              <a:cxnLst/>
              <a:rect l="0" t="0" r="0" b="0"/>
              <a:pathLst>
                <a:path w="115599" h="225872">
                  <a:moveTo>
                    <a:pt x="110751" y="5467"/>
                  </a:moveTo>
                  <a:lnTo>
                    <a:pt x="110751" y="5467"/>
                  </a:lnTo>
                  <a:lnTo>
                    <a:pt x="90028" y="441"/>
                  </a:lnTo>
                  <a:lnTo>
                    <a:pt x="84236" y="0"/>
                  </a:lnTo>
                  <a:lnTo>
                    <a:pt x="59228" y="6121"/>
                  </a:lnTo>
                  <a:lnTo>
                    <a:pt x="29477" y="23613"/>
                  </a:lnTo>
                  <a:lnTo>
                    <a:pt x="8431" y="46670"/>
                  </a:lnTo>
                  <a:lnTo>
                    <a:pt x="1776" y="63056"/>
                  </a:lnTo>
                  <a:lnTo>
                    <a:pt x="0" y="71376"/>
                  </a:lnTo>
                  <a:lnTo>
                    <a:pt x="3673" y="88147"/>
                  </a:lnTo>
                  <a:lnTo>
                    <a:pt x="7616" y="96570"/>
                  </a:lnTo>
                  <a:lnTo>
                    <a:pt x="23285" y="109692"/>
                  </a:lnTo>
                  <a:lnTo>
                    <a:pt x="67838" y="129614"/>
                  </a:lnTo>
                  <a:lnTo>
                    <a:pt x="98115" y="146203"/>
                  </a:lnTo>
                  <a:lnTo>
                    <a:pt x="110544" y="158328"/>
                  </a:lnTo>
                  <a:lnTo>
                    <a:pt x="114846" y="164524"/>
                  </a:lnTo>
                  <a:lnTo>
                    <a:pt x="115598" y="171477"/>
                  </a:lnTo>
                  <a:lnTo>
                    <a:pt x="110789" y="186729"/>
                  </a:lnTo>
                  <a:lnTo>
                    <a:pt x="97832" y="201033"/>
                  </a:lnTo>
                  <a:lnTo>
                    <a:pt x="60770" y="224092"/>
                  </a:lnTo>
                  <a:lnTo>
                    <a:pt x="42205" y="225871"/>
                  </a:lnTo>
                  <a:lnTo>
                    <a:pt x="33304" y="224370"/>
                  </a:lnTo>
                  <a:lnTo>
                    <a:pt x="26664" y="221252"/>
                  </a:lnTo>
                  <a:lnTo>
                    <a:pt x="9151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5">
              <a:extLst>
                <a:ext uri="{FF2B5EF4-FFF2-40B4-BE49-F238E27FC236}">
                  <a16:creationId xmlns:a16="http://schemas.microsoft.com/office/drawing/2014/main" xmlns="" id="{A10817AE-D885-48FA-A473-F55707214D8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806950" y="1485881"/>
              <a:ext cx="138942" cy="274441"/>
            </a:xfrm>
            <a:custGeom>
              <a:avLst/>
              <a:gdLst/>
              <a:ahLst/>
              <a:cxnLst/>
              <a:rect l="0" t="0" r="0" b="0"/>
              <a:pathLst>
                <a:path w="138942" h="274441">
                  <a:moveTo>
                    <a:pt x="44450" y="139719"/>
                  </a:moveTo>
                  <a:lnTo>
                    <a:pt x="44450" y="139719"/>
                  </a:lnTo>
                  <a:lnTo>
                    <a:pt x="34337" y="139719"/>
                  </a:lnTo>
                  <a:lnTo>
                    <a:pt x="32769" y="141836"/>
                  </a:lnTo>
                  <a:lnTo>
                    <a:pt x="33135" y="145363"/>
                  </a:lnTo>
                  <a:lnTo>
                    <a:pt x="47716" y="187104"/>
                  </a:lnTo>
                  <a:lnTo>
                    <a:pt x="50191" y="233824"/>
                  </a:lnTo>
                  <a:lnTo>
                    <a:pt x="43877" y="262617"/>
                  </a:lnTo>
                  <a:lnTo>
                    <a:pt x="40540" y="268217"/>
                  </a:lnTo>
                  <a:lnTo>
                    <a:pt x="33070" y="274440"/>
                  </a:lnTo>
                  <a:lnTo>
                    <a:pt x="29808" y="273278"/>
                  </a:lnTo>
                  <a:lnTo>
                    <a:pt x="24302" y="264460"/>
                  </a:lnTo>
                  <a:lnTo>
                    <a:pt x="20606" y="230145"/>
                  </a:lnTo>
                  <a:lnTo>
                    <a:pt x="17860" y="188845"/>
                  </a:lnTo>
                  <a:lnTo>
                    <a:pt x="16140" y="164003"/>
                  </a:lnTo>
                  <a:lnTo>
                    <a:pt x="16404" y="138270"/>
                  </a:lnTo>
                  <a:lnTo>
                    <a:pt x="17992" y="111942"/>
                  </a:lnTo>
                  <a:lnTo>
                    <a:pt x="20461" y="85217"/>
                  </a:lnTo>
                  <a:lnTo>
                    <a:pt x="30731" y="44235"/>
                  </a:lnTo>
                  <a:lnTo>
                    <a:pt x="43291" y="16143"/>
                  </a:lnTo>
                  <a:lnTo>
                    <a:pt x="53578" y="3657"/>
                  </a:lnTo>
                  <a:lnTo>
                    <a:pt x="59002" y="1033"/>
                  </a:lnTo>
                  <a:lnTo>
                    <a:pt x="70673" y="0"/>
                  </a:lnTo>
                  <a:lnTo>
                    <a:pt x="76748" y="3534"/>
                  </a:lnTo>
                  <a:lnTo>
                    <a:pt x="89144" y="16868"/>
                  </a:lnTo>
                  <a:lnTo>
                    <a:pt x="94182" y="38317"/>
                  </a:lnTo>
                  <a:lnTo>
                    <a:pt x="91953" y="64312"/>
                  </a:lnTo>
                  <a:lnTo>
                    <a:pt x="75537" y="104598"/>
                  </a:lnTo>
                  <a:lnTo>
                    <a:pt x="49289" y="146539"/>
                  </a:lnTo>
                  <a:lnTo>
                    <a:pt x="70127" y="141084"/>
                  </a:lnTo>
                  <a:lnTo>
                    <a:pt x="103771" y="143360"/>
                  </a:lnTo>
                  <a:lnTo>
                    <a:pt x="118794" y="150509"/>
                  </a:lnTo>
                  <a:lnTo>
                    <a:pt x="125762" y="155379"/>
                  </a:lnTo>
                  <a:lnTo>
                    <a:pt x="135387" y="172079"/>
                  </a:lnTo>
                  <a:lnTo>
                    <a:pt x="138941" y="182459"/>
                  </a:lnTo>
                  <a:lnTo>
                    <a:pt x="137246" y="203400"/>
                  </a:lnTo>
                  <a:lnTo>
                    <a:pt x="128026" y="224466"/>
                  </a:lnTo>
                  <a:lnTo>
                    <a:pt x="112169" y="245588"/>
                  </a:lnTo>
                  <a:lnTo>
                    <a:pt x="89599" y="261090"/>
                  </a:lnTo>
                  <a:lnTo>
                    <a:pt x="64516" y="270567"/>
                  </a:lnTo>
                  <a:lnTo>
                    <a:pt x="41609" y="272427"/>
                  </a:lnTo>
                  <a:lnTo>
                    <a:pt x="31972" y="269819"/>
                  </a:lnTo>
                  <a:lnTo>
                    <a:pt x="0" y="24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77">
            <a:extLst>
              <a:ext uri="{FF2B5EF4-FFF2-40B4-BE49-F238E27FC236}">
                <a16:creationId xmlns:a16="http://schemas.microsoft.com/office/drawing/2014/main" xmlns="" id="{F7D58331-D7B8-43A5-9CE8-D7FB7BD7D06B}"/>
              </a:ext>
            </a:extLst>
          </p:cNvPr>
          <p:cNvGrpSpPr/>
          <p:nvPr/>
        </p:nvGrpSpPr>
        <p:grpSpPr>
          <a:xfrm>
            <a:off x="5178617" y="1225550"/>
            <a:ext cx="739584" cy="832089"/>
            <a:chOff x="5178617" y="1225550"/>
            <a:chExt cx="739584" cy="832089"/>
          </a:xfrm>
        </p:grpSpPr>
        <p:sp>
          <p:nvSpPr>
            <p:cNvPr id="57" name="SMARTInkShape-316">
              <a:extLst>
                <a:ext uri="{FF2B5EF4-FFF2-40B4-BE49-F238E27FC236}">
                  <a16:creationId xmlns:a16="http://schemas.microsoft.com/office/drawing/2014/main" xmlns="" id="{A79E6D23-9F67-4E5F-A9F3-6C9C6180513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178617" y="1225550"/>
              <a:ext cx="28384" cy="832089"/>
            </a:xfrm>
            <a:custGeom>
              <a:avLst/>
              <a:gdLst/>
              <a:ahLst/>
              <a:cxnLst/>
              <a:rect l="0" t="0" r="0" b="0"/>
              <a:pathLst>
                <a:path w="28384" h="832089">
                  <a:moveTo>
                    <a:pt x="28383" y="0"/>
                  </a:moveTo>
                  <a:lnTo>
                    <a:pt x="28383" y="0"/>
                  </a:lnTo>
                  <a:lnTo>
                    <a:pt x="27677" y="12242"/>
                  </a:lnTo>
                  <a:lnTo>
                    <a:pt x="20544" y="58052"/>
                  </a:lnTo>
                  <a:lnTo>
                    <a:pt x="18549" y="76601"/>
                  </a:lnTo>
                  <a:lnTo>
                    <a:pt x="20687" y="117633"/>
                  </a:lnTo>
                  <a:lnTo>
                    <a:pt x="21435" y="156468"/>
                  </a:lnTo>
                  <a:lnTo>
                    <a:pt x="22340" y="180512"/>
                  </a:lnTo>
                  <a:lnTo>
                    <a:pt x="23649" y="207125"/>
                  </a:lnTo>
                  <a:lnTo>
                    <a:pt x="25227" y="235450"/>
                  </a:lnTo>
                  <a:lnTo>
                    <a:pt x="25573" y="266328"/>
                  </a:lnTo>
                  <a:lnTo>
                    <a:pt x="25099" y="298907"/>
                  </a:lnTo>
                  <a:lnTo>
                    <a:pt x="24077" y="332622"/>
                  </a:lnTo>
                  <a:lnTo>
                    <a:pt x="23396" y="367798"/>
                  </a:lnTo>
                  <a:lnTo>
                    <a:pt x="22941" y="403948"/>
                  </a:lnTo>
                  <a:lnTo>
                    <a:pt x="22639" y="440749"/>
                  </a:lnTo>
                  <a:lnTo>
                    <a:pt x="21731" y="476571"/>
                  </a:lnTo>
                  <a:lnTo>
                    <a:pt x="20421" y="511742"/>
                  </a:lnTo>
                  <a:lnTo>
                    <a:pt x="18842" y="546478"/>
                  </a:lnTo>
                  <a:lnTo>
                    <a:pt x="17083" y="579513"/>
                  </a:lnTo>
                  <a:lnTo>
                    <a:pt x="15206" y="611414"/>
                  </a:lnTo>
                  <a:lnTo>
                    <a:pt x="13248" y="642559"/>
                  </a:lnTo>
                  <a:lnTo>
                    <a:pt x="11238" y="669673"/>
                  </a:lnTo>
                  <a:lnTo>
                    <a:pt x="7122" y="716732"/>
                  </a:lnTo>
                  <a:lnTo>
                    <a:pt x="4822" y="755051"/>
                  </a:lnTo>
                  <a:lnTo>
                    <a:pt x="1646" y="798747"/>
                  </a:lnTo>
                  <a:lnTo>
                    <a:pt x="0" y="823923"/>
                  </a:lnTo>
                  <a:lnTo>
                    <a:pt x="1657" y="831149"/>
                  </a:lnTo>
                  <a:lnTo>
                    <a:pt x="2099" y="832088"/>
                  </a:lnTo>
                  <a:lnTo>
                    <a:pt x="2394" y="832009"/>
                  </a:lnTo>
                  <a:lnTo>
                    <a:pt x="2983" y="81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7">
              <a:extLst>
                <a:ext uri="{FF2B5EF4-FFF2-40B4-BE49-F238E27FC236}">
                  <a16:creationId xmlns:a16="http://schemas.microsoft.com/office/drawing/2014/main" xmlns="" id="{B18A6644-3AE6-49B8-A468-BD9F6E9FEF7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480050" y="1568450"/>
              <a:ext cx="173497" cy="241301"/>
            </a:xfrm>
            <a:custGeom>
              <a:avLst/>
              <a:gdLst/>
              <a:ahLst/>
              <a:cxnLst/>
              <a:rect l="0" t="0" r="0" b="0"/>
              <a:pathLst>
                <a:path w="173497" h="241301">
                  <a:moveTo>
                    <a:pt x="0" y="0"/>
                  </a:moveTo>
                  <a:lnTo>
                    <a:pt x="0" y="0"/>
                  </a:lnTo>
                  <a:lnTo>
                    <a:pt x="40080" y="45855"/>
                  </a:lnTo>
                  <a:lnTo>
                    <a:pt x="67458" y="83358"/>
                  </a:lnTo>
                  <a:lnTo>
                    <a:pt x="97912" y="125750"/>
                  </a:lnTo>
                  <a:lnTo>
                    <a:pt x="128573" y="168179"/>
                  </a:lnTo>
                  <a:lnTo>
                    <a:pt x="163103" y="215661"/>
                  </a:lnTo>
                  <a:lnTo>
                    <a:pt x="173460" y="234772"/>
                  </a:lnTo>
                  <a:lnTo>
                    <a:pt x="173496" y="236948"/>
                  </a:lnTo>
                  <a:lnTo>
                    <a:pt x="1714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8">
              <a:extLst>
                <a:ext uri="{FF2B5EF4-FFF2-40B4-BE49-F238E27FC236}">
                  <a16:creationId xmlns:a16="http://schemas.microsoft.com/office/drawing/2014/main" xmlns="" id="{79B66AB6-D1BE-42EC-A79C-37E19C0B98D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477394" y="1539980"/>
              <a:ext cx="174107" cy="302655"/>
            </a:xfrm>
            <a:custGeom>
              <a:avLst/>
              <a:gdLst/>
              <a:ahLst/>
              <a:cxnLst/>
              <a:rect l="0" t="0" r="0" b="0"/>
              <a:pathLst>
                <a:path w="174107" h="302655">
                  <a:moveTo>
                    <a:pt x="174106" y="9420"/>
                  </a:moveTo>
                  <a:lnTo>
                    <a:pt x="174106" y="9420"/>
                  </a:lnTo>
                  <a:lnTo>
                    <a:pt x="174106" y="582"/>
                  </a:lnTo>
                  <a:lnTo>
                    <a:pt x="173401" y="0"/>
                  </a:lnTo>
                  <a:lnTo>
                    <a:pt x="172224" y="318"/>
                  </a:lnTo>
                  <a:lnTo>
                    <a:pt x="170735" y="1235"/>
                  </a:lnTo>
                  <a:lnTo>
                    <a:pt x="157478" y="41129"/>
                  </a:lnTo>
                  <a:lnTo>
                    <a:pt x="137429" y="83021"/>
                  </a:lnTo>
                  <a:lnTo>
                    <a:pt x="119000" y="116215"/>
                  </a:lnTo>
                  <a:lnTo>
                    <a:pt x="99049" y="154486"/>
                  </a:lnTo>
                  <a:lnTo>
                    <a:pt x="76542" y="193133"/>
                  </a:lnTo>
                  <a:lnTo>
                    <a:pt x="53133" y="229359"/>
                  </a:lnTo>
                  <a:lnTo>
                    <a:pt x="22237" y="271437"/>
                  </a:lnTo>
                  <a:lnTo>
                    <a:pt x="0" y="302654"/>
                  </a:lnTo>
                  <a:lnTo>
                    <a:pt x="9006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9">
              <a:extLst>
                <a:ext uri="{FF2B5EF4-FFF2-40B4-BE49-F238E27FC236}">
                  <a16:creationId xmlns:a16="http://schemas.microsoft.com/office/drawing/2014/main" xmlns="" id="{F30F7EA1-FFF2-4942-BD8C-09D5B7EA872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744261" y="1676400"/>
              <a:ext cx="154890" cy="12701"/>
            </a:xfrm>
            <a:custGeom>
              <a:avLst/>
              <a:gdLst/>
              <a:ahLst/>
              <a:cxnLst/>
              <a:rect l="0" t="0" r="0" b="0"/>
              <a:pathLst>
                <a:path w="154890" h="12701">
                  <a:moveTo>
                    <a:pt x="8839" y="12700"/>
                  </a:moveTo>
                  <a:lnTo>
                    <a:pt x="8839" y="12700"/>
                  </a:lnTo>
                  <a:lnTo>
                    <a:pt x="0" y="12700"/>
                  </a:lnTo>
                  <a:lnTo>
                    <a:pt x="36477" y="9329"/>
                  </a:lnTo>
                  <a:lnTo>
                    <a:pt x="79745" y="3861"/>
                  </a:lnTo>
                  <a:lnTo>
                    <a:pt x="124942" y="1144"/>
                  </a:lnTo>
                  <a:lnTo>
                    <a:pt x="154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0">
              <a:extLst>
                <a:ext uri="{FF2B5EF4-FFF2-40B4-BE49-F238E27FC236}">
                  <a16:creationId xmlns:a16="http://schemas.microsoft.com/office/drawing/2014/main" xmlns="" id="{A8670C65-17AB-487B-A6E9-0EBB7BDBF9F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746750" y="175895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45466" y="38590"/>
                  </a:lnTo>
                  <a:lnTo>
                    <a:pt x="92964" y="23664"/>
                  </a:lnTo>
                  <a:lnTo>
                    <a:pt x="140512" y="920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78">
            <a:extLst>
              <a:ext uri="{FF2B5EF4-FFF2-40B4-BE49-F238E27FC236}">
                <a16:creationId xmlns:a16="http://schemas.microsoft.com/office/drawing/2014/main" xmlns="" id="{A94A1EA7-82D3-4DA7-84A7-F39E60411F16}"/>
              </a:ext>
            </a:extLst>
          </p:cNvPr>
          <p:cNvGrpSpPr/>
          <p:nvPr/>
        </p:nvGrpSpPr>
        <p:grpSpPr>
          <a:xfrm>
            <a:off x="6140958" y="1428027"/>
            <a:ext cx="622588" cy="388074"/>
            <a:chOff x="6140958" y="1428027"/>
            <a:chExt cx="622588" cy="388074"/>
          </a:xfrm>
        </p:grpSpPr>
        <p:sp>
          <p:nvSpPr>
            <p:cNvPr id="63" name="SMARTInkShape-321">
              <a:extLst>
                <a:ext uri="{FF2B5EF4-FFF2-40B4-BE49-F238E27FC236}">
                  <a16:creationId xmlns:a16="http://schemas.microsoft.com/office/drawing/2014/main" xmlns="" id="{C71ED92B-D970-42C7-B304-9B090C9121D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140958" y="1573251"/>
              <a:ext cx="221743" cy="223059"/>
            </a:xfrm>
            <a:custGeom>
              <a:avLst/>
              <a:gdLst/>
              <a:ahLst/>
              <a:cxnLst/>
              <a:rect l="0" t="0" r="0" b="0"/>
              <a:pathLst>
                <a:path w="221743" h="223059">
                  <a:moveTo>
                    <a:pt x="24892" y="71399"/>
                  </a:moveTo>
                  <a:lnTo>
                    <a:pt x="24892" y="71399"/>
                  </a:lnTo>
                  <a:lnTo>
                    <a:pt x="13335" y="59843"/>
                  </a:lnTo>
                  <a:lnTo>
                    <a:pt x="12955" y="60167"/>
                  </a:lnTo>
                  <a:lnTo>
                    <a:pt x="12531" y="62409"/>
                  </a:lnTo>
                  <a:lnTo>
                    <a:pt x="12222" y="101445"/>
                  </a:lnTo>
                  <a:lnTo>
                    <a:pt x="12200" y="139647"/>
                  </a:lnTo>
                  <a:lnTo>
                    <a:pt x="7124" y="185957"/>
                  </a:lnTo>
                  <a:lnTo>
                    <a:pt x="255" y="223058"/>
                  </a:lnTo>
                  <a:lnTo>
                    <a:pt x="0" y="222599"/>
                  </a:lnTo>
                  <a:lnTo>
                    <a:pt x="1524" y="190753"/>
                  </a:lnTo>
                  <a:lnTo>
                    <a:pt x="6039" y="144906"/>
                  </a:lnTo>
                  <a:lnTo>
                    <a:pt x="15102" y="98660"/>
                  </a:lnTo>
                  <a:lnTo>
                    <a:pt x="24304" y="59761"/>
                  </a:lnTo>
                  <a:lnTo>
                    <a:pt x="35537" y="19503"/>
                  </a:lnTo>
                  <a:lnTo>
                    <a:pt x="42282" y="0"/>
                  </a:lnTo>
                  <a:lnTo>
                    <a:pt x="43540" y="516"/>
                  </a:lnTo>
                  <a:lnTo>
                    <a:pt x="65531" y="45915"/>
                  </a:lnTo>
                  <a:lnTo>
                    <a:pt x="82794" y="67611"/>
                  </a:lnTo>
                  <a:lnTo>
                    <a:pt x="95076" y="76771"/>
                  </a:lnTo>
                  <a:lnTo>
                    <a:pt x="107591" y="80842"/>
                  </a:lnTo>
                  <a:lnTo>
                    <a:pt x="122090" y="77007"/>
                  </a:lnTo>
                  <a:lnTo>
                    <a:pt x="129907" y="73021"/>
                  </a:lnTo>
                  <a:lnTo>
                    <a:pt x="140475" y="61066"/>
                  </a:lnTo>
                  <a:lnTo>
                    <a:pt x="159117" y="19238"/>
                  </a:lnTo>
                  <a:lnTo>
                    <a:pt x="163675" y="3654"/>
                  </a:lnTo>
                  <a:lnTo>
                    <a:pt x="165392" y="2247"/>
                  </a:lnTo>
                  <a:lnTo>
                    <a:pt x="167242" y="2014"/>
                  </a:lnTo>
                  <a:lnTo>
                    <a:pt x="173061" y="7400"/>
                  </a:lnTo>
                  <a:lnTo>
                    <a:pt x="176588" y="11800"/>
                  </a:lnTo>
                  <a:lnTo>
                    <a:pt x="191502" y="53978"/>
                  </a:lnTo>
                  <a:lnTo>
                    <a:pt x="199377" y="86463"/>
                  </a:lnTo>
                  <a:lnTo>
                    <a:pt x="203591" y="122900"/>
                  </a:lnTo>
                  <a:lnTo>
                    <a:pt x="211336" y="166395"/>
                  </a:lnTo>
                  <a:lnTo>
                    <a:pt x="211638" y="195683"/>
                  </a:lnTo>
                  <a:lnTo>
                    <a:pt x="221742" y="211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2">
              <a:extLst>
                <a:ext uri="{FF2B5EF4-FFF2-40B4-BE49-F238E27FC236}">
                  <a16:creationId xmlns:a16="http://schemas.microsoft.com/office/drawing/2014/main" xmlns="" id="{B0A35FDC-46C1-49B4-8147-5D32467BF0F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445250" y="1561586"/>
              <a:ext cx="201389" cy="240708"/>
            </a:xfrm>
            <a:custGeom>
              <a:avLst/>
              <a:gdLst/>
              <a:ahLst/>
              <a:cxnLst/>
              <a:rect l="0" t="0" r="0" b="0"/>
              <a:pathLst>
                <a:path w="201389" h="240708">
                  <a:moveTo>
                    <a:pt x="0" y="76714"/>
                  </a:moveTo>
                  <a:lnTo>
                    <a:pt x="0" y="76714"/>
                  </a:lnTo>
                  <a:lnTo>
                    <a:pt x="12361" y="45719"/>
                  </a:lnTo>
                  <a:lnTo>
                    <a:pt x="19341" y="58671"/>
                  </a:lnTo>
                  <a:lnTo>
                    <a:pt x="23605" y="87125"/>
                  </a:lnTo>
                  <a:lnTo>
                    <a:pt x="21498" y="125738"/>
                  </a:lnTo>
                  <a:lnTo>
                    <a:pt x="16404" y="168459"/>
                  </a:lnTo>
                  <a:lnTo>
                    <a:pt x="10426" y="209025"/>
                  </a:lnTo>
                  <a:lnTo>
                    <a:pt x="2791" y="238264"/>
                  </a:lnTo>
                  <a:lnTo>
                    <a:pt x="1861" y="240153"/>
                  </a:lnTo>
                  <a:lnTo>
                    <a:pt x="1240" y="240707"/>
                  </a:lnTo>
                  <a:lnTo>
                    <a:pt x="8953" y="201486"/>
                  </a:lnTo>
                  <a:lnTo>
                    <a:pt x="15268" y="170268"/>
                  </a:lnTo>
                  <a:lnTo>
                    <a:pt x="20427" y="130523"/>
                  </a:lnTo>
                  <a:lnTo>
                    <a:pt x="25071" y="90752"/>
                  </a:lnTo>
                  <a:lnTo>
                    <a:pt x="29487" y="54730"/>
                  </a:lnTo>
                  <a:lnTo>
                    <a:pt x="36189" y="10387"/>
                  </a:lnTo>
                  <a:lnTo>
                    <a:pt x="36827" y="4980"/>
                  </a:lnTo>
                  <a:lnTo>
                    <a:pt x="38662" y="2080"/>
                  </a:lnTo>
                  <a:lnTo>
                    <a:pt x="41297" y="852"/>
                  </a:lnTo>
                  <a:lnTo>
                    <a:pt x="44464" y="740"/>
                  </a:lnTo>
                  <a:lnTo>
                    <a:pt x="51747" y="10022"/>
                  </a:lnTo>
                  <a:lnTo>
                    <a:pt x="67920" y="48096"/>
                  </a:lnTo>
                  <a:lnTo>
                    <a:pt x="77117" y="87363"/>
                  </a:lnTo>
                  <a:lnTo>
                    <a:pt x="84311" y="130277"/>
                  </a:lnTo>
                  <a:lnTo>
                    <a:pt x="94283" y="174272"/>
                  </a:lnTo>
                  <a:lnTo>
                    <a:pt x="106173" y="205103"/>
                  </a:lnTo>
                  <a:lnTo>
                    <a:pt x="116333" y="216796"/>
                  </a:lnTo>
                  <a:lnTo>
                    <a:pt x="122005" y="220902"/>
                  </a:lnTo>
                  <a:lnTo>
                    <a:pt x="127903" y="222228"/>
                  </a:lnTo>
                  <a:lnTo>
                    <a:pt x="140102" y="219939"/>
                  </a:lnTo>
                  <a:lnTo>
                    <a:pt x="152578" y="208573"/>
                  </a:lnTo>
                  <a:lnTo>
                    <a:pt x="164474" y="189646"/>
                  </a:lnTo>
                  <a:lnTo>
                    <a:pt x="179104" y="146551"/>
                  </a:lnTo>
                  <a:lnTo>
                    <a:pt x="188022" y="111986"/>
                  </a:lnTo>
                  <a:lnTo>
                    <a:pt x="194807" y="75457"/>
                  </a:lnTo>
                  <a:lnTo>
                    <a:pt x="200713" y="30480"/>
                  </a:lnTo>
                  <a:lnTo>
                    <a:pt x="201388" y="13127"/>
                  </a:lnTo>
                  <a:lnTo>
                    <a:pt x="199337" y="3062"/>
                  </a:lnTo>
                  <a:lnTo>
                    <a:pt x="197803" y="802"/>
                  </a:lnTo>
                  <a:lnTo>
                    <a:pt x="196073" y="0"/>
                  </a:lnTo>
                  <a:lnTo>
                    <a:pt x="190500" y="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3">
              <a:extLst>
                <a:ext uri="{FF2B5EF4-FFF2-40B4-BE49-F238E27FC236}">
                  <a16:creationId xmlns:a16="http://schemas.microsoft.com/office/drawing/2014/main" xmlns="" id="{02D8271D-8BE4-410D-A31A-3679161F6F1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635750" y="1428027"/>
              <a:ext cx="127796" cy="388074"/>
            </a:xfrm>
            <a:custGeom>
              <a:avLst/>
              <a:gdLst/>
              <a:ahLst/>
              <a:cxnLst/>
              <a:rect l="0" t="0" r="0" b="0"/>
              <a:pathLst>
                <a:path w="127796" h="388074">
                  <a:moveTo>
                    <a:pt x="76200" y="19773"/>
                  </a:moveTo>
                  <a:lnTo>
                    <a:pt x="76200" y="19773"/>
                  </a:lnTo>
                  <a:lnTo>
                    <a:pt x="76905" y="5975"/>
                  </a:lnTo>
                  <a:lnTo>
                    <a:pt x="79570" y="0"/>
                  </a:lnTo>
                  <a:lnTo>
                    <a:pt x="82680" y="241"/>
                  </a:lnTo>
                  <a:lnTo>
                    <a:pt x="91780" y="6153"/>
                  </a:lnTo>
                  <a:lnTo>
                    <a:pt x="112174" y="31495"/>
                  </a:lnTo>
                  <a:lnTo>
                    <a:pt x="122293" y="63318"/>
                  </a:lnTo>
                  <a:lnTo>
                    <a:pt x="127730" y="104037"/>
                  </a:lnTo>
                  <a:lnTo>
                    <a:pt x="127795" y="150357"/>
                  </a:lnTo>
                  <a:lnTo>
                    <a:pt x="125413" y="174562"/>
                  </a:lnTo>
                  <a:lnTo>
                    <a:pt x="121709" y="199166"/>
                  </a:lnTo>
                  <a:lnTo>
                    <a:pt x="117122" y="224035"/>
                  </a:lnTo>
                  <a:lnTo>
                    <a:pt x="102619" y="270482"/>
                  </a:lnTo>
                  <a:lnTo>
                    <a:pt x="83003" y="312527"/>
                  </a:lnTo>
                  <a:lnTo>
                    <a:pt x="57821" y="347677"/>
                  </a:lnTo>
                  <a:lnTo>
                    <a:pt x="29362" y="378377"/>
                  </a:lnTo>
                  <a:lnTo>
                    <a:pt x="16342" y="385410"/>
                  </a:lnTo>
                  <a:lnTo>
                    <a:pt x="0" y="388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9">
            <a:extLst>
              <a:ext uri="{FF2B5EF4-FFF2-40B4-BE49-F238E27FC236}">
                <a16:creationId xmlns:a16="http://schemas.microsoft.com/office/drawing/2014/main" xmlns="" id="{619572F7-71E8-49CA-B552-C3EEDB1BDCD0}"/>
              </a:ext>
            </a:extLst>
          </p:cNvPr>
          <p:cNvGrpSpPr/>
          <p:nvPr/>
        </p:nvGrpSpPr>
        <p:grpSpPr>
          <a:xfrm>
            <a:off x="7051479" y="1619250"/>
            <a:ext cx="470633" cy="212070"/>
            <a:chOff x="7051479" y="1619250"/>
            <a:chExt cx="470633" cy="212070"/>
          </a:xfrm>
        </p:grpSpPr>
        <p:sp>
          <p:nvSpPr>
            <p:cNvPr id="67" name="SMARTInkShape-324">
              <a:extLst>
                <a:ext uri="{FF2B5EF4-FFF2-40B4-BE49-F238E27FC236}">
                  <a16:creationId xmlns:a16="http://schemas.microsoft.com/office/drawing/2014/main" xmlns="" id="{763A2EF1-AF24-46B1-9246-4DA69F3B082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080249" y="1658696"/>
              <a:ext cx="171452" cy="11355"/>
            </a:xfrm>
            <a:custGeom>
              <a:avLst/>
              <a:gdLst/>
              <a:ahLst/>
              <a:cxnLst/>
              <a:rect l="0" t="0" r="0" b="0"/>
              <a:pathLst>
                <a:path w="171452" h="11355">
                  <a:moveTo>
                    <a:pt x="1" y="11354"/>
                  </a:moveTo>
                  <a:lnTo>
                    <a:pt x="1" y="11354"/>
                  </a:lnTo>
                  <a:lnTo>
                    <a:pt x="0" y="7983"/>
                  </a:lnTo>
                  <a:lnTo>
                    <a:pt x="1412" y="6990"/>
                  </a:lnTo>
                  <a:lnTo>
                    <a:pt x="42646" y="814"/>
                  </a:lnTo>
                  <a:lnTo>
                    <a:pt x="83114" y="0"/>
                  </a:lnTo>
                  <a:lnTo>
                    <a:pt x="127716" y="3913"/>
                  </a:lnTo>
                  <a:lnTo>
                    <a:pt x="171451" y="11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5">
              <a:extLst>
                <a:ext uri="{FF2B5EF4-FFF2-40B4-BE49-F238E27FC236}">
                  <a16:creationId xmlns:a16="http://schemas.microsoft.com/office/drawing/2014/main" xmlns="" id="{004C67C4-6A2D-45A3-95BB-5885B32ADC1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051479" y="1746250"/>
              <a:ext cx="206572" cy="11233"/>
            </a:xfrm>
            <a:custGeom>
              <a:avLst/>
              <a:gdLst/>
              <a:ahLst/>
              <a:cxnLst/>
              <a:rect l="0" t="0" r="0" b="0"/>
              <a:pathLst>
                <a:path w="206572" h="1123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5" y="8838"/>
                  </a:lnTo>
                  <a:lnTo>
                    <a:pt x="51391" y="11232"/>
                  </a:lnTo>
                  <a:lnTo>
                    <a:pt x="90094" y="8990"/>
                  </a:lnTo>
                  <a:lnTo>
                    <a:pt x="135047" y="7523"/>
                  </a:lnTo>
                  <a:lnTo>
                    <a:pt x="174783" y="6871"/>
                  </a:lnTo>
                  <a:lnTo>
                    <a:pt x="2065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6">
              <a:extLst>
                <a:ext uri="{FF2B5EF4-FFF2-40B4-BE49-F238E27FC236}">
                  <a16:creationId xmlns:a16="http://schemas.microsoft.com/office/drawing/2014/main" xmlns="" id="{2A91B580-0A1F-40BE-81F8-0E29C1DF2AF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380895" y="1619250"/>
              <a:ext cx="141217" cy="212070"/>
            </a:xfrm>
            <a:custGeom>
              <a:avLst/>
              <a:gdLst/>
              <a:ahLst/>
              <a:cxnLst/>
              <a:rect l="0" t="0" r="0" b="0"/>
              <a:pathLst>
                <a:path w="141217" h="212070">
                  <a:moveTo>
                    <a:pt x="93055" y="38100"/>
                  </a:moveTo>
                  <a:lnTo>
                    <a:pt x="93055" y="38100"/>
                  </a:lnTo>
                  <a:lnTo>
                    <a:pt x="93055" y="23794"/>
                  </a:lnTo>
                  <a:lnTo>
                    <a:pt x="89684" y="13714"/>
                  </a:lnTo>
                  <a:lnTo>
                    <a:pt x="87279" y="11259"/>
                  </a:lnTo>
                  <a:lnTo>
                    <a:pt x="80845" y="8532"/>
                  </a:lnTo>
                  <a:lnTo>
                    <a:pt x="69519" y="11082"/>
                  </a:lnTo>
                  <a:lnTo>
                    <a:pt x="39252" y="27589"/>
                  </a:lnTo>
                  <a:lnTo>
                    <a:pt x="14475" y="58582"/>
                  </a:lnTo>
                  <a:lnTo>
                    <a:pt x="5215" y="85068"/>
                  </a:lnTo>
                  <a:lnTo>
                    <a:pt x="0" y="127746"/>
                  </a:lnTo>
                  <a:lnTo>
                    <a:pt x="897" y="155554"/>
                  </a:lnTo>
                  <a:lnTo>
                    <a:pt x="8351" y="179672"/>
                  </a:lnTo>
                  <a:lnTo>
                    <a:pt x="18720" y="196506"/>
                  </a:lnTo>
                  <a:lnTo>
                    <a:pt x="29678" y="207280"/>
                  </a:lnTo>
                  <a:lnTo>
                    <a:pt x="39252" y="212069"/>
                  </a:lnTo>
                  <a:lnTo>
                    <a:pt x="51975" y="210434"/>
                  </a:lnTo>
                  <a:lnTo>
                    <a:pt x="75003" y="199699"/>
                  </a:lnTo>
                  <a:lnTo>
                    <a:pt x="99700" y="179350"/>
                  </a:lnTo>
                  <a:lnTo>
                    <a:pt x="115058" y="160144"/>
                  </a:lnTo>
                  <a:lnTo>
                    <a:pt x="130933" y="124826"/>
                  </a:lnTo>
                  <a:lnTo>
                    <a:pt x="139713" y="85512"/>
                  </a:lnTo>
                  <a:lnTo>
                    <a:pt x="141216" y="55049"/>
                  </a:lnTo>
                  <a:lnTo>
                    <a:pt x="136567" y="36931"/>
                  </a:lnTo>
                  <a:lnTo>
                    <a:pt x="126035" y="23234"/>
                  </a:lnTo>
                  <a:lnTo>
                    <a:pt x="106119" y="9471"/>
                  </a:lnTo>
                  <a:lnTo>
                    <a:pt x="86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80">
            <a:extLst>
              <a:ext uri="{FF2B5EF4-FFF2-40B4-BE49-F238E27FC236}">
                <a16:creationId xmlns:a16="http://schemas.microsoft.com/office/drawing/2014/main" xmlns="" id="{0FBB8681-50AB-48D1-A14A-4BA4AFF02146}"/>
              </a:ext>
            </a:extLst>
          </p:cNvPr>
          <p:cNvGrpSpPr/>
          <p:nvPr/>
        </p:nvGrpSpPr>
        <p:grpSpPr>
          <a:xfrm>
            <a:off x="1447800" y="2794770"/>
            <a:ext cx="1216581" cy="603586"/>
            <a:chOff x="1447800" y="2794770"/>
            <a:chExt cx="1216581" cy="603586"/>
          </a:xfrm>
        </p:grpSpPr>
        <p:sp>
          <p:nvSpPr>
            <p:cNvPr id="71" name="SMARTInkShape-327">
              <a:extLst>
                <a:ext uri="{FF2B5EF4-FFF2-40B4-BE49-F238E27FC236}">
                  <a16:creationId xmlns:a16="http://schemas.microsoft.com/office/drawing/2014/main" xmlns="" id="{E05EB72B-2845-4911-BC15-41858532340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447800" y="2890356"/>
              <a:ext cx="222251" cy="342779"/>
            </a:xfrm>
            <a:custGeom>
              <a:avLst/>
              <a:gdLst/>
              <a:ahLst/>
              <a:cxnLst/>
              <a:rect l="0" t="0" r="0" b="0"/>
              <a:pathLst>
                <a:path w="222251" h="342779">
                  <a:moveTo>
                    <a:pt x="0" y="87794"/>
                  </a:moveTo>
                  <a:lnTo>
                    <a:pt x="0" y="87794"/>
                  </a:lnTo>
                  <a:lnTo>
                    <a:pt x="0" y="81705"/>
                  </a:lnTo>
                  <a:lnTo>
                    <a:pt x="4364" y="124105"/>
                  </a:lnTo>
                  <a:lnTo>
                    <a:pt x="5762" y="165267"/>
                  </a:lnTo>
                  <a:lnTo>
                    <a:pt x="6088" y="199132"/>
                  </a:lnTo>
                  <a:lnTo>
                    <a:pt x="6234" y="233468"/>
                  </a:lnTo>
                  <a:lnTo>
                    <a:pt x="6298" y="266838"/>
                  </a:lnTo>
                  <a:lnTo>
                    <a:pt x="6335" y="310570"/>
                  </a:lnTo>
                  <a:lnTo>
                    <a:pt x="6348" y="342778"/>
                  </a:lnTo>
                  <a:lnTo>
                    <a:pt x="2979" y="300932"/>
                  </a:lnTo>
                  <a:lnTo>
                    <a:pt x="1324" y="262250"/>
                  </a:lnTo>
                  <a:lnTo>
                    <a:pt x="1294" y="216835"/>
                  </a:lnTo>
                  <a:lnTo>
                    <a:pt x="2274" y="192872"/>
                  </a:lnTo>
                  <a:lnTo>
                    <a:pt x="5244" y="145784"/>
                  </a:lnTo>
                  <a:lnTo>
                    <a:pt x="8916" y="103690"/>
                  </a:lnTo>
                  <a:lnTo>
                    <a:pt x="12900" y="69458"/>
                  </a:lnTo>
                  <a:lnTo>
                    <a:pt x="17228" y="30150"/>
                  </a:lnTo>
                  <a:lnTo>
                    <a:pt x="20391" y="6274"/>
                  </a:lnTo>
                  <a:lnTo>
                    <a:pt x="22061" y="1697"/>
                  </a:lnTo>
                  <a:lnTo>
                    <a:pt x="23174" y="763"/>
                  </a:lnTo>
                  <a:lnTo>
                    <a:pt x="23916" y="2256"/>
                  </a:lnTo>
                  <a:lnTo>
                    <a:pt x="35220" y="36717"/>
                  </a:lnTo>
                  <a:lnTo>
                    <a:pt x="51828" y="81754"/>
                  </a:lnTo>
                  <a:lnTo>
                    <a:pt x="73526" y="120733"/>
                  </a:lnTo>
                  <a:lnTo>
                    <a:pt x="100366" y="153254"/>
                  </a:lnTo>
                  <a:lnTo>
                    <a:pt x="110694" y="159220"/>
                  </a:lnTo>
                  <a:lnTo>
                    <a:pt x="116130" y="157989"/>
                  </a:lnTo>
                  <a:lnTo>
                    <a:pt x="127813" y="149096"/>
                  </a:lnTo>
                  <a:lnTo>
                    <a:pt x="146291" y="114737"/>
                  </a:lnTo>
                  <a:lnTo>
                    <a:pt x="161800" y="72180"/>
                  </a:lnTo>
                  <a:lnTo>
                    <a:pt x="175333" y="31662"/>
                  </a:lnTo>
                  <a:lnTo>
                    <a:pt x="182989" y="552"/>
                  </a:lnTo>
                  <a:lnTo>
                    <a:pt x="183376" y="0"/>
                  </a:lnTo>
                  <a:lnTo>
                    <a:pt x="192920" y="44457"/>
                  </a:lnTo>
                  <a:lnTo>
                    <a:pt x="199056" y="91886"/>
                  </a:lnTo>
                  <a:lnTo>
                    <a:pt x="205121" y="131476"/>
                  </a:lnTo>
                  <a:lnTo>
                    <a:pt x="211109" y="174236"/>
                  </a:lnTo>
                  <a:lnTo>
                    <a:pt x="213771" y="216759"/>
                  </a:lnTo>
                  <a:lnTo>
                    <a:pt x="214954" y="253532"/>
                  </a:lnTo>
                  <a:lnTo>
                    <a:pt x="217501" y="294476"/>
                  </a:lnTo>
                  <a:lnTo>
                    <a:pt x="221833" y="323407"/>
                  </a:lnTo>
                  <a:lnTo>
                    <a:pt x="222250" y="32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8">
              <a:extLst>
                <a:ext uri="{FF2B5EF4-FFF2-40B4-BE49-F238E27FC236}">
                  <a16:creationId xmlns:a16="http://schemas.microsoft.com/office/drawing/2014/main" xmlns="" id="{C3FEA40B-6F96-444B-90C3-90196A4BD6A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739900" y="3067311"/>
              <a:ext cx="152401" cy="156873"/>
            </a:xfrm>
            <a:custGeom>
              <a:avLst/>
              <a:gdLst/>
              <a:ahLst/>
              <a:cxnLst/>
              <a:rect l="0" t="0" r="0" b="0"/>
              <a:pathLst>
                <a:path w="152401" h="156873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705" y="43106"/>
                  </a:lnTo>
                  <a:lnTo>
                    <a:pt x="5069" y="85809"/>
                  </a:lnTo>
                  <a:lnTo>
                    <a:pt x="14747" y="133236"/>
                  </a:lnTo>
                  <a:lnTo>
                    <a:pt x="22076" y="147971"/>
                  </a:lnTo>
                  <a:lnTo>
                    <a:pt x="30037" y="156872"/>
                  </a:lnTo>
                  <a:lnTo>
                    <a:pt x="34842" y="156705"/>
                  </a:lnTo>
                  <a:lnTo>
                    <a:pt x="45824" y="148994"/>
                  </a:lnTo>
                  <a:lnTo>
                    <a:pt x="60536" y="125415"/>
                  </a:lnTo>
                  <a:lnTo>
                    <a:pt x="67090" y="89345"/>
                  </a:lnTo>
                  <a:lnTo>
                    <a:pt x="69032" y="50748"/>
                  </a:lnTo>
                  <a:lnTo>
                    <a:pt x="69778" y="16453"/>
                  </a:lnTo>
                  <a:lnTo>
                    <a:pt x="71213" y="16526"/>
                  </a:lnTo>
                  <a:lnTo>
                    <a:pt x="76571" y="20370"/>
                  </a:lnTo>
                  <a:lnTo>
                    <a:pt x="103073" y="65541"/>
                  </a:lnTo>
                  <a:lnTo>
                    <a:pt x="130991" y="109430"/>
                  </a:lnTo>
                  <a:lnTo>
                    <a:pt x="152400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9">
              <a:extLst>
                <a:ext uri="{FF2B5EF4-FFF2-40B4-BE49-F238E27FC236}">
                  <a16:creationId xmlns:a16="http://schemas.microsoft.com/office/drawing/2014/main" xmlns="" id="{89C240B0-4C8F-426D-8D8E-55E8C107B26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936750" y="2864733"/>
              <a:ext cx="63501" cy="341521"/>
            </a:xfrm>
            <a:custGeom>
              <a:avLst/>
              <a:gdLst/>
              <a:ahLst/>
              <a:cxnLst/>
              <a:rect l="0" t="0" r="0" b="0"/>
              <a:pathLst>
                <a:path w="63501" h="34152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9492"/>
                  </a:lnTo>
                  <a:lnTo>
                    <a:pt x="16593" y="48988"/>
                  </a:lnTo>
                  <a:lnTo>
                    <a:pt x="21015" y="80548"/>
                  </a:lnTo>
                  <a:lnTo>
                    <a:pt x="21569" y="119504"/>
                  </a:lnTo>
                  <a:lnTo>
                    <a:pt x="20170" y="161984"/>
                  </a:lnTo>
                  <a:lnTo>
                    <a:pt x="19548" y="204382"/>
                  </a:lnTo>
                  <a:lnTo>
                    <a:pt x="19271" y="244862"/>
                  </a:lnTo>
                  <a:lnTo>
                    <a:pt x="19148" y="281904"/>
                  </a:lnTo>
                  <a:lnTo>
                    <a:pt x="19785" y="323030"/>
                  </a:lnTo>
                  <a:lnTo>
                    <a:pt x="22434" y="336636"/>
                  </a:lnTo>
                  <a:lnTo>
                    <a:pt x="25539" y="339841"/>
                  </a:lnTo>
                  <a:lnTo>
                    <a:pt x="29726" y="341272"/>
                  </a:lnTo>
                  <a:lnTo>
                    <a:pt x="34634" y="341520"/>
                  </a:lnTo>
                  <a:lnTo>
                    <a:pt x="40023" y="337452"/>
                  </a:lnTo>
                  <a:lnTo>
                    <a:pt x="6350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0">
              <a:extLst>
                <a:ext uri="{FF2B5EF4-FFF2-40B4-BE49-F238E27FC236}">
                  <a16:creationId xmlns:a16="http://schemas.microsoft.com/office/drawing/2014/main" xmlns="" id="{D653B75B-5B96-4BAF-BBC5-CAF5AF39126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894065" y="3035300"/>
              <a:ext cx="112536" cy="35122"/>
            </a:xfrm>
            <a:custGeom>
              <a:avLst/>
              <a:gdLst/>
              <a:ahLst/>
              <a:cxnLst/>
              <a:rect l="0" t="0" r="0" b="0"/>
              <a:pathLst>
                <a:path w="112536" h="35122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35121"/>
                  </a:lnTo>
                  <a:lnTo>
                    <a:pt x="46759" y="22303"/>
                  </a:lnTo>
                  <a:lnTo>
                    <a:pt x="90224" y="7549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1">
              <a:extLst>
                <a:ext uri="{FF2B5EF4-FFF2-40B4-BE49-F238E27FC236}">
                  <a16:creationId xmlns:a16="http://schemas.microsoft.com/office/drawing/2014/main" xmlns="" id="{3CAE1C15-213B-4DA0-9C45-0F7212D9991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089542" y="3023745"/>
              <a:ext cx="126609" cy="138556"/>
            </a:xfrm>
            <a:custGeom>
              <a:avLst/>
              <a:gdLst/>
              <a:ahLst/>
              <a:cxnLst/>
              <a:rect l="0" t="0" r="0" b="0"/>
              <a:pathLst>
                <a:path w="126609" h="138556">
                  <a:moveTo>
                    <a:pt x="5958" y="11555"/>
                  </a:moveTo>
                  <a:lnTo>
                    <a:pt x="5958" y="11555"/>
                  </a:lnTo>
                  <a:lnTo>
                    <a:pt x="5958" y="0"/>
                  </a:lnTo>
                  <a:lnTo>
                    <a:pt x="5252" y="324"/>
                  </a:lnTo>
                  <a:lnTo>
                    <a:pt x="2587" y="2565"/>
                  </a:lnTo>
                  <a:lnTo>
                    <a:pt x="0" y="41276"/>
                  </a:lnTo>
                  <a:lnTo>
                    <a:pt x="3056" y="85237"/>
                  </a:lnTo>
                  <a:lnTo>
                    <a:pt x="8431" y="100982"/>
                  </a:lnTo>
                  <a:lnTo>
                    <a:pt x="14818" y="111273"/>
                  </a:lnTo>
                  <a:lnTo>
                    <a:pt x="20009" y="115846"/>
                  </a:lnTo>
                  <a:lnTo>
                    <a:pt x="23086" y="114244"/>
                  </a:lnTo>
                  <a:lnTo>
                    <a:pt x="30269" y="104937"/>
                  </a:lnTo>
                  <a:lnTo>
                    <a:pt x="42246" y="80460"/>
                  </a:lnTo>
                  <a:lnTo>
                    <a:pt x="48796" y="33972"/>
                  </a:lnTo>
                  <a:lnTo>
                    <a:pt x="50196" y="9272"/>
                  </a:lnTo>
                  <a:lnTo>
                    <a:pt x="62599" y="47657"/>
                  </a:lnTo>
                  <a:lnTo>
                    <a:pt x="78948" y="89190"/>
                  </a:lnTo>
                  <a:lnTo>
                    <a:pt x="96494" y="115148"/>
                  </a:lnTo>
                  <a:lnTo>
                    <a:pt x="126608" y="13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2">
              <a:extLst>
                <a:ext uri="{FF2B5EF4-FFF2-40B4-BE49-F238E27FC236}">
                  <a16:creationId xmlns:a16="http://schemas.microsoft.com/office/drawing/2014/main" xmlns="" id="{D24B5866-58DD-44BC-9354-FD499A782A7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241669" y="2794770"/>
              <a:ext cx="336432" cy="338937"/>
            </a:xfrm>
            <a:custGeom>
              <a:avLst/>
              <a:gdLst/>
              <a:ahLst/>
              <a:cxnLst/>
              <a:rect l="0" t="0" r="0" b="0"/>
              <a:pathLst>
                <a:path w="336432" h="338937">
                  <a:moveTo>
                    <a:pt x="82431" y="253230"/>
                  </a:moveTo>
                  <a:lnTo>
                    <a:pt x="82431" y="253230"/>
                  </a:lnTo>
                  <a:lnTo>
                    <a:pt x="75689" y="246488"/>
                  </a:lnTo>
                  <a:lnTo>
                    <a:pt x="72379" y="239415"/>
                  </a:lnTo>
                  <a:lnTo>
                    <a:pt x="66883" y="223376"/>
                  </a:lnTo>
                  <a:lnTo>
                    <a:pt x="61175" y="216914"/>
                  </a:lnTo>
                  <a:lnTo>
                    <a:pt x="57677" y="214202"/>
                  </a:lnTo>
                  <a:lnTo>
                    <a:pt x="48146" y="211190"/>
                  </a:lnTo>
                  <a:lnTo>
                    <a:pt x="42641" y="210387"/>
                  </a:lnTo>
                  <a:lnTo>
                    <a:pt x="28998" y="217020"/>
                  </a:lnTo>
                  <a:lnTo>
                    <a:pt x="21409" y="222740"/>
                  </a:lnTo>
                  <a:lnTo>
                    <a:pt x="3986" y="251016"/>
                  </a:lnTo>
                  <a:lnTo>
                    <a:pt x="59" y="272237"/>
                  </a:lnTo>
                  <a:lnTo>
                    <a:pt x="0" y="282834"/>
                  </a:lnTo>
                  <a:lnTo>
                    <a:pt x="5578" y="298372"/>
                  </a:lnTo>
                  <a:lnTo>
                    <a:pt x="10029" y="304492"/>
                  </a:lnTo>
                  <a:lnTo>
                    <a:pt x="20619" y="311291"/>
                  </a:lnTo>
                  <a:lnTo>
                    <a:pt x="26406" y="313104"/>
                  </a:lnTo>
                  <a:lnTo>
                    <a:pt x="38481" y="311356"/>
                  </a:lnTo>
                  <a:lnTo>
                    <a:pt x="44664" y="308914"/>
                  </a:lnTo>
                  <a:lnTo>
                    <a:pt x="55298" y="298675"/>
                  </a:lnTo>
                  <a:lnTo>
                    <a:pt x="67336" y="277043"/>
                  </a:lnTo>
                  <a:lnTo>
                    <a:pt x="74354" y="257934"/>
                  </a:lnTo>
                  <a:lnTo>
                    <a:pt x="74224" y="257072"/>
                  </a:lnTo>
                  <a:lnTo>
                    <a:pt x="73432" y="257202"/>
                  </a:lnTo>
                  <a:lnTo>
                    <a:pt x="72198" y="257995"/>
                  </a:lnTo>
                  <a:lnTo>
                    <a:pt x="70462" y="269223"/>
                  </a:lnTo>
                  <a:lnTo>
                    <a:pt x="75651" y="297050"/>
                  </a:lnTo>
                  <a:lnTo>
                    <a:pt x="90144" y="331350"/>
                  </a:lnTo>
                  <a:lnTo>
                    <a:pt x="94796" y="337339"/>
                  </a:lnTo>
                  <a:lnTo>
                    <a:pt x="97024" y="338936"/>
                  </a:lnTo>
                  <a:lnTo>
                    <a:pt x="107026" y="335066"/>
                  </a:lnTo>
                  <a:lnTo>
                    <a:pt x="113644" y="331071"/>
                  </a:lnTo>
                  <a:lnTo>
                    <a:pt x="133072" y="305222"/>
                  </a:lnTo>
                  <a:lnTo>
                    <a:pt x="155605" y="264010"/>
                  </a:lnTo>
                  <a:lnTo>
                    <a:pt x="169986" y="224860"/>
                  </a:lnTo>
                  <a:lnTo>
                    <a:pt x="182022" y="179238"/>
                  </a:lnTo>
                  <a:lnTo>
                    <a:pt x="186220" y="155218"/>
                  </a:lnTo>
                  <a:lnTo>
                    <a:pt x="189723" y="130739"/>
                  </a:lnTo>
                  <a:lnTo>
                    <a:pt x="193617" y="84725"/>
                  </a:lnTo>
                  <a:lnTo>
                    <a:pt x="193936" y="45694"/>
                  </a:lnTo>
                  <a:lnTo>
                    <a:pt x="189374" y="21292"/>
                  </a:lnTo>
                  <a:lnTo>
                    <a:pt x="182642" y="9035"/>
                  </a:lnTo>
                  <a:lnTo>
                    <a:pt x="178872" y="5767"/>
                  </a:lnTo>
                  <a:lnTo>
                    <a:pt x="174947" y="7116"/>
                  </a:lnTo>
                  <a:lnTo>
                    <a:pt x="166823" y="18022"/>
                  </a:lnTo>
                  <a:lnTo>
                    <a:pt x="157687" y="57479"/>
                  </a:lnTo>
                  <a:lnTo>
                    <a:pt x="156565" y="97085"/>
                  </a:lnTo>
                  <a:lnTo>
                    <a:pt x="157713" y="142910"/>
                  </a:lnTo>
                  <a:lnTo>
                    <a:pt x="158019" y="166983"/>
                  </a:lnTo>
                  <a:lnTo>
                    <a:pt x="159065" y="213487"/>
                  </a:lnTo>
                  <a:lnTo>
                    <a:pt x="161881" y="252970"/>
                  </a:lnTo>
                  <a:lnTo>
                    <a:pt x="167433" y="296819"/>
                  </a:lnTo>
                  <a:lnTo>
                    <a:pt x="173362" y="313290"/>
                  </a:lnTo>
                  <a:lnTo>
                    <a:pt x="176918" y="318670"/>
                  </a:lnTo>
                  <a:lnTo>
                    <a:pt x="182111" y="320140"/>
                  </a:lnTo>
                  <a:lnTo>
                    <a:pt x="195407" y="316129"/>
                  </a:lnTo>
                  <a:lnTo>
                    <a:pt x="218760" y="288486"/>
                  </a:lnTo>
                  <a:lnTo>
                    <a:pt x="246924" y="242275"/>
                  </a:lnTo>
                  <a:lnTo>
                    <a:pt x="265370" y="201088"/>
                  </a:lnTo>
                  <a:lnTo>
                    <a:pt x="282271" y="153856"/>
                  </a:lnTo>
                  <a:lnTo>
                    <a:pt x="289741" y="128420"/>
                  </a:lnTo>
                  <a:lnTo>
                    <a:pt x="296838" y="102290"/>
                  </a:lnTo>
                  <a:lnTo>
                    <a:pt x="306605" y="58204"/>
                  </a:lnTo>
                  <a:lnTo>
                    <a:pt x="312307" y="12941"/>
                  </a:lnTo>
                  <a:lnTo>
                    <a:pt x="311881" y="4137"/>
                  </a:lnTo>
                  <a:lnTo>
                    <a:pt x="310187" y="385"/>
                  </a:lnTo>
                  <a:lnTo>
                    <a:pt x="307646" y="0"/>
                  </a:lnTo>
                  <a:lnTo>
                    <a:pt x="304541" y="1860"/>
                  </a:lnTo>
                  <a:lnTo>
                    <a:pt x="301091" y="17097"/>
                  </a:lnTo>
                  <a:lnTo>
                    <a:pt x="299149" y="59087"/>
                  </a:lnTo>
                  <a:lnTo>
                    <a:pt x="298694" y="96389"/>
                  </a:lnTo>
                  <a:lnTo>
                    <a:pt x="298492" y="136486"/>
                  </a:lnTo>
                  <a:lnTo>
                    <a:pt x="298403" y="175943"/>
                  </a:lnTo>
                  <a:lnTo>
                    <a:pt x="299068" y="212530"/>
                  </a:lnTo>
                  <a:lnTo>
                    <a:pt x="304115" y="254812"/>
                  </a:lnTo>
                  <a:lnTo>
                    <a:pt x="310545" y="273688"/>
                  </a:lnTo>
                  <a:lnTo>
                    <a:pt x="314940" y="278158"/>
                  </a:lnTo>
                  <a:lnTo>
                    <a:pt x="319987" y="279726"/>
                  </a:lnTo>
                  <a:lnTo>
                    <a:pt x="336431" y="27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3">
              <a:extLst>
                <a:ext uri="{FF2B5EF4-FFF2-40B4-BE49-F238E27FC236}">
                  <a16:creationId xmlns:a16="http://schemas.microsoft.com/office/drawing/2014/main" xmlns="" id="{0AC24B94-70C0-4377-9DD4-B6774481BAE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590800" y="2959194"/>
              <a:ext cx="73581" cy="439162"/>
            </a:xfrm>
            <a:custGeom>
              <a:avLst/>
              <a:gdLst/>
              <a:ahLst/>
              <a:cxnLst/>
              <a:rect l="0" t="0" r="0" b="0"/>
              <a:pathLst>
                <a:path w="73581" h="439162">
                  <a:moveTo>
                    <a:pt x="19050" y="38006"/>
                  </a:moveTo>
                  <a:lnTo>
                    <a:pt x="19050" y="38006"/>
                  </a:lnTo>
                  <a:lnTo>
                    <a:pt x="17168" y="9113"/>
                  </a:lnTo>
                  <a:lnTo>
                    <a:pt x="15679" y="3927"/>
                  </a:lnTo>
                  <a:lnTo>
                    <a:pt x="13981" y="1176"/>
                  </a:lnTo>
                  <a:lnTo>
                    <a:pt x="12142" y="47"/>
                  </a:lnTo>
                  <a:lnTo>
                    <a:pt x="10212" y="0"/>
                  </a:lnTo>
                  <a:lnTo>
                    <a:pt x="8925" y="2791"/>
                  </a:lnTo>
                  <a:lnTo>
                    <a:pt x="6689" y="42009"/>
                  </a:lnTo>
                  <a:lnTo>
                    <a:pt x="9821" y="67179"/>
                  </a:lnTo>
                  <a:lnTo>
                    <a:pt x="15184" y="77547"/>
                  </a:lnTo>
                  <a:lnTo>
                    <a:pt x="18589" y="81300"/>
                  </a:lnTo>
                  <a:lnTo>
                    <a:pt x="22976" y="81686"/>
                  </a:lnTo>
                  <a:lnTo>
                    <a:pt x="33495" y="76469"/>
                  </a:lnTo>
                  <a:lnTo>
                    <a:pt x="51317" y="58261"/>
                  </a:lnTo>
                  <a:lnTo>
                    <a:pt x="67898" y="23707"/>
                  </a:lnTo>
                  <a:lnTo>
                    <a:pt x="67843" y="23535"/>
                  </a:lnTo>
                  <a:lnTo>
                    <a:pt x="65900" y="27106"/>
                  </a:lnTo>
                  <a:lnTo>
                    <a:pt x="59610" y="58221"/>
                  </a:lnTo>
                  <a:lnTo>
                    <a:pt x="57879" y="101459"/>
                  </a:lnTo>
                  <a:lnTo>
                    <a:pt x="57474" y="136058"/>
                  </a:lnTo>
                  <a:lnTo>
                    <a:pt x="62938" y="180127"/>
                  </a:lnTo>
                  <a:lnTo>
                    <a:pt x="67359" y="204720"/>
                  </a:lnTo>
                  <a:lnTo>
                    <a:pt x="70306" y="230287"/>
                  </a:lnTo>
                  <a:lnTo>
                    <a:pt x="72271" y="256505"/>
                  </a:lnTo>
                  <a:lnTo>
                    <a:pt x="73580" y="283155"/>
                  </a:lnTo>
                  <a:lnTo>
                    <a:pt x="73042" y="307978"/>
                  </a:lnTo>
                  <a:lnTo>
                    <a:pt x="68682" y="354373"/>
                  </a:lnTo>
                  <a:lnTo>
                    <a:pt x="58277" y="392867"/>
                  </a:lnTo>
                  <a:lnTo>
                    <a:pt x="44951" y="422205"/>
                  </a:lnTo>
                  <a:lnTo>
                    <a:pt x="31972" y="437596"/>
                  </a:lnTo>
                  <a:lnTo>
                    <a:pt x="25548" y="439161"/>
                  </a:lnTo>
                  <a:lnTo>
                    <a:pt x="19149" y="437381"/>
                  </a:lnTo>
                  <a:lnTo>
                    <a:pt x="0" y="425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81">
            <a:extLst>
              <a:ext uri="{FF2B5EF4-FFF2-40B4-BE49-F238E27FC236}">
                <a16:creationId xmlns:a16="http://schemas.microsoft.com/office/drawing/2014/main" xmlns="" id="{2F7A7A70-8B4D-4C34-A4C9-9C58452993E9}"/>
              </a:ext>
            </a:extLst>
          </p:cNvPr>
          <p:cNvGrpSpPr/>
          <p:nvPr/>
        </p:nvGrpSpPr>
        <p:grpSpPr>
          <a:xfrm>
            <a:off x="3096262" y="2840215"/>
            <a:ext cx="1240564" cy="334786"/>
            <a:chOff x="3096262" y="2840215"/>
            <a:chExt cx="1240564" cy="334786"/>
          </a:xfrm>
        </p:grpSpPr>
        <p:sp>
          <p:nvSpPr>
            <p:cNvPr id="79" name="SMARTInkShape-334">
              <a:extLst>
                <a:ext uri="{FF2B5EF4-FFF2-40B4-BE49-F238E27FC236}">
                  <a16:creationId xmlns:a16="http://schemas.microsoft.com/office/drawing/2014/main" xmlns="" id="{1D2D7C04-6A2F-4766-998D-7C7F419D3CA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96262" y="2870200"/>
              <a:ext cx="167639" cy="290100"/>
            </a:xfrm>
            <a:custGeom>
              <a:avLst/>
              <a:gdLst/>
              <a:ahLst/>
              <a:cxnLst/>
              <a:rect l="0" t="0" r="0" b="0"/>
              <a:pathLst>
                <a:path w="167639" h="290100">
                  <a:moveTo>
                    <a:pt x="8888" y="0"/>
                  </a:moveTo>
                  <a:lnTo>
                    <a:pt x="8888" y="0"/>
                  </a:lnTo>
                  <a:lnTo>
                    <a:pt x="5517" y="0"/>
                  </a:lnTo>
                  <a:lnTo>
                    <a:pt x="5230" y="1411"/>
                  </a:lnTo>
                  <a:lnTo>
                    <a:pt x="6792" y="6742"/>
                  </a:lnTo>
                  <a:lnTo>
                    <a:pt x="11638" y="14306"/>
                  </a:lnTo>
                  <a:lnTo>
                    <a:pt x="34100" y="27546"/>
                  </a:lnTo>
                  <a:lnTo>
                    <a:pt x="55399" y="34659"/>
                  </a:lnTo>
                  <a:lnTo>
                    <a:pt x="101331" y="35539"/>
                  </a:lnTo>
                  <a:lnTo>
                    <a:pt x="126879" y="31317"/>
                  </a:lnTo>
                  <a:lnTo>
                    <a:pt x="147641" y="22385"/>
                  </a:lnTo>
                  <a:lnTo>
                    <a:pt x="152896" y="17040"/>
                  </a:lnTo>
                  <a:lnTo>
                    <a:pt x="154987" y="11360"/>
                  </a:lnTo>
                  <a:lnTo>
                    <a:pt x="154971" y="5457"/>
                  </a:lnTo>
                  <a:lnTo>
                    <a:pt x="150021" y="2227"/>
                  </a:lnTo>
                  <a:lnTo>
                    <a:pt x="131351" y="519"/>
                  </a:lnTo>
                  <a:lnTo>
                    <a:pt x="89702" y="13638"/>
                  </a:lnTo>
                  <a:lnTo>
                    <a:pt x="51726" y="35399"/>
                  </a:lnTo>
                  <a:lnTo>
                    <a:pt x="24873" y="66463"/>
                  </a:lnTo>
                  <a:lnTo>
                    <a:pt x="15992" y="88335"/>
                  </a:lnTo>
                  <a:lnTo>
                    <a:pt x="13624" y="99107"/>
                  </a:lnTo>
                  <a:lnTo>
                    <a:pt x="14162" y="108405"/>
                  </a:lnTo>
                  <a:lnTo>
                    <a:pt x="20404" y="124380"/>
                  </a:lnTo>
                  <a:lnTo>
                    <a:pt x="35878" y="136654"/>
                  </a:lnTo>
                  <a:lnTo>
                    <a:pt x="56162" y="145402"/>
                  </a:lnTo>
                  <a:lnTo>
                    <a:pt x="98352" y="154849"/>
                  </a:lnTo>
                  <a:lnTo>
                    <a:pt x="101692" y="157561"/>
                  </a:lnTo>
                  <a:lnTo>
                    <a:pt x="103213" y="160779"/>
                  </a:lnTo>
                  <a:lnTo>
                    <a:pt x="103521" y="164336"/>
                  </a:lnTo>
                  <a:lnTo>
                    <a:pt x="96338" y="173933"/>
                  </a:lnTo>
                  <a:lnTo>
                    <a:pt x="55002" y="203527"/>
                  </a:lnTo>
                  <a:lnTo>
                    <a:pt x="23022" y="223052"/>
                  </a:lnTo>
                  <a:lnTo>
                    <a:pt x="4766" y="244987"/>
                  </a:lnTo>
                  <a:lnTo>
                    <a:pt x="0" y="256109"/>
                  </a:lnTo>
                  <a:lnTo>
                    <a:pt x="846" y="261756"/>
                  </a:lnTo>
                  <a:lnTo>
                    <a:pt x="7431" y="273675"/>
                  </a:lnTo>
                  <a:lnTo>
                    <a:pt x="21176" y="282265"/>
                  </a:lnTo>
                  <a:lnTo>
                    <a:pt x="39749" y="287729"/>
                  </a:lnTo>
                  <a:lnTo>
                    <a:pt x="74712" y="290099"/>
                  </a:lnTo>
                  <a:lnTo>
                    <a:pt x="115331" y="285941"/>
                  </a:lnTo>
                  <a:lnTo>
                    <a:pt x="16763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5">
              <a:extLst>
                <a:ext uri="{FF2B5EF4-FFF2-40B4-BE49-F238E27FC236}">
                  <a16:creationId xmlns:a16="http://schemas.microsoft.com/office/drawing/2014/main" xmlns="" id="{F3A29D84-4AF8-4F46-A88F-EA3109F5779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321050" y="3016250"/>
              <a:ext cx="152401" cy="107951"/>
            </a:xfrm>
            <a:custGeom>
              <a:avLst/>
              <a:gdLst/>
              <a:ahLst/>
              <a:cxnLst/>
              <a:rect l="0" t="0" r="0" b="0"/>
              <a:pathLst>
                <a:path w="152401" h="107951">
                  <a:moveTo>
                    <a:pt x="0" y="0"/>
                  </a:moveTo>
                  <a:lnTo>
                    <a:pt x="0" y="0"/>
                  </a:lnTo>
                  <a:lnTo>
                    <a:pt x="37576" y="16606"/>
                  </a:lnTo>
                  <a:lnTo>
                    <a:pt x="81819" y="40753"/>
                  </a:lnTo>
                  <a:lnTo>
                    <a:pt x="125232" y="80077"/>
                  </a:lnTo>
                  <a:lnTo>
                    <a:pt x="152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36">
              <a:extLst>
                <a:ext uri="{FF2B5EF4-FFF2-40B4-BE49-F238E27FC236}">
                  <a16:creationId xmlns:a16="http://schemas.microsoft.com/office/drawing/2014/main" xmlns="" id="{64AF5D3E-60C7-4F61-A89D-6D1AEB2F2E1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333750" y="2971800"/>
              <a:ext cx="146051" cy="203201"/>
            </a:xfrm>
            <a:custGeom>
              <a:avLst/>
              <a:gdLst/>
              <a:ahLst/>
              <a:cxnLst/>
              <a:rect l="0" t="0" r="0" b="0"/>
              <a:pathLst>
                <a:path w="146051" h="203201">
                  <a:moveTo>
                    <a:pt x="146050" y="0"/>
                  </a:moveTo>
                  <a:lnTo>
                    <a:pt x="146050" y="0"/>
                  </a:lnTo>
                  <a:lnTo>
                    <a:pt x="109336" y="40477"/>
                  </a:lnTo>
                  <a:lnTo>
                    <a:pt x="87919" y="79178"/>
                  </a:lnTo>
                  <a:lnTo>
                    <a:pt x="66189" y="115182"/>
                  </a:lnTo>
                  <a:lnTo>
                    <a:pt x="38504" y="15266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37">
              <a:extLst>
                <a:ext uri="{FF2B5EF4-FFF2-40B4-BE49-F238E27FC236}">
                  <a16:creationId xmlns:a16="http://schemas.microsoft.com/office/drawing/2014/main" xmlns="" id="{8BA2E1ED-5CF0-4BD0-B99F-3DBFA7EDF50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540745" y="2971914"/>
              <a:ext cx="116856" cy="167805"/>
            </a:xfrm>
            <a:custGeom>
              <a:avLst/>
              <a:gdLst/>
              <a:ahLst/>
              <a:cxnLst/>
              <a:rect l="0" t="0" r="0" b="0"/>
              <a:pathLst>
                <a:path w="116856" h="167805">
                  <a:moveTo>
                    <a:pt x="66055" y="25286"/>
                  </a:moveTo>
                  <a:lnTo>
                    <a:pt x="66055" y="25286"/>
                  </a:lnTo>
                  <a:lnTo>
                    <a:pt x="78416" y="1186"/>
                  </a:lnTo>
                  <a:lnTo>
                    <a:pt x="77823" y="752"/>
                  </a:lnTo>
                  <a:lnTo>
                    <a:pt x="72913" y="143"/>
                  </a:lnTo>
                  <a:lnTo>
                    <a:pt x="66516" y="0"/>
                  </a:lnTo>
                  <a:lnTo>
                    <a:pt x="48239" y="10032"/>
                  </a:lnTo>
                  <a:lnTo>
                    <a:pt x="28321" y="33153"/>
                  </a:lnTo>
                  <a:lnTo>
                    <a:pt x="9013" y="65717"/>
                  </a:lnTo>
                  <a:lnTo>
                    <a:pt x="0" y="105548"/>
                  </a:lnTo>
                  <a:lnTo>
                    <a:pt x="4071" y="138516"/>
                  </a:lnTo>
                  <a:lnTo>
                    <a:pt x="14283" y="153457"/>
                  </a:lnTo>
                  <a:lnTo>
                    <a:pt x="20956" y="159417"/>
                  </a:lnTo>
                  <a:lnTo>
                    <a:pt x="39661" y="166038"/>
                  </a:lnTo>
                  <a:lnTo>
                    <a:pt x="50576" y="167804"/>
                  </a:lnTo>
                  <a:lnTo>
                    <a:pt x="89534" y="160176"/>
                  </a:lnTo>
                  <a:lnTo>
                    <a:pt x="116855" y="15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8">
              <a:extLst>
                <a:ext uri="{FF2B5EF4-FFF2-40B4-BE49-F238E27FC236}">
                  <a16:creationId xmlns:a16="http://schemas.microsoft.com/office/drawing/2014/main" xmlns="" id="{DAFF5FF8-EB7F-4071-A192-70B84890B84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722865" y="2840215"/>
              <a:ext cx="23636" cy="283986"/>
            </a:xfrm>
            <a:custGeom>
              <a:avLst/>
              <a:gdLst/>
              <a:ahLst/>
              <a:cxnLst/>
              <a:rect l="0" t="0" r="0" b="0"/>
              <a:pathLst>
                <a:path w="23636" h="2839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2129" y="8871"/>
                  </a:lnTo>
                  <a:lnTo>
                    <a:pt x="13533" y="48157"/>
                  </a:lnTo>
                  <a:lnTo>
                    <a:pt x="18675" y="79689"/>
                  </a:lnTo>
                  <a:lnTo>
                    <a:pt x="21431" y="112989"/>
                  </a:lnTo>
                  <a:lnTo>
                    <a:pt x="21949" y="146603"/>
                  </a:lnTo>
                  <a:lnTo>
                    <a:pt x="19829" y="180358"/>
                  </a:lnTo>
                  <a:lnTo>
                    <a:pt x="18039" y="227724"/>
                  </a:lnTo>
                  <a:lnTo>
                    <a:pt x="18139" y="266286"/>
                  </a:lnTo>
                  <a:lnTo>
                    <a:pt x="23635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9">
              <a:extLst>
                <a:ext uri="{FF2B5EF4-FFF2-40B4-BE49-F238E27FC236}">
                  <a16:creationId xmlns:a16="http://schemas.microsoft.com/office/drawing/2014/main" xmlns="" id="{0D5CDED2-F399-4C3B-B6ED-272C51C943D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791234" y="2985645"/>
              <a:ext cx="133067" cy="109900"/>
            </a:xfrm>
            <a:custGeom>
              <a:avLst/>
              <a:gdLst/>
              <a:ahLst/>
              <a:cxnLst/>
              <a:rect l="0" t="0" r="0" b="0"/>
              <a:pathLst>
                <a:path w="133067" h="109900">
                  <a:moveTo>
                    <a:pt x="12416" y="11555"/>
                  </a:moveTo>
                  <a:lnTo>
                    <a:pt x="12416" y="11555"/>
                  </a:lnTo>
                  <a:lnTo>
                    <a:pt x="9045" y="8184"/>
                  </a:lnTo>
                  <a:lnTo>
                    <a:pt x="7390" y="4648"/>
                  </a:lnTo>
                  <a:lnTo>
                    <a:pt x="6949" y="2717"/>
                  </a:lnTo>
                  <a:lnTo>
                    <a:pt x="5949" y="1429"/>
                  </a:lnTo>
                  <a:lnTo>
                    <a:pt x="2956" y="0"/>
                  </a:lnTo>
                  <a:lnTo>
                    <a:pt x="1876" y="1734"/>
                  </a:lnTo>
                  <a:lnTo>
                    <a:pt x="0" y="32212"/>
                  </a:lnTo>
                  <a:lnTo>
                    <a:pt x="4780" y="74988"/>
                  </a:lnTo>
                  <a:lnTo>
                    <a:pt x="7566" y="96672"/>
                  </a:lnTo>
                  <a:lnTo>
                    <a:pt x="9183" y="102167"/>
                  </a:lnTo>
                  <a:lnTo>
                    <a:pt x="11671" y="105829"/>
                  </a:lnTo>
                  <a:lnTo>
                    <a:pt x="14742" y="108271"/>
                  </a:lnTo>
                  <a:lnTo>
                    <a:pt x="18200" y="109899"/>
                  </a:lnTo>
                  <a:lnTo>
                    <a:pt x="21917" y="109573"/>
                  </a:lnTo>
                  <a:lnTo>
                    <a:pt x="29809" y="105448"/>
                  </a:lnTo>
                  <a:lnTo>
                    <a:pt x="55101" y="76094"/>
                  </a:lnTo>
                  <a:lnTo>
                    <a:pt x="75149" y="34443"/>
                  </a:lnTo>
                  <a:lnTo>
                    <a:pt x="90501" y="589"/>
                  </a:lnTo>
                  <a:lnTo>
                    <a:pt x="90578" y="716"/>
                  </a:lnTo>
                  <a:lnTo>
                    <a:pt x="89924" y="2212"/>
                  </a:lnTo>
                  <a:lnTo>
                    <a:pt x="95160" y="46957"/>
                  </a:lnTo>
                  <a:lnTo>
                    <a:pt x="100589" y="70649"/>
                  </a:lnTo>
                  <a:lnTo>
                    <a:pt x="107108" y="79682"/>
                  </a:lnTo>
                  <a:lnTo>
                    <a:pt x="111527" y="81668"/>
                  </a:lnTo>
                  <a:lnTo>
                    <a:pt x="133066" y="8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0">
              <a:extLst>
                <a:ext uri="{FF2B5EF4-FFF2-40B4-BE49-F238E27FC236}">
                  <a16:creationId xmlns:a16="http://schemas.microsoft.com/office/drawing/2014/main" xmlns="" id="{6426CA63-D2ED-4BE6-8F14-3BA9044F320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68750" y="2941932"/>
              <a:ext cx="50801" cy="173039"/>
            </a:xfrm>
            <a:custGeom>
              <a:avLst/>
              <a:gdLst/>
              <a:ahLst/>
              <a:cxnLst/>
              <a:rect l="0" t="0" r="0" b="0"/>
              <a:pathLst>
                <a:path w="50801" h="173039">
                  <a:moveTo>
                    <a:pt x="50800" y="10818"/>
                  </a:moveTo>
                  <a:lnTo>
                    <a:pt x="50800" y="10818"/>
                  </a:lnTo>
                  <a:lnTo>
                    <a:pt x="44058" y="4076"/>
                  </a:lnTo>
                  <a:lnTo>
                    <a:pt x="35103" y="766"/>
                  </a:lnTo>
                  <a:lnTo>
                    <a:pt x="24774" y="0"/>
                  </a:lnTo>
                  <a:lnTo>
                    <a:pt x="15479" y="2012"/>
                  </a:lnTo>
                  <a:lnTo>
                    <a:pt x="11731" y="5653"/>
                  </a:lnTo>
                  <a:lnTo>
                    <a:pt x="5684" y="17225"/>
                  </a:lnTo>
                  <a:lnTo>
                    <a:pt x="1684" y="36234"/>
                  </a:lnTo>
                  <a:lnTo>
                    <a:pt x="4511" y="48925"/>
                  </a:lnTo>
                  <a:lnTo>
                    <a:pt x="11177" y="61621"/>
                  </a:lnTo>
                  <a:lnTo>
                    <a:pt x="39149" y="106068"/>
                  </a:lnTo>
                  <a:lnTo>
                    <a:pt x="45622" y="118768"/>
                  </a:lnTo>
                  <a:lnTo>
                    <a:pt x="48499" y="131468"/>
                  </a:lnTo>
                  <a:lnTo>
                    <a:pt x="47149" y="137818"/>
                  </a:lnTo>
                  <a:lnTo>
                    <a:pt x="35842" y="156162"/>
                  </a:lnTo>
                  <a:lnTo>
                    <a:pt x="27454" y="166197"/>
                  </a:lnTo>
                  <a:lnTo>
                    <a:pt x="17140" y="171598"/>
                  </a:lnTo>
                  <a:lnTo>
                    <a:pt x="11427" y="173038"/>
                  </a:lnTo>
                  <a:lnTo>
                    <a:pt x="7618" y="172587"/>
                  </a:lnTo>
                  <a:lnTo>
                    <a:pt x="5078" y="170875"/>
                  </a:lnTo>
                  <a:lnTo>
                    <a:pt x="0" y="16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1">
              <a:extLst>
                <a:ext uri="{FF2B5EF4-FFF2-40B4-BE49-F238E27FC236}">
                  <a16:creationId xmlns:a16="http://schemas.microsoft.com/office/drawing/2014/main" xmlns="" id="{AEF6DA6F-F79C-437D-B457-A79AEAF17B8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076700" y="2990850"/>
              <a:ext cx="3145" cy="88901"/>
            </a:xfrm>
            <a:custGeom>
              <a:avLst/>
              <a:gdLst/>
              <a:ahLst/>
              <a:cxnLst/>
              <a:rect l="0" t="0" r="0" b="0"/>
              <a:pathLst>
                <a:path w="3145" h="88901">
                  <a:moveTo>
                    <a:pt x="0" y="0"/>
                  </a:moveTo>
                  <a:lnTo>
                    <a:pt x="0" y="0"/>
                  </a:lnTo>
                  <a:lnTo>
                    <a:pt x="1881" y="41427"/>
                  </a:lnTo>
                  <a:lnTo>
                    <a:pt x="3144" y="670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2">
              <a:extLst>
                <a:ext uri="{FF2B5EF4-FFF2-40B4-BE49-F238E27FC236}">
                  <a16:creationId xmlns:a16="http://schemas.microsoft.com/office/drawing/2014/main" xmlns="" id="{874F05A2-6E91-4036-9669-039F87FF4D9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083050" y="2870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883" y="121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43">
              <a:extLst>
                <a:ext uri="{FF2B5EF4-FFF2-40B4-BE49-F238E27FC236}">
                  <a16:creationId xmlns:a16="http://schemas.microsoft.com/office/drawing/2014/main" xmlns="" id="{B12D59B6-CE27-4CD4-B90D-00378274C73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127500" y="2921000"/>
              <a:ext cx="107951" cy="176238"/>
            </a:xfrm>
            <a:custGeom>
              <a:avLst/>
              <a:gdLst/>
              <a:ahLst/>
              <a:cxnLst/>
              <a:rect l="0" t="0" r="0" b="0"/>
              <a:pathLst>
                <a:path w="107951" h="176238">
                  <a:moveTo>
                    <a:pt x="0" y="25400"/>
                  </a:moveTo>
                  <a:lnTo>
                    <a:pt x="0" y="25400"/>
                  </a:lnTo>
                  <a:lnTo>
                    <a:pt x="6742" y="32142"/>
                  </a:lnTo>
                  <a:lnTo>
                    <a:pt x="14305" y="56560"/>
                  </a:lnTo>
                  <a:lnTo>
                    <a:pt x="18113" y="102738"/>
                  </a:lnTo>
                  <a:lnTo>
                    <a:pt x="16983" y="148861"/>
                  </a:lnTo>
                  <a:lnTo>
                    <a:pt x="16015" y="165644"/>
                  </a:lnTo>
                  <a:lnTo>
                    <a:pt x="17732" y="171107"/>
                  </a:lnTo>
                  <a:lnTo>
                    <a:pt x="20288" y="175455"/>
                  </a:lnTo>
                  <a:lnTo>
                    <a:pt x="23403" y="176237"/>
                  </a:lnTo>
                  <a:lnTo>
                    <a:pt x="26891" y="174641"/>
                  </a:lnTo>
                  <a:lnTo>
                    <a:pt x="35235" y="165813"/>
                  </a:lnTo>
                  <a:lnTo>
                    <a:pt x="59720" y="127637"/>
                  </a:lnTo>
                  <a:lnTo>
                    <a:pt x="81430" y="81563"/>
                  </a:lnTo>
                  <a:lnTo>
                    <a:pt x="97505" y="3451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44">
              <a:extLst>
                <a:ext uri="{FF2B5EF4-FFF2-40B4-BE49-F238E27FC236}">
                  <a16:creationId xmlns:a16="http://schemas.microsoft.com/office/drawing/2014/main" xmlns="" id="{1EC44F9D-4C57-46E5-86C9-A29F3D637C2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248150" y="2927786"/>
              <a:ext cx="88676" cy="154878"/>
            </a:xfrm>
            <a:custGeom>
              <a:avLst/>
              <a:gdLst/>
              <a:ahLst/>
              <a:cxnLst/>
              <a:rect l="0" t="0" r="0" b="0"/>
              <a:pathLst>
                <a:path w="88676" h="154878">
                  <a:moveTo>
                    <a:pt x="0" y="94814"/>
                  </a:moveTo>
                  <a:lnTo>
                    <a:pt x="0" y="94814"/>
                  </a:lnTo>
                  <a:lnTo>
                    <a:pt x="10845" y="94108"/>
                  </a:lnTo>
                  <a:lnTo>
                    <a:pt x="21048" y="91443"/>
                  </a:lnTo>
                  <a:lnTo>
                    <a:pt x="66163" y="56744"/>
                  </a:lnTo>
                  <a:lnTo>
                    <a:pt x="84436" y="34302"/>
                  </a:lnTo>
                  <a:lnTo>
                    <a:pt x="88562" y="19942"/>
                  </a:lnTo>
                  <a:lnTo>
                    <a:pt x="88675" y="13149"/>
                  </a:lnTo>
                  <a:lnTo>
                    <a:pt x="87339" y="7915"/>
                  </a:lnTo>
                  <a:lnTo>
                    <a:pt x="82092" y="219"/>
                  </a:lnTo>
                  <a:lnTo>
                    <a:pt x="77305" y="0"/>
                  </a:lnTo>
                  <a:lnTo>
                    <a:pt x="64461" y="5402"/>
                  </a:lnTo>
                  <a:lnTo>
                    <a:pt x="44735" y="30457"/>
                  </a:lnTo>
                  <a:lnTo>
                    <a:pt x="24881" y="72485"/>
                  </a:lnTo>
                  <a:lnTo>
                    <a:pt x="17328" y="107013"/>
                  </a:lnTo>
                  <a:lnTo>
                    <a:pt x="18932" y="134333"/>
                  </a:lnTo>
                  <a:lnTo>
                    <a:pt x="22054" y="146715"/>
                  </a:lnTo>
                  <a:lnTo>
                    <a:pt x="25992" y="150582"/>
                  </a:lnTo>
                  <a:lnTo>
                    <a:pt x="37893" y="154877"/>
                  </a:lnTo>
                  <a:lnTo>
                    <a:pt x="82550" y="151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2">
            <a:extLst>
              <a:ext uri="{FF2B5EF4-FFF2-40B4-BE49-F238E27FC236}">
                <a16:creationId xmlns:a16="http://schemas.microsoft.com/office/drawing/2014/main" xmlns="" id="{38CD76D9-AA68-457A-8789-80AC7FA3A416}"/>
              </a:ext>
            </a:extLst>
          </p:cNvPr>
          <p:cNvGrpSpPr/>
          <p:nvPr/>
        </p:nvGrpSpPr>
        <p:grpSpPr>
          <a:xfrm>
            <a:off x="4818645" y="2785874"/>
            <a:ext cx="1156706" cy="357377"/>
            <a:chOff x="4818645" y="2785874"/>
            <a:chExt cx="1156706" cy="357377"/>
          </a:xfrm>
        </p:grpSpPr>
        <p:sp>
          <p:nvSpPr>
            <p:cNvPr id="91" name="SMARTInkShape-345">
              <a:extLst>
                <a:ext uri="{FF2B5EF4-FFF2-40B4-BE49-F238E27FC236}">
                  <a16:creationId xmlns:a16="http://schemas.microsoft.com/office/drawing/2014/main" xmlns="" id="{E2C5CBFA-1DB6-4ABB-B23A-F9DD51CE373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818645" y="2816556"/>
              <a:ext cx="115306" cy="312167"/>
            </a:xfrm>
            <a:custGeom>
              <a:avLst/>
              <a:gdLst/>
              <a:ahLst/>
              <a:cxnLst/>
              <a:rect l="0" t="0" r="0" b="0"/>
              <a:pathLst>
                <a:path w="115306" h="312167">
                  <a:moveTo>
                    <a:pt x="89905" y="21894"/>
                  </a:moveTo>
                  <a:lnTo>
                    <a:pt x="89905" y="21894"/>
                  </a:lnTo>
                  <a:lnTo>
                    <a:pt x="89905" y="18523"/>
                  </a:lnTo>
                  <a:lnTo>
                    <a:pt x="88023" y="14986"/>
                  </a:lnTo>
                  <a:lnTo>
                    <a:pt x="85541" y="11063"/>
                  </a:lnTo>
                  <a:lnTo>
                    <a:pt x="83438" y="4887"/>
                  </a:lnTo>
                  <a:lnTo>
                    <a:pt x="80445" y="695"/>
                  </a:lnTo>
                  <a:lnTo>
                    <a:pt x="77954" y="0"/>
                  </a:lnTo>
                  <a:lnTo>
                    <a:pt x="71423" y="1109"/>
                  </a:lnTo>
                  <a:lnTo>
                    <a:pt x="56442" y="12443"/>
                  </a:lnTo>
                  <a:lnTo>
                    <a:pt x="28053" y="56925"/>
                  </a:lnTo>
                  <a:lnTo>
                    <a:pt x="14437" y="89674"/>
                  </a:lnTo>
                  <a:lnTo>
                    <a:pt x="5094" y="127278"/>
                  </a:lnTo>
                  <a:lnTo>
                    <a:pt x="0" y="166098"/>
                  </a:lnTo>
                  <a:lnTo>
                    <a:pt x="88" y="202166"/>
                  </a:lnTo>
                  <a:lnTo>
                    <a:pt x="2479" y="235130"/>
                  </a:lnTo>
                  <a:lnTo>
                    <a:pt x="11554" y="277691"/>
                  </a:lnTo>
                  <a:lnTo>
                    <a:pt x="22627" y="298565"/>
                  </a:lnTo>
                  <a:lnTo>
                    <a:pt x="36956" y="310194"/>
                  </a:lnTo>
                  <a:lnTo>
                    <a:pt x="45433" y="312166"/>
                  </a:lnTo>
                  <a:lnTo>
                    <a:pt x="64260" y="310594"/>
                  </a:lnTo>
                  <a:lnTo>
                    <a:pt x="115305" y="28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46">
              <a:extLst>
                <a:ext uri="{FF2B5EF4-FFF2-40B4-BE49-F238E27FC236}">
                  <a16:creationId xmlns:a16="http://schemas.microsoft.com/office/drawing/2014/main" xmlns="" id="{9B8155B6-8C2C-4D74-9953-74EA7A8A947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048327" y="2796881"/>
              <a:ext cx="158674" cy="270170"/>
            </a:xfrm>
            <a:custGeom>
              <a:avLst/>
              <a:gdLst/>
              <a:ahLst/>
              <a:cxnLst/>
              <a:rect l="0" t="0" r="0" b="0"/>
              <a:pathLst>
                <a:path w="158674" h="270170">
                  <a:moveTo>
                    <a:pt x="6273" y="124119"/>
                  </a:moveTo>
                  <a:lnTo>
                    <a:pt x="6273" y="124119"/>
                  </a:lnTo>
                  <a:lnTo>
                    <a:pt x="2902" y="120748"/>
                  </a:lnTo>
                  <a:lnTo>
                    <a:pt x="1247" y="117212"/>
                  </a:lnTo>
                  <a:lnTo>
                    <a:pt x="185" y="112564"/>
                  </a:lnTo>
                  <a:lnTo>
                    <a:pt x="39" y="113809"/>
                  </a:lnTo>
                  <a:lnTo>
                    <a:pt x="0" y="115129"/>
                  </a:lnTo>
                  <a:lnTo>
                    <a:pt x="5689" y="160247"/>
                  </a:lnTo>
                  <a:lnTo>
                    <a:pt x="4276" y="200766"/>
                  </a:lnTo>
                  <a:lnTo>
                    <a:pt x="178" y="246639"/>
                  </a:lnTo>
                  <a:lnTo>
                    <a:pt x="93" y="246721"/>
                  </a:lnTo>
                  <a:lnTo>
                    <a:pt x="643" y="211163"/>
                  </a:lnTo>
                  <a:lnTo>
                    <a:pt x="4997" y="164256"/>
                  </a:lnTo>
                  <a:lnTo>
                    <a:pt x="8763" y="128552"/>
                  </a:lnTo>
                  <a:lnTo>
                    <a:pt x="12789" y="95280"/>
                  </a:lnTo>
                  <a:lnTo>
                    <a:pt x="19022" y="52544"/>
                  </a:lnTo>
                  <a:lnTo>
                    <a:pt x="24954" y="7363"/>
                  </a:lnTo>
                  <a:lnTo>
                    <a:pt x="25783" y="8182"/>
                  </a:lnTo>
                  <a:lnTo>
                    <a:pt x="40496" y="46329"/>
                  </a:lnTo>
                  <a:lnTo>
                    <a:pt x="55979" y="93579"/>
                  </a:lnTo>
                  <a:lnTo>
                    <a:pt x="67959" y="112875"/>
                  </a:lnTo>
                  <a:lnTo>
                    <a:pt x="72092" y="115918"/>
                  </a:lnTo>
                  <a:lnTo>
                    <a:pt x="76258" y="117240"/>
                  </a:lnTo>
                  <a:lnTo>
                    <a:pt x="80446" y="117417"/>
                  </a:lnTo>
                  <a:lnTo>
                    <a:pt x="84649" y="114712"/>
                  </a:lnTo>
                  <a:lnTo>
                    <a:pt x="115065" y="70060"/>
                  </a:lnTo>
                  <a:lnTo>
                    <a:pt x="136027" y="35411"/>
                  </a:lnTo>
                  <a:lnTo>
                    <a:pt x="146789" y="13639"/>
                  </a:lnTo>
                  <a:lnTo>
                    <a:pt x="156325" y="382"/>
                  </a:lnTo>
                  <a:lnTo>
                    <a:pt x="157108" y="0"/>
                  </a:lnTo>
                  <a:lnTo>
                    <a:pt x="157629" y="451"/>
                  </a:lnTo>
                  <a:lnTo>
                    <a:pt x="157977" y="1457"/>
                  </a:lnTo>
                  <a:lnTo>
                    <a:pt x="158611" y="42017"/>
                  </a:lnTo>
                  <a:lnTo>
                    <a:pt x="158655" y="78704"/>
                  </a:lnTo>
                  <a:lnTo>
                    <a:pt x="158668" y="120854"/>
                  </a:lnTo>
                  <a:lnTo>
                    <a:pt x="158671" y="164623"/>
                  </a:lnTo>
                  <a:lnTo>
                    <a:pt x="158673" y="208870"/>
                  </a:lnTo>
                  <a:lnTo>
                    <a:pt x="157967" y="250743"/>
                  </a:lnTo>
                  <a:lnTo>
                    <a:pt x="155015" y="264099"/>
                  </a:lnTo>
                  <a:lnTo>
                    <a:pt x="155529" y="266123"/>
                  </a:lnTo>
                  <a:lnTo>
                    <a:pt x="158673" y="27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7">
              <a:extLst>
                <a:ext uri="{FF2B5EF4-FFF2-40B4-BE49-F238E27FC236}">
                  <a16:creationId xmlns:a16="http://schemas.microsoft.com/office/drawing/2014/main" xmlns="" id="{6EC5A388-50F7-4296-A939-CBA67680B63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283200" y="3016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8">
              <a:extLst>
                <a:ext uri="{FF2B5EF4-FFF2-40B4-BE49-F238E27FC236}">
                  <a16:creationId xmlns:a16="http://schemas.microsoft.com/office/drawing/2014/main" xmlns="" id="{4473021B-C3F6-4983-A399-CC0354601EA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399232" y="2815808"/>
              <a:ext cx="144319" cy="286794"/>
            </a:xfrm>
            <a:custGeom>
              <a:avLst/>
              <a:gdLst/>
              <a:ahLst/>
              <a:cxnLst/>
              <a:rect l="0" t="0" r="0" b="0"/>
              <a:pathLst>
                <a:path w="144319" h="286794">
                  <a:moveTo>
                    <a:pt x="106218" y="16292"/>
                  </a:moveTo>
                  <a:lnTo>
                    <a:pt x="106218" y="16292"/>
                  </a:lnTo>
                  <a:lnTo>
                    <a:pt x="109589" y="12921"/>
                  </a:lnTo>
                  <a:lnTo>
                    <a:pt x="111244" y="9385"/>
                  </a:lnTo>
                  <a:lnTo>
                    <a:pt x="112490" y="3931"/>
                  </a:lnTo>
                  <a:lnTo>
                    <a:pt x="109174" y="321"/>
                  </a:lnTo>
                  <a:lnTo>
                    <a:pt x="106777" y="0"/>
                  </a:lnTo>
                  <a:lnTo>
                    <a:pt x="64232" y="6781"/>
                  </a:lnTo>
                  <a:lnTo>
                    <a:pt x="46819" y="15747"/>
                  </a:lnTo>
                  <a:lnTo>
                    <a:pt x="32722" y="27341"/>
                  </a:lnTo>
                  <a:lnTo>
                    <a:pt x="22980" y="46455"/>
                  </a:lnTo>
                  <a:lnTo>
                    <a:pt x="14072" y="80315"/>
                  </a:lnTo>
                  <a:lnTo>
                    <a:pt x="11888" y="119144"/>
                  </a:lnTo>
                  <a:lnTo>
                    <a:pt x="10535" y="165378"/>
                  </a:lnTo>
                  <a:lnTo>
                    <a:pt x="5979" y="209260"/>
                  </a:lnTo>
                  <a:lnTo>
                    <a:pt x="0" y="254526"/>
                  </a:lnTo>
                  <a:lnTo>
                    <a:pt x="449" y="271046"/>
                  </a:lnTo>
                  <a:lnTo>
                    <a:pt x="5352" y="280740"/>
                  </a:lnTo>
                  <a:lnTo>
                    <a:pt x="9341" y="283607"/>
                  </a:lnTo>
                  <a:lnTo>
                    <a:pt x="19417" y="286793"/>
                  </a:lnTo>
                  <a:lnTo>
                    <a:pt x="43732" y="281845"/>
                  </a:lnTo>
                  <a:lnTo>
                    <a:pt x="80021" y="268071"/>
                  </a:lnTo>
                  <a:lnTo>
                    <a:pt x="123568" y="253182"/>
                  </a:lnTo>
                  <a:lnTo>
                    <a:pt x="144318" y="232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9">
              <a:extLst>
                <a:ext uri="{FF2B5EF4-FFF2-40B4-BE49-F238E27FC236}">
                  <a16:creationId xmlns:a16="http://schemas.microsoft.com/office/drawing/2014/main" xmlns="" id="{417A6C2F-024D-494E-ABA8-36CBC5E9C62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387779" y="2952750"/>
              <a:ext cx="104972" cy="25401"/>
            </a:xfrm>
            <a:custGeom>
              <a:avLst/>
              <a:gdLst/>
              <a:ahLst/>
              <a:cxnLst/>
              <a:rect l="0" t="0" r="0" b="0"/>
              <a:pathLst>
                <a:path w="1049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46" y="25400"/>
                  </a:lnTo>
                  <a:lnTo>
                    <a:pt x="44910" y="11602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50">
              <a:extLst>
                <a:ext uri="{FF2B5EF4-FFF2-40B4-BE49-F238E27FC236}">
                  <a16:creationId xmlns:a16="http://schemas.microsoft.com/office/drawing/2014/main" xmlns="" id="{06432AC5-D01F-429B-9B7C-AB87D178F29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583415" y="2990850"/>
              <a:ext cx="17286" cy="6351"/>
            </a:xfrm>
            <a:custGeom>
              <a:avLst/>
              <a:gdLst/>
              <a:ahLst/>
              <a:cxnLst/>
              <a:rect l="0" t="0" r="0" b="0"/>
              <a:pathLst>
                <a:path w="172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1">
              <a:extLst>
                <a:ext uri="{FF2B5EF4-FFF2-40B4-BE49-F238E27FC236}">
                  <a16:creationId xmlns:a16="http://schemas.microsoft.com/office/drawing/2014/main" xmlns="" id="{53A1BE68-F8D1-4A22-AF80-36F364B94C4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657850" y="2785874"/>
              <a:ext cx="98611" cy="344677"/>
            </a:xfrm>
            <a:custGeom>
              <a:avLst/>
              <a:gdLst/>
              <a:ahLst/>
              <a:cxnLst/>
              <a:rect l="0" t="0" r="0" b="0"/>
              <a:pathLst>
                <a:path w="98611" h="344677">
                  <a:moveTo>
                    <a:pt x="50800" y="14476"/>
                  </a:moveTo>
                  <a:lnTo>
                    <a:pt x="50800" y="14476"/>
                  </a:lnTo>
                  <a:lnTo>
                    <a:pt x="47429" y="7734"/>
                  </a:lnTo>
                  <a:lnTo>
                    <a:pt x="47142" y="5042"/>
                  </a:lnTo>
                  <a:lnTo>
                    <a:pt x="48703" y="170"/>
                  </a:lnTo>
                  <a:lnTo>
                    <a:pt x="52225" y="0"/>
                  </a:lnTo>
                  <a:lnTo>
                    <a:pt x="63663" y="3574"/>
                  </a:lnTo>
                  <a:lnTo>
                    <a:pt x="76272" y="15510"/>
                  </a:lnTo>
                  <a:lnTo>
                    <a:pt x="82598" y="23632"/>
                  </a:lnTo>
                  <a:lnTo>
                    <a:pt x="94873" y="68773"/>
                  </a:lnTo>
                  <a:lnTo>
                    <a:pt x="98610" y="106812"/>
                  </a:lnTo>
                  <a:lnTo>
                    <a:pt x="98154" y="147942"/>
                  </a:lnTo>
                  <a:lnTo>
                    <a:pt x="90897" y="192092"/>
                  </a:lnTo>
                  <a:lnTo>
                    <a:pt x="78734" y="231941"/>
                  </a:lnTo>
                  <a:lnTo>
                    <a:pt x="63921" y="267055"/>
                  </a:lnTo>
                  <a:lnTo>
                    <a:pt x="39008" y="308507"/>
                  </a:lnTo>
                  <a:lnTo>
                    <a:pt x="0" y="344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2">
              <a:extLst>
                <a:ext uri="{FF2B5EF4-FFF2-40B4-BE49-F238E27FC236}">
                  <a16:creationId xmlns:a16="http://schemas.microsoft.com/office/drawing/2014/main" xmlns="" id="{D7D98C7C-2F61-4330-9AE2-51DBD7D1CAB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975350" y="2914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3">
              <a:extLst>
                <a:ext uri="{FF2B5EF4-FFF2-40B4-BE49-F238E27FC236}">
                  <a16:creationId xmlns:a16="http://schemas.microsoft.com/office/drawing/2014/main" xmlns="" id="{DCBFF5D6-E113-412E-BF80-F23548C522F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969000" y="3136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354">
            <a:extLst>
              <a:ext uri="{FF2B5EF4-FFF2-40B4-BE49-F238E27FC236}">
                <a16:creationId xmlns:a16="http://schemas.microsoft.com/office/drawing/2014/main" xmlns="" id="{6A520523-C2C9-48C6-A2ED-7D31AC95C9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73200" y="3390900"/>
            <a:ext cx="4305301" cy="126118"/>
          </a:xfrm>
          <a:custGeom>
            <a:avLst/>
            <a:gdLst/>
            <a:ahLst/>
            <a:cxnLst/>
            <a:rect l="0" t="0" r="0" b="0"/>
            <a:pathLst>
              <a:path w="4305301" h="126118">
                <a:moveTo>
                  <a:pt x="0" y="120650"/>
                </a:moveTo>
                <a:lnTo>
                  <a:pt x="0" y="120650"/>
                </a:lnTo>
                <a:lnTo>
                  <a:pt x="37081" y="124021"/>
                </a:lnTo>
                <a:lnTo>
                  <a:pt x="60704" y="125014"/>
                </a:lnTo>
                <a:lnTo>
                  <a:pt x="89153" y="125676"/>
                </a:lnTo>
                <a:lnTo>
                  <a:pt x="120818" y="126117"/>
                </a:lnTo>
                <a:lnTo>
                  <a:pt x="158862" y="125001"/>
                </a:lnTo>
                <a:lnTo>
                  <a:pt x="201158" y="122845"/>
                </a:lnTo>
                <a:lnTo>
                  <a:pt x="246289" y="119996"/>
                </a:lnTo>
                <a:lnTo>
                  <a:pt x="297542" y="115981"/>
                </a:lnTo>
                <a:lnTo>
                  <a:pt x="352878" y="111187"/>
                </a:lnTo>
                <a:lnTo>
                  <a:pt x="410935" y="105875"/>
                </a:lnTo>
                <a:lnTo>
                  <a:pt x="475746" y="100216"/>
                </a:lnTo>
                <a:lnTo>
                  <a:pt x="545058" y="94328"/>
                </a:lnTo>
                <a:lnTo>
                  <a:pt x="617372" y="88285"/>
                </a:lnTo>
                <a:lnTo>
                  <a:pt x="693804" y="82845"/>
                </a:lnTo>
                <a:lnTo>
                  <a:pt x="772980" y="77808"/>
                </a:lnTo>
                <a:lnTo>
                  <a:pt x="853987" y="73039"/>
                </a:lnTo>
                <a:lnTo>
                  <a:pt x="940447" y="68448"/>
                </a:lnTo>
                <a:lnTo>
                  <a:pt x="1030542" y="63976"/>
                </a:lnTo>
                <a:lnTo>
                  <a:pt x="1123061" y="59584"/>
                </a:lnTo>
                <a:lnTo>
                  <a:pt x="1219313" y="55245"/>
                </a:lnTo>
                <a:lnTo>
                  <a:pt x="1318053" y="50941"/>
                </a:lnTo>
                <a:lnTo>
                  <a:pt x="1418452" y="46661"/>
                </a:lnTo>
                <a:lnTo>
                  <a:pt x="1521368" y="42396"/>
                </a:lnTo>
                <a:lnTo>
                  <a:pt x="1625962" y="38141"/>
                </a:lnTo>
                <a:lnTo>
                  <a:pt x="1731675" y="33894"/>
                </a:lnTo>
                <a:lnTo>
                  <a:pt x="1840250" y="29652"/>
                </a:lnTo>
                <a:lnTo>
                  <a:pt x="1950733" y="25412"/>
                </a:lnTo>
                <a:lnTo>
                  <a:pt x="2062489" y="21175"/>
                </a:lnTo>
                <a:lnTo>
                  <a:pt x="2173681" y="18350"/>
                </a:lnTo>
                <a:lnTo>
                  <a:pt x="2284499" y="16466"/>
                </a:lnTo>
                <a:lnTo>
                  <a:pt x="2395066" y="15211"/>
                </a:lnTo>
                <a:lnTo>
                  <a:pt x="2502644" y="14374"/>
                </a:lnTo>
                <a:lnTo>
                  <a:pt x="2608229" y="13816"/>
                </a:lnTo>
                <a:lnTo>
                  <a:pt x="2712486" y="13444"/>
                </a:lnTo>
                <a:lnTo>
                  <a:pt x="2816563" y="12490"/>
                </a:lnTo>
                <a:lnTo>
                  <a:pt x="2920520" y="11149"/>
                </a:lnTo>
                <a:lnTo>
                  <a:pt x="3024396" y="9549"/>
                </a:lnTo>
                <a:lnTo>
                  <a:pt x="3124692" y="7777"/>
                </a:lnTo>
                <a:lnTo>
                  <a:pt x="3222601" y="5890"/>
                </a:lnTo>
                <a:lnTo>
                  <a:pt x="3318917" y="3927"/>
                </a:lnTo>
                <a:lnTo>
                  <a:pt x="3411350" y="2618"/>
                </a:lnTo>
                <a:lnTo>
                  <a:pt x="3501194" y="1745"/>
                </a:lnTo>
                <a:lnTo>
                  <a:pt x="3589313" y="1164"/>
                </a:lnTo>
                <a:lnTo>
                  <a:pt x="3672753" y="1481"/>
                </a:lnTo>
                <a:lnTo>
                  <a:pt x="3753074" y="2399"/>
                </a:lnTo>
                <a:lnTo>
                  <a:pt x="3831316" y="3716"/>
                </a:lnTo>
                <a:lnTo>
                  <a:pt x="3900411" y="4594"/>
                </a:lnTo>
                <a:lnTo>
                  <a:pt x="3963407" y="5179"/>
                </a:lnTo>
                <a:lnTo>
                  <a:pt x="4022338" y="5569"/>
                </a:lnTo>
                <a:lnTo>
                  <a:pt x="4072914" y="5829"/>
                </a:lnTo>
                <a:lnTo>
                  <a:pt x="4117921" y="6003"/>
                </a:lnTo>
                <a:lnTo>
                  <a:pt x="4159214" y="6118"/>
                </a:lnTo>
                <a:lnTo>
                  <a:pt x="4193798" y="5490"/>
                </a:lnTo>
                <a:lnTo>
                  <a:pt x="4223910" y="4366"/>
                </a:lnTo>
                <a:lnTo>
                  <a:pt x="4269126" y="1940"/>
                </a:lnTo>
                <a:lnTo>
                  <a:pt x="4305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84">
            <a:extLst>
              <a:ext uri="{FF2B5EF4-FFF2-40B4-BE49-F238E27FC236}">
                <a16:creationId xmlns:a16="http://schemas.microsoft.com/office/drawing/2014/main" xmlns="" id="{D7B08E3D-75DC-4DDB-9848-34B19D8C8133}"/>
              </a:ext>
            </a:extLst>
          </p:cNvPr>
          <p:cNvGrpSpPr/>
          <p:nvPr/>
        </p:nvGrpSpPr>
        <p:grpSpPr>
          <a:xfrm>
            <a:off x="2614671" y="3695700"/>
            <a:ext cx="1895435" cy="381001"/>
            <a:chOff x="2614671" y="3695700"/>
            <a:chExt cx="1895435" cy="381001"/>
          </a:xfrm>
        </p:grpSpPr>
        <p:sp>
          <p:nvSpPr>
            <p:cNvPr id="102" name="SMARTInkShape-355">
              <a:extLst>
                <a:ext uri="{FF2B5EF4-FFF2-40B4-BE49-F238E27FC236}">
                  <a16:creationId xmlns:a16="http://schemas.microsoft.com/office/drawing/2014/main" xmlns="" id="{60B4A411-18C1-42F9-9E45-D892F52ABE1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614671" y="3740411"/>
              <a:ext cx="147580" cy="292888"/>
            </a:xfrm>
            <a:custGeom>
              <a:avLst/>
              <a:gdLst/>
              <a:ahLst/>
              <a:cxnLst/>
              <a:rect l="0" t="0" r="0" b="0"/>
              <a:pathLst>
                <a:path w="147580" h="292888">
                  <a:moveTo>
                    <a:pt x="134879" y="6089"/>
                  </a:moveTo>
                  <a:lnTo>
                    <a:pt x="134879" y="6089"/>
                  </a:lnTo>
                  <a:lnTo>
                    <a:pt x="131508" y="2718"/>
                  </a:lnTo>
                  <a:lnTo>
                    <a:pt x="127972" y="1063"/>
                  </a:lnTo>
                  <a:lnTo>
                    <a:pt x="119952" y="0"/>
                  </a:lnTo>
                  <a:lnTo>
                    <a:pt x="78508" y="10586"/>
                  </a:lnTo>
                  <a:lnTo>
                    <a:pt x="37336" y="20940"/>
                  </a:lnTo>
                  <a:lnTo>
                    <a:pt x="18802" y="27266"/>
                  </a:lnTo>
                  <a:lnTo>
                    <a:pt x="10852" y="35256"/>
                  </a:lnTo>
                  <a:lnTo>
                    <a:pt x="0" y="57633"/>
                  </a:lnTo>
                  <a:lnTo>
                    <a:pt x="495" y="98350"/>
                  </a:lnTo>
                  <a:lnTo>
                    <a:pt x="1222" y="138945"/>
                  </a:lnTo>
                  <a:lnTo>
                    <a:pt x="1438" y="182959"/>
                  </a:lnTo>
                  <a:lnTo>
                    <a:pt x="1502" y="229318"/>
                  </a:lnTo>
                  <a:lnTo>
                    <a:pt x="1524" y="272015"/>
                  </a:lnTo>
                  <a:lnTo>
                    <a:pt x="1525" y="278623"/>
                  </a:lnTo>
                  <a:lnTo>
                    <a:pt x="2938" y="283734"/>
                  </a:lnTo>
                  <a:lnTo>
                    <a:pt x="8270" y="291294"/>
                  </a:lnTo>
                  <a:lnTo>
                    <a:pt x="13078" y="292887"/>
                  </a:lnTo>
                  <a:lnTo>
                    <a:pt x="25947" y="292775"/>
                  </a:lnTo>
                  <a:lnTo>
                    <a:pt x="72365" y="278147"/>
                  </a:lnTo>
                  <a:lnTo>
                    <a:pt x="118650" y="258547"/>
                  </a:lnTo>
                  <a:lnTo>
                    <a:pt x="147579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56">
              <a:extLst>
                <a:ext uri="{FF2B5EF4-FFF2-40B4-BE49-F238E27FC236}">
                  <a16:creationId xmlns:a16="http://schemas.microsoft.com/office/drawing/2014/main" xmlns="" id="{0F6C529B-39EC-4A41-BA10-208F4165586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616200" y="3873500"/>
              <a:ext cx="133351" cy="63501"/>
            </a:xfrm>
            <a:custGeom>
              <a:avLst/>
              <a:gdLst/>
              <a:ahLst/>
              <a:cxnLst/>
              <a:rect l="0" t="0" r="0" b="0"/>
              <a:pathLst>
                <a:path w="1333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0113" y="47920"/>
                  </a:lnTo>
                  <a:lnTo>
                    <a:pt x="47702" y="29901"/>
                  </a:lnTo>
                  <a:lnTo>
                    <a:pt x="83514" y="170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57">
              <a:extLst>
                <a:ext uri="{FF2B5EF4-FFF2-40B4-BE49-F238E27FC236}">
                  <a16:creationId xmlns:a16="http://schemas.microsoft.com/office/drawing/2014/main" xmlns="" id="{CC52E9B1-F8E6-48CB-8964-03F327B2B88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844800" y="39052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58">
              <a:extLst>
                <a:ext uri="{FF2B5EF4-FFF2-40B4-BE49-F238E27FC236}">
                  <a16:creationId xmlns:a16="http://schemas.microsoft.com/office/drawing/2014/main" xmlns="" id="{397102EC-ACED-4EB2-8E40-622E2D16104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978150" y="39941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44319" y="15914"/>
                  </a:lnTo>
                  <a:lnTo>
                    <a:pt x="9884" y="633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59">
              <a:extLst>
                <a:ext uri="{FF2B5EF4-FFF2-40B4-BE49-F238E27FC236}">
                  <a16:creationId xmlns:a16="http://schemas.microsoft.com/office/drawing/2014/main" xmlns="" id="{BB2DCDC9-8587-422D-9428-D0FDDA5183A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195278" y="3705290"/>
              <a:ext cx="132123" cy="283855"/>
            </a:xfrm>
            <a:custGeom>
              <a:avLst/>
              <a:gdLst/>
              <a:ahLst/>
              <a:cxnLst/>
              <a:rect l="0" t="0" r="0" b="0"/>
              <a:pathLst>
                <a:path w="132123" h="283855">
                  <a:moveTo>
                    <a:pt x="119422" y="9460"/>
                  </a:moveTo>
                  <a:lnTo>
                    <a:pt x="119422" y="9460"/>
                  </a:lnTo>
                  <a:lnTo>
                    <a:pt x="116051" y="6089"/>
                  </a:lnTo>
                  <a:lnTo>
                    <a:pt x="112514" y="4434"/>
                  </a:lnTo>
                  <a:lnTo>
                    <a:pt x="110584" y="3993"/>
                  </a:lnTo>
                  <a:lnTo>
                    <a:pt x="104495" y="0"/>
                  </a:lnTo>
                  <a:lnTo>
                    <a:pt x="94678" y="82"/>
                  </a:lnTo>
                  <a:lnTo>
                    <a:pt x="68751" y="5882"/>
                  </a:lnTo>
                  <a:lnTo>
                    <a:pt x="30533" y="26823"/>
                  </a:lnTo>
                  <a:lnTo>
                    <a:pt x="14846" y="45962"/>
                  </a:lnTo>
                  <a:lnTo>
                    <a:pt x="4632" y="72879"/>
                  </a:lnTo>
                  <a:lnTo>
                    <a:pt x="635" y="118648"/>
                  </a:lnTo>
                  <a:lnTo>
                    <a:pt x="3479" y="155877"/>
                  </a:lnTo>
                  <a:lnTo>
                    <a:pt x="3930" y="193719"/>
                  </a:lnTo>
                  <a:lnTo>
                    <a:pt x="0" y="240668"/>
                  </a:lnTo>
                  <a:lnTo>
                    <a:pt x="1017" y="264939"/>
                  </a:lnTo>
                  <a:lnTo>
                    <a:pt x="5787" y="279185"/>
                  </a:lnTo>
                  <a:lnTo>
                    <a:pt x="7682" y="282410"/>
                  </a:lnTo>
                  <a:lnTo>
                    <a:pt x="11062" y="283854"/>
                  </a:lnTo>
                  <a:lnTo>
                    <a:pt x="27343" y="282516"/>
                  </a:lnTo>
                  <a:lnTo>
                    <a:pt x="73830" y="270394"/>
                  </a:lnTo>
                  <a:lnTo>
                    <a:pt x="115230" y="250558"/>
                  </a:lnTo>
                  <a:lnTo>
                    <a:pt x="132122" y="23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0">
              <a:extLst>
                <a:ext uri="{FF2B5EF4-FFF2-40B4-BE49-F238E27FC236}">
                  <a16:creationId xmlns:a16="http://schemas.microsoft.com/office/drawing/2014/main" xmlns="" id="{5BEB45AA-FD12-4D87-837E-74F2D177EB9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181350" y="383540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35220"/>
                  </a:lnTo>
                  <a:lnTo>
                    <a:pt x="83504" y="21568"/>
                  </a:lnTo>
                  <a:lnTo>
                    <a:pt x="128772" y="85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1">
              <a:extLst>
                <a:ext uri="{FF2B5EF4-FFF2-40B4-BE49-F238E27FC236}">
                  <a16:creationId xmlns:a16="http://schemas.microsoft.com/office/drawing/2014/main" xmlns="" id="{969F340D-537A-48EA-B277-2286BAA2103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352800" y="3874101"/>
              <a:ext cx="82551" cy="99239"/>
            </a:xfrm>
            <a:custGeom>
              <a:avLst/>
              <a:gdLst/>
              <a:ahLst/>
              <a:cxnLst/>
              <a:rect l="0" t="0" r="0" b="0"/>
              <a:pathLst>
                <a:path w="82551" h="99239">
                  <a:moveTo>
                    <a:pt x="0" y="18449"/>
                  </a:moveTo>
                  <a:lnTo>
                    <a:pt x="0" y="18449"/>
                  </a:lnTo>
                  <a:lnTo>
                    <a:pt x="12209" y="6239"/>
                  </a:lnTo>
                  <a:lnTo>
                    <a:pt x="21654" y="2439"/>
                  </a:lnTo>
                  <a:lnTo>
                    <a:pt x="44965" y="0"/>
                  </a:lnTo>
                  <a:lnTo>
                    <a:pt x="55497" y="3429"/>
                  </a:lnTo>
                  <a:lnTo>
                    <a:pt x="60281" y="6319"/>
                  </a:lnTo>
                  <a:lnTo>
                    <a:pt x="63471" y="11068"/>
                  </a:lnTo>
                  <a:lnTo>
                    <a:pt x="67015" y="23870"/>
                  </a:lnTo>
                  <a:lnTo>
                    <a:pt x="64827" y="38968"/>
                  </a:lnTo>
                  <a:lnTo>
                    <a:pt x="43294" y="84642"/>
                  </a:lnTo>
                  <a:lnTo>
                    <a:pt x="39639" y="95054"/>
                  </a:lnTo>
                  <a:lnTo>
                    <a:pt x="39831" y="97036"/>
                  </a:lnTo>
                  <a:lnTo>
                    <a:pt x="40665" y="98357"/>
                  </a:lnTo>
                  <a:lnTo>
                    <a:pt x="41927" y="99238"/>
                  </a:lnTo>
                  <a:lnTo>
                    <a:pt x="47091" y="98334"/>
                  </a:lnTo>
                  <a:lnTo>
                    <a:pt x="82550" y="81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2">
              <a:extLst>
                <a:ext uri="{FF2B5EF4-FFF2-40B4-BE49-F238E27FC236}">
                  <a16:creationId xmlns:a16="http://schemas.microsoft.com/office/drawing/2014/main" xmlns="" id="{9E42230E-C4E8-4840-A469-56022E46D6E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73450" y="39687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41366" y="10844"/>
                  </a:lnTo>
                  <a:lnTo>
                    <a:pt x="14525" y="5286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63">
              <a:extLst>
                <a:ext uri="{FF2B5EF4-FFF2-40B4-BE49-F238E27FC236}">
                  <a16:creationId xmlns:a16="http://schemas.microsoft.com/office/drawing/2014/main" xmlns="" id="{A1E971AC-6530-47A9-9BD6-0E08E140888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00450" y="40005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64">
              <a:extLst>
                <a:ext uri="{FF2B5EF4-FFF2-40B4-BE49-F238E27FC236}">
                  <a16:creationId xmlns:a16="http://schemas.microsoft.com/office/drawing/2014/main" xmlns="" id="{4B28BD0A-9F15-4CA8-84C2-0F933E99B88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797300" y="39624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65">
              <a:extLst>
                <a:ext uri="{FF2B5EF4-FFF2-40B4-BE49-F238E27FC236}">
                  <a16:creationId xmlns:a16="http://schemas.microsoft.com/office/drawing/2014/main" xmlns="" id="{8688C505-F414-4D20-8291-EBFB8408409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006850" y="39814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6">
              <a:extLst>
                <a:ext uri="{FF2B5EF4-FFF2-40B4-BE49-F238E27FC236}">
                  <a16:creationId xmlns:a16="http://schemas.microsoft.com/office/drawing/2014/main" xmlns="" id="{6C7BDADB-FA7D-4424-89ED-E5794D61AF5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203806" y="3695700"/>
              <a:ext cx="177695" cy="328194"/>
            </a:xfrm>
            <a:custGeom>
              <a:avLst/>
              <a:gdLst/>
              <a:ahLst/>
              <a:cxnLst/>
              <a:rect l="0" t="0" r="0" b="0"/>
              <a:pathLst>
                <a:path w="177695" h="328194">
                  <a:moveTo>
                    <a:pt x="171344" y="0"/>
                  </a:moveTo>
                  <a:lnTo>
                    <a:pt x="171344" y="0"/>
                  </a:lnTo>
                  <a:lnTo>
                    <a:pt x="128352" y="0"/>
                  </a:lnTo>
                  <a:lnTo>
                    <a:pt x="110608" y="1411"/>
                  </a:lnTo>
                  <a:lnTo>
                    <a:pt x="67712" y="14305"/>
                  </a:lnTo>
                  <a:lnTo>
                    <a:pt x="45623" y="24386"/>
                  </a:lnTo>
                  <a:lnTo>
                    <a:pt x="35976" y="34121"/>
                  </a:lnTo>
                  <a:lnTo>
                    <a:pt x="20662" y="67731"/>
                  </a:lnTo>
                  <a:lnTo>
                    <a:pt x="14984" y="109596"/>
                  </a:lnTo>
                  <a:lnTo>
                    <a:pt x="11775" y="141372"/>
                  </a:lnTo>
                  <a:lnTo>
                    <a:pt x="7997" y="174310"/>
                  </a:lnTo>
                  <a:lnTo>
                    <a:pt x="3965" y="207764"/>
                  </a:lnTo>
                  <a:lnTo>
                    <a:pt x="1100" y="254960"/>
                  </a:lnTo>
                  <a:lnTo>
                    <a:pt x="132" y="298535"/>
                  </a:lnTo>
                  <a:lnTo>
                    <a:pt x="0" y="311658"/>
                  </a:lnTo>
                  <a:lnTo>
                    <a:pt x="1376" y="316428"/>
                  </a:lnTo>
                  <a:lnTo>
                    <a:pt x="6667" y="323609"/>
                  </a:lnTo>
                  <a:lnTo>
                    <a:pt x="15604" y="327271"/>
                  </a:lnTo>
                  <a:lnTo>
                    <a:pt x="28748" y="328193"/>
                  </a:lnTo>
                  <a:lnTo>
                    <a:pt x="73562" y="321154"/>
                  </a:lnTo>
                  <a:lnTo>
                    <a:pt x="111562" y="312233"/>
                  </a:lnTo>
                  <a:lnTo>
                    <a:pt x="152636" y="302897"/>
                  </a:lnTo>
                  <a:lnTo>
                    <a:pt x="164911" y="296663"/>
                  </a:lnTo>
                  <a:lnTo>
                    <a:pt x="17769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7">
              <a:extLst>
                <a:ext uri="{FF2B5EF4-FFF2-40B4-BE49-F238E27FC236}">
                  <a16:creationId xmlns:a16="http://schemas.microsoft.com/office/drawing/2014/main" xmlns="" id="{B1B400AD-9C8E-437A-A2C0-4435A347D6C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203700" y="3879631"/>
              <a:ext cx="146051" cy="38320"/>
            </a:xfrm>
            <a:custGeom>
              <a:avLst/>
              <a:gdLst/>
              <a:ahLst/>
              <a:cxnLst/>
              <a:rect l="0" t="0" r="0" b="0"/>
              <a:pathLst>
                <a:path w="146051" h="38320">
                  <a:moveTo>
                    <a:pt x="0" y="38319"/>
                  </a:moveTo>
                  <a:lnTo>
                    <a:pt x="0" y="38319"/>
                  </a:lnTo>
                  <a:lnTo>
                    <a:pt x="0" y="29481"/>
                  </a:lnTo>
                  <a:lnTo>
                    <a:pt x="39851" y="11879"/>
                  </a:lnTo>
                  <a:lnTo>
                    <a:pt x="82285" y="538"/>
                  </a:lnTo>
                  <a:lnTo>
                    <a:pt x="124648" y="0"/>
                  </a:lnTo>
                  <a:lnTo>
                    <a:pt x="146050" y="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8">
              <a:extLst>
                <a:ext uri="{FF2B5EF4-FFF2-40B4-BE49-F238E27FC236}">
                  <a16:creationId xmlns:a16="http://schemas.microsoft.com/office/drawing/2014/main" xmlns="" id="{D398EFD6-C230-4B99-9804-9EC34E8445A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425950" y="3981450"/>
              <a:ext cx="84156" cy="95251"/>
            </a:xfrm>
            <a:custGeom>
              <a:avLst/>
              <a:gdLst/>
              <a:ahLst/>
              <a:cxnLst/>
              <a:rect l="0" t="0" r="0" b="0"/>
              <a:pathLst>
                <a:path w="84156" h="952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0984" y="52012"/>
                  </a:lnTo>
                  <a:lnTo>
                    <a:pt x="12361" y="78164"/>
                  </a:lnTo>
                  <a:lnTo>
                    <a:pt x="11768" y="81743"/>
                  </a:lnTo>
                  <a:lnTo>
                    <a:pt x="10668" y="84129"/>
                  </a:lnTo>
                  <a:lnTo>
                    <a:pt x="9229" y="85719"/>
                  </a:lnTo>
                  <a:lnTo>
                    <a:pt x="8269" y="85368"/>
                  </a:lnTo>
                  <a:lnTo>
                    <a:pt x="7203" y="81216"/>
                  </a:lnTo>
                  <a:lnTo>
                    <a:pt x="6603" y="67573"/>
                  </a:lnTo>
                  <a:lnTo>
                    <a:pt x="13167" y="46754"/>
                  </a:lnTo>
                  <a:lnTo>
                    <a:pt x="24049" y="26083"/>
                  </a:lnTo>
                  <a:lnTo>
                    <a:pt x="33972" y="16766"/>
                  </a:lnTo>
                  <a:lnTo>
                    <a:pt x="44732" y="10979"/>
                  </a:lnTo>
                  <a:lnTo>
                    <a:pt x="54218" y="8407"/>
                  </a:lnTo>
                  <a:lnTo>
                    <a:pt x="65019" y="11027"/>
                  </a:lnTo>
                  <a:lnTo>
                    <a:pt x="70862" y="13701"/>
                  </a:lnTo>
                  <a:lnTo>
                    <a:pt x="79237" y="24199"/>
                  </a:lnTo>
                  <a:lnTo>
                    <a:pt x="82458" y="30949"/>
                  </a:lnTo>
                  <a:lnTo>
                    <a:pt x="84155" y="45975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85">
            <a:extLst>
              <a:ext uri="{FF2B5EF4-FFF2-40B4-BE49-F238E27FC236}">
                <a16:creationId xmlns:a16="http://schemas.microsoft.com/office/drawing/2014/main" xmlns="" id="{94874E8F-B9D0-4F6F-A794-A7A812D08605}"/>
              </a:ext>
            </a:extLst>
          </p:cNvPr>
          <p:cNvGrpSpPr/>
          <p:nvPr/>
        </p:nvGrpSpPr>
        <p:grpSpPr>
          <a:xfrm>
            <a:off x="4952354" y="3785451"/>
            <a:ext cx="476897" cy="169053"/>
            <a:chOff x="4952354" y="3785451"/>
            <a:chExt cx="476897" cy="169053"/>
          </a:xfrm>
        </p:grpSpPr>
        <p:sp>
          <p:nvSpPr>
            <p:cNvPr id="117" name="SMARTInkShape-369">
              <a:extLst>
                <a:ext uri="{FF2B5EF4-FFF2-40B4-BE49-F238E27FC236}">
                  <a16:creationId xmlns:a16="http://schemas.microsoft.com/office/drawing/2014/main" xmlns="" id="{41FECFC0-60D7-46F0-9C6F-566A4CA11A0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952354" y="3789641"/>
              <a:ext cx="178447" cy="164863"/>
            </a:xfrm>
            <a:custGeom>
              <a:avLst/>
              <a:gdLst/>
              <a:ahLst/>
              <a:cxnLst/>
              <a:rect l="0" t="0" r="0" b="0"/>
              <a:pathLst>
                <a:path w="178447" h="164863">
                  <a:moveTo>
                    <a:pt x="114946" y="45759"/>
                  </a:moveTo>
                  <a:lnTo>
                    <a:pt x="114946" y="45759"/>
                  </a:lnTo>
                  <a:lnTo>
                    <a:pt x="114946" y="42388"/>
                  </a:lnTo>
                  <a:lnTo>
                    <a:pt x="106107" y="21994"/>
                  </a:lnTo>
                  <a:lnTo>
                    <a:pt x="96648" y="9633"/>
                  </a:lnTo>
                  <a:lnTo>
                    <a:pt x="81538" y="404"/>
                  </a:lnTo>
                  <a:lnTo>
                    <a:pt x="75740" y="0"/>
                  </a:lnTo>
                  <a:lnTo>
                    <a:pt x="63655" y="3314"/>
                  </a:lnTo>
                  <a:lnTo>
                    <a:pt x="41580" y="26597"/>
                  </a:lnTo>
                  <a:lnTo>
                    <a:pt x="17165" y="67049"/>
                  </a:lnTo>
                  <a:lnTo>
                    <a:pt x="2169" y="108041"/>
                  </a:lnTo>
                  <a:lnTo>
                    <a:pt x="0" y="143627"/>
                  </a:lnTo>
                  <a:lnTo>
                    <a:pt x="3743" y="151927"/>
                  </a:lnTo>
                  <a:lnTo>
                    <a:pt x="9766" y="158165"/>
                  </a:lnTo>
                  <a:lnTo>
                    <a:pt x="17309" y="163030"/>
                  </a:lnTo>
                  <a:lnTo>
                    <a:pt x="25866" y="164862"/>
                  </a:lnTo>
                  <a:lnTo>
                    <a:pt x="44781" y="163134"/>
                  </a:lnTo>
                  <a:lnTo>
                    <a:pt x="63065" y="153900"/>
                  </a:lnTo>
                  <a:lnTo>
                    <a:pt x="79188" y="139683"/>
                  </a:lnTo>
                  <a:lnTo>
                    <a:pt x="95492" y="111845"/>
                  </a:lnTo>
                  <a:lnTo>
                    <a:pt x="105799" y="72715"/>
                  </a:lnTo>
                  <a:lnTo>
                    <a:pt x="108043" y="51084"/>
                  </a:lnTo>
                  <a:lnTo>
                    <a:pt x="108933" y="50014"/>
                  </a:lnTo>
                  <a:lnTo>
                    <a:pt x="110232" y="50007"/>
                  </a:lnTo>
                  <a:lnTo>
                    <a:pt x="111803" y="50707"/>
                  </a:lnTo>
                  <a:lnTo>
                    <a:pt x="126879" y="94081"/>
                  </a:lnTo>
                  <a:lnTo>
                    <a:pt x="142000" y="122714"/>
                  </a:lnTo>
                  <a:lnTo>
                    <a:pt x="178446" y="16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0">
              <a:extLst>
                <a:ext uri="{FF2B5EF4-FFF2-40B4-BE49-F238E27FC236}">
                  <a16:creationId xmlns:a16="http://schemas.microsoft.com/office/drawing/2014/main" xmlns="" id="{C9F1F151-DF7D-46D6-8056-9979E9AE9AA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79112" y="3803650"/>
              <a:ext cx="116789" cy="134597"/>
            </a:xfrm>
            <a:custGeom>
              <a:avLst/>
              <a:gdLst/>
              <a:ahLst/>
              <a:cxnLst/>
              <a:rect l="0" t="0" r="0" b="0"/>
              <a:pathLst>
                <a:path w="116789" h="134597">
                  <a:moveTo>
                    <a:pt x="8838" y="12700"/>
                  </a:moveTo>
                  <a:lnTo>
                    <a:pt x="8838" y="12700"/>
                  </a:lnTo>
                  <a:lnTo>
                    <a:pt x="5467" y="9329"/>
                  </a:lnTo>
                  <a:lnTo>
                    <a:pt x="1930" y="7674"/>
                  </a:lnTo>
                  <a:lnTo>
                    <a:pt x="0" y="7233"/>
                  </a:lnTo>
                  <a:lnTo>
                    <a:pt x="123" y="6938"/>
                  </a:lnTo>
                  <a:lnTo>
                    <a:pt x="4024" y="6612"/>
                  </a:lnTo>
                  <a:lnTo>
                    <a:pt x="17525" y="16540"/>
                  </a:lnTo>
                  <a:lnTo>
                    <a:pt x="44708" y="45339"/>
                  </a:lnTo>
                  <a:lnTo>
                    <a:pt x="55589" y="66718"/>
                  </a:lnTo>
                  <a:lnTo>
                    <a:pt x="59485" y="86567"/>
                  </a:lnTo>
                  <a:lnTo>
                    <a:pt x="58912" y="124446"/>
                  </a:lnTo>
                  <a:lnTo>
                    <a:pt x="56258" y="132450"/>
                  </a:lnTo>
                  <a:lnTo>
                    <a:pt x="53857" y="134161"/>
                  </a:lnTo>
                  <a:lnTo>
                    <a:pt x="50845" y="134596"/>
                  </a:lnTo>
                  <a:lnTo>
                    <a:pt x="47426" y="134181"/>
                  </a:lnTo>
                  <a:lnTo>
                    <a:pt x="45146" y="130376"/>
                  </a:lnTo>
                  <a:lnTo>
                    <a:pt x="42614" y="116741"/>
                  </a:lnTo>
                  <a:lnTo>
                    <a:pt x="44559" y="89231"/>
                  </a:lnTo>
                  <a:lnTo>
                    <a:pt x="63088" y="51996"/>
                  </a:lnTo>
                  <a:lnTo>
                    <a:pt x="90815" y="16856"/>
                  </a:lnTo>
                  <a:lnTo>
                    <a:pt x="116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71">
              <a:extLst>
                <a:ext uri="{FF2B5EF4-FFF2-40B4-BE49-F238E27FC236}">
                  <a16:creationId xmlns:a16="http://schemas.microsoft.com/office/drawing/2014/main" xmlns="" id="{037869B8-6032-4B6A-AE6F-35CB3E03F10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314282" y="3785451"/>
              <a:ext cx="114969" cy="160444"/>
            </a:xfrm>
            <a:custGeom>
              <a:avLst/>
              <a:gdLst/>
              <a:ahLst/>
              <a:cxnLst/>
              <a:rect l="0" t="0" r="0" b="0"/>
              <a:pathLst>
                <a:path w="114969" h="160444">
                  <a:moveTo>
                    <a:pt x="19718" y="49949"/>
                  </a:moveTo>
                  <a:lnTo>
                    <a:pt x="19718" y="49949"/>
                  </a:lnTo>
                  <a:lnTo>
                    <a:pt x="16347" y="53320"/>
                  </a:lnTo>
                  <a:lnTo>
                    <a:pt x="16059" y="54313"/>
                  </a:lnTo>
                  <a:lnTo>
                    <a:pt x="16573" y="54975"/>
                  </a:lnTo>
                  <a:lnTo>
                    <a:pt x="19026" y="55710"/>
                  </a:lnTo>
                  <a:lnTo>
                    <a:pt x="22468" y="56037"/>
                  </a:lnTo>
                  <a:lnTo>
                    <a:pt x="35115" y="52850"/>
                  </a:lnTo>
                  <a:lnTo>
                    <a:pt x="52267" y="44066"/>
                  </a:lnTo>
                  <a:lnTo>
                    <a:pt x="60760" y="34634"/>
                  </a:lnTo>
                  <a:lnTo>
                    <a:pt x="71962" y="14703"/>
                  </a:lnTo>
                  <a:lnTo>
                    <a:pt x="72892" y="10224"/>
                  </a:lnTo>
                  <a:lnTo>
                    <a:pt x="72043" y="1484"/>
                  </a:lnTo>
                  <a:lnTo>
                    <a:pt x="69418" y="0"/>
                  </a:lnTo>
                  <a:lnTo>
                    <a:pt x="65551" y="422"/>
                  </a:lnTo>
                  <a:lnTo>
                    <a:pt x="60857" y="2114"/>
                  </a:lnTo>
                  <a:lnTo>
                    <a:pt x="40766" y="17980"/>
                  </a:lnTo>
                  <a:lnTo>
                    <a:pt x="16939" y="50668"/>
                  </a:lnTo>
                  <a:lnTo>
                    <a:pt x="2118" y="91633"/>
                  </a:lnTo>
                  <a:lnTo>
                    <a:pt x="0" y="128308"/>
                  </a:lnTo>
                  <a:lnTo>
                    <a:pt x="6015" y="144982"/>
                  </a:lnTo>
                  <a:lnTo>
                    <a:pt x="10583" y="151405"/>
                  </a:lnTo>
                  <a:lnTo>
                    <a:pt x="16450" y="155686"/>
                  </a:lnTo>
                  <a:lnTo>
                    <a:pt x="30495" y="160443"/>
                  </a:lnTo>
                  <a:lnTo>
                    <a:pt x="61011" y="156379"/>
                  </a:lnTo>
                  <a:lnTo>
                    <a:pt x="114968" y="138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86">
            <a:extLst>
              <a:ext uri="{FF2B5EF4-FFF2-40B4-BE49-F238E27FC236}">
                <a16:creationId xmlns:a16="http://schemas.microsoft.com/office/drawing/2014/main" xmlns="" id="{A8984FFB-65E0-49D5-84AB-82AAE1B87C3C}"/>
              </a:ext>
            </a:extLst>
          </p:cNvPr>
          <p:cNvGrpSpPr/>
          <p:nvPr/>
        </p:nvGrpSpPr>
        <p:grpSpPr>
          <a:xfrm>
            <a:off x="6001970" y="3647643"/>
            <a:ext cx="589331" cy="329847"/>
            <a:chOff x="6001970" y="3647643"/>
            <a:chExt cx="589331" cy="329847"/>
          </a:xfrm>
        </p:grpSpPr>
        <p:sp>
          <p:nvSpPr>
            <p:cNvPr id="121" name="SMARTInkShape-372">
              <a:extLst>
                <a:ext uri="{FF2B5EF4-FFF2-40B4-BE49-F238E27FC236}">
                  <a16:creationId xmlns:a16="http://schemas.microsoft.com/office/drawing/2014/main" xmlns="" id="{E43D28F5-B455-447E-859F-DB20564CEA7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001970" y="3668670"/>
              <a:ext cx="248641" cy="308820"/>
            </a:xfrm>
            <a:custGeom>
              <a:avLst/>
              <a:gdLst/>
              <a:ahLst/>
              <a:cxnLst/>
              <a:rect l="0" t="0" r="0" b="0"/>
              <a:pathLst>
                <a:path w="248641" h="308820">
                  <a:moveTo>
                    <a:pt x="17830" y="90530"/>
                  </a:moveTo>
                  <a:lnTo>
                    <a:pt x="17830" y="90530"/>
                  </a:lnTo>
                  <a:lnTo>
                    <a:pt x="11742" y="84442"/>
                  </a:lnTo>
                  <a:lnTo>
                    <a:pt x="11503" y="96412"/>
                  </a:lnTo>
                  <a:lnTo>
                    <a:pt x="16509" y="138751"/>
                  </a:lnTo>
                  <a:lnTo>
                    <a:pt x="17439" y="174197"/>
                  </a:lnTo>
                  <a:lnTo>
                    <a:pt x="15832" y="217156"/>
                  </a:lnTo>
                  <a:lnTo>
                    <a:pt x="10889" y="262575"/>
                  </a:lnTo>
                  <a:lnTo>
                    <a:pt x="0" y="308819"/>
                  </a:lnTo>
                  <a:lnTo>
                    <a:pt x="1004" y="308023"/>
                  </a:lnTo>
                  <a:lnTo>
                    <a:pt x="5884" y="301493"/>
                  </a:lnTo>
                  <a:lnTo>
                    <a:pt x="20514" y="258366"/>
                  </a:lnTo>
                  <a:lnTo>
                    <a:pt x="28665" y="225802"/>
                  </a:lnTo>
                  <a:lnTo>
                    <a:pt x="36992" y="184517"/>
                  </a:lnTo>
                  <a:lnTo>
                    <a:pt x="44691" y="140063"/>
                  </a:lnTo>
                  <a:lnTo>
                    <a:pt x="50465" y="99139"/>
                  </a:lnTo>
                  <a:lnTo>
                    <a:pt x="57681" y="57255"/>
                  </a:lnTo>
                  <a:lnTo>
                    <a:pt x="61674" y="28353"/>
                  </a:lnTo>
                  <a:lnTo>
                    <a:pt x="61876" y="27912"/>
                  </a:lnTo>
                  <a:lnTo>
                    <a:pt x="72274" y="40775"/>
                  </a:lnTo>
                  <a:lnTo>
                    <a:pt x="89680" y="79134"/>
                  </a:lnTo>
                  <a:lnTo>
                    <a:pt x="103873" y="105184"/>
                  </a:lnTo>
                  <a:lnTo>
                    <a:pt x="117689" y="117269"/>
                  </a:lnTo>
                  <a:lnTo>
                    <a:pt x="125325" y="119645"/>
                  </a:lnTo>
                  <a:lnTo>
                    <a:pt x="141335" y="118522"/>
                  </a:lnTo>
                  <a:lnTo>
                    <a:pt x="157858" y="109556"/>
                  </a:lnTo>
                  <a:lnTo>
                    <a:pt x="173903" y="95458"/>
                  </a:lnTo>
                  <a:lnTo>
                    <a:pt x="203333" y="53900"/>
                  </a:lnTo>
                  <a:lnTo>
                    <a:pt x="232941" y="6449"/>
                  </a:lnTo>
                  <a:lnTo>
                    <a:pt x="236907" y="244"/>
                  </a:lnTo>
                  <a:lnTo>
                    <a:pt x="238670" y="0"/>
                  </a:lnTo>
                  <a:lnTo>
                    <a:pt x="240552" y="1249"/>
                  </a:lnTo>
                  <a:lnTo>
                    <a:pt x="242511" y="3493"/>
                  </a:lnTo>
                  <a:lnTo>
                    <a:pt x="248640" y="23506"/>
                  </a:lnTo>
                  <a:lnTo>
                    <a:pt x="248183" y="58520"/>
                  </a:lnTo>
                  <a:lnTo>
                    <a:pt x="246949" y="96802"/>
                  </a:lnTo>
                  <a:lnTo>
                    <a:pt x="243213" y="141699"/>
                  </a:lnTo>
                  <a:lnTo>
                    <a:pt x="241009" y="184008"/>
                  </a:lnTo>
                  <a:lnTo>
                    <a:pt x="240969" y="230455"/>
                  </a:lnTo>
                  <a:lnTo>
                    <a:pt x="246430" y="27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3">
              <a:extLst>
                <a:ext uri="{FF2B5EF4-FFF2-40B4-BE49-F238E27FC236}">
                  <a16:creationId xmlns:a16="http://schemas.microsoft.com/office/drawing/2014/main" xmlns="" id="{7E1A21F9-D538-44D2-89FA-668AEEDF4F9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411390" y="3647643"/>
              <a:ext cx="173561" cy="313711"/>
            </a:xfrm>
            <a:custGeom>
              <a:avLst/>
              <a:gdLst/>
              <a:ahLst/>
              <a:cxnLst/>
              <a:rect l="0" t="0" r="0" b="0"/>
              <a:pathLst>
                <a:path w="173561" h="313711">
                  <a:moveTo>
                    <a:pt x="167210" y="9957"/>
                  </a:moveTo>
                  <a:lnTo>
                    <a:pt x="167210" y="9957"/>
                  </a:lnTo>
                  <a:lnTo>
                    <a:pt x="170580" y="9957"/>
                  </a:lnTo>
                  <a:lnTo>
                    <a:pt x="171573" y="9251"/>
                  </a:lnTo>
                  <a:lnTo>
                    <a:pt x="172236" y="8075"/>
                  </a:lnTo>
                  <a:lnTo>
                    <a:pt x="173298" y="4490"/>
                  </a:lnTo>
                  <a:lnTo>
                    <a:pt x="149765" y="0"/>
                  </a:lnTo>
                  <a:lnTo>
                    <a:pt x="112754" y="4567"/>
                  </a:lnTo>
                  <a:lnTo>
                    <a:pt x="68259" y="15635"/>
                  </a:lnTo>
                  <a:lnTo>
                    <a:pt x="31273" y="36479"/>
                  </a:lnTo>
                  <a:lnTo>
                    <a:pt x="16483" y="48555"/>
                  </a:lnTo>
                  <a:lnTo>
                    <a:pt x="8498" y="62860"/>
                  </a:lnTo>
                  <a:lnTo>
                    <a:pt x="0" y="108523"/>
                  </a:lnTo>
                  <a:lnTo>
                    <a:pt x="388" y="155500"/>
                  </a:lnTo>
                  <a:lnTo>
                    <a:pt x="1345" y="188472"/>
                  </a:lnTo>
                  <a:lnTo>
                    <a:pt x="1882" y="235006"/>
                  </a:lnTo>
                  <a:lnTo>
                    <a:pt x="2065" y="281914"/>
                  </a:lnTo>
                  <a:lnTo>
                    <a:pt x="5468" y="302831"/>
                  </a:lnTo>
                  <a:lnTo>
                    <a:pt x="9011" y="309456"/>
                  </a:lnTo>
                  <a:lnTo>
                    <a:pt x="10945" y="311223"/>
                  </a:lnTo>
                  <a:lnTo>
                    <a:pt x="18736" y="313186"/>
                  </a:lnTo>
                  <a:lnTo>
                    <a:pt x="23778" y="313710"/>
                  </a:lnTo>
                  <a:lnTo>
                    <a:pt x="70833" y="298923"/>
                  </a:lnTo>
                  <a:lnTo>
                    <a:pt x="109726" y="283960"/>
                  </a:lnTo>
                  <a:lnTo>
                    <a:pt x="156895" y="262671"/>
                  </a:lnTo>
                  <a:lnTo>
                    <a:pt x="173560" y="25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4">
              <a:extLst>
                <a:ext uri="{FF2B5EF4-FFF2-40B4-BE49-F238E27FC236}">
                  <a16:creationId xmlns:a16="http://schemas.microsoft.com/office/drawing/2014/main" xmlns="" id="{5A5C9D75-5138-41EE-93CD-8DA3A0A8550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81750" y="377825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5" y="24842"/>
                  </a:lnTo>
                  <a:lnTo>
                    <a:pt x="36628" y="16823"/>
                  </a:lnTo>
                  <a:lnTo>
                    <a:pt x="81408" y="10551"/>
                  </a:lnTo>
                  <a:lnTo>
                    <a:pt x="116615" y="8217"/>
                  </a:lnTo>
                  <a:lnTo>
                    <a:pt x="151312" y="647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87">
            <a:extLst>
              <a:ext uri="{FF2B5EF4-FFF2-40B4-BE49-F238E27FC236}">
                <a16:creationId xmlns:a16="http://schemas.microsoft.com/office/drawing/2014/main" xmlns="" id="{53680905-39C6-4113-9CC5-CD2667C77F4C}"/>
              </a:ext>
            </a:extLst>
          </p:cNvPr>
          <p:cNvGrpSpPr/>
          <p:nvPr/>
        </p:nvGrpSpPr>
        <p:grpSpPr>
          <a:xfrm>
            <a:off x="7340600" y="3581441"/>
            <a:ext cx="349251" cy="380960"/>
            <a:chOff x="7340600" y="3581441"/>
            <a:chExt cx="349251" cy="380960"/>
          </a:xfrm>
        </p:grpSpPr>
        <p:sp>
          <p:nvSpPr>
            <p:cNvPr id="125" name="SMARTInkShape-375">
              <a:extLst>
                <a:ext uri="{FF2B5EF4-FFF2-40B4-BE49-F238E27FC236}">
                  <a16:creationId xmlns:a16="http://schemas.microsoft.com/office/drawing/2014/main" xmlns="" id="{A461D8C9-988C-47B0-92BE-DD664DF42FD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66000" y="38290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4645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76">
              <a:extLst>
                <a:ext uri="{FF2B5EF4-FFF2-40B4-BE49-F238E27FC236}">
                  <a16:creationId xmlns:a16="http://schemas.microsoft.com/office/drawing/2014/main" xmlns="" id="{1B9D5225-8BB9-4A9C-8F3B-FB99851C016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40600" y="3721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5958" y="15966"/>
                  </a:lnTo>
                  <a:lnTo>
                    <a:pt x="2647" y="110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77">
              <a:extLst>
                <a:ext uri="{FF2B5EF4-FFF2-40B4-BE49-F238E27FC236}">
                  <a16:creationId xmlns:a16="http://schemas.microsoft.com/office/drawing/2014/main" xmlns="" id="{B60BFCDC-93A3-4CBD-8D1E-6F0C8DAF123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98366" y="3581441"/>
              <a:ext cx="89885" cy="380960"/>
            </a:xfrm>
            <a:custGeom>
              <a:avLst/>
              <a:gdLst/>
              <a:ahLst/>
              <a:cxnLst/>
              <a:rect l="0" t="0" r="0" b="0"/>
              <a:pathLst>
                <a:path w="89885" h="380960">
                  <a:moveTo>
                    <a:pt x="89884" y="38059"/>
                  </a:moveTo>
                  <a:lnTo>
                    <a:pt x="89884" y="38059"/>
                  </a:lnTo>
                  <a:lnTo>
                    <a:pt x="77674" y="11544"/>
                  </a:lnTo>
                  <a:lnTo>
                    <a:pt x="68230" y="3226"/>
                  </a:lnTo>
                  <a:lnTo>
                    <a:pt x="62747" y="21"/>
                  </a:lnTo>
                  <a:lnTo>
                    <a:pt x="56271" y="0"/>
                  </a:lnTo>
                  <a:lnTo>
                    <a:pt x="41548" y="5622"/>
                  </a:lnTo>
                  <a:lnTo>
                    <a:pt x="17393" y="34171"/>
                  </a:lnTo>
                  <a:lnTo>
                    <a:pt x="2475" y="77280"/>
                  </a:lnTo>
                  <a:lnTo>
                    <a:pt x="0" y="111230"/>
                  </a:lnTo>
                  <a:lnTo>
                    <a:pt x="546" y="148896"/>
                  </a:lnTo>
                  <a:lnTo>
                    <a:pt x="789" y="191507"/>
                  </a:lnTo>
                  <a:lnTo>
                    <a:pt x="4661" y="234434"/>
                  </a:lnTo>
                  <a:lnTo>
                    <a:pt x="11085" y="274209"/>
                  </a:lnTo>
                  <a:lnTo>
                    <a:pt x="21224" y="319696"/>
                  </a:lnTo>
                  <a:lnTo>
                    <a:pt x="25365" y="361384"/>
                  </a:lnTo>
                  <a:lnTo>
                    <a:pt x="26384" y="38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8">
              <a:extLst>
                <a:ext uri="{FF2B5EF4-FFF2-40B4-BE49-F238E27FC236}">
                  <a16:creationId xmlns:a16="http://schemas.microsoft.com/office/drawing/2014/main" xmlns="" id="{E033A15C-8393-469C-BCA7-C8EF9F315D0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427895" y="3765550"/>
              <a:ext cx="261956" cy="76201"/>
            </a:xfrm>
            <a:custGeom>
              <a:avLst/>
              <a:gdLst/>
              <a:ahLst/>
              <a:cxnLst/>
              <a:rect l="0" t="0" r="0" b="0"/>
              <a:pathLst>
                <a:path w="261956" h="76201">
                  <a:moveTo>
                    <a:pt x="14305" y="76200"/>
                  </a:moveTo>
                  <a:lnTo>
                    <a:pt x="14305" y="76200"/>
                  </a:lnTo>
                  <a:lnTo>
                    <a:pt x="0" y="76200"/>
                  </a:lnTo>
                  <a:lnTo>
                    <a:pt x="39041" y="72829"/>
                  </a:lnTo>
                  <a:lnTo>
                    <a:pt x="76098" y="65529"/>
                  </a:lnTo>
                  <a:lnTo>
                    <a:pt x="120085" y="54524"/>
                  </a:lnTo>
                  <a:lnTo>
                    <a:pt x="165505" y="40225"/>
                  </a:lnTo>
                  <a:lnTo>
                    <a:pt x="205918" y="24463"/>
                  </a:lnTo>
                  <a:lnTo>
                    <a:pt x="261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88">
            <a:extLst>
              <a:ext uri="{FF2B5EF4-FFF2-40B4-BE49-F238E27FC236}">
                <a16:creationId xmlns:a16="http://schemas.microsoft.com/office/drawing/2014/main" xmlns="" id="{00C6DA1E-66F3-4034-AD46-1ED33F9CF986}"/>
              </a:ext>
            </a:extLst>
          </p:cNvPr>
          <p:cNvGrpSpPr/>
          <p:nvPr/>
        </p:nvGrpSpPr>
        <p:grpSpPr>
          <a:xfrm>
            <a:off x="8255121" y="3658844"/>
            <a:ext cx="329665" cy="417857"/>
            <a:chOff x="8255121" y="3658844"/>
            <a:chExt cx="329665" cy="417857"/>
          </a:xfrm>
        </p:grpSpPr>
        <p:sp>
          <p:nvSpPr>
            <p:cNvPr id="130" name="SMARTInkShape-379">
              <a:extLst>
                <a:ext uri="{FF2B5EF4-FFF2-40B4-BE49-F238E27FC236}">
                  <a16:creationId xmlns:a16="http://schemas.microsoft.com/office/drawing/2014/main" xmlns="" id="{B5B58268-1228-4CF1-AA45-DABDD306878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55121" y="3658844"/>
              <a:ext cx="205568" cy="366310"/>
            </a:xfrm>
            <a:custGeom>
              <a:avLst/>
              <a:gdLst/>
              <a:ahLst/>
              <a:cxnLst/>
              <a:rect l="0" t="0" r="0" b="0"/>
              <a:pathLst>
                <a:path w="205568" h="366310">
                  <a:moveTo>
                    <a:pt x="196729" y="24156"/>
                  </a:moveTo>
                  <a:lnTo>
                    <a:pt x="196729" y="24156"/>
                  </a:lnTo>
                  <a:lnTo>
                    <a:pt x="196728" y="20785"/>
                  </a:lnTo>
                  <a:lnTo>
                    <a:pt x="198610" y="17249"/>
                  </a:lnTo>
                  <a:lnTo>
                    <a:pt x="205567" y="9229"/>
                  </a:lnTo>
                  <a:lnTo>
                    <a:pt x="204738" y="7149"/>
                  </a:lnTo>
                  <a:lnTo>
                    <a:pt x="198172" y="2957"/>
                  </a:lnTo>
                  <a:lnTo>
                    <a:pt x="179204" y="0"/>
                  </a:lnTo>
                  <a:lnTo>
                    <a:pt x="137371" y="4071"/>
                  </a:lnTo>
                  <a:lnTo>
                    <a:pt x="92106" y="13551"/>
                  </a:lnTo>
                  <a:lnTo>
                    <a:pt x="55569" y="28803"/>
                  </a:lnTo>
                  <a:lnTo>
                    <a:pt x="36450" y="44582"/>
                  </a:lnTo>
                  <a:lnTo>
                    <a:pt x="21846" y="69406"/>
                  </a:lnTo>
                  <a:lnTo>
                    <a:pt x="11953" y="105845"/>
                  </a:lnTo>
                  <a:lnTo>
                    <a:pt x="4554" y="151293"/>
                  </a:lnTo>
                  <a:lnTo>
                    <a:pt x="1263" y="193765"/>
                  </a:lnTo>
                  <a:lnTo>
                    <a:pt x="289" y="236531"/>
                  </a:lnTo>
                  <a:lnTo>
                    <a:pt x="0" y="277111"/>
                  </a:lnTo>
                  <a:lnTo>
                    <a:pt x="4266" y="322974"/>
                  </a:lnTo>
                  <a:lnTo>
                    <a:pt x="7723" y="354298"/>
                  </a:lnTo>
                  <a:lnTo>
                    <a:pt x="11126" y="361386"/>
                  </a:lnTo>
                  <a:lnTo>
                    <a:pt x="14990" y="364536"/>
                  </a:lnTo>
                  <a:lnTo>
                    <a:pt x="27875" y="366309"/>
                  </a:lnTo>
                  <a:lnTo>
                    <a:pt x="66978" y="358152"/>
                  </a:lnTo>
                  <a:lnTo>
                    <a:pt x="108382" y="344967"/>
                  </a:lnTo>
                  <a:lnTo>
                    <a:pt x="153910" y="321230"/>
                  </a:lnTo>
                  <a:lnTo>
                    <a:pt x="171329" y="30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0">
              <a:extLst>
                <a:ext uri="{FF2B5EF4-FFF2-40B4-BE49-F238E27FC236}">
                  <a16:creationId xmlns:a16="http://schemas.microsoft.com/office/drawing/2014/main" xmlns="" id="{659684B5-4532-47E3-9456-152C4401A75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86750" y="38735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12960" y="30338"/>
                  </a:lnTo>
                  <a:lnTo>
                    <a:pt x="59004" y="17935"/>
                  </a:lnTo>
                  <a:lnTo>
                    <a:pt x="106618" y="79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81">
              <a:extLst>
                <a:ext uri="{FF2B5EF4-FFF2-40B4-BE49-F238E27FC236}">
                  <a16:creationId xmlns:a16="http://schemas.microsoft.com/office/drawing/2014/main" xmlns="" id="{4E76E53D-E37B-4E61-B30E-A19AECFF83A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559800" y="4006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882" y="30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82">
              <a:extLst>
                <a:ext uri="{FF2B5EF4-FFF2-40B4-BE49-F238E27FC236}">
                  <a16:creationId xmlns:a16="http://schemas.microsoft.com/office/drawing/2014/main" xmlns="" id="{368FDF3A-2500-4355-B07E-289F0ADD508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547100" y="3877006"/>
              <a:ext cx="37686" cy="21895"/>
            </a:xfrm>
            <a:custGeom>
              <a:avLst/>
              <a:gdLst/>
              <a:ahLst/>
              <a:cxnLst/>
              <a:rect l="0" t="0" r="0" b="0"/>
              <a:pathLst>
                <a:path w="37686" h="21895">
                  <a:moveTo>
                    <a:pt x="0" y="21894"/>
                  </a:moveTo>
                  <a:lnTo>
                    <a:pt x="0" y="21894"/>
                  </a:lnTo>
                  <a:lnTo>
                    <a:pt x="33376" y="21894"/>
                  </a:lnTo>
                  <a:lnTo>
                    <a:pt x="34951" y="21188"/>
                  </a:lnTo>
                  <a:lnTo>
                    <a:pt x="36000" y="20012"/>
                  </a:lnTo>
                  <a:lnTo>
                    <a:pt x="37167" y="16825"/>
                  </a:lnTo>
                  <a:lnTo>
                    <a:pt x="37685" y="13056"/>
                  </a:lnTo>
                  <a:lnTo>
                    <a:pt x="36412" y="11063"/>
                  </a:lnTo>
                  <a:lnTo>
                    <a:pt x="24230" y="2795"/>
                  </a:lnTo>
                  <a:lnTo>
                    <a:pt x="20386" y="695"/>
                  </a:lnTo>
                  <a:lnTo>
                    <a:pt x="17119" y="0"/>
                  </a:lnTo>
                  <a:lnTo>
                    <a:pt x="14235" y="242"/>
                  </a:lnTo>
                  <a:lnTo>
                    <a:pt x="635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89">
            <a:extLst>
              <a:ext uri="{FF2B5EF4-FFF2-40B4-BE49-F238E27FC236}">
                <a16:creationId xmlns:a16="http://schemas.microsoft.com/office/drawing/2014/main" xmlns="" id="{CA0C1ABA-5AB3-471A-AAB5-1914E9F8D4A1}"/>
              </a:ext>
            </a:extLst>
          </p:cNvPr>
          <p:cNvGrpSpPr/>
          <p:nvPr/>
        </p:nvGrpSpPr>
        <p:grpSpPr>
          <a:xfrm>
            <a:off x="8832849" y="3716460"/>
            <a:ext cx="717552" cy="528436"/>
            <a:chOff x="8832849" y="3716460"/>
            <a:chExt cx="717552" cy="528436"/>
          </a:xfrm>
        </p:grpSpPr>
        <p:sp>
          <p:nvSpPr>
            <p:cNvPr id="135" name="SMARTInkShape-383">
              <a:extLst>
                <a:ext uri="{FF2B5EF4-FFF2-40B4-BE49-F238E27FC236}">
                  <a16:creationId xmlns:a16="http://schemas.microsoft.com/office/drawing/2014/main" xmlns="" id="{1718F154-C7A0-42DD-B5C6-FFE71A62630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32849" y="3721874"/>
              <a:ext cx="221692" cy="304111"/>
            </a:xfrm>
            <a:custGeom>
              <a:avLst/>
              <a:gdLst/>
              <a:ahLst/>
              <a:cxnLst/>
              <a:rect l="0" t="0" r="0" b="0"/>
              <a:pathLst>
                <a:path w="221692" h="304111">
                  <a:moveTo>
                    <a:pt x="1" y="100826"/>
                  </a:moveTo>
                  <a:lnTo>
                    <a:pt x="1" y="100826"/>
                  </a:lnTo>
                  <a:lnTo>
                    <a:pt x="0" y="86520"/>
                  </a:lnTo>
                  <a:lnTo>
                    <a:pt x="706" y="84939"/>
                  </a:lnTo>
                  <a:lnTo>
                    <a:pt x="1882" y="83884"/>
                  </a:lnTo>
                  <a:lnTo>
                    <a:pt x="3371" y="83181"/>
                  </a:lnTo>
                  <a:lnTo>
                    <a:pt x="5070" y="84830"/>
                  </a:lnTo>
                  <a:lnTo>
                    <a:pt x="8839" y="92306"/>
                  </a:lnTo>
                  <a:lnTo>
                    <a:pt x="12644" y="130266"/>
                  </a:lnTo>
                  <a:lnTo>
                    <a:pt x="16133" y="171794"/>
                  </a:lnTo>
                  <a:lnTo>
                    <a:pt x="14697" y="205745"/>
                  </a:lnTo>
                  <a:lnTo>
                    <a:pt x="13588" y="238239"/>
                  </a:lnTo>
                  <a:lnTo>
                    <a:pt x="12963" y="278654"/>
                  </a:lnTo>
                  <a:lnTo>
                    <a:pt x="12753" y="304110"/>
                  </a:lnTo>
                  <a:lnTo>
                    <a:pt x="14590" y="269369"/>
                  </a:lnTo>
                  <a:lnTo>
                    <a:pt x="17068" y="238528"/>
                  </a:lnTo>
                  <a:lnTo>
                    <a:pt x="18169" y="198951"/>
                  </a:lnTo>
                  <a:lnTo>
                    <a:pt x="20540" y="155490"/>
                  </a:lnTo>
                  <a:lnTo>
                    <a:pt x="23945" y="113127"/>
                  </a:lnTo>
                  <a:lnTo>
                    <a:pt x="27812" y="77836"/>
                  </a:lnTo>
                  <a:lnTo>
                    <a:pt x="40697" y="40313"/>
                  </a:lnTo>
                  <a:lnTo>
                    <a:pt x="57920" y="14692"/>
                  </a:lnTo>
                  <a:lnTo>
                    <a:pt x="73956" y="4218"/>
                  </a:lnTo>
                  <a:lnTo>
                    <a:pt x="83171" y="438"/>
                  </a:lnTo>
                  <a:lnTo>
                    <a:pt x="106580" y="0"/>
                  </a:lnTo>
                  <a:lnTo>
                    <a:pt x="132036" y="5920"/>
                  </a:lnTo>
                  <a:lnTo>
                    <a:pt x="155109" y="17958"/>
                  </a:lnTo>
                  <a:lnTo>
                    <a:pt x="184561" y="47345"/>
                  </a:lnTo>
                  <a:lnTo>
                    <a:pt x="204420" y="82863"/>
                  </a:lnTo>
                  <a:lnTo>
                    <a:pt x="215870" y="123569"/>
                  </a:lnTo>
                  <a:lnTo>
                    <a:pt x="220360" y="163539"/>
                  </a:lnTo>
                  <a:lnTo>
                    <a:pt x="221691" y="202193"/>
                  </a:lnTo>
                  <a:lnTo>
                    <a:pt x="217071" y="247405"/>
                  </a:lnTo>
                  <a:lnTo>
                    <a:pt x="206646" y="290739"/>
                  </a:lnTo>
                  <a:lnTo>
                    <a:pt x="209551" y="304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4">
              <a:extLst>
                <a:ext uri="{FF2B5EF4-FFF2-40B4-BE49-F238E27FC236}">
                  <a16:creationId xmlns:a16="http://schemas.microsoft.com/office/drawing/2014/main" xmlns="" id="{4134F205-A2AD-491F-BF2A-229A22F860C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265174" y="3716460"/>
              <a:ext cx="164577" cy="349676"/>
            </a:xfrm>
            <a:custGeom>
              <a:avLst/>
              <a:gdLst/>
              <a:ahLst/>
              <a:cxnLst/>
              <a:rect l="0" t="0" r="0" b="0"/>
              <a:pathLst>
                <a:path w="164577" h="349676">
                  <a:moveTo>
                    <a:pt x="145526" y="30040"/>
                  </a:moveTo>
                  <a:lnTo>
                    <a:pt x="145526" y="30040"/>
                  </a:lnTo>
                  <a:lnTo>
                    <a:pt x="145526" y="11742"/>
                  </a:lnTo>
                  <a:lnTo>
                    <a:pt x="144114" y="8669"/>
                  </a:lnTo>
                  <a:lnTo>
                    <a:pt x="138784" y="3373"/>
                  </a:lnTo>
                  <a:lnTo>
                    <a:pt x="129829" y="549"/>
                  </a:lnTo>
                  <a:lnTo>
                    <a:pt x="118088" y="0"/>
                  </a:lnTo>
                  <a:lnTo>
                    <a:pt x="82732" y="7260"/>
                  </a:lnTo>
                  <a:lnTo>
                    <a:pt x="63185" y="16627"/>
                  </a:lnTo>
                  <a:lnTo>
                    <a:pt x="47359" y="31710"/>
                  </a:lnTo>
                  <a:lnTo>
                    <a:pt x="33733" y="52956"/>
                  </a:lnTo>
                  <a:lnTo>
                    <a:pt x="21555" y="96263"/>
                  </a:lnTo>
                  <a:lnTo>
                    <a:pt x="15268" y="138013"/>
                  </a:lnTo>
                  <a:lnTo>
                    <a:pt x="12387" y="185112"/>
                  </a:lnTo>
                  <a:lnTo>
                    <a:pt x="7379" y="230661"/>
                  </a:lnTo>
                  <a:lnTo>
                    <a:pt x="2131" y="274025"/>
                  </a:lnTo>
                  <a:lnTo>
                    <a:pt x="0" y="317235"/>
                  </a:lnTo>
                  <a:lnTo>
                    <a:pt x="251" y="343105"/>
                  </a:lnTo>
                  <a:lnTo>
                    <a:pt x="2877" y="348626"/>
                  </a:lnTo>
                  <a:lnTo>
                    <a:pt x="5976" y="349675"/>
                  </a:lnTo>
                  <a:lnTo>
                    <a:pt x="38823" y="344589"/>
                  </a:lnTo>
                  <a:lnTo>
                    <a:pt x="74948" y="335455"/>
                  </a:lnTo>
                  <a:lnTo>
                    <a:pt x="113561" y="327183"/>
                  </a:lnTo>
                  <a:lnTo>
                    <a:pt x="151572" y="313703"/>
                  </a:lnTo>
                  <a:lnTo>
                    <a:pt x="164576" y="303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5">
              <a:extLst>
                <a:ext uri="{FF2B5EF4-FFF2-40B4-BE49-F238E27FC236}">
                  <a16:creationId xmlns:a16="http://schemas.microsoft.com/office/drawing/2014/main" xmlns="" id="{29856887-BEC7-4D42-A05A-E9699C4EF78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73979" y="3924300"/>
              <a:ext cx="149422" cy="38101"/>
            </a:xfrm>
            <a:custGeom>
              <a:avLst/>
              <a:gdLst/>
              <a:ahLst/>
              <a:cxnLst/>
              <a:rect l="0" t="0" r="0" b="0"/>
              <a:pathLst>
                <a:path w="1494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5" y="34729"/>
                  </a:lnTo>
                  <a:lnTo>
                    <a:pt x="51115" y="23353"/>
                  </a:lnTo>
                  <a:lnTo>
                    <a:pt x="83152" y="16023"/>
                  </a:lnTo>
                  <a:lnTo>
                    <a:pt x="127277" y="5374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86">
              <a:extLst>
                <a:ext uri="{FF2B5EF4-FFF2-40B4-BE49-F238E27FC236}">
                  <a16:creationId xmlns:a16="http://schemas.microsoft.com/office/drawing/2014/main" xmlns="" id="{05D31309-BCCF-4526-AA8F-B85AFA8EF8D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486900" y="4083050"/>
              <a:ext cx="59564" cy="161846"/>
            </a:xfrm>
            <a:custGeom>
              <a:avLst/>
              <a:gdLst/>
              <a:ahLst/>
              <a:cxnLst/>
              <a:rect l="0" t="0" r="0" b="0"/>
              <a:pathLst>
                <a:path w="59564" h="161846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6" y="1411"/>
                  </a:lnTo>
                  <a:lnTo>
                    <a:pt x="44841" y="13815"/>
                  </a:lnTo>
                  <a:lnTo>
                    <a:pt x="45330" y="22368"/>
                  </a:lnTo>
                  <a:lnTo>
                    <a:pt x="50932" y="66875"/>
                  </a:lnTo>
                  <a:lnTo>
                    <a:pt x="59563" y="109953"/>
                  </a:lnTo>
                  <a:lnTo>
                    <a:pt x="58962" y="135433"/>
                  </a:lnTo>
                  <a:lnTo>
                    <a:pt x="54193" y="148622"/>
                  </a:lnTo>
                  <a:lnTo>
                    <a:pt x="50945" y="154115"/>
                  </a:lnTo>
                  <a:lnTo>
                    <a:pt x="47369" y="157776"/>
                  </a:lnTo>
                  <a:lnTo>
                    <a:pt x="39632" y="161845"/>
                  </a:lnTo>
                  <a:lnTo>
                    <a:pt x="35593" y="161519"/>
                  </a:lnTo>
                  <a:lnTo>
                    <a:pt x="27343" y="157393"/>
                  </a:lnTo>
                  <a:lnTo>
                    <a:pt x="14764" y="14376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87">
              <a:extLst>
                <a:ext uri="{FF2B5EF4-FFF2-40B4-BE49-F238E27FC236}">
                  <a16:creationId xmlns:a16="http://schemas.microsoft.com/office/drawing/2014/main" xmlns="" id="{259BE32B-05A5-495D-A84C-30D2A4B394E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546741" y="39497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90">
            <a:extLst>
              <a:ext uri="{FF2B5EF4-FFF2-40B4-BE49-F238E27FC236}">
                <a16:creationId xmlns:a16="http://schemas.microsoft.com/office/drawing/2014/main" xmlns="" id="{56865915-7982-4DF7-8F72-2520B8FD8E15}"/>
              </a:ext>
            </a:extLst>
          </p:cNvPr>
          <p:cNvGrpSpPr/>
          <p:nvPr/>
        </p:nvGrpSpPr>
        <p:grpSpPr>
          <a:xfrm>
            <a:off x="9863838" y="3931849"/>
            <a:ext cx="270763" cy="130746"/>
            <a:chOff x="9863838" y="3931849"/>
            <a:chExt cx="270763" cy="130746"/>
          </a:xfrm>
        </p:grpSpPr>
        <p:sp>
          <p:nvSpPr>
            <p:cNvPr id="141" name="SMARTInkShape-388">
              <a:extLst>
                <a:ext uri="{FF2B5EF4-FFF2-40B4-BE49-F238E27FC236}">
                  <a16:creationId xmlns:a16="http://schemas.microsoft.com/office/drawing/2014/main" xmlns="" id="{6DF8604B-71C5-4A54-9E14-845F4A7C3A3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863838" y="3931849"/>
              <a:ext cx="270763" cy="14873"/>
            </a:xfrm>
            <a:custGeom>
              <a:avLst/>
              <a:gdLst/>
              <a:ahLst/>
              <a:cxnLst/>
              <a:rect l="0" t="0" r="0" b="0"/>
              <a:pathLst>
                <a:path w="270763" h="14873">
                  <a:moveTo>
                    <a:pt x="23112" y="11501"/>
                  </a:moveTo>
                  <a:lnTo>
                    <a:pt x="23112" y="11501"/>
                  </a:lnTo>
                  <a:lnTo>
                    <a:pt x="0" y="11501"/>
                  </a:lnTo>
                  <a:lnTo>
                    <a:pt x="8502" y="14872"/>
                  </a:lnTo>
                  <a:lnTo>
                    <a:pt x="49076" y="12193"/>
                  </a:lnTo>
                  <a:lnTo>
                    <a:pt x="85922" y="8751"/>
                  </a:lnTo>
                  <a:lnTo>
                    <a:pt x="130050" y="4870"/>
                  </a:lnTo>
                  <a:lnTo>
                    <a:pt x="175062" y="1498"/>
                  </a:lnTo>
                  <a:lnTo>
                    <a:pt x="213882" y="0"/>
                  </a:lnTo>
                  <a:lnTo>
                    <a:pt x="257330" y="3401"/>
                  </a:lnTo>
                  <a:lnTo>
                    <a:pt x="270762" y="5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89">
              <a:extLst>
                <a:ext uri="{FF2B5EF4-FFF2-40B4-BE49-F238E27FC236}">
                  <a16:creationId xmlns:a16="http://schemas.microsoft.com/office/drawing/2014/main" xmlns="" id="{2859A1EA-2223-4A58-A9A9-F38FC35DD68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921171" y="4032250"/>
              <a:ext cx="200730" cy="30345"/>
            </a:xfrm>
            <a:custGeom>
              <a:avLst/>
              <a:gdLst/>
              <a:ahLst/>
              <a:cxnLst/>
              <a:rect l="0" t="0" r="0" b="0"/>
              <a:pathLst>
                <a:path w="200730" h="30345">
                  <a:moveTo>
                    <a:pt x="16579" y="12700"/>
                  </a:moveTo>
                  <a:lnTo>
                    <a:pt x="16579" y="12700"/>
                  </a:lnTo>
                  <a:lnTo>
                    <a:pt x="3487" y="22134"/>
                  </a:lnTo>
                  <a:lnTo>
                    <a:pt x="178" y="27005"/>
                  </a:lnTo>
                  <a:lnTo>
                    <a:pt x="0" y="28587"/>
                  </a:lnTo>
                  <a:lnTo>
                    <a:pt x="587" y="29641"/>
                  </a:lnTo>
                  <a:lnTo>
                    <a:pt x="1685" y="30344"/>
                  </a:lnTo>
                  <a:lnTo>
                    <a:pt x="35979" y="30061"/>
                  </a:lnTo>
                  <a:lnTo>
                    <a:pt x="66829" y="24885"/>
                  </a:lnTo>
                  <a:lnTo>
                    <a:pt x="101706" y="19762"/>
                  </a:lnTo>
                  <a:lnTo>
                    <a:pt x="136964" y="14427"/>
                  </a:lnTo>
                  <a:lnTo>
                    <a:pt x="179640" y="4902"/>
                  </a:lnTo>
                  <a:lnTo>
                    <a:pt x="200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91">
            <a:extLst>
              <a:ext uri="{FF2B5EF4-FFF2-40B4-BE49-F238E27FC236}">
                <a16:creationId xmlns:a16="http://schemas.microsoft.com/office/drawing/2014/main" xmlns="" id="{10D73BAF-540D-4981-8969-8B7E116DA15E}"/>
              </a:ext>
            </a:extLst>
          </p:cNvPr>
          <p:cNvGrpSpPr/>
          <p:nvPr/>
        </p:nvGrpSpPr>
        <p:grpSpPr>
          <a:xfrm>
            <a:off x="10361793" y="3763097"/>
            <a:ext cx="241654" cy="535854"/>
            <a:chOff x="10361793" y="3763097"/>
            <a:chExt cx="241654" cy="535854"/>
          </a:xfrm>
        </p:grpSpPr>
        <p:sp>
          <p:nvSpPr>
            <p:cNvPr id="144" name="SMARTInkShape-390">
              <a:extLst>
                <a:ext uri="{FF2B5EF4-FFF2-40B4-BE49-F238E27FC236}">
                  <a16:creationId xmlns:a16="http://schemas.microsoft.com/office/drawing/2014/main" xmlns="" id="{B7EDCB42-38ED-4025-97E4-95FBC924B83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406921" y="3763097"/>
              <a:ext cx="196526" cy="535854"/>
            </a:xfrm>
            <a:custGeom>
              <a:avLst/>
              <a:gdLst/>
              <a:ahLst/>
              <a:cxnLst/>
              <a:rect l="0" t="0" r="0" b="0"/>
              <a:pathLst>
                <a:path w="196526" h="535854">
                  <a:moveTo>
                    <a:pt x="184879" y="72303"/>
                  </a:moveTo>
                  <a:lnTo>
                    <a:pt x="184879" y="72303"/>
                  </a:lnTo>
                  <a:lnTo>
                    <a:pt x="195813" y="29386"/>
                  </a:lnTo>
                  <a:lnTo>
                    <a:pt x="196525" y="4872"/>
                  </a:lnTo>
                  <a:lnTo>
                    <a:pt x="195464" y="1949"/>
                  </a:lnTo>
                  <a:lnTo>
                    <a:pt x="194053" y="0"/>
                  </a:lnTo>
                  <a:lnTo>
                    <a:pt x="190995" y="1523"/>
                  </a:lnTo>
                  <a:lnTo>
                    <a:pt x="181952" y="10742"/>
                  </a:lnTo>
                  <a:lnTo>
                    <a:pt x="161590" y="45282"/>
                  </a:lnTo>
                  <a:lnTo>
                    <a:pt x="143954" y="82872"/>
                  </a:lnTo>
                  <a:lnTo>
                    <a:pt x="134312" y="104749"/>
                  </a:lnTo>
                  <a:lnTo>
                    <a:pt x="122946" y="130622"/>
                  </a:lnTo>
                  <a:lnTo>
                    <a:pt x="110430" y="159160"/>
                  </a:lnTo>
                  <a:lnTo>
                    <a:pt x="97146" y="189475"/>
                  </a:lnTo>
                  <a:lnTo>
                    <a:pt x="82646" y="219562"/>
                  </a:lnTo>
                  <a:lnTo>
                    <a:pt x="67336" y="249498"/>
                  </a:lnTo>
                  <a:lnTo>
                    <a:pt x="51483" y="279333"/>
                  </a:lnTo>
                  <a:lnTo>
                    <a:pt x="38798" y="308395"/>
                  </a:lnTo>
                  <a:lnTo>
                    <a:pt x="28226" y="336942"/>
                  </a:lnTo>
                  <a:lnTo>
                    <a:pt x="19060" y="365146"/>
                  </a:lnTo>
                  <a:lnTo>
                    <a:pt x="12244" y="390298"/>
                  </a:lnTo>
                  <a:lnTo>
                    <a:pt x="2789" y="435179"/>
                  </a:lnTo>
                  <a:lnTo>
                    <a:pt x="0" y="470648"/>
                  </a:lnTo>
                  <a:lnTo>
                    <a:pt x="584" y="517799"/>
                  </a:lnTo>
                  <a:lnTo>
                    <a:pt x="2547" y="527829"/>
                  </a:lnTo>
                  <a:lnTo>
                    <a:pt x="7079" y="535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91">
              <a:extLst>
                <a:ext uri="{FF2B5EF4-FFF2-40B4-BE49-F238E27FC236}">
                  <a16:creationId xmlns:a16="http://schemas.microsoft.com/office/drawing/2014/main" xmlns="" id="{6B6B7B4B-3D38-435B-8888-A611B132021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361793" y="3870188"/>
              <a:ext cx="196964" cy="259303"/>
            </a:xfrm>
            <a:custGeom>
              <a:avLst/>
              <a:gdLst/>
              <a:ahLst/>
              <a:cxnLst/>
              <a:rect l="0" t="0" r="0" b="0"/>
              <a:pathLst>
                <a:path w="196964" h="259303">
                  <a:moveTo>
                    <a:pt x="83957" y="28712"/>
                  </a:moveTo>
                  <a:lnTo>
                    <a:pt x="83957" y="28712"/>
                  </a:lnTo>
                  <a:lnTo>
                    <a:pt x="104971" y="7697"/>
                  </a:lnTo>
                  <a:lnTo>
                    <a:pt x="105729" y="6235"/>
                  </a:lnTo>
                  <a:lnTo>
                    <a:pt x="105526" y="5261"/>
                  </a:lnTo>
                  <a:lnTo>
                    <a:pt x="104687" y="4612"/>
                  </a:lnTo>
                  <a:lnTo>
                    <a:pt x="93392" y="7068"/>
                  </a:lnTo>
                  <a:lnTo>
                    <a:pt x="69898" y="22377"/>
                  </a:lnTo>
                  <a:lnTo>
                    <a:pt x="31059" y="69454"/>
                  </a:lnTo>
                  <a:lnTo>
                    <a:pt x="12939" y="102558"/>
                  </a:lnTo>
                  <a:lnTo>
                    <a:pt x="3003" y="138438"/>
                  </a:lnTo>
                  <a:lnTo>
                    <a:pt x="0" y="174140"/>
                  </a:lnTo>
                  <a:lnTo>
                    <a:pt x="3368" y="206471"/>
                  </a:lnTo>
                  <a:lnTo>
                    <a:pt x="13333" y="229777"/>
                  </a:lnTo>
                  <a:lnTo>
                    <a:pt x="27874" y="246485"/>
                  </a:lnTo>
                  <a:lnTo>
                    <a:pt x="46096" y="258615"/>
                  </a:lnTo>
                  <a:lnTo>
                    <a:pt x="71599" y="259302"/>
                  </a:lnTo>
                  <a:lnTo>
                    <a:pt x="115808" y="245907"/>
                  </a:lnTo>
                  <a:lnTo>
                    <a:pt x="143973" y="229665"/>
                  </a:lnTo>
                  <a:lnTo>
                    <a:pt x="168251" y="205984"/>
                  </a:lnTo>
                  <a:lnTo>
                    <a:pt x="191640" y="161514"/>
                  </a:lnTo>
                  <a:lnTo>
                    <a:pt x="196963" y="125365"/>
                  </a:lnTo>
                  <a:lnTo>
                    <a:pt x="194154" y="86485"/>
                  </a:lnTo>
                  <a:lnTo>
                    <a:pt x="181146" y="48039"/>
                  </a:lnTo>
                  <a:lnTo>
                    <a:pt x="157361" y="10920"/>
                  </a:lnTo>
                  <a:lnTo>
                    <a:pt x="149826" y="4856"/>
                  </a:lnTo>
                  <a:lnTo>
                    <a:pt x="135810" y="0"/>
                  </a:lnTo>
                  <a:lnTo>
                    <a:pt x="130520" y="399"/>
                  </a:lnTo>
                  <a:lnTo>
                    <a:pt x="126288" y="2075"/>
                  </a:lnTo>
                  <a:lnTo>
                    <a:pt x="122761" y="4604"/>
                  </a:lnTo>
                  <a:lnTo>
                    <a:pt x="116961" y="13059"/>
                  </a:lnTo>
                  <a:lnTo>
                    <a:pt x="109357" y="28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92">
            <a:extLst>
              <a:ext uri="{FF2B5EF4-FFF2-40B4-BE49-F238E27FC236}">
                <a16:creationId xmlns:a16="http://schemas.microsoft.com/office/drawing/2014/main" xmlns="" id="{DB0B46DB-C271-4C8E-9B1F-D9FCBB3EEF43}"/>
              </a:ext>
            </a:extLst>
          </p:cNvPr>
          <p:cNvGrpSpPr/>
          <p:nvPr/>
        </p:nvGrpSpPr>
        <p:grpSpPr>
          <a:xfrm>
            <a:off x="11033811" y="3962121"/>
            <a:ext cx="851803" cy="447974"/>
            <a:chOff x="11033811" y="3962121"/>
            <a:chExt cx="851803" cy="447974"/>
          </a:xfrm>
        </p:grpSpPr>
        <p:sp>
          <p:nvSpPr>
            <p:cNvPr id="147" name="SMARTInkShape-392">
              <a:extLst>
                <a:ext uri="{FF2B5EF4-FFF2-40B4-BE49-F238E27FC236}">
                  <a16:creationId xmlns:a16="http://schemas.microsoft.com/office/drawing/2014/main" xmlns="" id="{3C5881D4-B691-4F5A-B0F5-E7EB6DFAFD4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849100" y="4083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93">
              <a:extLst>
                <a:ext uri="{FF2B5EF4-FFF2-40B4-BE49-F238E27FC236}">
                  <a16:creationId xmlns:a16="http://schemas.microsoft.com/office/drawing/2014/main" xmlns="" id="{DC1CB711-C8EB-44BF-AF42-1500B89D2A3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814029" y="4197350"/>
              <a:ext cx="71585" cy="212745"/>
            </a:xfrm>
            <a:custGeom>
              <a:avLst/>
              <a:gdLst/>
              <a:ahLst/>
              <a:cxnLst/>
              <a:rect l="0" t="0" r="0" b="0"/>
              <a:pathLst>
                <a:path w="71585" h="212745">
                  <a:moveTo>
                    <a:pt x="41421" y="0"/>
                  </a:moveTo>
                  <a:lnTo>
                    <a:pt x="41421" y="0"/>
                  </a:lnTo>
                  <a:lnTo>
                    <a:pt x="53630" y="0"/>
                  </a:lnTo>
                  <a:lnTo>
                    <a:pt x="56617" y="2117"/>
                  </a:lnTo>
                  <a:lnTo>
                    <a:pt x="61816" y="10113"/>
                  </a:lnTo>
                  <a:lnTo>
                    <a:pt x="70198" y="43338"/>
                  </a:lnTo>
                  <a:lnTo>
                    <a:pt x="71584" y="78458"/>
                  </a:lnTo>
                  <a:lnTo>
                    <a:pt x="67135" y="119830"/>
                  </a:lnTo>
                  <a:lnTo>
                    <a:pt x="57193" y="161956"/>
                  </a:lnTo>
                  <a:lnTo>
                    <a:pt x="44605" y="195291"/>
                  </a:lnTo>
                  <a:lnTo>
                    <a:pt x="33664" y="209328"/>
                  </a:lnTo>
                  <a:lnTo>
                    <a:pt x="28488" y="212224"/>
                  </a:lnTo>
                  <a:lnTo>
                    <a:pt x="23628" y="212744"/>
                  </a:lnTo>
                  <a:lnTo>
                    <a:pt x="18976" y="211679"/>
                  </a:lnTo>
                  <a:lnTo>
                    <a:pt x="10043" y="204851"/>
                  </a:lnTo>
                  <a:lnTo>
                    <a:pt x="5686" y="200068"/>
                  </a:lnTo>
                  <a:lnTo>
                    <a:pt x="844" y="185345"/>
                  </a:lnTo>
                  <a:lnTo>
                    <a:pt x="0" y="157223"/>
                  </a:lnTo>
                  <a:lnTo>
                    <a:pt x="332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94">
              <a:extLst>
                <a:ext uri="{FF2B5EF4-FFF2-40B4-BE49-F238E27FC236}">
                  <a16:creationId xmlns:a16="http://schemas.microsoft.com/office/drawing/2014/main" xmlns="" id="{651677E7-268C-4CB9-9D78-B1EB28AD2BB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658600" y="4089400"/>
              <a:ext cx="107951" cy="247651"/>
            </a:xfrm>
            <a:custGeom>
              <a:avLst/>
              <a:gdLst/>
              <a:ahLst/>
              <a:cxnLst/>
              <a:rect l="0" t="0" r="0" b="0"/>
              <a:pathLst>
                <a:path w="107951" h="247651">
                  <a:moveTo>
                    <a:pt x="107950" y="0"/>
                  </a:moveTo>
                  <a:lnTo>
                    <a:pt x="107950" y="0"/>
                  </a:lnTo>
                  <a:lnTo>
                    <a:pt x="101209" y="3371"/>
                  </a:lnTo>
                  <a:lnTo>
                    <a:pt x="83531" y="22322"/>
                  </a:lnTo>
                  <a:lnTo>
                    <a:pt x="63789" y="57022"/>
                  </a:lnTo>
                  <a:lnTo>
                    <a:pt x="44537" y="101954"/>
                  </a:lnTo>
                  <a:lnTo>
                    <a:pt x="28797" y="147644"/>
                  </a:lnTo>
                  <a:lnTo>
                    <a:pt x="15196" y="189091"/>
                  </a:lnTo>
                  <a:lnTo>
                    <a:pt x="2489" y="23435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95">
              <a:extLst>
                <a:ext uri="{FF2B5EF4-FFF2-40B4-BE49-F238E27FC236}">
                  <a16:creationId xmlns:a16="http://schemas.microsoft.com/office/drawing/2014/main" xmlns="" id="{FA48407E-9138-4DAA-A5BF-9D0FF31A427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642530" y="4229100"/>
              <a:ext cx="149421" cy="19051"/>
            </a:xfrm>
            <a:custGeom>
              <a:avLst/>
              <a:gdLst/>
              <a:ahLst/>
              <a:cxnLst/>
              <a:rect l="0" t="0" r="0" b="0"/>
              <a:pathLst>
                <a:path w="149421" h="19051">
                  <a:moveTo>
                    <a:pt x="3370" y="19050"/>
                  </a:moveTo>
                  <a:lnTo>
                    <a:pt x="3370" y="19050"/>
                  </a:lnTo>
                  <a:lnTo>
                    <a:pt x="0" y="19050"/>
                  </a:lnTo>
                  <a:lnTo>
                    <a:pt x="47012" y="13275"/>
                  </a:lnTo>
                  <a:lnTo>
                    <a:pt x="93677" y="4560"/>
                  </a:lnTo>
                  <a:lnTo>
                    <a:pt x="149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96">
              <a:extLst>
                <a:ext uri="{FF2B5EF4-FFF2-40B4-BE49-F238E27FC236}">
                  <a16:creationId xmlns:a16="http://schemas.microsoft.com/office/drawing/2014/main" xmlns="" id="{022EDD69-1352-43E2-958E-09941CE475E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633200" y="4176110"/>
              <a:ext cx="158751" cy="14891"/>
            </a:xfrm>
            <a:custGeom>
              <a:avLst/>
              <a:gdLst/>
              <a:ahLst/>
              <a:cxnLst/>
              <a:rect l="0" t="0" r="0" b="0"/>
              <a:pathLst>
                <a:path w="158751" h="14891">
                  <a:moveTo>
                    <a:pt x="0" y="14890"/>
                  </a:moveTo>
                  <a:lnTo>
                    <a:pt x="0" y="14890"/>
                  </a:lnTo>
                  <a:lnTo>
                    <a:pt x="3370" y="11519"/>
                  </a:lnTo>
                  <a:lnTo>
                    <a:pt x="48020" y="2025"/>
                  </a:lnTo>
                  <a:lnTo>
                    <a:pt x="79904" y="0"/>
                  </a:lnTo>
                  <a:lnTo>
                    <a:pt x="125354" y="6088"/>
                  </a:lnTo>
                  <a:lnTo>
                    <a:pt x="158750" y="14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97">
              <a:extLst>
                <a:ext uri="{FF2B5EF4-FFF2-40B4-BE49-F238E27FC236}">
                  <a16:creationId xmlns:a16="http://schemas.microsoft.com/office/drawing/2014/main" xmlns="" id="{E8461B29-35D6-4474-91ED-57ACB0F4B75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532654" y="4013200"/>
              <a:ext cx="20600" cy="52709"/>
            </a:xfrm>
            <a:custGeom>
              <a:avLst/>
              <a:gdLst/>
              <a:ahLst/>
              <a:cxnLst/>
              <a:rect l="0" t="0" r="0" b="0"/>
              <a:pathLst>
                <a:path w="20600" h="52709">
                  <a:moveTo>
                    <a:pt x="11646" y="0"/>
                  </a:moveTo>
                  <a:lnTo>
                    <a:pt x="11646" y="0"/>
                  </a:lnTo>
                  <a:lnTo>
                    <a:pt x="4903" y="0"/>
                  </a:lnTo>
                  <a:lnTo>
                    <a:pt x="2919" y="2117"/>
                  </a:lnTo>
                  <a:lnTo>
                    <a:pt x="712" y="10113"/>
                  </a:lnTo>
                  <a:lnTo>
                    <a:pt x="0" y="31788"/>
                  </a:lnTo>
                  <a:lnTo>
                    <a:pt x="4119" y="45245"/>
                  </a:lnTo>
                  <a:lnTo>
                    <a:pt x="7831" y="51388"/>
                  </a:lnTo>
                  <a:lnTo>
                    <a:pt x="9809" y="52603"/>
                  </a:lnTo>
                  <a:lnTo>
                    <a:pt x="11832" y="52708"/>
                  </a:lnTo>
                  <a:lnTo>
                    <a:pt x="13886" y="52072"/>
                  </a:lnTo>
                  <a:lnTo>
                    <a:pt x="18050" y="45721"/>
                  </a:lnTo>
                  <a:lnTo>
                    <a:pt x="20149" y="41064"/>
                  </a:lnTo>
                  <a:lnTo>
                    <a:pt x="20599" y="30245"/>
                  </a:lnTo>
                  <a:lnTo>
                    <a:pt x="18448" y="19792"/>
                  </a:lnTo>
                  <a:lnTo>
                    <a:pt x="15139" y="12795"/>
                  </a:lnTo>
                  <a:lnTo>
                    <a:pt x="11317" y="9214"/>
                  </a:lnTo>
                  <a:lnTo>
                    <a:pt x="9310" y="8259"/>
                  </a:lnTo>
                  <a:lnTo>
                    <a:pt x="7972" y="9034"/>
                  </a:lnTo>
                  <a:lnTo>
                    <a:pt x="529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8">
              <a:extLst>
                <a:ext uri="{FF2B5EF4-FFF2-40B4-BE49-F238E27FC236}">
                  <a16:creationId xmlns:a16="http://schemas.microsoft.com/office/drawing/2014/main" xmlns="" id="{0375A887-0109-497E-9B91-6865213068A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518900" y="4140200"/>
              <a:ext cx="4365" cy="101601"/>
            </a:xfrm>
            <a:custGeom>
              <a:avLst/>
              <a:gdLst/>
              <a:ahLst/>
              <a:cxnLst/>
              <a:rect l="0" t="0" r="0" b="0"/>
              <a:pathLst>
                <a:path w="4365" h="101601">
                  <a:moveTo>
                    <a:pt x="0" y="0"/>
                  </a:moveTo>
                  <a:lnTo>
                    <a:pt x="0" y="0"/>
                  </a:lnTo>
                  <a:lnTo>
                    <a:pt x="4364" y="42632"/>
                  </a:lnTo>
                  <a:lnTo>
                    <a:pt x="4076" y="7926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99">
              <a:extLst>
                <a:ext uri="{FF2B5EF4-FFF2-40B4-BE49-F238E27FC236}">
                  <a16:creationId xmlns:a16="http://schemas.microsoft.com/office/drawing/2014/main" xmlns="" id="{3632FCB2-BE46-4FE7-9D24-82608AA66DA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033811" y="4089400"/>
              <a:ext cx="294590" cy="69851"/>
            </a:xfrm>
            <a:custGeom>
              <a:avLst/>
              <a:gdLst/>
              <a:ahLst/>
              <a:cxnLst/>
              <a:rect l="0" t="0" r="0" b="0"/>
              <a:pathLst>
                <a:path w="294590" h="69851">
                  <a:moveTo>
                    <a:pt x="8839" y="69850"/>
                  </a:moveTo>
                  <a:lnTo>
                    <a:pt x="8839" y="69850"/>
                  </a:lnTo>
                  <a:lnTo>
                    <a:pt x="0" y="61012"/>
                  </a:lnTo>
                  <a:lnTo>
                    <a:pt x="125" y="59019"/>
                  </a:lnTo>
                  <a:lnTo>
                    <a:pt x="1618" y="56985"/>
                  </a:lnTo>
                  <a:lnTo>
                    <a:pt x="4025" y="54923"/>
                  </a:lnTo>
                  <a:lnTo>
                    <a:pt x="36763" y="50203"/>
                  </a:lnTo>
                  <a:lnTo>
                    <a:pt x="69463" y="44420"/>
                  </a:lnTo>
                  <a:lnTo>
                    <a:pt x="102172" y="38079"/>
                  </a:lnTo>
                  <a:lnTo>
                    <a:pt x="145144" y="29620"/>
                  </a:lnTo>
                  <a:lnTo>
                    <a:pt x="194959" y="19746"/>
                  </a:lnTo>
                  <a:lnTo>
                    <a:pt x="228169" y="13164"/>
                  </a:lnTo>
                  <a:lnTo>
                    <a:pt x="294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0">
              <a:extLst>
                <a:ext uri="{FF2B5EF4-FFF2-40B4-BE49-F238E27FC236}">
                  <a16:creationId xmlns:a16="http://schemas.microsoft.com/office/drawing/2014/main" xmlns="" id="{3281B318-85F9-4AF0-9D35-5F875D3C3BB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049000" y="3962121"/>
              <a:ext cx="215901" cy="297935"/>
            </a:xfrm>
            <a:custGeom>
              <a:avLst/>
              <a:gdLst/>
              <a:ahLst/>
              <a:cxnLst/>
              <a:rect l="0" t="0" r="0" b="0"/>
              <a:pathLst>
                <a:path w="215901" h="297935">
                  <a:moveTo>
                    <a:pt x="0" y="6629"/>
                  </a:moveTo>
                  <a:lnTo>
                    <a:pt x="0" y="6629"/>
                  </a:lnTo>
                  <a:lnTo>
                    <a:pt x="0" y="3258"/>
                  </a:lnTo>
                  <a:lnTo>
                    <a:pt x="705" y="2265"/>
                  </a:lnTo>
                  <a:lnTo>
                    <a:pt x="1881" y="1603"/>
                  </a:lnTo>
                  <a:lnTo>
                    <a:pt x="3370" y="1162"/>
                  </a:lnTo>
                  <a:lnTo>
                    <a:pt x="8789" y="8197"/>
                  </a:lnTo>
                  <a:lnTo>
                    <a:pt x="23764" y="45822"/>
                  </a:lnTo>
                  <a:lnTo>
                    <a:pt x="33845" y="81904"/>
                  </a:lnTo>
                  <a:lnTo>
                    <a:pt x="44676" y="126162"/>
                  </a:lnTo>
                  <a:lnTo>
                    <a:pt x="49539" y="149818"/>
                  </a:lnTo>
                  <a:lnTo>
                    <a:pt x="58706" y="196563"/>
                  </a:lnTo>
                  <a:lnTo>
                    <a:pt x="67484" y="238505"/>
                  </a:lnTo>
                  <a:lnTo>
                    <a:pt x="80359" y="280963"/>
                  </a:lnTo>
                  <a:lnTo>
                    <a:pt x="88867" y="294361"/>
                  </a:lnTo>
                  <a:lnTo>
                    <a:pt x="93111" y="297934"/>
                  </a:lnTo>
                  <a:lnTo>
                    <a:pt x="98058" y="296082"/>
                  </a:lnTo>
                  <a:lnTo>
                    <a:pt x="109198" y="282736"/>
                  </a:lnTo>
                  <a:lnTo>
                    <a:pt x="127370" y="237938"/>
                  </a:lnTo>
                  <a:lnTo>
                    <a:pt x="143627" y="192453"/>
                  </a:lnTo>
                  <a:lnTo>
                    <a:pt x="152901" y="166495"/>
                  </a:lnTo>
                  <a:lnTo>
                    <a:pt x="161200" y="139312"/>
                  </a:lnTo>
                  <a:lnTo>
                    <a:pt x="168850" y="111312"/>
                  </a:lnTo>
                  <a:lnTo>
                    <a:pt x="176067" y="82767"/>
                  </a:lnTo>
                  <a:lnTo>
                    <a:pt x="187847" y="41644"/>
                  </a:lnTo>
                  <a:lnTo>
                    <a:pt x="200167" y="3354"/>
                  </a:lnTo>
                  <a:lnTo>
                    <a:pt x="201883" y="918"/>
                  </a:lnTo>
                  <a:lnTo>
                    <a:pt x="203734" y="0"/>
                  </a:lnTo>
                  <a:lnTo>
                    <a:pt x="205672" y="93"/>
                  </a:lnTo>
                  <a:lnTo>
                    <a:pt x="209708" y="5840"/>
                  </a:lnTo>
                  <a:lnTo>
                    <a:pt x="215900" y="19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93">
            <a:extLst>
              <a:ext uri="{FF2B5EF4-FFF2-40B4-BE49-F238E27FC236}">
                <a16:creationId xmlns:a16="http://schemas.microsoft.com/office/drawing/2014/main" xmlns="" id="{429E450E-BC34-4448-BE37-55FF8A51CCB5}"/>
              </a:ext>
            </a:extLst>
          </p:cNvPr>
          <p:cNvGrpSpPr/>
          <p:nvPr/>
        </p:nvGrpSpPr>
        <p:grpSpPr>
          <a:xfrm>
            <a:off x="3812691" y="4604710"/>
            <a:ext cx="371960" cy="437191"/>
            <a:chOff x="3812691" y="4604710"/>
            <a:chExt cx="371960" cy="437191"/>
          </a:xfrm>
        </p:grpSpPr>
        <p:sp>
          <p:nvSpPr>
            <p:cNvPr id="157" name="SMARTInkShape-401">
              <a:extLst>
                <a:ext uri="{FF2B5EF4-FFF2-40B4-BE49-F238E27FC236}">
                  <a16:creationId xmlns:a16="http://schemas.microsoft.com/office/drawing/2014/main" xmlns="" id="{7EF6A2A0-224C-49B9-899C-6D40944FBE3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130192" y="4818136"/>
              <a:ext cx="45388" cy="35901"/>
            </a:xfrm>
            <a:custGeom>
              <a:avLst/>
              <a:gdLst/>
              <a:ahLst/>
              <a:cxnLst/>
              <a:rect l="0" t="0" r="0" b="0"/>
              <a:pathLst>
                <a:path w="45388" h="35901">
                  <a:moveTo>
                    <a:pt x="3658" y="20564"/>
                  </a:moveTo>
                  <a:lnTo>
                    <a:pt x="3658" y="20564"/>
                  </a:lnTo>
                  <a:lnTo>
                    <a:pt x="287" y="23935"/>
                  </a:lnTo>
                  <a:lnTo>
                    <a:pt x="0" y="25633"/>
                  </a:lnTo>
                  <a:lnTo>
                    <a:pt x="514" y="27472"/>
                  </a:lnTo>
                  <a:lnTo>
                    <a:pt x="1562" y="29402"/>
                  </a:lnTo>
                  <a:lnTo>
                    <a:pt x="9779" y="35491"/>
                  </a:lnTo>
                  <a:lnTo>
                    <a:pt x="19078" y="35900"/>
                  </a:lnTo>
                  <a:lnTo>
                    <a:pt x="29561" y="33024"/>
                  </a:lnTo>
                  <a:lnTo>
                    <a:pt x="38924" y="27042"/>
                  </a:lnTo>
                  <a:lnTo>
                    <a:pt x="41986" y="22766"/>
                  </a:lnTo>
                  <a:lnTo>
                    <a:pt x="45387" y="12370"/>
                  </a:lnTo>
                  <a:lnTo>
                    <a:pt x="44883" y="8046"/>
                  </a:lnTo>
                  <a:lnTo>
                    <a:pt x="43136" y="4457"/>
                  </a:lnTo>
                  <a:lnTo>
                    <a:pt x="40560" y="1359"/>
                  </a:lnTo>
                  <a:lnTo>
                    <a:pt x="36020" y="0"/>
                  </a:lnTo>
                  <a:lnTo>
                    <a:pt x="23451" y="370"/>
                  </a:lnTo>
                  <a:lnTo>
                    <a:pt x="15982" y="2887"/>
                  </a:lnTo>
                  <a:lnTo>
                    <a:pt x="10008" y="7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02">
              <a:extLst>
                <a:ext uri="{FF2B5EF4-FFF2-40B4-BE49-F238E27FC236}">
                  <a16:creationId xmlns:a16="http://schemas.microsoft.com/office/drawing/2014/main" xmlns="" id="{7EFFA521-7766-414A-A05F-B4A7D2BD89D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165600" y="49403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6907" y="40495"/>
                  </a:lnTo>
                  <a:lnTo>
                    <a:pt x="16301" y="87805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03">
              <a:extLst>
                <a:ext uri="{FF2B5EF4-FFF2-40B4-BE49-F238E27FC236}">
                  <a16:creationId xmlns:a16="http://schemas.microsoft.com/office/drawing/2014/main" xmlns="" id="{C4446D80-2285-4CB8-B657-165902F382C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12691" y="4800600"/>
              <a:ext cx="175110" cy="57151"/>
            </a:xfrm>
            <a:custGeom>
              <a:avLst/>
              <a:gdLst/>
              <a:ahLst/>
              <a:cxnLst/>
              <a:rect l="0" t="0" r="0" b="0"/>
              <a:pathLst>
                <a:path w="175110" h="57151">
                  <a:moveTo>
                    <a:pt x="3659" y="57150"/>
                  </a:moveTo>
                  <a:lnTo>
                    <a:pt x="3659" y="57150"/>
                  </a:lnTo>
                  <a:lnTo>
                    <a:pt x="288" y="57150"/>
                  </a:lnTo>
                  <a:lnTo>
                    <a:pt x="0" y="56444"/>
                  </a:lnTo>
                  <a:lnTo>
                    <a:pt x="1563" y="53779"/>
                  </a:lnTo>
                  <a:lnTo>
                    <a:pt x="35779" y="40544"/>
                  </a:lnTo>
                  <a:lnTo>
                    <a:pt x="66618" y="30014"/>
                  </a:lnTo>
                  <a:lnTo>
                    <a:pt x="107135" y="18278"/>
                  </a:lnTo>
                  <a:lnTo>
                    <a:pt x="144898" y="8124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04">
              <a:extLst>
                <a:ext uri="{FF2B5EF4-FFF2-40B4-BE49-F238E27FC236}">
                  <a16:creationId xmlns:a16="http://schemas.microsoft.com/office/drawing/2014/main" xmlns="" id="{759D5826-93A5-43B0-AB43-0F3693607CA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826353" y="4604710"/>
              <a:ext cx="231298" cy="372575"/>
            </a:xfrm>
            <a:custGeom>
              <a:avLst/>
              <a:gdLst/>
              <a:ahLst/>
              <a:cxnLst/>
              <a:rect l="0" t="0" r="0" b="0"/>
              <a:pathLst>
                <a:path w="231298" h="372575">
                  <a:moveTo>
                    <a:pt x="231297" y="11740"/>
                  </a:moveTo>
                  <a:lnTo>
                    <a:pt x="231297" y="11740"/>
                  </a:lnTo>
                  <a:lnTo>
                    <a:pt x="227926" y="8369"/>
                  </a:lnTo>
                  <a:lnTo>
                    <a:pt x="224389" y="6714"/>
                  </a:lnTo>
                  <a:lnTo>
                    <a:pt x="185679" y="0"/>
                  </a:lnTo>
                  <a:lnTo>
                    <a:pt x="149499" y="6067"/>
                  </a:lnTo>
                  <a:lnTo>
                    <a:pt x="110869" y="23543"/>
                  </a:lnTo>
                  <a:lnTo>
                    <a:pt x="65666" y="60507"/>
                  </a:lnTo>
                  <a:lnTo>
                    <a:pt x="39072" y="95569"/>
                  </a:lnTo>
                  <a:lnTo>
                    <a:pt x="22333" y="132769"/>
                  </a:lnTo>
                  <a:lnTo>
                    <a:pt x="12592" y="171308"/>
                  </a:lnTo>
                  <a:lnTo>
                    <a:pt x="5236" y="212987"/>
                  </a:lnTo>
                  <a:lnTo>
                    <a:pt x="0" y="252461"/>
                  </a:lnTo>
                  <a:lnTo>
                    <a:pt x="1584" y="290968"/>
                  </a:lnTo>
                  <a:lnTo>
                    <a:pt x="4359" y="336262"/>
                  </a:lnTo>
                  <a:lnTo>
                    <a:pt x="5921" y="344505"/>
                  </a:lnTo>
                  <a:lnTo>
                    <a:pt x="15183" y="359307"/>
                  </a:lnTo>
                  <a:lnTo>
                    <a:pt x="21605" y="366218"/>
                  </a:lnTo>
                  <a:lnTo>
                    <a:pt x="30119" y="370120"/>
                  </a:lnTo>
                  <a:lnTo>
                    <a:pt x="50867" y="372574"/>
                  </a:lnTo>
                  <a:lnTo>
                    <a:pt x="93091" y="366617"/>
                  </a:lnTo>
                  <a:lnTo>
                    <a:pt x="126833" y="357846"/>
                  </a:lnTo>
                  <a:lnTo>
                    <a:pt x="174004" y="344772"/>
                  </a:lnTo>
                  <a:lnTo>
                    <a:pt x="218597" y="32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94">
            <a:extLst>
              <a:ext uri="{FF2B5EF4-FFF2-40B4-BE49-F238E27FC236}">
                <a16:creationId xmlns:a16="http://schemas.microsoft.com/office/drawing/2014/main" xmlns="" id="{AC0C7444-4378-4D57-9A9A-119E765A20CF}"/>
              </a:ext>
            </a:extLst>
          </p:cNvPr>
          <p:cNvGrpSpPr/>
          <p:nvPr/>
        </p:nvGrpSpPr>
        <p:grpSpPr>
          <a:xfrm>
            <a:off x="4458223" y="4635892"/>
            <a:ext cx="752074" cy="406009"/>
            <a:chOff x="4458223" y="4635892"/>
            <a:chExt cx="752074" cy="406009"/>
          </a:xfrm>
        </p:grpSpPr>
        <p:sp>
          <p:nvSpPr>
            <p:cNvPr id="162" name="SMARTInkShape-405">
              <a:extLst>
                <a:ext uri="{FF2B5EF4-FFF2-40B4-BE49-F238E27FC236}">
                  <a16:creationId xmlns:a16="http://schemas.microsoft.com/office/drawing/2014/main" xmlns="" id="{B1E1C1CF-1BDE-423D-87DB-0D2B5760BD3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154380" y="4821739"/>
              <a:ext cx="55917" cy="21285"/>
            </a:xfrm>
            <a:custGeom>
              <a:avLst/>
              <a:gdLst/>
              <a:ahLst/>
              <a:cxnLst/>
              <a:rect l="0" t="0" r="0" b="0"/>
              <a:pathLst>
                <a:path w="55917" h="21285">
                  <a:moveTo>
                    <a:pt x="8170" y="4261"/>
                  </a:moveTo>
                  <a:lnTo>
                    <a:pt x="8170" y="4261"/>
                  </a:lnTo>
                  <a:lnTo>
                    <a:pt x="1428" y="7632"/>
                  </a:lnTo>
                  <a:lnTo>
                    <a:pt x="147" y="10036"/>
                  </a:lnTo>
                  <a:lnTo>
                    <a:pt x="0" y="13050"/>
                  </a:lnTo>
                  <a:lnTo>
                    <a:pt x="607" y="16470"/>
                  </a:lnTo>
                  <a:lnTo>
                    <a:pt x="3128" y="18750"/>
                  </a:lnTo>
                  <a:lnTo>
                    <a:pt x="11574" y="21284"/>
                  </a:lnTo>
                  <a:lnTo>
                    <a:pt x="31599" y="19340"/>
                  </a:lnTo>
                  <a:lnTo>
                    <a:pt x="48665" y="14295"/>
                  </a:lnTo>
                  <a:lnTo>
                    <a:pt x="52100" y="11656"/>
                  </a:lnTo>
                  <a:lnTo>
                    <a:pt x="55916" y="4960"/>
                  </a:lnTo>
                  <a:lnTo>
                    <a:pt x="55523" y="2611"/>
                  </a:lnTo>
                  <a:lnTo>
                    <a:pt x="53850" y="1044"/>
                  </a:lnTo>
                  <a:lnTo>
                    <a:pt x="51323" y="0"/>
                  </a:lnTo>
                  <a:lnTo>
                    <a:pt x="14520" y="4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06">
              <a:extLst>
                <a:ext uri="{FF2B5EF4-FFF2-40B4-BE49-F238E27FC236}">
                  <a16:creationId xmlns:a16="http://schemas.microsoft.com/office/drawing/2014/main" xmlns="" id="{65017EE2-DC34-4E55-83DF-1E95AD1EBEB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168900" y="4914900"/>
              <a:ext cx="15597" cy="127001"/>
            </a:xfrm>
            <a:custGeom>
              <a:avLst/>
              <a:gdLst/>
              <a:ahLst/>
              <a:cxnLst/>
              <a:rect l="0" t="0" r="0" b="0"/>
              <a:pathLst>
                <a:path w="15597" h="127001">
                  <a:moveTo>
                    <a:pt x="0" y="0"/>
                  </a:moveTo>
                  <a:lnTo>
                    <a:pt x="0" y="0"/>
                  </a:lnTo>
                  <a:lnTo>
                    <a:pt x="12865" y="36400"/>
                  </a:lnTo>
                  <a:lnTo>
                    <a:pt x="15596" y="54984"/>
                  </a:lnTo>
                  <a:lnTo>
                    <a:pt x="12460" y="8528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07">
              <a:extLst>
                <a:ext uri="{FF2B5EF4-FFF2-40B4-BE49-F238E27FC236}">
                  <a16:creationId xmlns:a16="http://schemas.microsoft.com/office/drawing/2014/main" xmlns="" id="{99AD7553-25DC-4361-93C8-580BD3A0B7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857750" y="4819650"/>
              <a:ext cx="209551" cy="50801"/>
            </a:xfrm>
            <a:custGeom>
              <a:avLst/>
              <a:gdLst/>
              <a:ahLst/>
              <a:cxnLst/>
              <a:rect l="0" t="0" r="0" b="0"/>
              <a:pathLst>
                <a:path w="2095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9845" y="30535"/>
                  </a:lnTo>
                  <a:lnTo>
                    <a:pt x="93649" y="21567"/>
                  </a:lnTo>
                  <a:lnTo>
                    <a:pt x="139929" y="12878"/>
                  </a:lnTo>
                  <a:lnTo>
                    <a:pt x="178608" y="572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08">
              <a:extLst>
                <a:ext uri="{FF2B5EF4-FFF2-40B4-BE49-F238E27FC236}">
                  <a16:creationId xmlns:a16="http://schemas.microsoft.com/office/drawing/2014/main" xmlns="" id="{8379D7B3-CF6F-496E-BFEE-97A2EA98EEA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78537" y="4635892"/>
              <a:ext cx="157014" cy="331359"/>
            </a:xfrm>
            <a:custGeom>
              <a:avLst/>
              <a:gdLst/>
              <a:ahLst/>
              <a:cxnLst/>
              <a:rect l="0" t="0" r="0" b="0"/>
              <a:pathLst>
                <a:path w="157014" h="331359">
                  <a:moveTo>
                    <a:pt x="157013" y="5958"/>
                  </a:moveTo>
                  <a:lnTo>
                    <a:pt x="157013" y="5958"/>
                  </a:lnTo>
                  <a:lnTo>
                    <a:pt x="157013" y="2587"/>
                  </a:lnTo>
                  <a:lnTo>
                    <a:pt x="156307" y="1594"/>
                  </a:lnTo>
                  <a:lnTo>
                    <a:pt x="155131" y="932"/>
                  </a:lnTo>
                  <a:lnTo>
                    <a:pt x="148224" y="0"/>
                  </a:lnTo>
                  <a:lnTo>
                    <a:pt x="140407" y="488"/>
                  </a:lnTo>
                  <a:lnTo>
                    <a:pt x="100800" y="10454"/>
                  </a:lnTo>
                  <a:lnTo>
                    <a:pt x="62236" y="24354"/>
                  </a:lnTo>
                  <a:lnTo>
                    <a:pt x="40101" y="38123"/>
                  </a:lnTo>
                  <a:lnTo>
                    <a:pt x="27912" y="53650"/>
                  </a:lnTo>
                  <a:lnTo>
                    <a:pt x="17082" y="81629"/>
                  </a:lnTo>
                  <a:lnTo>
                    <a:pt x="12776" y="122375"/>
                  </a:lnTo>
                  <a:lnTo>
                    <a:pt x="11769" y="153889"/>
                  </a:lnTo>
                  <a:lnTo>
                    <a:pt x="9320" y="201484"/>
                  </a:lnTo>
                  <a:lnTo>
                    <a:pt x="4126" y="246866"/>
                  </a:lnTo>
                  <a:lnTo>
                    <a:pt x="0" y="285947"/>
                  </a:lnTo>
                  <a:lnTo>
                    <a:pt x="659" y="311638"/>
                  </a:lnTo>
                  <a:lnTo>
                    <a:pt x="1977" y="317694"/>
                  </a:lnTo>
                  <a:lnTo>
                    <a:pt x="4972" y="322438"/>
                  </a:lnTo>
                  <a:lnTo>
                    <a:pt x="13945" y="329590"/>
                  </a:lnTo>
                  <a:lnTo>
                    <a:pt x="26870" y="331358"/>
                  </a:lnTo>
                  <a:lnTo>
                    <a:pt x="68276" y="323372"/>
                  </a:lnTo>
                  <a:lnTo>
                    <a:pt x="106261" y="312222"/>
                  </a:lnTo>
                  <a:lnTo>
                    <a:pt x="144061" y="300176"/>
                  </a:lnTo>
                  <a:lnTo>
                    <a:pt x="148378" y="296648"/>
                  </a:lnTo>
                  <a:lnTo>
                    <a:pt x="157013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09">
              <a:extLst>
                <a:ext uri="{FF2B5EF4-FFF2-40B4-BE49-F238E27FC236}">
                  <a16:creationId xmlns:a16="http://schemas.microsoft.com/office/drawing/2014/main" xmlns="" id="{F51DCBF0-0993-48C5-A5B9-83B6F51D3F9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58223" y="4661035"/>
              <a:ext cx="189807" cy="294609"/>
            </a:xfrm>
            <a:custGeom>
              <a:avLst/>
              <a:gdLst/>
              <a:ahLst/>
              <a:cxnLst/>
              <a:rect l="0" t="0" r="0" b="0"/>
              <a:pathLst>
                <a:path w="189807" h="294609">
                  <a:moveTo>
                    <a:pt x="12177" y="76065"/>
                  </a:moveTo>
                  <a:lnTo>
                    <a:pt x="12177" y="76065"/>
                  </a:lnTo>
                  <a:lnTo>
                    <a:pt x="5435" y="72694"/>
                  </a:lnTo>
                  <a:lnTo>
                    <a:pt x="3449" y="72407"/>
                  </a:lnTo>
                  <a:lnTo>
                    <a:pt x="2125" y="72920"/>
                  </a:lnTo>
                  <a:lnTo>
                    <a:pt x="1242" y="73969"/>
                  </a:lnTo>
                  <a:lnTo>
                    <a:pt x="0" y="92299"/>
                  </a:lnTo>
                  <a:lnTo>
                    <a:pt x="6374" y="126815"/>
                  </a:lnTo>
                  <a:lnTo>
                    <a:pt x="13828" y="171692"/>
                  </a:lnTo>
                  <a:lnTo>
                    <a:pt x="18320" y="204173"/>
                  </a:lnTo>
                  <a:lnTo>
                    <a:pt x="21053" y="250430"/>
                  </a:lnTo>
                  <a:lnTo>
                    <a:pt x="18154" y="293813"/>
                  </a:lnTo>
                  <a:lnTo>
                    <a:pt x="16867" y="294608"/>
                  </a:lnTo>
                  <a:lnTo>
                    <a:pt x="15304" y="293727"/>
                  </a:lnTo>
                  <a:lnTo>
                    <a:pt x="8430" y="254004"/>
                  </a:lnTo>
                  <a:lnTo>
                    <a:pt x="6984" y="216767"/>
                  </a:lnTo>
                  <a:lnTo>
                    <a:pt x="5893" y="193855"/>
                  </a:lnTo>
                  <a:lnTo>
                    <a:pt x="4460" y="168703"/>
                  </a:lnTo>
                  <a:lnTo>
                    <a:pt x="2799" y="142057"/>
                  </a:lnTo>
                  <a:lnTo>
                    <a:pt x="3809" y="117237"/>
                  </a:lnTo>
                  <a:lnTo>
                    <a:pt x="10574" y="70845"/>
                  </a:lnTo>
                  <a:lnTo>
                    <a:pt x="26284" y="25286"/>
                  </a:lnTo>
                  <a:lnTo>
                    <a:pt x="41965" y="9282"/>
                  </a:lnTo>
                  <a:lnTo>
                    <a:pt x="51085" y="4026"/>
                  </a:lnTo>
                  <a:lnTo>
                    <a:pt x="74390" y="68"/>
                  </a:lnTo>
                  <a:lnTo>
                    <a:pt x="87519" y="0"/>
                  </a:lnTo>
                  <a:lnTo>
                    <a:pt x="115277" y="11214"/>
                  </a:lnTo>
                  <a:lnTo>
                    <a:pt x="141961" y="31014"/>
                  </a:lnTo>
                  <a:lnTo>
                    <a:pt x="171438" y="70634"/>
                  </a:lnTo>
                  <a:lnTo>
                    <a:pt x="187619" y="117808"/>
                  </a:lnTo>
                  <a:lnTo>
                    <a:pt x="189400" y="150827"/>
                  </a:lnTo>
                  <a:lnTo>
                    <a:pt x="189806" y="194407"/>
                  </a:lnTo>
                  <a:lnTo>
                    <a:pt x="184928" y="240452"/>
                  </a:lnTo>
                  <a:lnTo>
                    <a:pt x="183627" y="25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95">
            <a:extLst>
              <a:ext uri="{FF2B5EF4-FFF2-40B4-BE49-F238E27FC236}">
                <a16:creationId xmlns:a16="http://schemas.microsoft.com/office/drawing/2014/main" xmlns="" id="{3C790FE3-65BA-4ECD-9685-FE26CB489745}"/>
              </a:ext>
            </a:extLst>
          </p:cNvPr>
          <p:cNvGrpSpPr/>
          <p:nvPr/>
        </p:nvGrpSpPr>
        <p:grpSpPr>
          <a:xfrm>
            <a:off x="5578279" y="4768850"/>
            <a:ext cx="219272" cy="112536"/>
            <a:chOff x="5578279" y="4768850"/>
            <a:chExt cx="219272" cy="112536"/>
          </a:xfrm>
        </p:grpSpPr>
        <p:sp>
          <p:nvSpPr>
            <p:cNvPr id="168" name="SMARTInkShape-410">
              <a:extLst>
                <a:ext uri="{FF2B5EF4-FFF2-40B4-BE49-F238E27FC236}">
                  <a16:creationId xmlns:a16="http://schemas.microsoft.com/office/drawing/2014/main" xmlns="" id="{2E7E88FB-4B27-4E9C-9D34-DBB4E35D43D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578279" y="4857750"/>
              <a:ext cx="219272" cy="23636"/>
            </a:xfrm>
            <a:custGeom>
              <a:avLst/>
              <a:gdLst/>
              <a:ahLst/>
              <a:cxnLst/>
              <a:rect l="0" t="0" r="0" b="0"/>
              <a:pathLst>
                <a:path w="219272" h="23636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1829" y="21428"/>
                  </a:lnTo>
                  <a:lnTo>
                    <a:pt x="11388" y="23635"/>
                  </a:lnTo>
                  <a:lnTo>
                    <a:pt x="52861" y="21506"/>
                  </a:lnTo>
                  <a:lnTo>
                    <a:pt x="93805" y="18260"/>
                  </a:lnTo>
                  <a:lnTo>
                    <a:pt x="138109" y="13760"/>
                  </a:lnTo>
                  <a:lnTo>
                    <a:pt x="178965" y="7056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11">
              <a:extLst>
                <a:ext uri="{FF2B5EF4-FFF2-40B4-BE49-F238E27FC236}">
                  <a16:creationId xmlns:a16="http://schemas.microsoft.com/office/drawing/2014/main" xmlns="" id="{0F3E15F0-AE6F-4606-8015-A2F26AA79DA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00700" y="4768850"/>
              <a:ext cx="152401" cy="11818"/>
            </a:xfrm>
            <a:custGeom>
              <a:avLst/>
              <a:gdLst/>
              <a:ahLst/>
              <a:cxnLst/>
              <a:rect l="0" t="0" r="0" b="0"/>
              <a:pathLst>
                <a:path w="1524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714"/>
                  </a:lnTo>
                  <a:lnTo>
                    <a:pt x="10113" y="11817"/>
                  </a:lnTo>
                  <a:lnTo>
                    <a:pt x="49113" y="7456"/>
                  </a:lnTo>
                  <a:lnTo>
                    <a:pt x="92947" y="25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96">
            <a:extLst>
              <a:ext uri="{FF2B5EF4-FFF2-40B4-BE49-F238E27FC236}">
                <a16:creationId xmlns:a16="http://schemas.microsoft.com/office/drawing/2014/main" xmlns="" id="{C89DE852-4910-42A9-9014-110A0F978D13}"/>
              </a:ext>
            </a:extLst>
          </p:cNvPr>
          <p:cNvGrpSpPr/>
          <p:nvPr/>
        </p:nvGrpSpPr>
        <p:grpSpPr>
          <a:xfrm>
            <a:off x="6040177" y="4651595"/>
            <a:ext cx="383508" cy="434756"/>
            <a:chOff x="6040177" y="4651595"/>
            <a:chExt cx="383508" cy="434756"/>
          </a:xfrm>
        </p:grpSpPr>
        <p:sp>
          <p:nvSpPr>
            <p:cNvPr id="171" name="SMARTInkShape-412">
              <a:extLst>
                <a:ext uri="{FF2B5EF4-FFF2-40B4-BE49-F238E27FC236}">
                  <a16:creationId xmlns:a16="http://schemas.microsoft.com/office/drawing/2014/main" xmlns="" id="{B3D1292F-3FC4-40F3-BE02-1AA279E9DC3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379269" y="4870450"/>
              <a:ext cx="44416" cy="43827"/>
            </a:xfrm>
            <a:custGeom>
              <a:avLst/>
              <a:gdLst/>
              <a:ahLst/>
              <a:cxnLst/>
              <a:rect l="0" t="0" r="0" b="0"/>
              <a:pathLst>
                <a:path w="44416" h="43827">
                  <a:moveTo>
                    <a:pt x="15181" y="19050"/>
                  </a:moveTo>
                  <a:lnTo>
                    <a:pt x="15181" y="19050"/>
                  </a:lnTo>
                  <a:lnTo>
                    <a:pt x="876" y="27888"/>
                  </a:lnTo>
                  <a:lnTo>
                    <a:pt x="0" y="30587"/>
                  </a:lnTo>
                  <a:lnTo>
                    <a:pt x="907" y="37348"/>
                  </a:lnTo>
                  <a:lnTo>
                    <a:pt x="2843" y="39715"/>
                  </a:lnTo>
                  <a:lnTo>
                    <a:pt x="8757" y="42345"/>
                  </a:lnTo>
                  <a:lnTo>
                    <a:pt x="23390" y="43826"/>
                  </a:lnTo>
                  <a:lnTo>
                    <a:pt x="28415" y="41918"/>
                  </a:lnTo>
                  <a:lnTo>
                    <a:pt x="37761" y="34152"/>
                  </a:lnTo>
                  <a:lnTo>
                    <a:pt x="42855" y="23645"/>
                  </a:lnTo>
                  <a:lnTo>
                    <a:pt x="44415" y="13331"/>
                  </a:lnTo>
                  <a:lnTo>
                    <a:pt x="42754" y="6395"/>
                  </a:lnTo>
                  <a:lnTo>
                    <a:pt x="39913" y="4264"/>
                  </a:lnTo>
                  <a:lnTo>
                    <a:pt x="21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13">
              <a:extLst>
                <a:ext uri="{FF2B5EF4-FFF2-40B4-BE49-F238E27FC236}">
                  <a16:creationId xmlns:a16="http://schemas.microsoft.com/office/drawing/2014/main" xmlns="" id="{60E730B6-5B3E-46B0-BE64-394E5631E8A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89541" y="4991100"/>
              <a:ext cx="11260" cy="95251"/>
            </a:xfrm>
            <a:custGeom>
              <a:avLst/>
              <a:gdLst/>
              <a:ahLst/>
              <a:cxnLst/>
              <a:rect l="0" t="0" r="0" b="0"/>
              <a:pathLst>
                <a:path w="11260" h="95251">
                  <a:moveTo>
                    <a:pt x="11259" y="0"/>
                  </a:moveTo>
                  <a:lnTo>
                    <a:pt x="11259" y="0"/>
                  </a:lnTo>
                  <a:lnTo>
                    <a:pt x="7888" y="3371"/>
                  </a:lnTo>
                  <a:lnTo>
                    <a:pt x="6233" y="8788"/>
                  </a:lnTo>
                  <a:lnTo>
                    <a:pt x="0" y="47660"/>
                  </a:lnTo>
                  <a:lnTo>
                    <a:pt x="610" y="65632"/>
                  </a:lnTo>
                  <a:lnTo>
                    <a:pt x="1125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14">
              <a:extLst>
                <a:ext uri="{FF2B5EF4-FFF2-40B4-BE49-F238E27FC236}">
                  <a16:creationId xmlns:a16="http://schemas.microsoft.com/office/drawing/2014/main" xmlns="" id="{F1792BCF-43A3-43B0-BB12-EE9931C0505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064250" y="48514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2"/>
                  </a:lnTo>
                  <a:lnTo>
                    <a:pt x="53979" y="12535"/>
                  </a:lnTo>
                  <a:lnTo>
                    <a:pt x="86785" y="8393"/>
                  </a:lnTo>
                  <a:lnTo>
                    <a:pt x="122532" y="42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15">
              <a:extLst>
                <a:ext uri="{FF2B5EF4-FFF2-40B4-BE49-F238E27FC236}">
                  <a16:creationId xmlns:a16="http://schemas.microsoft.com/office/drawing/2014/main" xmlns="" id="{FD8F9134-EC1B-41D0-8501-2F678EDA0D3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40177" y="4651595"/>
              <a:ext cx="239974" cy="346450"/>
            </a:xfrm>
            <a:custGeom>
              <a:avLst/>
              <a:gdLst/>
              <a:ahLst/>
              <a:cxnLst/>
              <a:rect l="0" t="0" r="0" b="0"/>
              <a:pathLst>
                <a:path w="239974" h="346450">
                  <a:moveTo>
                    <a:pt x="208223" y="22005"/>
                  </a:moveTo>
                  <a:lnTo>
                    <a:pt x="208223" y="22005"/>
                  </a:lnTo>
                  <a:lnTo>
                    <a:pt x="217643" y="6118"/>
                  </a:lnTo>
                  <a:lnTo>
                    <a:pt x="217325" y="5064"/>
                  </a:lnTo>
                  <a:lnTo>
                    <a:pt x="216408" y="4361"/>
                  </a:lnTo>
                  <a:lnTo>
                    <a:pt x="205004" y="0"/>
                  </a:lnTo>
                  <a:lnTo>
                    <a:pt x="163498" y="3959"/>
                  </a:lnTo>
                  <a:lnTo>
                    <a:pt x="123709" y="11484"/>
                  </a:lnTo>
                  <a:lnTo>
                    <a:pt x="84404" y="24532"/>
                  </a:lnTo>
                  <a:lnTo>
                    <a:pt x="63587" y="36534"/>
                  </a:lnTo>
                  <a:lnTo>
                    <a:pt x="49632" y="51275"/>
                  </a:lnTo>
                  <a:lnTo>
                    <a:pt x="37212" y="78812"/>
                  </a:lnTo>
                  <a:lnTo>
                    <a:pt x="32434" y="116056"/>
                  </a:lnTo>
                  <a:lnTo>
                    <a:pt x="27647" y="161741"/>
                  </a:lnTo>
                  <a:lnTo>
                    <a:pt x="18390" y="207656"/>
                  </a:lnTo>
                  <a:lnTo>
                    <a:pt x="12610" y="239513"/>
                  </a:lnTo>
                  <a:lnTo>
                    <a:pt x="5390" y="285418"/>
                  </a:lnTo>
                  <a:lnTo>
                    <a:pt x="0" y="328743"/>
                  </a:lnTo>
                  <a:lnTo>
                    <a:pt x="1144" y="340131"/>
                  </a:lnTo>
                  <a:lnTo>
                    <a:pt x="2437" y="344155"/>
                  </a:lnTo>
                  <a:lnTo>
                    <a:pt x="6826" y="346133"/>
                  </a:lnTo>
                  <a:lnTo>
                    <a:pt x="21112" y="346449"/>
                  </a:lnTo>
                  <a:lnTo>
                    <a:pt x="59100" y="335918"/>
                  </a:lnTo>
                  <a:lnTo>
                    <a:pt x="93733" y="325211"/>
                  </a:lnTo>
                  <a:lnTo>
                    <a:pt x="130527" y="314102"/>
                  </a:lnTo>
                  <a:lnTo>
                    <a:pt x="163343" y="304461"/>
                  </a:lnTo>
                  <a:lnTo>
                    <a:pt x="209585" y="294471"/>
                  </a:lnTo>
                  <a:lnTo>
                    <a:pt x="239973" y="288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416">
            <a:extLst>
              <a:ext uri="{FF2B5EF4-FFF2-40B4-BE49-F238E27FC236}">
                <a16:creationId xmlns:a16="http://schemas.microsoft.com/office/drawing/2014/main" xmlns="" id="{A39D84FC-4913-48BE-950B-0BDFA23FE7A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09950" y="4305300"/>
            <a:ext cx="3808762" cy="996064"/>
          </a:xfrm>
          <a:custGeom>
            <a:avLst/>
            <a:gdLst/>
            <a:ahLst/>
            <a:cxnLst/>
            <a:rect l="0" t="0" r="0" b="0"/>
            <a:pathLst>
              <a:path w="3808762" h="996064">
                <a:moveTo>
                  <a:pt x="0" y="228600"/>
                </a:moveTo>
                <a:lnTo>
                  <a:pt x="0" y="228600"/>
                </a:lnTo>
                <a:lnTo>
                  <a:pt x="0" y="218487"/>
                </a:lnTo>
                <a:lnTo>
                  <a:pt x="5644" y="214096"/>
                </a:lnTo>
                <a:lnTo>
                  <a:pt x="26968" y="205456"/>
                </a:lnTo>
                <a:lnTo>
                  <a:pt x="66549" y="198794"/>
                </a:lnTo>
                <a:lnTo>
                  <a:pt x="90932" y="196029"/>
                </a:lnTo>
                <a:lnTo>
                  <a:pt x="119888" y="192774"/>
                </a:lnTo>
                <a:lnTo>
                  <a:pt x="151892" y="189194"/>
                </a:lnTo>
                <a:lnTo>
                  <a:pt x="185928" y="185396"/>
                </a:lnTo>
                <a:lnTo>
                  <a:pt x="226963" y="181452"/>
                </a:lnTo>
                <a:lnTo>
                  <a:pt x="272664" y="177413"/>
                </a:lnTo>
                <a:lnTo>
                  <a:pt x="321476" y="173308"/>
                </a:lnTo>
                <a:lnTo>
                  <a:pt x="375890" y="169161"/>
                </a:lnTo>
                <a:lnTo>
                  <a:pt x="434037" y="164985"/>
                </a:lnTo>
                <a:lnTo>
                  <a:pt x="494675" y="160790"/>
                </a:lnTo>
                <a:lnTo>
                  <a:pt x="559089" y="157288"/>
                </a:lnTo>
                <a:lnTo>
                  <a:pt x="626020" y="154248"/>
                </a:lnTo>
                <a:lnTo>
                  <a:pt x="694630" y="151515"/>
                </a:lnTo>
                <a:lnTo>
                  <a:pt x="768593" y="148988"/>
                </a:lnTo>
                <a:lnTo>
                  <a:pt x="846123" y="146598"/>
                </a:lnTo>
                <a:lnTo>
                  <a:pt x="926032" y="144298"/>
                </a:lnTo>
                <a:lnTo>
                  <a:pt x="1008938" y="142766"/>
                </a:lnTo>
                <a:lnTo>
                  <a:pt x="1093841" y="141744"/>
                </a:lnTo>
                <a:lnTo>
                  <a:pt x="1180078" y="141062"/>
                </a:lnTo>
                <a:lnTo>
                  <a:pt x="1268612" y="139903"/>
                </a:lnTo>
                <a:lnTo>
                  <a:pt x="1358681" y="138424"/>
                </a:lnTo>
                <a:lnTo>
                  <a:pt x="1449770" y="136732"/>
                </a:lnTo>
                <a:lnTo>
                  <a:pt x="1545069" y="134900"/>
                </a:lnTo>
                <a:lnTo>
                  <a:pt x="1643174" y="132972"/>
                </a:lnTo>
                <a:lnTo>
                  <a:pt x="1743149" y="130982"/>
                </a:lnTo>
                <a:lnTo>
                  <a:pt x="1843667" y="128948"/>
                </a:lnTo>
                <a:lnTo>
                  <a:pt x="1944544" y="126888"/>
                </a:lnTo>
                <a:lnTo>
                  <a:pt x="2045663" y="124809"/>
                </a:lnTo>
                <a:lnTo>
                  <a:pt x="2142709" y="123423"/>
                </a:lnTo>
                <a:lnTo>
                  <a:pt x="2237039" y="122498"/>
                </a:lnTo>
                <a:lnTo>
                  <a:pt x="2329559" y="121882"/>
                </a:lnTo>
                <a:lnTo>
                  <a:pt x="2420167" y="122882"/>
                </a:lnTo>
                <a:lnTo>
                  <a:pt x="2509501" y="124960"/>
                </a:lnTo>
                <a:lnTo>
                  <a:pt x="2597984" y="127757"/>
                </a:lnTo>
                <a:lnTo>
                  <a:pt x="2680961" y="131737"/>
                </a:lnTo>
                <a:lnTo>
                  <a:pt x="2760268" y="136508"/>
                </a:lnTo>
                <a:lnTo>
                  <a:pt x="2837129" y="141805"/>
                </a:lnTo>
                <a:lnTo>
                  <a:pt x="2908831" y="148159"/>
                </a:lnTo>
                <a:lnTo>
                  <a:pt x="2977093" y="155217"/>
                </a:lnTo>
                <a:lnTo>
                  <a:pt x="3043062" y="162745"/>
                </a:lnTo>
                <a:lnTo>
                  <a:pt x="3106091" y="170585"/>
                </a:lnTo>
                <a:lnTo>
                  <a:pt x="3167160" y="178634"/>
                </a:lnTo>
                <a:lnTo>
                  <a:pt x="3226924" y="186823"/>
                </a:lnTo>
                <a:lnTo>
                  <a:pt x="3282993" y="197221"/>
                </a:lnTo>
                <a:lnTo>
                  <a:pt x="3336601" y="209092"/>
                </a:lnTo>
                <a:lnTo>
                  <a:pt x="3388568" y="221944"/>
                </a:lnTo>
                <a:lnTo>
                  <a:pt x="3435911" y="235452"/>
                </a:lnTo>
                <a:lnTo>
                  <a:pt x="3480174" y="249395"/>
                </a:lnTo>
                <a:lnTo>
                  <a:pt x="3522383" y="263630"/>
                </a:lnTo>
                <a:lnTo>
                  <a:pt x="3561105" y="278059"/>
                </a:lnTo>
                <a:lnTo>
                  <a:pt x="3597504" y="292617"/>
                </a:lnTo>
                <a:lnTo>
                  <a:pt x="3632352" y="307261"/>
                </a:lnTo>
                <a:lnTo>
                  <a:pt x="3662640" y="323374"/>
                </a:lnTo>
                <a:lnTo>
                  <a:pt x="3689888" y="340466"/>
                </a:lnTo>
                <a:lnTo>
                  <a:pt x="3736156" y="375685"/>
                </a:lnTo>
                <a:lnTo>
                  <a:pt x="3770830" y="410152"/>
                </a:lnTo>
                <a:lnTo>
                  <a:pt x="3794708" y="448049"/>
                </a:lnTo>
                <a:lnTo>
                  <a:pt x="3804038" y="468033"/>
                </a:lnTo>
                <a:lnTo>
                  <a:pt x="3808761" y="507170"/>
                </a:lnTo>
                <a:lnTo>
                  <a:pt x="3802393" y="545025"/>
                </a:lnTo>
                <a:lnTo>
                  <a:pt x="3787805" y="580665"/>
                </a:lnTo>
                <a:lnTo>
                  <a:pt x="3756392" y="615319"/>
                </a:lnTo>
                <a:lnTo>
                  <a:pt x="3711385" y="648831"/>
                </a:lnTo>
                <a:lnTo>
                  <a:pt x="3683578" y="664682"/>
                </a:lnTo>
                <a:lnTo>
                  <a:pt x="3653752" y="680188"/>
                </a:lnTo>
                <a:lnTo>
                  <a:pt x="3619757" y="695464"/>
                </a:lnTo>
                <a:lnTo>
                  <a:pt x="3582983" y="710587"/>
                </a:lnTo>
                <a:lnTo>
                  <a:pt x="3544356" y="725608"/>
                </a:lnTo>
                <a:lnTo>
                  <a:pt x="3500258" y="739855"/>
                </a:lnTo>
                <a:lnTo>
                  <a:pt x="3452517" y="753587"/>
                </a:lnTo>
                <a:lnTo>
                  <a:pt x="3402344" y="766975"/>
                </a:lnTo>
                <a:lnTo>
                  <a:pt x="3348435" y="779427"/>
                </a:lnTo>
                <a:lnTo>
                  <a:pt x="3292034" y="791257"/>
                </a:lnTo>
                <a:lnTo>
                  <a:pt x="3233972" y="802671"/>
                </a:lnTo>
                <a:lnTo>
                  <a:pt x="3173392" y="813808"/>
                </a:lnTo>
                <a:lnTo>
                  <a:pt x="3111133" y="824761"/>
                </a:lnTo>
                <a:lnTo>
                  <a:pt x="3047756" y="835591"/>
                </a:lnTo>
                <a:lnTo>
                  <a:pt x="2982926" y="846338"/>
                </a:lnTo>
                <a:lnTo>
                  <a:pt x="2917129" y="857031"/>
                </a:lnTo>
                <a:lnTo>
                  <a:pt x="2850686" y="867688"/>
                </a:lnTo>
                <a:lnTo>
                  <a:pt x="2784518" y="877614"/>
                </a:lnTo>
                <a:lnTo>
                  <a:pt x="2718534" y="887053"/>
                </a:lnTo>
                <a:lnTo>
                  <a:pt x="2652673" y="896169"/>
                </a:lnTo>
                <a:lnTo>
                  <a:pt x="2586892" y="905068"/>
                </a:lnTo>
                <a:lnTo>
                  <a:pt x="2521168" y="913823"/>
                </a:lnTo>
                <a:lnTo>
                  <a:pt x="2455478" y="922482"/>
                </a:lnTo>
                <a:lnTo>
                  <a:pt x="2388402" y="931077"/>
                </a:lnTo>
                <a:lnTo>
                  <a:pt x="2320401" y="939629"/>
                </a:lnTo>
                <a:lnTo>
                  <a:pt x="2251784" y="948153"/>
                </a:lnTo>
                <a:lnTo>
                  <a:pt x="2184168" y="955951"/>
                </a:lnTo>
                <a:lnTo>
                  <a:pt x="2117217" y="963268"/>
                </a:lnTo>
                <a:lnTo>
                  <a:pt x="2050711" y="970262"/>
                </a:lnTo>
                <a:lnTo>
                  <a:pt x="1984501" y="976336"/>
                </a:lnTo>
                <a:lnTo>
                  <a:pt x="1918490" y="981796"/>
                </a:lnTo>
                <a:lnTo>
                  <a:pt x="1852610" y="986847"/>
                </a:lnTo>
                <a:lnTo>
                  <a:pt x="1786818" y="990215"/>
                </a:lnTo>
                <a:lnTo>
                  <a:pt x="1721084" y="992460"/>
                </a:lnTo>
                <a:lnTo>
                  <a:pt x="1655390" y="993957"/>
                </a:lnTo>
                <a:lnTo>
                  <a:pt x="1591131" y="994954"/>
                </a:lnTo>
                <a:lnTo>
                  <a:pt x="1527832" y="995620"/>
                </a:lnTo>
                <a:lnTo>
                  <a:pt x="1465171" y="996063"/>
                </a:lnTo>
                <a:lnTo>
                  <a:pt x="1401525" y="995653"/>
                </a:lnTo>
                <a:lnTo>
                  <a:pt x="1337223" y="994674"/>
                </a:lnTo>
                <a:lnTo>
                  <a:pt x="1272482" y="993316"/>
                </a:lnTo>
                <a:lnTo>
                  <a:pt x="1208860" y="990999"/>
                </a:lnTo>
                <a:lnTo>
                  <a:pt x="1145984" y="988044"/>
                </a:lnTo>
                <a:lnTo>
                  <a:pt x="1083606" y="984662"/>
                </a:lnTo>
                <a:lnTo>
                  <a:pt x="1024382" y="980292"/>
                </a:lnTo>
                <a:lnTo>
                  <a:pt x="967260" y="975261"/>
                </a:lnTo>
                <a:lnTo>
                  <a:pt x="911540" y="969791"/>
                </a:lnTo>
                <a:lnTo>
                  <a:pt x="856755" y="963322"/>
                </a:lnTo>
                <a:lnTo>
                  <a:pt x="802592" y="956187"/>
                </a:lnTo>
                <a:lnTo>
                  <a:pt x="748845" y="948608"/>
                </a:lnTo>
                <a:lnTo>
                  <a:pt x="698196" y="938616"/>
                </a:lnTo>
                <a:lnTo>
                  <a:pt x="649614" y="927017"/>
                </a:lnTo>
                <a:lnTo>
                  <a:pt x="602409" y="914345"/>
                </a:lnTo>
                <a:lnTo>
                  <a:pt x="558239" y="900958"/>
                </a:lnTo>
                <a:lnTo>
                  <a:pt x="516093" y="887094"/>
                </a:lnTo>
                <a:lnTo>
                  <a:pt x="475295" y="872913"/>
                </a:lnTo>
                <a:lnTo>
                  <a:pt x="436102" y="857814"/>
                </a:lnTo>
                <a:lnTo>
                  <a:pt x="397979" y="842104"/>
                </a:lnTo>
                <a:lnTo>
                  <a:pt x="360569" y="825986"/>
                </a:lnTo>
                <a:lnTo>
                  <a:pt x="327163" y="808185"/>
                </a:lnTo>
                <a:lnTo>
                  <a:pt x="296425" y="789262"/>
                </a:lnTo>
                <a:lnTo>
                  <a:pt x="267467" y="769591"/>
                </a:lnTo>
                <a:lnTo>
                  <a:pt x="220239" y="728921"/>
                </a:lnTo>
                <a:lnTo>
                  <a:pt x="182550" y="684504"/>
                </a:lnTo>
                <a:lnTo>
                  <a:pt x="167561" y="658830"/>
                </a:lnTo>
                <a:lnTo>
                  <a:pt x="154041" y="631836"/>
                </a:lnTo>
                <a:lnTo>
                  <a:pt x="144322" y="603258"/>
                </a:lnTo>
                <a:lnTo>
                  <a:pt x="137137" y="573622"/>
                </a:lnTo>
                <a:lnTo>
                  <a:pt x="131641" y="543281"/>
                </a:lnTo>
                <a:lnTo>
                  <a:pt x="129389" y="511765"/>
                </a:lnTo>
                <a:lnTo>
                  <a:pt x="129298" y="479466"/>
                </a:lnTo>
                <a:lnTo>
                  <a:pt x="130649" y="446644"/>
                </a:lnTo>
                <a:lnTo>
                  <a:pt x="133665" y="413474"/>
                </a:lnTo>
                <a:lnTo>
                  <a:pt x="137794" y="380071"/>
                </a:lnTo>
                <a:lnTo>
                  <a:pt x="142663" y="346514"/>
                </a:lnTo>
                <a:lnTo>
                  <a:pt x="150142" y="314265"/>
                </a:lnTo>
                <a:lnTo>
                  <a:pt x="159361" y="282888"/>
                </a:lnTo>
                <a:lnTo>
                  <a:pt x="169741" y="252092"/>
                </a:lnTo>
                <a:lnTo>
                  <a:pt x="183011" y="222389"/>
                </a:lnTo>
                <a:lnTo>
                  <a:pt x="198207" y="193415"/>
                </a:lnTo>
                <a:lnTo>
                  <a:pt x="214688" y="164927"/>
                </a:lnTo>
                <a:lnTo>
                  <a:pt x="233436" y="138879"/>
                </a:lnTo>
                <a:lnTo>
                  <a:pt x="253696" y="114458"/>
                </a:lnTo>
                <a:lnTo>
                  <a:pt x="300432" y="70626"/>
                </a:lnTo>
                <a:lnTo>
                  <a:pt x="328699" y="52022"/>
                </a:lnTo>
                <a:lnTo>
                  <a:pt x="358832" y="34682"/>
                </a:lnTo>
                <a:lnTo>
                  <a:pt x="419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98">
            <a:extLst>
              <a:ext uri="{FF2B5EF4-FFF2-40B4-BE49-F238E27FC236}">
                <a16:creationId xmlns:a16="http://schemas.microsoft.com/office/drawing/2014/main" xmlns="" id="{00E0ED45-FC5F-4562-B9CF-068AF857DE6E}"/>
              </a:ext>
            </a:extLst>
          </p:cNvPr>
          <p:cNvGrpSpPr/>
          <p:nvPr/>
        </p:nvGrpSpPr>
        <p:grpSpPr>
          <a:xfrm>
            <a:off x="1632833" y="5740237"/>
            <a:ext cx="507118" cy="444664"/>
            <a:chOff x="1632833" y="5740237"/>
            <a:chExt cx="507118" cy="444664"/>
          </a:xfrm>
        </p:grpSpPr>
        <p:sp>
          <p:nvSpPr>
            <p:cNvPr id="177" name="SMARTInkShape-417">
              <a:extLst>
                <a:ext uri="{FF2B5EF4-FFF2-40B4-BE49-F238E27FC236}">
                  <a16:creationId xmlns:a16="http://schemas.microsoft.com/office/drawing/2014/main" xmlns="" id="{A6070BE2-3118-49C8-909F-4463E1CF86A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58950" y="6127750"/>
              <a:ext cx="241301" cy="57151"/>
            </a:xfrm>
            <a:custGeom>
              <a:avLst/>
              <a:gdLst/>
              <a:ahLst/>
              <a:cxnLst/>
              <a:rect l="0" t="0" r="0" b="0"/>
              <a:pathLst>
                <a:path w="241301" h="57151">
                  <a:moveTo>
                    <a:pt x="0" y="57150"/>
                  </a:moveTo>
                  <a:lnTo>
                    <a:pt x="0" y="57150"/>
                  </a:lnTo>
                  <a:lnTo>
                    <a:pt x="35156" y="53387"/>
                  </a:lnTo>
                  <a:lnTo>
                    <a:pt x="65719" y="46305"/>
                  </a:lnTo>
                  <a:lnTo>
                    <a:pt x="105173" y="36102"/>
                  </a:lnTo>
                  <a:lnTo>
                    <a:pt x="144816" y="26393"/>
                  </a:lnTo>
                  <a:lnTo>
                    <a:pt x="181485" y="1737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18">
              <a:extLst>
                <a:ext uri="{FF2B5EF4-FFF2-40B4-BE49-F238E27FC236}">
                  <a16:creationId xmlns:a16="http://schemas.microsoft.com/office/drawing/2014/main" xmlns="" id="{E4AB0B76-9A35-4536-BBF5-81EC47C24C7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095500" y="5918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19">
              <a:extLst>
                <a:ext uri="{FF2B5EF4-FFF2-40B4-BE49-F238E27FC236}">
                  <a16:creationId xmlns:a16="http://schemas.microsoft.com/office/drawing/2014/main" xmlns="" id="{D72ECFCC-C335-417B-A91E-7AC349DEFA3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39950" y="6045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20">
              <a:extLst>
                <a:ext uri="{FF2B5EF4-FFF2-40B4-BE49-F238E27FC236}">
                  <a16:creationId xmlns:a16="http://schemas.microsoft.com/office/drawing/2014/main" xmlns="" id="{67254626-5FC2-44FC-AFA9-71BCFC38425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08150" y="610870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26985" y="29311"/>
                  </a:lnTo>
                  <a:lnTo>
                    <a:pt x="59266" y="21494"/>
                  </a:lnTo>
                  <a:lnTo>
                    <a:pt x="101835" y="10964"/>
                  </a:lnTo>
                  <a:lnTo>
                    <a:pt x="147095" y="4873"/>
                  </a:lnTo>
                  <a:lnTo>
                    <a:pt x="190964" y="2166"/>
                  </a:lnTo>
                  <a:lnTo>
                    <a:pt x="229277" y="96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21">
              <a:extLst>
                <a:ext uri="{FF2B5EF4-FFF2-40B4-BE49-F238E27FC236}">
                  <a16:creationId xmlns:a16="http://schemas.microsoft.com/office/drawing/2014/main" xmlns="" id="{4567F7FC-2B7A-453F-A81C-D4B31D99811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861123" y="5904649"/>
              <a:ext cx="183578" cy="128983"/>
            </a:xfrm>
            <a:custGeom>
              <a:avLst/>
              <a:gdLst/>
              <a:ahLst/>
              <a:cxnLst/>
              <a:rect l="0" t="0" r="0" b="0"/>
              <a:pathLst>
                <a:path w="183578" h="128983">
                  <a:moveTo>
                    <a:pt x="5777" y="45301"/>
                  </a:moveTo>
                  <a:lnTo>
                    <a:pt x="5777" y="45301"/>
                  </a:lnTo>
                  <a:lnTo>
                    <a:pt x="11552" y="30797"/>
                  </a:lnTo>
                  <a:lnTo>
                    <a:pt x="22383" y="17877"/>
                  </a:lnTo>
                  <a:lnTo>
                    <a:pt x="39390" y="5817"/>
                  </a:lnTo>
                  <a:lnTo>
                    <a:pt x="54112" y="0"/>
                  </a:lnTo>
                  <a:lnTo>
                    <a:pt x="61284" y="284"/>
                  </a:lnTo>
                  <a:lnTo>
                    <a:pt x="74897" y="6243"/>
                  </a:lnTo>
                  <a:lnTo>
                    <a:pt x="86121" y="17829"/>
                  </a:lnTo>
                  <a:lnTo>
                    <a:pt x="91090" y="24870"/>
                  </a:lnTo>
                  <a:lnTo>
                    <a:pt x="94729" y="43982"/>
                  </a:lnTo>
                  <a:lnTo>
                    <a:pt x="94712" y="55005"/>
                  </a:lnTo>
                  <a:lnTo>
                    <a:pt x="87166" y="76660"/>
                  </a:lnTo>
                  <a:lnTo>
                    <a:pt x="73700" y="96633"/>
                  </a:lnTo>
                  <a:lnTo>
                    <a:pt x="55956" y="112565"/>
                  </a:lnTo>
                  <a:lnTo>
                    <a:pt x="26132" y="126693"/>
                  </a:lnTo>
                  <a:lnTo>
                    <a:pt x="11061" y="128982"/>
                  </a:lnTo>
                  <a:lnTo>
                    <a:pt x="5066" y="128606"/>
                  </a:lnTo>
                  <a:lnTo>
                    <a:pt x="1775" y="125532"/>
                  </a:lnTo>
                  <a:lnTo>
                    <a:pt x="287" y="120660"/>
                  </a:lnTo>
                  <a:lnTo>
                    <a:pt x="0" y="114591"/>
                  </a:lnTo>
                  <a:lnTo>
                    <a:pt x="2631" y="108427"/>
                  </a:lnTo>
                  <a:lnTo>
                    <a:pt x="29014" y="81446"/>
                  </a:lnTo>
                  <a:lnTo>
                    <a:pt x="74729" y="49148"/>
                  </a:lnTo>
                  <a:lnTo>
                    <a:pt x="113461" y="24020"/>
                  </a:lnTo>
                  <a:lnTo>
                    <a:pt x="147808" y="3210"/>
                  </a:lnTo>
                  <a:lnTo>
                    <a:pt x="147737" y="3129"/>
                  </a:lnTo>
                  <a:lnTo>
                    <a:pt x="123685" y="16638"/>
                  </a:lnTo>
                  <a:lnTo>
                    <a:pt x="110862" y="31386"/>
                  </a:lnTo>
                  <a:lnTo>
                    <a:pt x="105467" y="40258"/>
                  </a:lnTo>
                  <a:lnTo>
                    <a:pt x="101354" y="57641"/>
                  </a:lnTo>
                  <a:lnTo>
                    <a:pt x="101245" y="66228"/>
                  </a:lnTo>
                  <a:lnTo>
                    <a:pt x="106768" y="83295"/>
                  </a:lnTo>
                  <a:lnTo>
                    <a:pt x="116279" y="98876"/>
                  </a:lnTo>
                  <a:lnTo>
                    <a:pt x="127561" y="110504"/>
                  </a:lnTo>
                  <a:lnTo>
                    <a:pt x="147157" y="116614"/>
                  </a:lnTo>
                  <a:lnTo>
                    <a:pt x="183577" y="121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22">
              <a:extLst>
                <a:ext uri="{FF2B5EF4-FFF2-40B4-BE49-F238E27FC236}">
                  <a16:creationId xmlns:a16="http://schemas.microsoft.com/office/drawing/2014/main" xmlns="" id="{A3CCC9D8-8FDF-4A07-A73E-6E4680C12F4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632833" y="5740237"/>
              <a:ext cx="257291" cy="323404"/>
            </a:xfrm>
            <a:custGeom>
              <a:avLst/>
              <a:gdLst/>
              <a:ahLst/>
              <a:cxnLst/>
              <a:rect l="0" t="0" r="0" b="0"/>
              <a:pathLst>
                <a:path w="257291" h="323404">
                  <a:moveTo>
                    <a:pt x="5467" y="38263"/>
                  </a:moveTo>
                  <a:lnTo>
                    <a:pt x="5467" y="38263"/>
                  </a:lnTo>
                  <a:lnTo>
                    <a:pt x="0" y="38263"/>
                  </a:lnTo>
                  <a:lnTo>
                    <a:pt x="2750" y="38263"/>
                  </a:lnTo>
                  <a:lnTo>
                    <a:pt x="6141" y="42026"/>
                  </a:lnTo>
                  <a:lnTo>
                    <a:pt x="11411" y="48402"/>
                  </a:lnTo>
                  <a:lnTo>
                    <a:pt x="41371" y="68117"/>
                  </a:lnTo>
                  <a:lnTo>
                    <a:pt x="75450" y="77290"/>
                  </a:lnTo>
                  <a:lnTo>
                    <a:pt x="120198" y="81105"/>
                  </a:lnTo>
                  <a:lnTo>
                    <a:pt x="154531" y="76355"/>
                  </a:lnTo>
                  <a:lnTo>
                    <a:pt x="188840" y="67187"/>
                  </a:lnTo>
                  <a:lnTo>
                    <a:pt x="229838" y="50126"/>
                  </a:lnTo>
                  <a:lnTo>
                    <a:pt x="248416" y="37891"/>
                  </a:lnTo>
                  <a:lnTo>
                    <a:pt x="253510" y="31665"/>
                  </a:lnTo>
                  <a:lnTo>
                    <a:pt x="256202" y="25398"/>
                  </a:lnTo>
                  <a:lnTo>
                    <a:pt x="257290" y="19103"/>
                  </a:lnTo>
                  <a:lnTo>
                    <a:pt x="255193" y="13495"/>
                  </a:lnTo>
                  <a:lnTo>
                    <a:pt x="245338" y="3501"/>
                  </a:lnTo>
                  <a:lnTo>
                    <a:pt x="224024" y="0"/>
                  </a:lnTo>
                  <a:lnTo>
                    <a:pt x="182173" y="3878"/>
                  </a:lnTo>
                  <a:lnTo>
                    <a:pt x="155264" y="11691"/>
                  </a:lnTo>
                  <a:lnTo>
                    <a:pt x="133897" y="24572"/>
                  </a:lnTo>
                  <a:lnTo>
                    <a:pt x="112743" y="47690"/>
                  </a:lnTo>
                  <a:lnTo>
                    <a:pt x="106062" y="65971"/>
                  </a:lnTo>
                  <a:lnTo>
                    <a:pt x="104280" y="75785"/>
                  </a:lnTo>
                  <a:lnTo>
                    <a:pt x="105209" y="84445"/>
                  </a:lnTo>
                  <a:lnTo>
                    <a:pt x="111886" y="99710"/>
                  </a:lnTo>
                  <a:lnTo>
                    <a:pt x="137077" y="125346"/>
                  </a:lnTo>
                  <a:lnTo>
                    <a:pt x="151080" y="136659"/>
                  </a:lnTo>
                  <a:lnTo>
                    <a:pt x="154850" y="144554"/>
                  </a:lnTo>
                  <a:lnTo>
                    <a:pt x="153034" y="148635"/>
                  </a:lnTo>
                  <a:lnTo>
                    <a:pt x="143489" y="156931"/>
                  </a:lnTo>
                  <a:lnTo>
                    <a:pt x="102816" y="180237"/>
                  </a:lnTo>
                  <a:lnTo>
                    <a:pt x="59397" y="207408"/>
                  </a:lnTo>
                  <a:lnTo>
                    <a:pt x="21917" y="237801"/>
                  </a:lnTo>
                  <a:lnTo>
                    <a:pt x="6663" y="258650"/>
                  </a:lnTo>
                  <a:lnTo>
                    <a:pt x="824" y="275912"/>
                  </a:lnTo>
                  <a:lnTo>
                    <a:pt x="255" y="283479"/>
                  </a:lnTo>
                  <a:lnTo>
                    <a:pt x="2698" y="290640"/>
                  </a:lnTo>
                  <a:lnTo>
                    <a:pt x="12938" y="304242"/>
                  </a:lnTo>
                  <a:lnTo>
                    <a:pt x="32541" y="313580"/>
                  </a:lnTo>
                  <a:lnTo>
                    <a:pt x="75108" y="320921"/>
                  </a:lnTo>
                  <a:lnTo>
                    <a:pt x="109091" y="322638"/>
                  </a:lnTo>
                  <a:lnTo>
                    <a:pt x="143009" y="323403"/>
                  </a:lnTo>
                  <a:lnTo>
                    <a:pt x="190467" y="320461"/>
                  </a:lnTo>
                  <a:lnTo>
                    <a:pt x="221367" y="317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423">
            <a:extLst>
              <a:ext uri="{FF2B5EF4-FFF2-40B4-BE49-F238E27FC236}">
                <a16:creationId xmlns:a16="http://schemas.microsoft.com/office/drawing/2014/main" xmlns="" id="{A1CF4D32-E66E-499D-A329-BB565FB724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58178" y="5769664"/>
            <a:ext cx="313623" cy="609918"/>
          </a:xfrm>
          <a:custGeom>
            <a:avLst/>
            <a:gdLst/>
            <a:ahLst/>
            <a:cxnLst/>
            <a:rect l="0" t="0" r="0" b="0"/>
            <a:pathLst>
              <a:path w="313623" h="609918">
                <a:moveTo>
                  <a:pt x="40572" y="104086"/>
                </a:moveTo>
                <a:lnTo>
                  <a:pt x="40572" y="104086"/>
                </a:lnTo>
                <a:lnTo>
                  <a:pt x="37201" y="107457"/>
                </a:lnTo>
                <a:lnTo>
                  <a:pt x="33665" y="109112"/>
                </a:lnTo>
                <a:lnTo>
                  <a:pt x="31734" y="109553"/>
                </a:lnTo>
                <a:lnTo>
                  <a:pt x="29741" y="109142"/>
                </a:lnTo>
                <a:lnTo>
                  <a:pt x="22860" y="105898"/>
                </a:lnTo>
                <a:lnTo>
                  <a:pt x="12903" y="103917"/>
                </a:lnTo>
                <a:lnTo>
                  <a:pt x="5171" y="99175"/>
                </a:lnTo>
                <a:lnTo>
                  <a:pt x="614" y="95319"/>
                </a:lnTo>
                <a:lnTo>
                  <a:pt x="0" y="85608"/>
                </a:lnTo>
                <a:lnTo>
                  <a:pt x="824" y="79068"/>
                </a:lnTo>
                <a:lnTo>
                  <a:pt x="12096" y="56378"/>
                </a:lnTo>
                <a:lnTo>
                  <a:pt x="49079" y="11395"/>
                </a:lnTo>
                <a:lnTo>
                  <a:pt x="52030" y="3244"/>
                </a:lnTo>
                <a:lnTo>
                  <a:pt x="52444" y="874"/>
                </a:lnTo>
                <a:lnTo>
                  <a:pt x="53425" y="0"/>
                </a:lnTo>
                <a:lnTo>
                  <a:pt x="54785" y="124"/>
                </a:lnTo>
                <a:lnTo>
                  <a:pt x="56398" y="911"/>
                </a:lnTo>
                <a:lnTo>
                  <a:pt x="62038" y="15503"/>
                </a:lnTo>
                <a:lnTo>
                  <a:pt x="70264" y="57269"/>
                </a:lnTo>
                <a:lnTo>
                  <a:pt x="76573" y="103699"/>
                </a:lnTo>
                <a:lnTo>
                  <a:pt x="80796" y="141544"/>
                </a:lnTo>
                <a:lnTo>
                  <a:pt x="83144" y="178120"/>
                </a:lnTo>
                <a:lnTo>
                  <a:pt x="82776" y="213190"/>
                </a:lnTo>
                <a:lnTo>
                  <a:pt x="77909" y="247592"/>
                </a:lnTo>
                <a:lnTo>
                  <a:pt x="71042" y="279815"/>
                </a:lnTo>
                <a:lnTo>
                  <a:pt x="61125" y="320078"/>
                </a:lnTo>
                <a:lnTo>
                  <a:pt x="55351" y="338371"/>
                </a:lnTo>
                <a:lnTo>
                  <a:pt x="48081" y="348853"/>
                </a:lnTo>
                <a:lnTo>
                  <a:pt x="46283" y="350519"/>
                </a:lnTo>
                <a:lnTo>
                  <a:pt x="45791" y="350219"/>
                </a:lnTo>
                <a:lnTo>
                  <a:pt x="56812" y="326115"/>
                </a:lnTo>
                <a:lnTo>
                  <a:pt x="84441" y="285658"/>
                </a:lnTo>
                <a:lnTo>
                  <a:pt x="113312" y="241813"/>
                </a:lnTo>
                <a:lnTo>
                  <a:pt x="128447" y="205102"/>
                </a:lnTo>
                <a:lnTo>
                  <a:pt x="143750" y="167413"/>
                </a:lnTo>
                <a:lnTo>
                  <a:pt x="164512" y="120122"/>
                </a:lnTo>
                <a:lnTo>
                  <a:pt x="186498" y="78080"/>
                </a:lnTo>
                <a:lnTo>
                  <a:pt x="210655" y="36072"/>
                </a:lnTo>
                <a:lnTo>
                  <a:pt x="204875" y="41521"/>
                </a:lnTo>
                <a:lnTo>
                  <a:pt x="189383" y="86405"/>
                </a:lnTo>
                <a:lnTo>
                  <a:pt x="180088" y="117394"/>
                </a:lnTo>
                <a:lnTo>
                  <a:pt x="173605" y="154686"/>
                </a:lnTo>
                <a:lnTo>
                  <a:pt x="166490" y="196660"/>
                </a:lnTo>
                <a:lnTo>
                  <a:pt x="159330" y="241891"/>
                </a:lnTo>
                <a:lnTo>
                  <a:pt x="156433" y="265806"/>
                </a:lnTo>
                <a:lnTo>
                  <a:pt x="153796" y="290216"/>
                </a:lnTo>
                <a:lnTo>
                  <a:pt x="151332" y="314251"/>
                </a:lnTo>
                <a:lnTo>
                  <a:pt x="146714" y="361652"/>
                </a:lnTo>
                <a:lnTo>
                  <a:pt x="142309" y="408589"/>
                </a:lnTo>
                <a:lnTo>
                  <a:pt x="138705" y="456026"/>
                </a:lnTo>
                <a:lnTo>
                  <a:pt x="137744" y="480529"/>
                </a:lnTo>
                <a:lnTo>
                  <a:pt x="137382" y="527511"/>
                </a:lnTo>
                <a:lnTo>
                  <a:pt x="139573" y="567206"/>
                </a:lnTo>
                <a:lnTo>
                  <a:pt x="144773" y="601062"/>
                </a:lnTo>
                <a:lnTo>
                  <a:pt x="147434" y="606147"/>
                </a:lnTo>
                <a:lnTo>
                  <a:pt x="150619" y="608832"/>
                </a:lnTo>
                <a:lnTo>
                  <a:pt x="154153" y="609917"/>
                </a:lnTo>
                <a:lnTo>
                  <a:pt x="158626" y="607112"/>
                </a:lnTo>
                <a:lnTo>
                  <a:pt x="169241" y="594588"/>
                </a:lnTo>
                <a:lnTo>
                  <a:pt x="187117" y="550848"/>
                </a:lnTo>
                <a:lnTo>
                  <a:pt x="199542" y="513138"/>
                </a:lnTo>
                <a:lnTo>
                  <a:pt x="210709" y="474270"/>
                </a:lnTo>
                <a:lnTo>
                  <a:pt x="218023" y="438180"/>
                </a:lnTo>
                <a:lnTo>
                  <a:pt x="222737" y="392872"/>
                </a:lnTo>
                <a:lnTo>
                  <a:pt x="219966" y="348233"/>
                </a:lnTo>
                <a:lnTo>
                  <a:pt x="218582" y="334734"/>
                </a:lnTo>
                <a:lnTo>
                  <a:pt x="218512" y="334756"/>
                </a:lnTo>
                <a:lnTo>
                  <a:pt x="218434" y="336664"/>
                </a:lnTo>
                <a:lnTo>
                  <a:pt x="224044" y="337981"/>
                </a:lnTo>
                <a:lnTo>
                  <a:pt x="248263" y="338827"/>
                </a:lnTo>
                <a:lnTo>
                  <a:pt x="271992" y="332233"/>
                </a:lnTo>
                <a:lnTo>
                  <a:pt x="313622" y="3072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100">
            <a:extLst>
              <a:ext uri="{FF2B5EF4-FFF2-40B4-BE49-F238E27FC236}">
                <a16:creationId xmlns:a16="http://schemas.microsoft.com/office/drawing/2014/main" xmlns="" id="{3BB722BB-4265-4128-A864-9230F5238EAD}"/>
              </a:ext>
            </a:extLst>
          </p:cNvPr>
          <p:cNvGrpSpPr/>
          <p:nvPr/>
        </p:nvGrpSpPr>
        <p:grpSpPr>
          <a:xfrm>
            <a:off x="3543823" y="5773449"/>
            <a:ext cx="1593560" cy="449552"/>
            <a:chOff x="3543823" y="5773449"/>
            <a:chExt cx="1593560" cy="449552"/>
          </a:xfrm>
        </p:grpSpPr>
        <p:sp>
          <p:nvSpPr>
            <p:cNvPr id="185" name="SMARTInkShape-424">
              <a:extLst>
                <a:ext uri="{FF2B5EF4-FFF2-40B4-BE49-F238E27FC236}">
                  <a16:creationId xmlns:a16="http://schemas.microsoft.com/office/drawing/2014/main" xmlns="" id="{1191379A-F47A-4804-BF5E-86CE344AF12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44909" y="5778623"/>
              <a:ext cx="156619" cy="313289"/>
            </a:xfrm>
            <a:custGeom>
              <a:avLst/>
              <a:gdLst/>
              <a:ahLst/>
              <a:cxnLst/>
              <a:rect l="0" t="0" r="0" b="0"/>
              <a:pathLst>
                <a:path w="156619" h="313289">
                  <a:moveTo>
                    <a:pt x="144441" y="18927"/>
                  </a:moveTo>
                  <a:lnTo>
                    <a:pt x="144441" y="18927"/>
                  </a:lnTo>
                  <a:lnTo>
                    <a:pt x="144441" y="12185"/>
                  </a:lnTo>
                  <a:lnTo>
                    <a:pt x="145852" y="9493"/>
                  </a:lnTo>
                  <a:lnTo>
                    <a:pt x="156618" y="293"/>
                  </a:lnTo>
                  <a:lnTo>
                    <a:pt x="146873" y="0"/>
                  </a:lnTo>
                  <a:lnTo>
                    <a:pt x="103509" y="17564"/>
                  </a:lnTo>
                  <a:lnTo>
                    <a:pt x="75991" y="34598"/>
                  </a:lnTo>
                  <a:lnTo>
                    <a:pt x="65571" y="45647"/>
                  </a:lnTo>
                  <a:lnTo>
                    <a:pt x="55142" y="67139"/>
                  </a:lnTo>
                  <a:lnTo>
                    <a:pt x="45297" y="104755"/>
                  </a:lnTo>
                  <a:lnTo>
                    <a:pt x="34676" y="148037"/>
                  </a:lnTo>
                  <a:lnTo>
                    <a:pt x="23253" y="184653"/>
                  </a:lnTo>
                  <a:lnTo>
                    <a:pt x="12813" y="222311"/>
                  </a:lnTo>
                  <a:lnTo>
                    <a:pt x="2965" y="269593"/>
                  </a:lnTo>
                  <a:lnTo>
                    <a:pt x="0" y="296989"/>
                  </a:lnTo>
                  <a:lnTo>
                    <a:pt x="2163" y="304317"/>
                  </a:lnTo>
                  <a:lnTo>
                    <a:pt x="7358" y="309926"/>
                  </a:lnTo>
                  <a:lnTo>
                    <a:pt x="10719" y="312410"/>
                  </a:lnTo>
                  <a:lnTo>
                    <a:pt x="21979" y="313288"/>
                  </a:lnTo>
                  <a:lnTo>
                    <a:pt x="66147" y="301891"/>
                  </a:lnTo>
                  <a:lnTo>
                    <a:pt x="112411" y="288576"/>
                  </a:lnTo>
                  <a:lnTo>
                    <a:pt x="119041" y="285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25">
              <a:extLst>
                <a:ext uri="{FF2B5EF4-FFF2-40B4-BE49-F238E27FC236}">
                  <a16:creationId xmlns:a16="http://schemas.microsoft.com/office/drawing/2014/main" xmlns="" id="{F946B190-F339-4384-B2D7-CB2852E731B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43823" y="5962650"/>
              <a:ext cx="107428" cy="44451"/>
            </a:xfrm>
            <a:custGeom>
              <a:avLst/>
              <a:gdLst/>
              <a:ahLst/>
              <a:cxnLst/>
              <a:rect l="0" t="0" r="0" b="0"/>
              <a:pathLst>
                <a:path w="107428" h="44451">
                  <a:moveTo>
                    <a:pt x="12177" y="44450"/>
                  </a:moveTo>
                  <a:lnTo>
                    <a:pt x="12177" y="44450"/>
                  </a:lnTo>
                  <a:lnTo>
                    <a:pt x="5435" y="41079"/>
                  </a:lnTo>
                  <a:lnTo>
                    <a:pt x="3449" y="39380"/>
                  </a:lnTo>
                  <a:lnTo>
                    <a:pt x="1242" y="35611"/>
                  </a:lnTo>
                  <a:lnTo>
                    <a:pt x="0" y="29523"/>
                  </a:lnTo>
                  <a:lnTo>
                    <a:pt x="1942" y="28149"/>
                  </a:lnTo>
                  <a:lnTo>
                    <a:pt x="46882" y="13627"/>
                  </a:lnTo>
                  <a:lnTo>
                    <a:pt x="93705" y="2944"/>
                  </a:lnTo>
                  <a:lnTo>
                    <a:pt x="107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6">
              <a:extLst>
                <a:ext uri="{FF2B5EF4-FFF2-40B4-BE49-F238E27FC236}">
                  <a16:creationId xmlns:a16="http://schemas.microsoft.com/office/drawing/2014/main" xmlns="" id="{A82EA646-3EBD-4389-AC07-5ECC6EFB29A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689350" y="60325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32603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7">
              <a:extLst>
                <a:ext uri="{FF2B5EF4-FFF2-40B4-BE49-F238E27FC236}">
                  <a16:creationId xmlns:a16="http://schemas.microsoft.com/office/drawing/2014/main" xmlns="" id="{DC89B0AE-9EB2-46F8-B52F-9CB92C54B27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879980" y="5817065"/>
              <a:ext cx="161090" cy="258766"/>
            </a:xfrm>
            <a:custGeom>
              <a:avLst/>
              <a:gdLst/>
              <a:ahLst/>
              <a:cxnLst/>
              <a:rect l="0" t="0" r="0" b="0"/>
              <a:pathLst>
                <a:path w="161090" h="258766">
                  <a:moveTo>
                    <a:pt x="18920" y="107485"/>
                  </a:moveTo>
                  <a:lnTo>
                    <a:pt x="18920" y="107485"/>
                  </a:lnTo>
                  <a:lnTo>
                    <a:pt x="18920" y="104114"/>
                  </a:lnTo>
                  <a:lnTo>
                    <a:pt x="20802" y="100578"/>
                  </a:lnTo>
                  <a:lnTo>
                    <a:pt x="24387" y="95929"/>
                  </a:lnTo>
                  <a:lnTo>
                    <a:pt x="24878" y="99056"/>
                  </a:lnTo>
                  <a:lnTo>
                    <a:pt x="24513" y="133839"/>
                  </a:lnTo>
                  <a:lnTo>
                    <a:pt x="19479" y="175814"/>
                  </a:lnTo>
                  <a:lnTo>
                    <a:pt x="10070" y="217728"/>
                  </a:lnTo>
                  <a:lnTo>
                    <a:pt x="858" y="258765"/>
                  </a:lnTo>
                  <a:lnTo>
                    <a:pt x="529" y="258432"/>
                  </a:lnTo>
                  <a:lnTo>
                    <a:pt x="0" y="234276"/>
                  </a:lnTo>
                  <a:lnTo>
                    <a:pt x="6650" y="190678"/>
                  </a:lnTo>
                  <a:lnTo>
                    <a:pt x="11821" y="150104"/>
                  </a:lnTo>
                  <a:lnTo>
                    <a:pt x="17176" y="108082"/>
                  </a:lnTo>
                  <a:lnTo>
                    <a:pt x="28124" y="61330"/>
                  </a:lnTo>
                  <a:lnTo>
                    <a:pt x="36181" y="36407"/>
                  </a:lnTo>
                  <a:lnTo>
                    <a:pt x="48229" y="19216"/>
                  </a:lnTo>
                  <a:lnTo>
                    <a:pt x="68996" y="3484"/>
                  </a:lnTo>
                  <a:lnTo>
                    <a:pt x="75587" y="52"/>
                  </a:lnTo>
                  <a:lnTo>
                    <a:pt x="92318" y="0"/>
                  </a:lnTo>
                  <a:lnTo>
                    <a:pt x="110103" y="5386"/>
                  </a:lnTo>
                  <a:lnTo>
                    <a:pt x="125062" y="14835"/>
                  </a:lnTo>
                  <a:lnTo>
                    <a:pt x="142013" y="38797"/>
                  </a:lnTo>
                  <a:lnTo>
                    <a:pt x="155313" y="78499"/>
                  </a:lnTo>
                  <a:lnTo>
                    <a:pt x="161089" y="109793"/>
                  </a:lnTo>
                  <a:lnTo>
                    <a:pt x="157435" y="151973"/>
                  </a:lnTo>
                  <a:lnTo>
                    <a:pt x="147697" y="197860"/>
                  </a:lnTo>
                  <a:lnTo>
                    <a:pt x="145920" y="21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28">
              <a:extLst>
                <a:ext uri="{FF2B5EF4-FFF2-40B4-BE49-F238E27FC236}">
                  <a16:creationId xmlns:a16="http://schemas.microsoft.com/office/drawing/2014/main" xmlns="" id="{77DEDBDA-30DE-42D1-A75D-49D0A548BFA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159783" y="5791207"/>
              <a:ext cx="158218" cy="270736"/>
            </a:xfrm>
            <a:custGeom>
              <a:avLst/>
              <a:gdLst/>
              <a:ahLst/>
              <a:cxnLst/>
              <a:rect l="0" t="0" r="0" b="0"/>
              <a:pathLst>
                <a:path w="158218" h="270736">
                  <a:moveTo>
                    <a:pt x="158217" y="6343"/>
                  </a:moveTo>
                  <a:lnTo>
                    <a:pt x="158217" y="6343"/>
                  </a:lnTo>
                  <a:lnTo>
                    <a:pt x="158217" y="2972"/>
                  </a:lnTo>
                  <a:lnTo>
                    <a:pt x="157511" y="1979"/>
                  </a:lnTo>
                  <a:lnTo>
                    <a:pt x="156335" y="1317"/>
                  </a:lnTo>
                  <a:lnTo>
                    <a:pt x="149379" y="255"/>
                  </a:lnTo>
                  <a:lnTo>
                    <a:pt x="104208" y="0"/>
                  </a:lnTo>
                  <a:lnTo>
                    <a:pt x="75777" y="5461"/>
                  </a:lnTo>
                  <a:lnTo>
                    <a:pt x="68425" y="11595"/>
                  </a:lnTo>
                  <a:lnTo>
                    <a:pt x="61159" y="21377"/>
                  </a:lnTo>
                  <a:lnTo>
                    <a:pt x="50746" y="48667"/>
                  </a:lnTo>
                  <a:lnTo>
                    <a:pt x="38524" y="90982"/>
                  </a:lnTo>
                  <a:lnTo>
                    <a:pt x="30011" y="134355"/>
                  </a:lnTo>
                  <a:lnTo>
                    <a:pt x="21509" y="166483"/>
                  </a:lnTo>
                  <a:lnTo>
                    <a:pt x="8585" y="210661"/>
                  </a:lnTo>
                  <a:lnTo>
                    <a:pt x="668" y="256570"/>
                  </a:lnTo>
                  <a:lnTo>
                    <a:pt x="0" y="265252"/>
                  </a:lnTo>
                  <a:lnTo>
                    <a:pt x="1234" y="267848"/>
                  </a:lnTo>
                  <a:lnTo>
                    <a:pt x="3467" y="269580"/>
                  </a:lnTo>
                  <a:lnTo>
                    <a:pt x="6367" y="270735"/>
                  </a:lnTo>
                  <a:lnTo>
                    <a:pt x="17115" y="268254"/>
                  </a:lnTo>
                  <a:lnTo>
                    <a:pt x="61633" y="256316"/>
                  </a:lnTo>
                  <a:lnTo>
                    <a:pt x="100358" y="250526"/>
                  </a:lnTo>
                  <a:lnTo>
                    <a:pt x="151867" y="24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29">
              <a:extLst>
                <a:ext uri="{FF2B5EF4-FFF2-40B4-BE49-F238E27FC236}">
                  <a16:creationId xmlns:a16="http://schemas.microsoft.com/office/drawing/2014/main" xmlns="" id="{9697F9EE-1837-4AC3-B1F7-5E648E96521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168292" y="5930900"/>
              <a:ext cx="124309" cy="44451"/>
            </a:xfrm>
            <a:custGeom>
              <a:avLst/>
              <a:gdLst/>
              <a:ahLst/>
              <a:cxnLst/>
              <a:rect l="0" t="0" r="0" b="0"/>
              <a:pathLst>
                <a:path w="12430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44449"/>
                  </a:lnTo>
                  <a:lnTo>
                    <a:pt x="0" y="43745"/>
                  </a:lnTo>
                  <a:lnTo>
                    <a:pt x="1562" y="41079"/>
                  </a:lnTo>
                  <a:lnTo>
                    <a:pt x="13150" y="32241"/>
                  </a:lnTo>
                  <a:lnTo>
                    <a:pt x="57868" y="17511"/>
                  </a:lnTo>
                  <a:lnTo>
                    <a:pt x="102560" y="5184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30">
              <a:extLst>
                <a:ext uri="{FF2B5EF4-FFF2-40B4-BE49-F238E27FC236}">
                  <a16:creationId xmlns:a16="http://schemas.microsoft.com/office/drawing/2014/main" xmlns="" id="{41BF8E19-7F33-46F1-9143-304DA58FD88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318000" y="6002311"/>
              <a:ext cx="146051" cy="120627"/>
            </a:xfrm>
            <a:custGeom>
              <a:avLst/>
              <a:gdLst/>
              <a:ahLst/>
              <a:cxnLst/>
              <a:rect l="0" t="0" r="0" b="0"/>
              <a:pathLst>
                <a:path w="146051" h="120627">
                  <a:moveTo>
                    <a:pt x="0" y="30189"/>
                  </a:moveTo>
                  <a:lnTo>
                    <a:pt x="0" y="30189"/>
                  </a:lnTo>
                  <a:lnTo>
                    <a:pt x="3371" y="23447"/>
                  </a:lnTo>
                  <a:lnTo>
                    <a:pt x="15580" y="12513"/>
                  </a:lnTo>
                  <a:lnTo>
                    <a:pt x="35974" y="3707"/>
                  </a:lnTo>
                  <a:lnTo>
                    <a:pt x="59891" y="0"/>
                  </a:lnTo>
                  <a:lnTo>
                    <a:pt x="74596" y="2895"/>
                  </a:lnTo>
                  <a:lnTo>
                    <a:pt x="81480" y="5643"/>
                  </a:lnTo>
                  <a:lnTo>
                    <a:pt x="84659" y="10298"/>
                  </a:lnTo>
                  <a:lnTo>
                    <a:pt x="85367" y="16222"/>
                  </a:lnTo>
                  <a:lnTo>
                    <a:pt x="81685" y="31037"/>
                  </a:lnTo>
                  <a:lnTo>
                    <a:pt x="59571" y="76171"/>
                  </a:lnTo>
                  <a:lnTo>
                    <a:pt x="46103" y="111924"/>
                  </a:lnTo>
                  <a:lnTo>
                    <a:pt x="46963" y="115018"/>
                  </a:lnTo>
                  <a:lnTo>
                    <a:pt x="51681" y="120337"/>
                  </a:lnTo>
                  <a:lnTo>
                    <a:pt x="56327" y="120626"/>
                  </a:lnTo>
                  <a:lnTo>
                    <a:pt x="95394" y="110686"/>
                  </a:lnTo>
                  <a:lnTo>
                    <a:pt x="146050" y="10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31">
              <a:extLst>
                <a:ext uri="{FF2B5EF4-FFF2-40B4-BE49-F238E27FC236}">
                  <a16:creationId xmlns:a16="http://schemas.microsoft.com/office/drawing/2014/main" xmlns="" id="{D9962C75-E1D3-488C-8510-FF0634BEA8E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97766" y="5804648"/>
              <a:ext cx="153584" cy="259632"/>
            </a:xfrm>
            <a:custGeom>
              <a:avLst/>
              <a:gdLst/>
              <a:ahLst/>
              <a:cxnLst/>
              <a:rect l="0" t="0" r="0" b="0"/>
              <a:pathLst>
                <a:path w="153584" h="259632">
                  <a:moveTo>
                    <a:pt x="5984" y="94502"/>
                  </a:moveTo>
                  <a:lnTo>
                    <a:pt x="5984" y="94502"/>
                  </a:lnTo>
                  <a:lnTo>
                    <a:pt x="5984" y="89035"/>
                  </a:lnTo>
                  <a:lnTo>
                    <a:pt x="6689" y="88740"/>
                  </a:lnTo>
                  <a:lnTo>
                    <a:pt x="9355" y="88414"/>
                  </a:lnTo>
                  <a:lnTo>
                    <a:pt x="12891" y="90150"/>
                  </a:lnTo>
                  <a:lnTo>
                    <a:pt x="14822" y="91601"/>
                  </a:lnTo>
                  <a:lnTo>
                    <a:pt x="20911" y="113867"/>
                  </a:lnTo>
                  <a:lnTo>
                    <a:pt x="20441" y="154019"/>
                  </a:lnTo>
                  <a:lnTo>
                    <a:pt x="15833" y="198293"/>
                  </a:lnTo>
                  <a:lnTo>
                    <a:pt x="7955" y="244539"/>
                  </a:lnTo>
                  <a:lnTo>
                    <a:pt x="2413" y="258588"/>
                  </a:lnTo>
                  <a:lnTo>
                    <a:pt x="1487" y="259631"/>
                  </a:lnTo>
                  <a:lnTo>
                    <a:pt x="869" y="259621"/>
                  </a:lnTo>
                  <a:lnTo>
                    <a:pt x="0" y="242753"/>
                  </a:lnTo>
                  <a:lnTo>
                    <a:pt x="6484" y="201928"/>
                  </a:lnTo>
                  <a:lnTo>
                    <a:pt x="13497" y="158240"/>
                  </a:lnTo>
                  <a:lnTo>
                    <a:pt x="17343" y="132761"/>
                  </a:lnTo>
                  <a:lnTo>
                    <a:pt x="29142" y="85636"/>
                  </a:lnTo>
                  <a:lnTo>
                    <a:pt x="43793" y="45406"/>
                  </a:lnTo>
                  <a:lnTo>
                    <a:pt x="59712" y="18119"/>
                  </a:lnTo>
                  <a:lnTo>
                    <a:pt x="74313" y="4109"/>
                  </a:lnTo>
                  <a:lnTo>
                    <a:pt x="81170" y="374"/>
                  </a:lnTo>
                  <a:lnTo>
                    <a:pt x="87858" y="0"/>
                  </a:lnTo>
                  <a:lnTo>
                    <a:pt x="100933" y="5228"/>
                  </a:lnTo>
                  <a:lnTo>
                    <a:pt x="111919" y="18371"/>
                  </a:lnTo>
                  <a:lnTo>
                    <a:pt x="120799" y="36678"/>
                  </a:lnTo>
                  <a:lnTo>
                    <a:pt x="131177" y="71489"/>
                  </a:lnTo>
                  <a:lnTo>
                    <a:pt x="145619" y="112770"/>
                  </a:lnTo>
                  <a:lnTo>
                    <a:pt x="153583" y="155575"/>
                  </a:lnTo>
                  <a:lnTo>
                    <a:pt x="151395" y="193971"/>
                  </a:lnTo>
                  <a:lnTo>
                    <a:pt x="140578" y="239027"/>
                  </a:lnTo>
                  <a:lnTo>
                    <a:pt x="139887" y="243402"/>
                  </a:lnTo>
                  <a:lnTo>
                    <a:pt x="140408" y="243863"/>
                  </a:lnTo>
                  <a:lnTo>
                    <a:pt x="141461" y="243465"/>
                  </a:lnTo>
                  <a:lnTo>
                    <a:pt x="145684" y="24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32">
              <a:extLst>
                <a:ext uri="{FF2B5EF4-FFF2-40B4-BE49-F238E27FC236}">
                  <a16:creationId xmlns:a16="http://schemas.microsoft.com/office/drawing/2014/main" xmlns="" id="{A1F7D99A-27AD-4EF8-812A-6CC3AC192BB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78322" y="5773449"/>
              <a:ext cx="157229" cy="299913"/>
            </a:xfrm>
            <a:custGeom>
              <a:avLst/>
              <a:gdLst/>
              <a:ahLst/>
              <a:cxnLst/>
              <a:rect l="0" t="0" r="0" b="0"/>
              <a:pathLst>
                <a:path w="157229" h="299913">
                  <a:moveTo>
                    <a:pt x="157228" y="24101"/>
                  </a:moveTo>
                  <a:lnTo>
                    <a:pt x="157228" y="24101"/>
                  </a:lnTo>
                  <a:lnTo>
                    <a:pt x="148390" y="9796"/>
                  </a:lnTo>
                  <a:lnTo>
                    <a:pt x="138930" y="3086"/>
                  </a:lnTo>
                  <a:lnTo>
                    <a:pt x="123820" y="0"/>
                  </a:lnTo>
                  <a:lnTo>
                    <a:pt x="76298" y="13121"/>
                  </a:lnTo>
                  <a:lnTo>
                    <a:pt x="59479" y="19750"/>
                  </a:lnTo>
                  <a:lnTo>
                    <a:pt x="56078" y="22611"/>
                  </a:lnTo>
                  <a:lnTo>
                    <a:pt x="52300" y="29554"/>
                  </a:lnTo>
                  <a:lnTo>
                    <a:pt x="43679" y="76056"/>
                  </a:lnTo>
                  <a:lnTo>
                    <a:pt x="34135" y="113735"/>
                  </a:lnTo>
                  <a:lnTo>
                    <a:pt x="26525" y="156180"/>
                  </a:lnTo>
                  <a:lnTo>
                    <a:pt x="19096" y="200034"/>
                  </a:lnTo>
                  <a:lnTo>
                    <a:pt x="8977" y="242897"/>
                  </a:lnTo>
                  <a:lnTo>
                    <a:pt x="761" y="284056"/>
                  </a:lnTo>
                  <a:lnTo>
                    <a:pt x="0" y="290538"/>
                  </a:lnTo>
                  <a:lnTo>
                    <a:pt x="904" y="294859"/>
                  </a:lnTo>
                  <a:lnTo>
                    <a:pt x="2917" y="297739"/>
                  </a:lnTo>
                  <a:lnTo>
                    <a:pt x="5671" y="299661"/>
                  </a:lnTo>
                  <a:lnTo>
                    <a:pt x="14375" y="299912"/>
                  </a:lnTo>
                  <a:lnTo>
                    <a:pt x="59969" y="291740"/>
                  </a:lnTo>
                  <a:lnTo>
                    <a:pt x="119128" y="27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33">
              <a:extLst>
                <a:ext uri="{FF2B5EF4-FFF2-40B4-BE49-F238E27FC236}">
                  <a16:creationId xmlns:a16="http://schemas.microsoft.com/office/drawing/2014/main" xmlns="" id="{A678C849-4A1E-4786-AB0B-1B4EDF4C1B4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73429" y="5943600"/>
              <a:ext cx="168472" cy="57151"/>
            </a:xfrm>
            <a:custGeom>
              <a:avLst/>
              <a:gdLst/>
              <a:ahLst/>
              <a:cxnLst/>
              <a:rect l="0" t="0" r="0" b="0"/>
              <a:pathLst>
                <a:path w="1684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418" y="47716"/>
                  </a:lnTo>
                  <a:lnTo>
                    <a:pt x="2108" y="45217"/>
                  </a:lnTo>
                  <a:lnTo>
                    <a:pt x="4646" y="42845"/>
                  </a:lnTo>
                  <a:lnTo>
                    <a:pt x="46322" y="24534"/>
                  </a:lnTo>
                  <a:lnTo>
                    <a:pt x="81256" y="15373"/>
                  </a:lnTo>
                  <a:lnTo>
                    <a:pt x="116539" y="847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34">
              <a:extLst>
                <a:ext uri="{FF2B5EF4-FFF2-40B4-BE49-F238E27FC236}">
                  <a16:creationId xmlns:a16="http://schemas.microsoft.com/office/drawing/2014/main" xmlns="" id="{526F1875-4479-4C28-933F-71A6BDA3337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35550" y="6033983"/>
              <a:ext cx="101833" cy="189018"/>
            </a:xfrm>
            <a:custGeom>
              <a:avLst/>
              <a:gdLst/>
              <a:ahLst/>
              <a:cxnLst/>
              <a:rect l="0" t="0" r="0" b="0"/>
              <a:pathLst>
                <a:path w="101833" h="1890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2" y="11708"/>
                  </a:lnTo>
                  <a:lnTo>
                    <a:pt x="21048" y="3523"/>
                  </a:lnTo>
                  <a:lnTo>
                    <a:pt x="45434" y="0"/>
                  </a:lnTo>
                  <a:lnTo>
                    <a:pt x="71631" y="2326"/>
                  </a:lnTo>
                  <a:lnTo>
                    <a:pt x="83107" y="7501"/>
                  </a:lnTo>
                  <a:lnTo>
                    <a:pt x="87154" y="10856"/>
                  </a:lnTo>
                  <a:lnTo>
                    <a:pt x="88441" y="15209"/>
                  </a:lnTo>
                  <a:lnTo>
                    <a:pt x="86109" y="25692"/>
                  </a:lnTo>
                  <a:lnTo>
                    <a:pt x="63090" y="55431"/>
                  </a:lnTo>
                  <a:lnTo>
                    <a:pt x="52204" y="66906"/>
                  </a:lnTo>
                  <a:lnTo>
                    <a:pt x="53148" y="67393"/>
                  </a:lnTo>
                  <a:lnTo>
                    <a:pt x="64800" y="70056"/>
                  </a:lnTo>
                  <a:lnTo>
                    <a:pt x="73250" y="74762"/>
                  </a:lnTo>
                  <a:lnTo>
                    <a:pt x="98677" y="97588"/>
                  </a:lnTo>
                  <a:lnTo>
                    <a:pt x="101062" y="103371"/>
                  </a:lnTo>
                  <a:lnTo>
                    <a:pt x="101832" y="117321"/>
                  </a:lnTo>
                  <a:lnTo>
                    <a:pt x="98297" y="137670"/>
                  </a:lnTo>
                  <a:lnTo>
                    <a:pt x="82669" y="160475"/>
                  </a:lnTo>
                  <a:lnTo>
                    <a:pt x="63535" y="178365"/>
                  </a:lnTo>
                  <a:lnTo>
                    <a:pt x="47053" y="184283"/>
                  </a:lnTo>
                  <a:lnTo>
                    <a:pt x="19050" y="18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01">
            <a:extLst>
              <a:ext uri="{FF2B5EF4-FFF2-40B4-BE49-F238E27FC236}">
                <a16:creationId xmlns:a16="http://schemas.microsoft.com/office/drawing/2014/main" xmlns="" id="{61FCBA72-9098-4689-9E7F-9695774053C7}"/>
              </a:ext>
            </a:extLst>
          </p:cNvPr>
          <p:cNvGrpSpPr/>
          <p:nvPr/>
        </p:nvGrpSpPr>
        <p:grpSpPr>
          <a:xfrm>
            <a:off x="5391150" y="5949950"/>
            <a:ext cx="234951" cy="150840"/>
            <a:chOff x="5391150" y="5949950"/>
            <a:chExt cx="234951" cy="150840"/>
          </a:xfrm>
        </p:grpSpPr>
        <p:sp>
          <p:nvSpPr>
            <p:cNvPr id="197" name="SMARTInkShape-435">
              <a:extLst>
                <a:ext uri="{FF2B5EF4-FFF2-40B4-BE49-F238E27FC236}">
                  <a16:creationId xmlns:a16="http://schemas.microsoft.com/office/drawing/2014/main" xmlns="" id="{97537F91-674E-465E-BA9F-EC1E2BB19BD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91150" y="59499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4258" y="5026"/>
                  </a:lnTo>
                  <a:lnTo>
                    <a:pt x="86256" y="5958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36">
              <a:extLst>
                <a:ext uri="{FF2B5EF4-FFF2-40B4-BE49-F238E27FC236}">
                  <a16:creationId xmlns:a16="http://schemas.microsoft.com/office/drawing/2014/main" xmlns="" id="{C8F9D7D6-4D83-4F48-AC89-67284822BD9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14878" y="6070600"/>
              <a:ext cx="211223" cy="30190"/>
            </a:xfrm>
            <a:custGeom>
              <a:avLst/>
              <a:gdLst/>
              <a:ahLst/>
              <a:cxnLst/>
              <a:rect l="0" t="0" r="0" b="0"/>
              <a:pathLst>
                <a:path w="211223" h="30190">
                  <a:moveTo>
                    <a:pt x="8022" y="0"/>
                  </a:moveTo>
                  <a:lnTo>
                    <a:pt x="8022" y="0"/>
                  </a:lnTo>
                  <a:lnTo>
                    <a:pt x="1280" y="6742"/>
                  </a:lnTo>
                  <a:lnTo>
                    <a:pt x="0" y="10140"/>
                  </a:lnTo>
                  <a:lnTo>
                    <a:pt x="459" y="17676"/>
                  </a:lnTo>
                  <a:lnTo>
                    <a:pt x="4390" y="20956"/>
                  </a:lnTo>
                  <a:lnTo>
                    <a:pt x="18168" y="26482"/>
                  </a:lnTo>
                  <a:lnTo>
                    <a:pt x="55870" y="30189"/>
                  </a:lnTo>
                  <a:lnTo>
                    <a:pt x="92318" y="25412"/>
                  </a:lnTo>
                  <a:lnTo>
                    <a:pt x="132976" y="16939"/>
                  </a:lnTo>
                  <a:lnTo>
                    <a:pt x="172212" y="8469"/>
                  </a:lnTo>
                  <a:lnTo>
                    <a:pt x="211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2">
            <a:extLst>
              <a:ext uri="{FF2B5EF4-FFF2-40B4-BE49-F238E27FC236}">
                <a16:creationId xmlns:a16="http://schemas.microsoft.com/office/drawing/2014/main" xmlns="" id="{CE2B23E8-1A8E-4F41-8FBD-CF8B981C7670}"/>
              </a:ext>
            </a:extLst>
          </p:cNvPr>
          <p:cNvGrpSpPr/>
          <p:nvPr/>
        </p:nvGrpSpPr>
        <p:grpSpPr>
          <a:xfrm>
            <a:off x="5905772" y="5812799"/>
            <a:ext cx="279129" cy="448302"/>
            <a:chOff x="5905772" y="5812799"/>
            <a:chExt cx="279129" cy="448302"/>
          </a:xfrm>
        </p:grpSpPr>
        <p:sp>
          <p:nvSpPr>
            <p:cNvPr id="200" name="SMARTInkShape-437">
              <a:extLst>
                <a:ext uri="{FF2B5EF4-FFF2-40B4-BE49-F238E27FC236}">
                  <a16:creationId xmlns:a16="http://schemas.microsoft.com/office/drawing/2014/main" xmlns="" id="{61313E20-ED9E-4934-B841-EA6029047A2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37075" y="5894565"/>
              <a:ext cx="126600" cy="212047"/>
            </a:xfrm>
            <a:custGeom>
              <a:avLst/>
              <a:gdLst/>
              <a:ahLst/>
              <a:cxnLst/>
              <a:rect l="0" t="0" r="0" b="0"/>
              <a:pathLst>
                <a:path w="126600" h="212047">
                  <a:moveTo>
                    <a:pt x="95425" y="10935"/>
                  </a:moveTo>
                  <a:lnTo>
                    <a:pt x="95425" y="10935"/>
                  </a:lnTo>
                  <a:lnTo>
                    <a:pt x="85991" y="2206"/>
                  </a:lnTo>
                  <a:lnTo>
                    <a:pt x="81120" y="0"/>
                  </a:lnTo>
                  <a:lnTo>
                    <a:pt x="74721" y="901"/>
                  </a:lnTo>
                  <a:lnTo>
                    <a:pt x="71039" y="2129"/>
                  </a:lnTo>
                  <a:lnTo>
                    <a:pt x="59115" y="13971"/>
                  </a:lnTo>
                  <a:lnTo>
                    <a:pt x="28646" y="53554"/>
                  </a:lnTo>
                  <a:lnTo>
                    <a:pt x="8846" y="98195"/>
                  </a:lnTo>
                  <a:lnTo>
                    <a:pt x="0" y="145759"/>
                  </a:lnTo>
                  <a:lnTo>
                    <a:pt x="2685" y="173867"/>
                  </a:lnTo>
                  <a:lnTo>
                    <a:pt x="10462" y="194827"/>
                  </a:lnTo>
                  <a:lnTo>
                    <a:pt x="15500" y="203379"/>
                  </a:lnTo>
                  <a:lnTo>
                    <a:pt x="21680" y="208376"/>
                  </a:lnTo>
                  <a:lnTo>
                    <a:pt x="36074" y="212046"/>
                  </a:lnTo>
                  <a:lnTo>
                    <a:pt x="55641" y="205681"/>
                  </a:lnTo>
                  <a:lnTo>
                    <a:pt x="77037" y="192033"/>
                  </a:lnTo>
                  <a:lnTo>
                    <a:pt x="104245" y="159138"/>
                  </a:lnTo>
                  <a:lnTo>
                    <a:pt x="119100" y="129955"/>
                  </a:lnTo>
                  <a:lnTo>
                    <a:pt x="125232" y="98169"/>
                  </a:lnTo>
                  <a:lnTo>
                    <a:pt x="126599" y="54186"/>
                  </a:lnTo>
                  <a:lnTo>
                    <a:pt x="125508" y="32275"/>
                  </a:lnTo>
                  <a:lnTo>
                    <a:pt x="120319" y="17832"/>
                  </a:lnTo>
                  <a:lnTo>
                    <a:pt x="115190" y="10472"/>
                  </a:lnTo>
                  <a:lnTo>
                    <a:pt x="112835" y="8510"/>
                  </a:lnTo>
                  <a:lnTo>
                    <a:pt x="109854" y="8612"/>
                  </a:lnTo>
                  <a:lnTo>
                    <a:pt x="95425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8">
              <a:extLst>
                <a:ext uri="{FF2B5EF4-FFF2-40B4-BE49-F238E27FC236}">
                  <a16:creationId xmlns:a16="http://schemas.microsoft.com/office/drawing/2014/main" xmlns="" id="{BD6DFEAC-9B36-4265-AC3F-E6CB05A941E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05772" y="5812799"/>
              <a:ext cx="177529" cy="448302"/>
            </a:xfrm>
            <a:custGeom>
              <a:avLst/>
              <a:gdLst/>
              <a:ahLst/>
              <a:cxnLst/>
              <a:rect l="0" t="0" r="0" b="0"/>
              <a:pathLst>
                <a:path w="177529" h="448302">
                  <a:moveTo>
                    <a:pt x="177528" y="29201"/>
                  </a:moveTo>
                  <a:lnTo>
                    <a:pt x="177528" y="29201"/>
                  </a:lnTo>
                  <a:lnTo>
                    <a:pt x="168800" y="14698"/>
                  </a:lnTo>
                  <a:lnTo>
                    <a:pt x="165351" y="0"/>
                  </a:lnTo>
                  <a:lnTo>
                    <a:pt x="164470" y="562"/>
                  </a:lnTo>
                  <a:lnTo>
                    <a:pt x="161612" y="4948"/>
                  </a:lnTo>
                  <a:lnTo>
                    <a:pt x="148958" y="41657"/>
                  </a:lnTo>
                  <a:lnTo>
                    <a:pt x="141076" y="72837"/>
                  </a:lnTo>
                  <a:lnTo>
                    <a:pt x="125344" y="113506"/>
                  </a:lnTo>
                  <a:lnTo>
                    <a:pt x="104241" y="160509"/>
                  </a:lnTo>
                  <a:lnTo>
                    <a:pt x="92686" y="185884"/>
                  </a:lnTo>
                  <a:lnTo>
                    <a:pt x="80750" y="211973"/>
                  </a:lnTo>
                  <a:lnTo>
                    <a:pt x="68559" y="236421"/>
                  </a:lnTo>
                  <a:lnTo>
                    <a:pt x="43725" y="282400"/>
                  </a:lnTo>
                  <a:lnTo>
                    <a:pt x="24222" y="322592"/>
                  </a:lnTo>
                  <a:lnTo>
                    <a:pt x="9909" y="358563"/>
                  </a:lnTo>
                  <a:lnTo>
                    <a:pt x="0" y="404465"/>
                  </a:lnTo>
                  <a:lnTo>
                    <a:pt x="6078" y="448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39">
              <a:extLst>
                <a:ext uri="{FF2B5EF4-FFF2-40B4-BE49-F238E27FC236}">
                  <a16:creationId xmlns:a16="http://schemas.microsoft.com/office/drawing/2014/main" xmlns="" id="{5C21E648-4F26-4514-B223-315A45C70C6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40450" y="61341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37708" y="1348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04">
            <a:extLst>
              <a:ext uri="{FF2B5EF4-FFF2-40B4-BE49-F238E27FC236}">
                <a16:creationId xmlns:a16="http://schemas.microsoft.com/office/drawing/2014/main" xmlns="" id="{0EAA0FF9-FC57-4BEE-A30B-58797391CAB7}"/>
              </a:ext>
            </a:extLst>
          </p:cNvPr>
          <p:cNvGrpSpPr/>
          <p:nvPr/>
        </p:nvGrpSpPr>
        <p:grpSpPr>
          <a:xfrm>
            <a:off x="6610350" y="5880100"/>
            <a:ext cx="162069" cy="288247"/>
            <a:chOff x="6610350" y="5880100"/>
            <a:chExt cx="162069" cy="288247"/>
          </a:xfrm>
        </p:grpSpPr>
        <p:sp>
          <p:nvSpPr>
            <p:cNvPr id="204" name="SMARTInkShape-440">
              <a:extLst>
                <a:ext uri="{FF2B5EF4-FFF2-40B4-BE49-F238E27FC236}">
                  <a16:creationId xmlns:a16="http://schemas.microsoft.com/office/drawing/2014/main" xmlns="" id="{4BBC1D32-EA9D-4771-B353-A3DC399A794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84781" y="5947935"/>
              <a:ext cx="87638" cy="220412"/>
            </a:xfrm>
            <a:custGeom>
              <a:avLst/>
              <a:gdLst/>
              <a:ahLst/>
              <a:cxnLst/>
              <a:rect l="0" t="0" r="0" b="0"/>
              <a:pathLst>
                <a:path w="87638" h="220412">
                  <a:moveTo>
                    <a:pt x="77969" y="21065"/>
                  </a:moveTo>
                  <a:lnTo>
                    <a:pt x="77969" y="21065"/>
                  </a:lnTo>
                  <a:lnTo>
                    <a:pt x="77969" y="14323"/>
                  </a:lnTo>
                  <a:lnTo>
                    <a:pt x="76088" y="9132"/>
                  </a:lnTo>
                  <a:lnTo>
                    <a:pt x="74598" y="6760"/>
                  </a:lnTo>
                  <a:lnTo>
                    <a:pt x="65760" y="50"/>
                  </a:lnTo>
                  <a:lnTo>
                    <a:pt x="61362" y="0"/>
                  </a:lnTo>
                  <a:lnTo>
                    <a:pt x="50833" y="3706"/>
                  </a:lnTo>
                  <a:lnTo>
                    <a:pt x="29633" y="17098"/>
                  </a:lnTo>
                  <a:lnTo>
                    <a:pt x="12220" y="37842"/>
                  </a:lnTo>
                  <a:lnTo>
                    <a:pt x="1495" y="61861"/>
                  </a:lnTo>
                  <a:lnTo>
                    <a:pt x="0" y="76592"/>
                  </a:lnTo>
                  <a:lnTo>
                    <a:pt x="590" y="83482"/>
                  </a:lnTo>
                  <a:lnTo>
                    <a:pt x="3805" y="89487"/>
                  </a:lnTo>
                  <a:lnTo>
                    <a:pt x="14903" y="99923"/>
                  </a:lnTo>
                  <a:lnTo>
                    <a:pt x="56328" y="122457"/>
                  </a:lnTo>
                  <a:lnTo>
                    <a:pt x="69763" y="132450"/>
                  </a:lnTo>
                  <a:lnTo>
                    <a:pt x="80436" y="146300"/>
                  </a:lnTo>
                  <a:lnTo>
                    <a:pt x="86120" y="161862"/>
                  </a:lnTo>
                  <a:lnTo>
                    <a:pt x="87637" y="169963"/>
                  </a:lnTo>
                  <a:lnTo>
                    <a:pt x="85558" y="184609"/>
                  </a:lnTo>
                  <a:lnTo>
                    <a:pt x="83029" y="191477"/>
                  </a:lnTo>
                  <a:lnTo>
                    <a:pt x="65984" y="211258"/>
                  </a:lnTo>
                  <a:lnTo>
                    <a:pt x="51006" y="218484"/>
                  </a:lnTo>
                  <a:lnTo>
                    <a:pt x="43060" y="220411"/>
                  </a:lnTo>
                  <a:lnTo>
                    <a:pt x="26705" y="218789"/>
                  </a:lnTo>
                  <a:lnTo>
                    <a:pt x="1769" y="211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41">
              <a:extLst>
                <a:ext uri="{FF2B5EF4-FFF2-40B4-BE49-F238E27FC236}">
                  <a16:creationId xmlns:a16="http://schemas.microsoft.com/office/drawing/2014/main" xmlns="" id="{2A74F9EE-AE72-48D7-A150-2FEECD9465C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10350" y="6003442"/>
              <a:ext cx="31751" cy="117959"/>
            </a:xfrm>
            <a:custGeom>
              <a:avLst/>
              <a:gdLst/>
              <a:ahLst/>
              <a:cxnLst/>
              <a:rect l="0" t="0" r="0" b="0"/>
              <a:pathLst>
                <a:path w="31751" h="1179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5" y="513"/>
                  </a:lnTo>
                  <a:lnTo>
                    <a:pt x="20578" y="40101"/>
                  </a:lnTo>
                  <a:lnTo>
                    <a:pt x="28811" y="81360"/>
                  </a:lnTo>
                  <a:lnTo>
                    <a:pt x="3175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42">
              <a:extLst>
                <a:ext uri="{FF2B5EF4-FFF2-40B4-BE49-F238E27FC236}">
                  <a16:creationId xmlns:a16="http://schemas.microsoft.com/office/drawing/2014/main" xmlns="" id="{C0F36619-9D83-477C-8C38-8365CEA9D3A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14880" y="5880100"/>
              <a:ext cx="20871" cy="19051"/>
            </a:xfrm>
            <a:custGeom>
              <a:avLst/>
              <a:gdLst/>
              <a:ahLst/>
              <a:cxnLst/>
              <a:rect l="0" t="0" r="0" b="0"/>
              <a:pathLst>
                <a:path w="20871" h="19051">
                  <a:moveTo>
                    <a:pt x="8170" y="19050"/>
                  </a:moveTo>
                  <a:lnTo>
                    <a:pt x="8170" y="19050"/>
                  </a:lnTo>
                  <a:lnTo>
                    <a:pt x="1428" y="12308"/>
                  </a:lnTo>
                  <a:lnTo>
                    <a:pt x="147" y="9616"/>
                  </a:lnTo>
                  <a:lnTo>
                    <a:pt x="0" y="7117"/>
                  </a:lnTo>
                  <a:lnTo>
                    <a:pt x="607" y="4745"/>
                  </a:lnTo>
                  <a:lnTo>
                    <a:pt x="3128" y="3163"/>
                  </a:lnTo>
                  <a:lnTo>
                    <a:pt x="20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05">
            <a:extLst>
              <a:ext uri="{FF2B5EF4-FFF2-40B4-BE49-F238E27FC236}">
                <a16:creationId xmlns:a16="http://schemas.microsoft.com/office/drawing/2014/main" xmlns="" id="{47917655-00EF-4E31-9500-5DCCF8E42321}"/>
              </a:ext>
            </a:extLst>
          </p:cNvPr>
          <p:cNvGrpSpPr/>
          <p:nvPr/>
        </p:nvGrpSpPr>
        <p:grpSpPr>
          <a:xfrm>
            <a:off x="7285067" y="5855660"/>
            <a:ext cx="315884" cy="399091"/>
            <a:chOff x="7285067" y="5855660"/>
            <a:chExt cx="315884" cy="399091"/>
          </a:xfrm>
        </p:grpSpPr>
        <p:sp>
          <p:nvSpPr>
            <p:cNvPr id="208" name="SMARTInkShape-443">
              <a:extLst>
                <a:ext uri="{FF2B5EF4-FFF2-40B4-BE49-F238E27FC236}">
                  <a16:creationId xmlns:a16="http://schemas.microsoft.com/office/drawing/2014/main" xmlns="" id="{DE4824EF-6FD3-42F3-98FC-5251388FCB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85067" y="5855660"/>
              <a:ext cx="226984" cy="348145"/>
            </a:xfrm>
            <a:custGeom>
              <a:avLst/>
              <a:gdLst/>
              <a:ahLst/>
              <a:cxnLst/>
              <a:rect l="0" t="0" r="0" b="0"/>
              <a:pathLst>
                <a:path w="226984" h="348145">
                  <a:moveTo>
                    <a:pt x="226983" y="11740"/>
                  </a:moveTo>
                  <a:lnTo>
                    <a:pt x="226983" y="11740"/>
                  </a:lnTo>
                  <a:lnTo>
                    <a:pt x="226983" y="0"/>
                  </a:lnTo>
                  <a:lnTo>
                    <a:pt x="220241" y="2696"/>
                  </a:lnTo>
                  <a:lnTo>
                    <a:pt x="178649" y="23876"/>
                  </a:lnTo>
                  <a:lnTo>
                    <a:pt x="143282" y="38855"/>
                  </a:lnTo>
                  <a:lnTo>
                    <a:pt x="100147" y="62879"/>
                  </a:lnTo>
                  <a:lnTo>
                    <a:pt x="79883" y="85061"/>
                  </a:lnTo>
                  <a:lnTo>
                    <a:pt x="61101" y="128686"/>
                  </a:lnTo>
                  <a:lnTo>
                    <a:pt x="52322" y="169785"/>
                  </a:lnTo>
                  <a:lnTo>
                    <a:pt x="44547" y="213241"/>
                  </a:lnTo>
                  <a:lnTo>
                    <a:pt x="33620" y="256692"/>
                  </a:lnTo>
                  <a:lnTo>
                    <a:pt x="21445" y="295280"/>
                  </a:lnTo>
                  <a:lnTo>
                    <a:pt x="0" y="342690"/>
                  </a:lnTo>
                  <a:lnTo>
                    <a:pt x="872" y="344557"/>
                  </a:lnTo>
                  <a:lnTo>
                    <a:pt x="2865" y="345801"/>
                  </a:lnTo>
                  <a:lnTo>
                    <a:pt x="10252" y="347184"/>
                  </a:lnTo>
                  <a:lnTo>
                    <a:pt x="52697" y="348144"/>
                  </a:lnTo>
                  <a:lnTo>
                    <a:pt x="95066" y="344875"/>
                  </a:lnTo>
                  <a:lnTo>
                    <a:pt x="130724" y="339482"/>
                  </a:lnTo>
                  <a:lnTo>
                    <a:pt x="166562" y="333087"/>
                  </a:lnTo>
                  <a:lnTo>
                    <a:pt x="220633" y="32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44">
              <a:extLst>
                <a:ext uri="{FF2B5EF4-FFF2-40B4-BE49-F238E27FC236}">
                  <a16:creationId xmlns:a16="http://schemas.microsoft.com/office/drawing/2014/main" xmlns="" id="{46627DD4-BBFB-4E66-B434-6487F2C41E4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296150" y="60833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9457" y="9590"/>
                  </a:lnTo>
                  <a:lnTo>
                    <a:pt x="95245" y="39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45">
              <a:extLst>
                <a:ext uri="{FF2B5EF4-FFF2-40B4-BE49-F238E27FC236}">
                  <a16:creationId xmlns:a16="http://schemas.microsoft.com/office/drawing/2014/main" xmlns="" id="{626D17A6-CD22-4AAE-96B0-50207CFC7D2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88250" y="61722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0" y="4206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06">
            <a:extLst>
              <a:ext uri="{FF2B5EF4-FFF2-40B4-BE49-F238E27FC236}">
                <a16:creationId xmlns:a16="http://schemas.microsoft.com/office/drawing/2014/main" xmlns="" id="{DC340081-54C5-43F1-99E7-46CFD8ABF32D}"/>
              </a:ext>
            </a:extLst>
          </p:cNvPr>
          <p:cNvGrpSpPr/>
          <p:nvPr/>
        </p:nvGrpSpPr>
        <p:grpSpPr>
          <a:xfrm>
            <a:off x="7858216" y="5874710"/>
            <a:ext cx="834935" cy="386059"/>
            <a:chOff x="7858216" y="5874710"/>
            <a:chExt cx="834935" cy="386059"/>
          </a:xfrm>
        </p:grpSpPr>
        <p:sp>
          <p:nvSpPr>
            <p:cNvPr id="212" name="SMARTInkShape-446">
              <a:extLst>
                <a:ext uri="{FF2B5EF4-FFF2-40B4-BE49-F238E27FC236}">
                  <a16:creationId xmlns:a16="http://schemas.microsoft.com/office/drawing/2014/main" xmlns="" id="{7EBECF92-643A-4585-AFFE-D6A6FAF33F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58216" y="5914118"/>
              <a:ext cx="183322" cy="315233"/>
            </a:xfrm>
            <a:custGeom>
              <a:avLst/>
              <a:gdLst/>
              <a:ahLst/>
              <a:cxnLst/>
              <a:rect l="0" t="0" r="0" b="0"/>
              <a:pathLst>
                <a:path w="183322" h="315233">
                  <a:moveTo>
                    <a:pt x="34834" y="99332"/>
                  </a:moveTo>
                  <a:lnTo>
                    <a:pt x="34834" y="99332"/>
                  </a:lnTo>
                  <a:lnTo>
                    <a:pt x="25400" y="115953"/>
                  </a:lnTo>
                  <a:lnTo>
                    <a:pt x="18947" y="144081"/>
                  </a:lnTo>
                  <a:lnTo>
                    <a:pt x="16015" y="187223"/>
                  </a:lnTo>
                  <a:lnTo>
                    <a:pt x="11697" y="232932"/>
                  </a:lnTo>
                  <a:lnTo>
                    <a:pt x="7999" y="269447"/>
                  </a:lnTo>
                  <a:lnTo>
                    <a:pt x="4054" y="280709"/>
                  </a:lnTo>
                  <a:lnTo>
                    <a:pt x="0" y="265806"/>
                  </a:lnTo>
                  <a:lnTo>
                    <a:pt x="1072" y="228934"/>
                  </a:lnTo>
                  <a:lnTo>
                    <a:pt x="5953" y="188918"/>
                  </a:lnTo>
                  <a:lnTo>
                    <a:pt x="9229" y="165406"/>
                  </a:lnTo>
                  <a:lnTo>
                    <a:pt x="14237" y="141265"/>
                  </a:lnTo>
                  <a:lnTo>
                    <a:pt x="20397" y="116703"/>
                  </a:lnTo>
                  <a:lnTo>
                    <a:pt x="34767" y="71775"/>
                  </a:lnTo>
                  <a:lnTo>
                    <a:pt x="58724" y="28058"/>
                  </a:lnTo>
                  <a:lnTo>
                    <a:pt x="75321" y="9094"/>
                  </a:lnTo>
                  <a:lnTo>
                    <a:pt x="85108" y="3895"/>
                  </a:lnTo>
                  <a:lnTo>
                    <a:pt x="107272" y="0"/>
                  </a:lnTo>
                  <a:lnTo>
                    <a:pt x="131234" y="6266"/>
                  </a:lnTo>
                  <a:lnTo>
                    <a:pt x="143551" y="11888"/>
                  </a:lnTo>
                  <a:lnTo>
                    <a:pt x="162880" y="31304"/>
                  </a:lnTo>
                  <a:lnTo>
                    <a:pt x="176410" y="57104"/>
                  </a:lnTo>
                  <a:lnTo>
                    <a:pt x="183321" y="103361"/>
                  </a:lnTo>
                  <a:lnTo>
                    <a:pt x="182437" y="136165"/>
                  </a:lnTo>
                  <a:lnTo>
                    <a:pt x="177812" y="169559"/>
                  </a:lnTo>
                  <a:lnTo>
                    <a:pt x="171052" y="202511"/>
                  </a:lnTo>
                  <a:lnTo>
                    <a:pt x="160018" y="248124"/>
                  </a:lnTo>
                  <a:lnTo>
                    <a:pt x="151493" y="294293"/>
                  </a:lnTo>
                  <a:lnTo>
                    <a:pt x="150887" y="305926"/>
                  </a:lnTo>
                  <a:lnTo>
                    <a:pt x="151714" y="309028"/>
                  </a:lnTo>
                  <a:lnTo>
                    <a:pt x="155484" y="31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47">
              <a:extLst>
                <a:ext uri="{FF2B5EF4-FFF2-40B4-BE49-F238E27FC236}">
                  <a16:creationId xmlns:a16="http://schemas.microsoft.com/office/drawing/2014/main" xmlns="" id="{8E622115-44F7-4FDF-A85A-EA768A94765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219290" y="5874710"/>
              <a:ext cx="226211" cy="312116"/>
            </a:xfrm>
            <a:custGeom>
              <a:avLst/>
              <a:gdLst/>
              <a:ahLst/>
              <a:cxnLst/>
              <a:rect l="0" t="0" r="0" b="0"/>
              <a:pathLst>
                <a:path w="226211" h="312116">
                  <a:moveTo>
                    <a:pt x="226210" y="11740"/>
                  </a:moveTo>
                  <a:lnTo>
                    <a:pt x="226210" y="11740"/>
                  </a:lnTo>
                  <a:lnTo>
                    <a:pt x="222839" y="8369"/>
                  </a:lnTo>
                  <a:lnTo>
                    <a:pt x="219302" y="6714"/>
                  </a:lnTo>
                  <a:lnTo>
                    <a:pt x="180592" y="0"/>
                  </a:lnTo>
                  <a:lnTo>
                    <a:pt x="140894" y="4300"/>
                  </a:lnTo>
                  <a:lnTo>
                    <a:pt x="95283" y="13992"/>
                  </a:lnTo>
                  <a:lnTo>
                    <a:pt x="89535" y="17475"/>
                  </a:lnTo>
                  <a:lnTo>
                    <a:pt x="81268" y="26988"/>
                  </a:lnTo>
                  <a:lnTo>
                    <a:pt x="72650" y="50986"/>
                  </a:lnTo>
                  <a:lnTo>
                    <a:pt x="67074" y="97182"/>
                  </a:lnTo>
                  <a:lnTo>
                    <a:pt x="56919" y="142262"/>
                  </a:lnTo>
                  <a:lnTo>
                    <a:pt x="41523" y="186507"/>
                  </a:lnTo>
                  <a:lnTo>
                    <a:pt x="27711" y="226742"/>
                  </a:lnTo>
                  <a:lnTo>
                    <a:pt x="14682" y="264062"/>
                  </a:lnTo>
                  <a:lnTo>
                    <a:pt x="137" y="301415"/>
                  </a:lnTo>
                  <a:lnTo>
                    <a:pt x="0" y="305046"/>
                  </a:lnTo>
                  <a:lnTo>
                    <a:pt x="1730" y="310961"/>
                  </a:lnTo>
                  <a:lnTo>
                    <a:pt x="4589" y="312115"/>
                  </a:lnTo>
                  <a:lnTo>
                    <a:pt x="43763" y="307212"/>
                  </a:lnTo>
                  <a:lnTo>
                    <a:pt x="75742" y="303457"/>
                  </a:lnTo>
                  <a:lnTo>
                    <a:pt x="113474" y="299436"/>
                  </a:lnTo>
                  <a:lnTo>
                    <a:pt x="153762" y="295297"/>
                  </a:lnTo>
                  <a:lnTo>
                    <a:pt x="199512" y="287598"/>
                  </a:lnTo>
                  <a:lnTo>
                    <a:pt x="213510" y="28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48">
              <a:extLst>
                <a:ext uri="{FF2B5EF4-FFF2-40B4-BE49-F238E27FC236}">
                  <a16:creationId xmlns:a16="http://schemas.microsoft.com/office/drawing/2014/main" xmlns="" id="{7F197CF9-13E0-4D1E-936B-529B764E90B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38597" y="6057900"/>
              <a:ext cx="73554" cy="12701"/>
            </a:xfrm>
            <a:custGeom>
              <a:avLst/>
              <a:gdLst/>
              <a:ahLst/>
              <a:cxnLst/>
              <a:rect l="0" t="0" r="0" b="0"/>
              <a:pathLst>
                <a:path w="73554" h="12701">
                  <a:moveTo>
                    <a:pt x="16403" y="12700"/>
                  </a:moveTo>
                  <a:lnTo>
                    <a:pt x="16403" y="12700"/>
                  </a:lnTo>
                  <a:lnTo>
                    <a:pt x="3311" y="7631"/>
                  </a:lnTo>
                  <a:lnTo>
                    <a:pt x="0" y="3861"/>
                  </a:lnTo>
                  <a:lnTo>
                    <a:pt x="530" y="2574"/>
                  </a:lnTo>
                  <a:lnTo>
                    <a:pt x="2293" y="1716"/>
                  </a:lnTo>
                  <a:lnTo>
                    <a:pt x="43909" y="151"/>
                  </a:lnTo>
                  <a:lnTo>
                    <a:pt x="73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49">
              <a:extLst>
                <a:ext uri="{FF2B5EF4-FFF2-40B4-BE49-F238E27FC236}">
                  <a16:creationId xmlns:a16="http://schemas.microsoft.com/office/drawing/2014/main" xmlns="" id="{2BC1B9D3-FD35-4B4C-89BD-AD4981B53E8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15350" y="6134100"/>
              <a:ext cx="177801" cy="126669"/>
            </a:xfrm>
            <a:custGeom>
              <a:avLst/>
              <a:gdLst/>
              <a:ahLst/>
              <a:cxnLst/>
              <a:rect l="0" t="0" r="0" b="0"/>
              <a:pathLst>
                <a:path w="177801" h="126669">
                  <a:moveTo>
                    <a:pt x="0" y="0"/>
                  </a:moveTo>
                  <a:lnTo>
                    <a:pt x="0" y="0"/>
                  </a:lnTo>
                  <a:lnTo>
                    <a:pt x="37963" y="705"/>
                  </a:lnTo>
                  <a:lnTo>
                    <a:pt x="47681" y="3371"/>
                  </a:lnTo>
                  <a:lnTo>
                    <a:pt x="50837" y="6480"/>
                  </a:lnTo>
                  <a:lnTo>
                    <a:pt x="54344" y="15579"/>
                  </a:lnTo>
                  <a:lnTo>
                    <a:pt x="52948" y="35975"/>
                  </a:lnTo>
                  <a:lnTo>
                    <a:pt x="46110" y="49855"/>
                  </a:lnTo>
                  <a:lnTo>
                    <a:pt x="9446" y="97291"/>
                  </a:lnTo>
                  <a:lnTo>
                    <a:pt x="4197" y="106975"/>
                  </a:lnTo>
                  <a:lnTo>
                    <a:pt x="2571" y="114572"/>
                  </a:lnTo>
                  <a:lnTo>
                    <a:pt x="3125" y="116598"/>
                  </a:lnTo>
                  <a:lnTo>
                    <a:pt x="4200" y="117949"/>
                  </a:lnTo>
                  <a:lnTo>
                    <a:pt x="19197" y="123221"/>
                  </a:lnTo>
                  <a:lnTo>
                    <a:pt x="66168" y="126253"/>
                  </a:lnTo>
                  <a:lnTo>
                    <a:pt x="99258" y="126668"/>
                  </a:lnTo>
                  <a:lnTo>
                    <a:pt x="146845" y="120160"/>
                  </a:lnTo>
                  <a:lnTo>
                    <a:pt x="1778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07">
            <a:extLst>
              <a:ext uri="{FF2B5EF4-FFF2-40B4-BE49-F238E27FC236}">
                <a16:creationId xmlns:a16="http://schemas.microsoft.com/office/drawing/2014/main" xmlns="" id="{33031CA7-157C-48DB-96DB-71EE785E6237}"/>
              </a:ext>
            </a:extLst>
          </p:cNvPr>
          <p:cNvGrpSpPr/>
          <p:nvPr/>
        </p:nvGrpSpPr>
        <p:grpSpPr>
          <a:xfrm>
            <a:off x="8981879" y="5852880"/>
            <a:ext cx="752672" cy="490771"/>
            <a:chOff x="8981879" y="5852880"/>
            <a:chExt cx="752672" cy="490771"/>
          </a:xfrm>
        </p:grpSpPr>
        <p:sp>
          <p:nvSpPr>
            <p:cNvPr id="217" name="SMARTInkShape-450">
              <a:extLst>
                <a:ext uri="{FF2B5EF4-FFF2-40B4-BE49-F238E27FC236}">
                  <a16:creationId xmlns:a16="http://schemas.microsoft.com/office/drawing/2014/main" xmlns="" id="{97BD0578-E87B-43C7-8035-6A77563B2E5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81879" y="6096000"/>
              <a:ext cx="238322" cy="6351"/>
            </a:xfrm>
            <a:custGeom>
              <a:avLst/>
              <a:gdLst/>
              <a:ahLst/>
              <a:cxnLst/>
              <a:rect l="0" t="0" r="0" b="0"/>
              <a:pathLst>
                <a:path w="2383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6332" y="6350"/>
                  </a:lnTo>
                  <a:lnTo>
                    <a:pt x="73054" y="6350"/>
                  </a:lnTo>
                  <a:lnTo>
                    <a:pt x="119948" y="6350"/>
                  </a:lnTo>
                  <a:lnTo>
                    <a:pt x="143883" y="5645"/>
                  </a:lnTo>
                  <a:lnTo>
                    <a:pt x="191175" y="2979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51">
              <a:extLst>
                <a:ext uri="{FF2B5EF4-FFF2-40B4-BE49-F238E27FC236}">
                  <a16:creationId xmlns:a16="http://schemas.microsoft.com/office/drawing/2014/main" xmlns="" id="{A2A70C5C-2E79-40CA-8316-80D9F7E2531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015180" y="6159500"/>
              <a:ext cx="249471" cy="18543"/>
            </a:xfrm>
            <a:custGeom>
              <a:avLst/>
              <a:gdLst/>
              <a:ahLst/>
              <a:cxnLst/>
              <a:rect l="0" t="0" r="0" b="0"/>
              <a:pathLst>
                <a:path w="249471" h="18543">
                  <a:moveTo>
                    <a:pt x="8170" y="6350"/>
                  </a:moveTo>
                  <a:lnTo>
                    <a:pt x="8170" y="6350"/>
                  </a:lnTo>
                  <a:lnTo>
                    <a:pt x="1428" y="9721"/>
                  </a:lnTo>
                  <a:lnTo>
                    <a:pt x="148" y="11419"/>
                  </a:lnTo>
                  <a:lnTo>
                    <a:pt x="0" y="13257"/>
                  </a:lnTo>
                  <a:lnTo>
                    <a:pt x="607" y="15189"/>
                  </a:lnTo>
                  <a:lnTo>
                    <a:pt x="10688" y="17334"/>
                  </a:lnTo>
                  <a:lnTo>
                    <a:pt x="47486" y="18542"/>
                  </a:lnTo>
                  <a:lnTo>
                    <a:pt x="87732" y="18118"/>
                  </a:lnTo>
                  <a:lnTo>
                    <a:pt x="111306" y="17018"/>
                  </a:lnTo>
                  <a:lnTo>
                    <a:pt x="136194" y="15579"/>
                  </a:lnTo>
                  <a:lnTo>
                    <a:pt x="182661" y="10217"/>
                  </a:lnTo>
                  <a:lnTo>
                    <a:pt x="249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52">
              <a:extLst>
                <a:ext uri="{FF2B5EF4-FFF2-40B4-BE49-F238E27FC236}">
                  <a16:creationId xmlns:a16="http://schemas.microsoft.com/office/drawing/2014/main" xmlns="" id="{7C4BC30B-41E7-4441-8394-6052FD6CC4C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42450" y="5852880"/>
              <a:ext cx="292101" cy="490771"/>
            </a:xfrm>
            <a:custGeom>
              <a:avLst/>
              <a:gdLst/>
              <a:ahLst/>
              <a:cxnLst/>
              <a:rect l="0" t="0" r="0" b="0"/>
              <a:pathLst>
                <a:path w="292101" h="490771">
                  <a:moveTo>
                    <a:pt x="292100" y="8170"/>
                  </a:moveTo>
                  <a:lnTo>
                    <a:pt x="292100" y="8170"/>
                  </a:lnTo>
                  <a:lnTo>
                    <a:pt x="285358" y="1428"/>
                  </a:lnTo>
                  <a:lnTo>
                    <a:pt x="282666" y="148"/>
                  </a:lnTo>
                  <a:lnTo>
                    <a:pt x="280167" y="0"/>
                  </a:lnTo>
                  <a:lnTo>
                    <a:pt x="277794" y="607"/>
                  </a:lnTo>
                  <a:lnTo>
                    <a:pt x="264343" y="18315"/>
                  </a:lnTo>
                  <a:lnTo>
                    <a:pt x="243580" y="59389"/>
                  </a:lnTo>
                  <a:lnTo>
                    <a:pt x="223968" y="99373"/>
                  </a:lnTo>
                  <a:lnTo>
                    <a:pt x="212812" y="121889"/>
                  </a:lnTo>
                  <a:lnTo>
                    <a:pt x="199025" y="148893"/>
                  </a:lnTo>
                  <a:lnTo>
                    <a:pt x="183483" y="178891"/>
                  </a:lnTo>
                  <a:lnTo>
                    <a:pt x="166772" y="210884"/>
                  </a:lnTo>
                  <a:lnTo>
                    <a:pt x="149988" y="242796"/>
                  </a:lnTo>
                  <a:lnTo>
                    <a:pt x="133152" y="274655"/>
                  </a:lnTo>
                  <a:lnTo>
                    <a:pt x="116285" y="306477"/>
                  </a:lnTo>
                  <a:lnTo>
                    <a:pt x="100100" y="334747"/>
                  </a:lnTo>
                  <a:lnTo>
                    <a:pt x="84373" y="360649"/>
                  </a:lnTo>
                  <a:lnTo>
                    <a:pt x="55138" y="406127"/>
                  </a:lnTo>
                  <a:lnTo>
                    <a:pt x="30386" y="442803"/>
                  </a:lnTo>
                  <a:lnTo>
                    <a:pt x="4490" y="486623"/>
                  </a:lnTo>
                  <a:lnTo>
                    <a:pt x="0" y="49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SMARTInkShape-453">
            <a:extLst>
              <a:ext uri="{FF2B5EF4-FFF2-40B4-BE49-F238E27FC236}">
                <a16:creationId xmlns:a16="http://schemas.microsoft.com/office/drawing/2014/main" xmlns="" id="{09633812-653B-4FD2-8F4F-9C10F4A05F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05466" y="5982583"/>
            <a:ext cx="178215" cy="225012"/>
          </a:xfrm>
          <a:custGeom>
            <a:avLst/>
            <a:gdLst/>
            <a:ahLst/>
            <a:cxnLst/>
            <a:rect l="0" t="0" r="0" b="0"/>
            <a:pathLst>
              <a:path w="178215" h="225012">
                <a:moveTo>
                  <a:pt x="159234" y="5467"/>
                </a:moveTo>
                <a:lnTo>
                  <a:pt x="159234" y="5467"/>
                </a:lnTo>
                <a:lnTo>
                  <a:pt x="152492" y="2096"/>
                </a:lnTo>
                <a:lnTo>
                  <a:pt x="138186" y="0"/>
                </a:lnTo>
                <a:lnTo>
                  <a:pt x="113800" y="9491"/>
                </a:lnTo>
                <a:lnTo>
                  <a:pt x="69591" y="37437"/>
                </a:lnTo>
                <a:lnTo>
                  <a:pt x="37579" y="68170"/>
                </a:lnTo>
                <a:lnTo>
                  <a:pt x="12024" y="112082"/>
                </a:lnTo>
                <a:lnTo>
                  <a:pt x="454" y="158725"/>
                </a:lnTo>
                <a:lnTo>
                  <a:pt x="0" y="184118"/>
                </a:lnTo>
                <a:lnTo>
                  <a:pt x="7795" y="205283"/>
                </a:lnTo>
                <a:lnTo>
                  <a:pt x="13825" y="214878"/>
                </a:lnTo>
                <a:lnTo>
                  <a:pt x="22078" y="220569"/>
                </a:lnTo>
                <a:lnTo>
                  <a:pt x="42536" y="225011"/>
                </a:lnTo>
                <a:lnTo>
                  <a:pt x="67622" y="218988"/>
                </a:lnTo>
                <a:lnTo>
                  <a:pt x="81226" y="213431"/>
                </a:lnTo>
                <a:lnTo>
                  <a:pt x="120801" y="165864"/>
                </a:lnTo>
                <a:lnTo>
                  <a:pt x="144195" y="131448"/>
                </a:lnTo>
                <a:lnTo>
                  <a:pt x="159791" y="104976"/>
                </a:lnTo>
                <a:lnTo>
                  <a:pt x="177121" y="66156"/>
                </a:lnTo>
                <a:lnTo>
                  <a:pt x="178214" y="52276"/>
                </a:lnTo>
                <a:lnTo>
                  <a:pt x="175415" y="40907"/>
                </a:lnTo>
                <a:lnTo>
                  <a:pt x="159234" y="11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SMARTInkShape-Group109">
            <a:extLst>
              <a:ext uri="{FF2B5EF4-FFF2-40B4-BE49-F238E27FC236}">
                <a16:creationId xmlns:a16="http://schemas.microsoft.com/office/drawing/2014/main" xmlns="" id="{F7E4E156-A656-4A24-A002-FF3075FF6B97}"/>
              </a:ext>
            </a:extLst>
          </p:cNvPr>
          <p:cNvGrpSpPr/>
          <p:nvPr/>
        </p:nvGrpSpPr>
        <p:grpSpPr>
          <a:xfrm>
            <a:off x="9997887" y="5802752"/>
            <a:ext cx="142665" cy="498836"/>
            <a:chOff x="9997887" y="5802752"/>
            <a:chExt cx="142665" cy="498836"/>
          </a:xfrm>
        </p:grpSpPr>
        <p:sp>
          <p:nvSpPr>
            <p:cNvPr id="222" name="SMARTInkShape-454">
              <a:extLst>
                <a:ext uri="{FF2B5EF4-FFF2-40B4-BE49-F238E27FC236}">
                  <a16:creationId xmlns:a16="http://schemas.microsoft.com/office/drawing/2014/main" xmlns="" id="{85DA5844-CBB4-43A9-9DF8-6DACE1923A4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001250" y="5802752"/>
              <a:ext cx="139302" cy="293249"/>
            </a:xfrm>
            <a:custGeom>
              <a:avLst/>
              <a:gdLst/>
              <a:ahLst/>
              <a:cxnLst/>
              <a:rect l="0" t="0" r="0" b="0"/>
              <a:pathLst>
                <a:path w="139302" h="293249">
                  <a:moveTo>
                    <a:pt x="0" y="39248"/>
                  </a:moveTo>
                  <a:lnTo>
                    <a:pt x="0" y="39248"/>
                  </a:lnTo>
                  <a:lnTo>
                    <a:pt x="10112" y="15651"/>
                  </a:lnTo>
                  <a:lnTo>
                    <a:pt x="19441" y="8700"/>
                  </a:lnTo>
                  <a:lnTo>
                    <a:pt x="46740" y="976"/>
                  </a:lnTo>
                  <a:lnTo>
                    <a:pt x="87697" y="0"/>
                  </a:lnTo>
                  <a:lnTo>
                    <a:pt x="123272" y="7550"/>
                  </a:lnTo>
                  <a:lnTo>
                    <a:pt x="130865" y="16705"/>
                  </a:lnTo>
                  <a:lnTo>
                    <a:pt x="139301" y="45692"/>
                  </a:lnTo>
                  <a:lnTo>
                    <a:pt x="126734" y="80232"/>
                  </a:lnTo>
                  <a:lnTo>
                    <a:pt x="103539" y="127249"/>
                  </a:lnTo>
                  <a:lnTo>
                    <a:pt x="73259" y="182582"/>
                  </a:lnTo>
                  <a:lnTo>
                    <a:pt x="53072" y="219471"/>
                  </a:lnTo>
                  <a:lnTo>
                    <a:pt x="12700" y="293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55">
              <a:extLst>
                <a:ext uri="{FF2B5EF4-FFF2-40B4-BE49-F238E27FC236}">
                  <a16:creationId xmlns:a16="http://schemas.microsoft.com/office/drawing/2014/main" xmlns="" id="{51CDDFA1-3528-446D-BAF3-FD410C44C6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997887" y="6218415"/>
              <a:ext cx="28764" cy="83173"/>
            </a:xfrm>
            <a:custGeom>
              <a:avLst/>
              <a:gdLst/>
              <a:ahLst/>
              <a:cxnLst/>
              <a:rect l="0" t="0" r="0" b="0"/>
              <a:pathLst>
                <a:path w="28764" h="83173">
                  <a:moveTo>
                    <a:pt x="28763" y="10935"/>
                  </a:moveTo>
                  <a:lnTo>
                    <a:pt x="28763" y="10935"/>
                  </a:lnTo>
                  <a:lnTo>
                    <a:pt x="25392" y="4193"/>
                  </a:lnTo>
                  <a:lnTo>
                    <a:pt x="22988" y="2206"/>
                  </a:lnTo>
                  <a:lnTo>
                    <a:pt x="16554" y="0"/>
                  </a:lnTo>
                  <a:lnTo>
                    <a:pt x="12862" y="1529"/>
                  </a:lnTo>
                  <a:lnTo>
                    <a:pt x="4998" y="8871"/>
                  </a:lnTo>
                  <a:lnTo>
                    <a:pt x="561" y="26715"/>
                  </a:lnTo>
                  <a:lnTo>
                    <a:pt x="0" y="50404"/>
                  </a:lnTo>
                  <a:lnTo>
                    <a:pt x="4456" y="75043"/>
                  </a:lnTo>
                  <a:lnTo>
                    <a:pt x="9030" y="81190"/>
                  </a:lnTo>
                  <a:lnTo>
                    <a:pt x="14902" y="83172"/>
                  </a:lnTo>
                  <a:lnTo>
                    <a:pt x="21639" y="82377"/>
                  </a:lnTo>
                  <a:lnTo>
                    <a:pt x="25424" y="79729"/>
                  </a:lnTo>
                  <a:lnTo>
                    <a:pt x="27243" y="75847"/>
                  </a:lnTo>
                  <a:lnTo>
                    <a:pt x="27381" y="64479"/>
                  </a:lnTo>
                  <a:lnTo>
                    <a:pt x="16063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9774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110">
            <a:extLst>
              <a:ext uri="{FF2B5EF4-FFF2-40B4-BE49-F238E27FC236}">
                <a16:creationId xmlns:a16="http://schemas.microsoft.com/office/drawing/2014/main" xmlns="" id="{69CA6104-1762-470D-BDF4-08550A509992}"/>
              </a:ext>
            </a:extLst>
          </p:cNvPr>
          <p:cNvGrpSpPr/>
          <p:nvPr/>
        </p:nvGrpSpPr>
        <p:grpSpPr>
          <a:xfrm>
            <a:off x="539750" y="431161"/>
            <a:ext cx="1498601" cy="737240"/>
            <a:chOff x="539750" y="431161"/>
            <a:chExt cx="1498601" cy="737240"/>
          </a:xfrm>
        </p:grpSpPr>
        <p:sp>
          <p:nvSpPr>
            <p:cNvPr id="2" name="SMARTInkShape-456">
              <a:extLst>
                <a:ext uri="{FF2B5EF4-FFF2-40B4-BE49-F238E27FC236}">
                  <a16:creationId xmlns:a16="http://schemas.microsoft.com/office/drawing/2014/main" xmlns="" id="{8F056463-1C13-45CC-8769-6C24EC2D519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000250" y="7493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8937" y="6350"/>
                  </a:lnTo>
                  <a:lnTo>
                    <a:pt x="5958" y="5644"/>
                  </a:lnTo>
                  <a:lnTo>
                    <a:pt x="3972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7">
              <a:extLst>
                <a:ext uri="{FF2B5EF4-FFF2-40B4-BE49-F238E27FC236}">
                  <a16:creationId xmlns:a16="http://schemas.microsoft.com/office/drawing/2014/main" xmlns="" id="{05962F3F-CA94-4F97-94CF-06CFF5E5C56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39750" y="831850"/>
              <a:ext cx="1416051" cy="311151"/>
            </a:xfrm>
            <a:custGeom>
              <a:avLst/>
              <a:gdLst/>
              <a:ahLst/>
              <a:cxnLst/>
              <a:rect l="0" t="0" r="0" b="0"/>
              <a:pathLst>
                <a:path w="1416051" h="311151">
                  <a:moveTo>
                    <a:pt x="0" y="311150"/>
                  </a:moveTo>
                  <a:lnTo>
                    <a:pt x="0" y="311150"/>
                  </a:lnTo>
                  <a:lnTo>
                    <a:pt x="36062" y="300305"/>
                  </a:lnTo>
                  <a:lnTo>
                    <a:pt x="79998" y="290102"/>
                  </a:lnTo>
                  <a:lnTo>
                    <a:pt x="114010" y="281596"/>
                  </a:lnTo>
                  <a:lnTo>
                    <a:pt x="155029" y="270986"/>
                  </a:lnTo>
                  <a:lnTo>
                    <a:pt x="200719" y="258974"/>
                  </a:lnTo>
                  <a:lnTo>
                    <a:pt x="259402" y="243910"/>
                  </a:lnTo>
                  <a:lnTo>
                    <a:pt x="326746" y="226812"/>
                  </a:lnTo>
                  <a:lnTo>
                    <a:pt x="399864" y="208358"/>
                  </a:lnTo>
                  <a:lnTo>
                    <a:pt x="481770" y="189000"/>
                  </a:lnTo>
                  <a:lnTo>
                    <a:pt x="569536" y="169039"/>
                  </a:lnTo>
                  <a:lnTo>
                    <a:pt x="661207" y="148676"/>
                  </a:lnTo>
                  <a:lnTo>
                    <a:pt x="755483" y="129456"/>
                  </a:lnTo>
                  <a:lnTo>
                    <a:pt x="851494" y="110999"/>
                  </a:lnTo>
                  <a:lnTo>
                    <a:pt x="948663" y="93049"/>
                  </a:lnTo>
                  <a:lnTo>
                    <a:pt x="1035314" y="77555"/>
                  </a:lnTo>
                  <a:lnTo>
                    <a:pt x="1114954" y="63698"/>
                  </a:lnTo>
                  <a:lnTo>
                    <a:pt x="1189919" y="50932"/>
                  </a:lnTo>
                  <a:lnTo>
                    <a:pt x="1247657" y="40305"/>
                  </a:lnTo>
                  <a:lnTo>
                    <a:pt x="1293910" y="31103"/>
                  </a:lnTo>
                  <a:lnTo>
                    <a:pt x="1332507" y="22852"/>
                  </a:lnTo>
                  <a:lnTo>
                    <a:pt x="1377273" y="11803"/>
                  </a:lnTo>
                  <a:lnTo>
                    <a:pt x="141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8">
              <a:extLst>
                <a:ext uri="{FF2B5EF4-FFF2-40B4-BE49-F238E27FC236}">
                  <a16:creationId xmlns:a16="http://schemas.microsoft.com/office/drawing/2014/main" xmlns="" id="{AF086182-D572-4100-A1C5-D6FA3841F9C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038350" y="565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9">
              <a:extLst>
                <a:ext uri="{FF2B5EF4-FFF2-40B4-BE49-F238E27FC236}">
                  <a16:creationId xmlns:a16="http://schemas.microsoft.com/office/drawing/2014/main" xmlns="" id="{5EAFCFF7-9511-4C80-A4AD-DC86C28AE80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08050" y="895350"/>
              <a:ext cx="939801" cy="273051"/>
            </a:xfrm>
            <a:custGeom>
              <a:avLst/>
              <a:gdLst/>
              <a:ahLst/>
              <a:cxnLst/>
              <a:rect l="0" t="0" r="0" b="0"/>
              <a:pathLst>
                <a:path w="939801" h="273051">
                  <a:moveTo>
                    <a:pt x="0" y="273050"/>
                  </a:moveTo>
                  <a:lnTo>
                    <a:pt x="0" y="273050"/>
                  </a:lnTo>
                  <a:lnTo>
                    <a:pt x="3371" y="273050"/>
                  </a:lnTo>
                  <a:lnTo>
                    <a:pt x="39177" y="262937"/>
                  </a:lnTo>
                  <a:lnTo>
                    <a:pt x="63513" y="255725"/>
                  </a:lnTo>
                  <a:lnTo>
                    <a:pt x="93847" y="246683"/>
                  </a:lnTo>
                  <a:lnTo>
                    <a:pt x="128182" y="236422"/>
                  </a:lnTo>
                  <a:lnTo>
                    <a:pt x="170827" y="223937"/>
                  </a:lnTo>
                  <a:lnTo>
                    <a:pt x="219012" y="209969"/>
                  </a:lnTo>
                  <a:lnTo>
                    <a:pt x="270891" y="195013"/>
                  </a:lnTo>
                  <a:lnTo>
                    <a:pt x="329466" y="177986"/>
                  </a:lnTo>
                  <a:lnTo>
                    <a:pt x="392505" y="159580"/>
                  </a:lnTo>
                  <a:lnTo>
                    <a:pt x="458520" y="140253"/>
                  </a:lnTo>
                  <a:lnTo>
                    <a:pt x="525813" y="121019"/>
                  </a:lnTo>
                  <a:lnTo>
                    <a:pt x="593959" y="101846"/>
                  </a:lnTo>
                  <a:lnTo>
                    <a:pt x="662673" y="82714"/>
                  </a:lnTo>
                  <a:lnTo>
                    <a:pt x="724004" y="65020"/>
                  </a:lnTo>
                  <a:lnTo>
                    <a:pt x="780414" y="48286"/>
                  </a:lnTo>
                  <a:lnTo>
                    <a:pt x="833543" y="32191"/>
                  </a:lnTo>
                  <a:lnTo>
                    <a:pt x="868962" y="21460"/>
                  </a:lnTo>
                  <a:lnTo>
                    <a:pt x="939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60">
              <a:extLst>
                <a:ext uri="{FF2B5EF4-FFF2-40B4-BE49-F238E27FC236}">
                  <a16:creationId xmlns:a16="http://schemas.microsoft.com/office/drawing/2014/main" xmlns="" id="{C1DBFB1A-FC28-4890-B048-ECA8EACCD3D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714500" y="571600"/>
              <a:ext cx="107185" cy="160215"/>
            </a:xfrm>
            <a:custGeom>
              <a:avLst/>
              <a:gdLst/>
              <a:ahLst/>
              <a:cxnLst/>
              <a:rect l="0" t="0" r="0" b="0"/>
              <a:pathLst>
                <a:path w="107185" h="160215">
                  <a:moveTo>
                    <a:pt x="0" y="38000"/>
                  </a:moveTo>
                  <a:lnTo>
                    <a:pt x="0" y="38000"/>
                  </a:lnTo>
                  <a:lnTo>
                    <a:pt x="3371" y="34629"/>
                  </a:lnTo>
                  <a:lnTo>
                    <a:pt x="5069" y="35047"/>
                  </a:lnTo>
                  <a:lnTo>
                    <a:pt x="8838" y="39275"/>
                  </a:lnTo>
                  <a:lnTo>
                    <a:pt x="21371" y="65037"/>
                  </a:lnTo>
                  <a:lnTo>
                    <a:pt x="27655" y="97516"/>
                  </a:lnTo>
                  <a:lnTo>
                    <a:pt x="24173" y="140773"/>
                  </a:lnTo>
                  <a:lnTo>
                    <a:pt x="20062" y="160214"/>
                  </a:lnTo>
                  <a:lnTo>
                    <a:pt x="19350" y="146727"/>
                  </a:lnTo>
                  <a:lnTo>
                    <a:pt x="25881" y="113646"/>
                  </a:lnTo>
                  <a:lnTo>
                    <a:pt x="32904" y="82909"/>
                  </a:lnTo>
                  <a:lnTo>
                    <a:pt x="46673" y="37431"/>
                  </a:lnTo>
                  <a:lnTo>
                    <a:pt x="58138" y="15875"/>
                  </a:lnTo>
                  <a:lnTo>
                    <a:pt x="70289" y="3942"/>
                  </a:lnTo>
                  <a:lnTo>
                    <a:pt x="75787" y="1184"/>
                  </a:lnTo>
                  <a:lnTo>
                    <a:pt x="85659" y="0"/>
                  </a:lnTo>
                  <a:lnTo>
                    <a:pt x="96632" y="13115"/>
                  </a:lnTo>
                  <a:lnTo>
                    <a:pt x="102521" y="23527"/>
                  </a:lnTo>
                  <a:lnTo>
                    <a:pt x="107184" y="50147"/>
                  </a:lnTo>
                  <a:lnTo>
                    <a:pt x="103960" y="94986"/>
                  </a:lnTo>
                  <a:lnTo>
                    <a:pt x="95250" y="13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1">
              <a:extLst>
                <a:ext uri="{FF2B5EF4-FFF2-40B4-BE49-F238E27FC236}">
                  <a16:creationId xmlns:a16="http://schemas.microsoft.com/office/drawing/2014/main" xmlns="" id="{FBABFC6F-CA3A-4001-B5A4-9A9CEBF8A7D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564328" y="630415"/>
              <a:ext cx="84640" cy="141719"/>
            </a:xfrm>
            <a:custGeom>
              <a:avLst/>
              <a:gdLst/>
              <a:ahLst/>
              <a:cxnLst/>
              <a:rect l="0" t="0" r="0" b="0"/>
              <a:pathLst>
                <a:path w="84640" h="141719">
                  <a:moveTo>
                    <a:pt x="42222" y="10935"/>
                  </a:moveTo>
                  <a:lnTo>
                    <a:pt x="42222" y="10935"/>
                  </a:lnTo>
                  <a:lnTo>
                    <a:pt x="35480" y="4193"/>
                  </a:lnTo>
                  <a:lnTo>
                    <a:pt x="28407" y="883"/>
                  </a:lnTo>
                  <a:lnTo>
                    <a:pt x="24545" y="0"/>
                  </a:lnTo>
                  <a:lnTo>
                    <a:pt x="21265" y="117"/>
                  </a:lnTo>
                  <a:lnTo>
                    <a:pt x="15739" y="2129"/>
                  </a:lnTo>
                  <a:lnTo>
                    <a:pt x="5291" y="20712"/>
                  </a:lnTo>
                  <a:lnTo>
                    <a:pt x="0" y="51932"/>
                  </a:lnTo>
                  <a:lnTo>
                    <a:pt x="1803" y="87993"/>
                  </a:lnTo>
                  <a:lnTo>
                    <a:pt x="13548" y="118747"/>
                  </a:lnTo>
                  <a:lnTo>
                    <a:pt x="24539" y="131289"/>
                  </a:lnTo>
                  <a:lnTo>
                    <a:pt x="36480" y="138509"/>
                  </a:lnTo>
                  <a:lnTo>
                    <a:pt x="48842" y="141718"/>
                  </a:lnTo>
                  <a:lnTo>
                    <a:pt x="55102" y="139751"/>
                  </a:lnTo>
                  <a:lnTo>
                    <a:pt x="67702" y="130040"/>
                  </a:lnTo>
                  <a:lnTo>
                    <a:pt x="76595" y="116317"/>
                  </a:lnTo>
                  <a:lnTo>
                    <a:pt x="82193" y="100105"/>
                  </a:lnTo>
                  <a:lnTo>
                    <a:pt x="84639" y="71144"/>
                  </a:lnTo>
                  <a:lnTo>
                    <a:pt x="81209" y="43748"/>
                  </a:lnTo>
                  <a:lnTo>
                    <a:pt x="73972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62">
              <a:extLst>
                <a:ext uri="{FF2B5EF4-FFF2-40B4-BE49-F238E27FC236}">
                  <a16:creationId xmlns:a16="http://schemas.microsoft.com/office/drawing/2014/main" xmlns="" id="{5D8538AC-BD84-4A85-B27C-024AAAFC257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488592" y="553333"/>
              <a:ext cx="35409" cy="18168"/>
            </a:xfrm>
            <a:custGeom>
              <a:avLst/>
              <a:gdLst/>
              <a:ahLst/>
              <a:cxnLst/>
              <a:rect l="0" t="0" r="0" b="0"/>
              <a:pathLst>
                <a:path w="35409" h="181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3540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3">
              <a:extLst>
                <a:ext uri="{FF2B5EF4-FFF2-40B4-BE49-F238E27FC236}">
                  <a16:creationId xmlns:a16="http://schemas.microsoft.com/office/drawing/2014/main" xmlns="" id="{B60C42BC-C59C-40CF-A6CE-6733B3CC72E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489402" y="660400"/>
              <a:ext cx="15549" cy="114301"/>
            </a:xfrm>
            <a:custGeom>
              <a:avLst/>
              <a:gdLst/>
              <a:ahLst/>
              <a:cxnLst/>
              <a:rect l="0" t="0" r="0" b="0"/>
              <a:pathLst>
                <a:path w="15549" h="114301">
                  <a:moveTo>
                    <a:pt x="15548" y="0"/>
                  </a:moveTo>
                  <a:lnTo>
                    <a:pt x="15548" y="0"/>
                  </a:lnTo>
                  <a:lnTo>
                    <a:pt x="8806" y="10113"/>
                  </a:lnTo>
                  <a:lnTo>
                    <a:pt x="0" y="56990"/>
                  </a:lnTo>
                  <a:lnTo>
                    <a:pt x="284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4">
              <a:extLst>
                <a:ext uri="{FF2B5EF4-FFF2-40B4-BE49-F238E27FC236}">
                  <a16:creationId xmlns:a16="http://schemas.microsoft.com/office/drawing/2014/main" xmlns="" id="{DDF8C3DA-9381-406E-9D1C-3E57A6BE0DF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270000" y="7048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8184" y="17444"/>
                  </a:lnTo>
                  <a:lnTo>
                    <a:pt x="90398" y="736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65">
              <a:extLst>
                <a:ext uri="{FF2B5EF4-FFF2-40B4-BE49-F238E27FC236}">
                  <a16:creationId xmlns:a16="http://schemas.microsoft.com/office/drawing/2014/main" xmlns="" id="{DBF552E2-E93F-42D6-84B5-735D588F7F9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322355" y="496183"/>
              <a:ext cx="74646" cy="345509"/>
            </a:xfrm>
            <a:custGeom>
              <a:avLst/>
              <a:gdLst/>
              <a:ahLst/>
              <a:cxnLst/>
              <a:rect l="0" t="0" r="0" b="0"/>
              <a:pathLst>
                <a:path w="74646" h="345509">
                  <a:moveTo>
                    <a:pt x="30195" y="5467"/>
                  </a:moveTo>
                  <a:lnTo>
                    <a:pt x="30195" y="5467"/>
                  </a:lnTo>
                  <a:lnTo>
                    <a:pt x="35662" y="0"/>
                  </a:lnTo>
                  <a:lnTo>
                    <a:pt x="35665" y="20981"/>
                  </a:lnTo>
                  <a:lnTo>
                    <a:pt x="27722" y="64427"/>
                  </a:lnTo>
                  <a:lnTo>
                    <a:pt x="18644" y="106898"/>
                  </a:lnTo>
                  <a:lnTo>
                    <a:pt x="13772" y="142975"/>
                  </a:lnTo>
                  <a:lnTo>
                    <a:pt x="9255" y="184880"/>
                  </a:lnTo>
                  <a:lnTo>
                    <a:pt x="4896" y="223730"/>
                  </a:lnTo>
                  <a:lnTo>
                    <a:pt x="1312" y="257695"/>
                  </a:lnTo>
                  <a:lnTo>
                    <a:pt x="0" y="296650"/>
                  </a:lnTo>
                  <a:lnTo>
                    <a:pt x="5520" y="333892"/>
                  </a:lnTo>
                  <a:lnTo>
                    <a:pt x="7395" y="338717"/>
                  </a:lnTo>
                  <a:lnTo>
                    <a:pt x="10056" y="341934"/>
                  </a:lnTo>
                  <a:lnTo>
                    <a:pt x="16776" y="345508"/>
                  </a:lnTo>
                  <a:lnTo>
                    <a:pt x="26348" y="345215"/>
                  </a:lnTo>
                  <a:lnTo>
                    <a:pt x="31864" y="344149"/>
                  </a:lnTo>
                  <a:lnTo>
                    <a:pt x="43637" y="335439"/>
                  </a:lnTo>
                  <a:lnTo>
                    <a:pt x="71920" y="304592"/>
                  </a:lnTo>
                  <a:lnTo>
                    <a:pt x="73534" y="299428"/>
                  </a:lnTo>
                  <a:lnTo>
                    <a:pt x="74645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6">
              <a:extLst>
                <a:ext uri="{FF2B5EF4-FFF2-40B4-BE49-F238E27FC236}">
                  <a16:creationId xmlns:a16="http://schemas.microsoft.com/office/drawing/2014/main" xmlns="" id="{1801479C-82E5-4494-BEA3-58A7D32A7A5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225550" y="654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7">
              <a:extLst>
                <a:ext uri="{FF2B5EF4-FFF2-40B4-BE49-F238E27FC236}">
                  <a16:creationId xmlns:a16="http://schemas.microsoft.com/office/drawing/2014/main" xmlns="" id="{7E897243-75DE-42FB-A5AA-5EFC0F6410A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212850" y="736600"/>
              <a:ext cx="9421" cy="101601"/>
            </a:xfrm>
            <a:custGeom>
              <a:avLst/>
              <a:gdLst/>
              <a:ahLst/>
              <a:cxnLst/>
              <a:rect l="0" t="0" r="0" b="0"/>
              <a:pathLst>
                <a:path w="9421" h="101601">
                  <a:moveTo>
                    <a:pt x="0" y="0"/>
                  </a:moveTo>
                  <a:lnTo>
                    <a:pt x="0" y="0"/>
                  </a:lnTo>
                  <a:lnTo>
                    <a:pt x="5070" y="42632"/>
                  </a:lnTo>
                  <a:lnTo>
                    <a:pt x="9420" y="7127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8">
              <a:extLst>
                <a:ext uri="{FF2B5EF4-FFF2-40B4-BE49-F238E27FC236}">
                  <a16:creationId xmlns:a16="http://schemas.microsoft.com/office/drawing/2014/main" xmlns="" id="{23107E11-5755-453A-9C8C-BC643D8BA83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54100" y="704850"/>
              <a:ext cx="107951" cy="35409"/>
            </a:xfrm>
            <a:custGeom>
              <a:avLst/>
              <a:gdLst/>
              <a:ahLst/>
              <a:cxnLst/>
              <a:rect l="0" t="0" r="0" b="0"/>
              <a:pathLst>
                <a:path w="107951" h="35409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705" y="35408"/>
                  </a:lnTo>
                  <a:lnTo>
                    <a:pt x="42716" y="19725"/>
                  </a:lnTo>
                  <a:lnTo>
                    <a:pt x="89942" y="536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69">
              <a:extLst>
                <a:ext uri="{FF2B5EF4-FFF2-40B4-BE49-F238E27FC236}">
                  <a16:creationId xmlns:a16="http://schemas.microsoft.com/office/drawing/2014/main" xmlns="" id="{950DBDA4-0D0E-4162-A012-FEBB56DF2F3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88318" y="502533"/>
              <a:ext cx="54683" cy="380309"/>
            </a:xfrm>
            <a:custGeom>
              <a:avLst/>
              <a:gdLst/>
              <a:ahLst/>
              <a:cxnLst/>
              <a:rect l="0" t="0" r="0" b="0"/>
              <a:pathLst>
                <a:path w="54683" h="380309">
                  <a:moveTo>
                    <a:pt x="35632" y="5467"/>
                  </a:moveTo>
                  <a:lnTo>
                    <a:pt x="35632" y="5467"/>
                  </a:lnTo>
                  <a:lnTo>
                    <a:pt x="35632" y="0"/>
                  </a:lnTo>
                  <a:lnTo>
                    <a:pt x="39290" y="37464"/>
                  </a:lnTo>
                  <a:lnTo>
                    <a:pt x="37728" y="68371"/>
                  </a:lnTo>
                  <a:lnTo>
                    <a:pt x="34682" y="110800"/>
                  </a:lnTo>
                  <a:lnTo>
                    <a:pt x="32882" y="134956"/>
                  </a:lnTo>
                  <a:lnTo>
                    <a:pt x="29565" y="160937"/>
                  </a:lnTo>
                  <a:lnTo>
                    <a:pt x="25238" y="188136"/>
                  </a:lnTo>
                  <a:lnTo>
                    <a:pt x="20236" y="216146"/>
                  </a:lnTo>
                  <a:lnTo>
                    <a:pt x="15490" y="242581"/>
                  </a:lnTo>
                  <a:lnTo>
                    <a:pt x="10915" y="267965"/>
                  </a:lnTo>
                  <a:lnTo>
                    <a:pt x="3480" y="313338"/>
                  </a:lnTo>
                  <a:lnTo>
                    <a:pt x="0" y="359860"/>
                  </a:lnTo>
                  <a:lnTo>
                    <a:pt x="1686" y="377229"/>
                  </a:lnTo>
                  <a:lnTo>
                    <a:pt x="5240" y="380308"/>
                  </a:lnTo>
                  <a:lnTo>
                    <a:pt x="10432" y="380245"/>
                  </a:lnTo>
                  <a:lnTo>
                    <a:pt x="16715" y="378085"/>
                  </a:lnTo>
                  <a:lnTo>
                    <a:pt x="29341" y="366279"/>
                  </a:lnTo>
                  <a:lnTo>
                    <a:pt x="40597" y="349272"/>
                  </a:lnTo>
                  <a:lnTo>
                    <a:pt x="54682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70">
              <a:extLst>
                <a:ext uri="{FF2B5EF4-FFF2-40B4-BE49-F238E27FC236}">
                  <a16:creationId xmlns:a16="http://schemas.microsoft.com/office/drawing/2014/main" xmlns="" id="{FA882B11-3D28-401C-8219-BC743D07A0A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90765" y="717550"/>
              <a:ext cx="125236" cy="164911"/>
            </a:xfrm>
            <a:custGeom>
              <a:avLst/>
              <a:gdLst/>
              <a:ahLst/>
              <a:cxnLst/>
              <a:rect l="0" t="0" r="0" b="0"/>
              <a:pathLst>
                <a:path w="125236" h="16491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117" y="25988"/>
                  </a:lnTo>
                  <a:lnTo>
                    <a:pt x="2129" y="25661"/>
                  </a:lnTo>
                  <a:lnTo>
                    <a:pt x="48561" y="43100"/>
                  </a:lnTo>
                  <a:lnTo>
                    <a:pt x="82526" y="62002"/>
                  </a:lnTo>
                  <a:lnTo>
                    <a:pt x="97551" y="79297"/>
                  </a:lnTo>
                  <a:lnTo>
                    <a:pt x="102546" y="88848"/>
                  </a:lnTo>
                  <a:lnTo>
                    <a:pt x="106214" y="110749"/>
                  </a:lnTo>
                  <a:lnTo>
                    <a:pt x="104787" y="132477"/>
                  </a:lnTo>
                  <a:lnTo>
                    <a:pt x="99449" y="149190"/>
                  </a:lnTo>
                  <a:lnTo>
                    <a:pt x="90491" y="159910"/>
                  </a:lnTo>
                  <a:lnTo>
                    <a:pt x="85139" y="163757"/>
                  </a:lnTo>
                  <a:lnTo>
                    <a:pt x="80866" y="164910"/>
                  </a:lnTo>
                  <a:lnTo>
                    <a:pt x="77311" y="164268"/>
                  </a:lnTo>
                  <a:lnTo>
                    <a:pt x="74235" y="162429"/>
                  </a:lnTo>
                  <a:lnTo>
                    <a:pt x="68937" y="150978"/>
                  </a:lnTo>
                  <a:lnTo>
                    <a:pt x="65641" y="132718"/>
                  </a:lnTo>
                  <a:lnTo>
                    <a:pt x="68459" y="94671"/>
                  </a:lnTo>
                  <a:lnTo>
                    <a:pt x="79328" y="54234"/>
                  </a:lnTo>
                  <a:lnTo>
                    <a:pt x="99090" y="24850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1">
              <a:extLst>
                <a:ext uri="{FF2B5EF4-FFF2-40B4-BE49-F238E27FC236}">
                  <a16:creationId xmlns:a16="http://schemas.microsoft.com/office/drawing/2014/main" xmlns="" id="{0FF67B42-6179-48FC-9AC3-F3A087832F3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35263" y="734125"/>
              <a:ext cx="160088" cy="178692"/>
            </a:xfrm>
            <a:custGeom>
              <a:avLst/>
              <a:gdLst/>
              <a:ahLst/>
              <a:cxnLst/>
              <a:rect l="0" t="0" r="0" b="0"/>
              <a:pathLst>
                <a:path w="160088" h="178692">
                  <a:moveTo>
                    <a:pt x="90237" y="34225"/>
                  </a:moveTo>
                  <a:lnTo>
                    <a:pt x="90237" y="34225"/>
                  </a:lnTo>
                  <a:lnTo>
                    <a:pt x="90237" y="30854"/>
                  </a:lnTo>
                  <a:lnTo>
                    <a:pt x="88356" y="27317"/>
                  </a:lnTo>
                  <a:lnTo>
                    <a:pt x="75310" y="7558"/>
                  </a:lnTo>
                  <a:lnTo>
                    <a:pt x="62296" y="610"/>
                  </a:lnTo>
                  <a:lnTo>
                    <a:pt x="51008" y="0"/>
                  </a:lnTo>
                  <a:lnTo>
                    <a:pt x="45034" y="825"/>
                  </a:lnTo>
                  <a:lnTo>
                    <a:pt x="39641" y="4903"/>
                  </a:lnTo>
                  <a:lnTo>
                    <a:pt x="24602" y="28908"/>
                  </a:lnTo>
                  <a:lnTo>
                    <a:pt x="8466" y="66673"/>
                  </a:lnTo>
                  <a:lnTo>
                    <a:pt x="0" y="108437"/>
                  </a:lnTo>
                  <a:lnTo>
                    <a:pt x="2038" y="145819"/>
                  </a:lnTo>
                  <a:lnTo>
                    <a:pt x="7763" y="163550"/>
                  </a:lnTo>
                  <a:lnTo>
                    <a:pt x="12677" y="169831"/>
                  </a:lnTo>
                  <a:lnTo>
                    <a:pt x="25662" y="178691"/>
                  </a:lnTo>
                  <a:lnTo>
                    <a:pt x="33782" y="178513"/>
                  </a:lnTo>
                  <a:lnTo>
                    <a:pt x="52210" y="170790"/>
                  </a:lnTo>
                  <a:lnTo>
                    <a:pt x="68397" y="154187"/>
                  </a:lnTo>
                  <a:lnTo>
                    <a:pt x="81236" y="132697"/>
                  </a:lnTo>
                  <a:lnTo>
                    <a:pt x="91725" y="96798"/>
                  </a:lnTo>
                  <a:lnTo>
                    <a:pt x="95627" y="54268"/>
                  </a:lnTo>
                  <a:lnTo>
                    <a:pt x="95455" y="43133"/>
                  </a:lnTo>
                  <a:lnTo>
                    <a:pt x="94421" y="40164"/>
                  </a:lnTo>
                  <a:lnTo>
                    <a:pt x="93026" y="38184"/>
                  </a:lnTo>
                  <a:lnTo>
                    <a:pt x="91063" y="65737"/>
                  </a:lnTo>
                  <a:lnTo>
                    <a:pt x="96249" y="87506"/>
                  </a:lnTo>
                  <a:lnTo>
                    <a:pt x="106314" y="105883"/>
                  </a:lnTo>
                  <a:lnTo>
                    <a:pt x="120196" y="121107"/>
                  </a:lnTo>
                  <a:lnTo>
                    <a:pt x="160087" y="142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2">
              <a:extLst>
                <a:ext uri="{FF2B5EF4-FFF2-40B4-BE49-F238E27FC236}">
                  <a16:creationId xmlns:a16="http://schemas.microsoft.com/office/drawing/2014/main" xmlns="" id="{FDCCAC33-EE3A-4AEB-9FF3-7F61D4C69A3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71500" y="431161"/>
              <a:ext cx="187766" cy="495121"/>
            </a:xfrm>
            <a:custGeom>
              <a:avLst/>
              <a:gdLst/>
              <a:ahLst/>
              <a:cxnLst/>
              <a:rect l="0" t="0" r="0" b="0"/>
              <a:pathLst>
                <a:path w="187766" h="495121">
                  <a:moveTo>
                    <a:pt x="38100" y="191139"/>
                  </a:moveTo>
                  <a:lnTo>
                    <a:pt x="38100" y="191139"/>
                  </a:lnTo>
                  <a:lnTo>
                    <a:pt x="43170" y="204100"/>
                  </a:lnTo>
                  <a:lnTo>
                    <a:pt x="50965" y="248262"/>
                  </a:lnTo>
                  <a:lnTo>
                    <a:pt x="54401" y="280027"/>
                  </a:lnTo>
                  <a:lnTo>
                    <a:pt x="55928" y="317663"/>
                  </a:lnTo>
                  <a:lnTo>
                    <a:pt x="58489" y="357909"/>
                  </a:lnTo>
                  <a:lnTo>
                    <a:pt x="61978" y="397903"/>
                  </a:lnTo>
                  <a:lnTo>
                    <a:pt x="65881" y="434494"/>
                  </a:lnTo>
                  <a:lnTo>
                    <a:pt x="72045" y="476714"/>
                  </a:lnTo>
                  <a:lnTo>
                    <a:pt x="72472" y="490922"/>
                  </a:lnTo>
                  <a:lnTo>
                    <a:pt x="71598" y="494711"/>
                  </a:lnTo>
                  <a:lnTo>
                    <a:pt x="70310" y="495120"/>
                  </a:lnTo>
                  <a:lnTo>
                    <a:pt x="66997" y="489931"/>
                  </a:lnTo>
                  <a:lnTo>
                    <a:pt x="57794" y="458254"/>
                  </a:lnTo>
                  <a:lnTo>
                    <a:pt x="52027" y="419453"/>
                  </a:lnTo>
                  <a:lnTo>
                    <a:pt x="49501" y="396265"/>
                  </a:lnTo>
                  <a:lnTo>
                    <a:pt x="46406" y="370223"/>
                  </a:lnTo>
                  <a:lnTo>
                    <a:pt x="42932" y="342278"/>
                  </a:lnTo>
                  <a:lnTo>
                    <a:pt x="39205" y="313065"/>
                  </a:lnTo>
                  <a:lnTo>
                    <a:pt x="36720" y="285123"/>
                  </a:lnTo>
                  <a:lnTo>
                    <a:pt x="35063" y="258028"/>
                  </a:lnTo>
                  <a:lnTo>
                    <a:pt x="33959" y="231499"/>
                  </a:lnTo>
                  <a:lnTo>
                    <a:pt x="32517" y="206757"/>
                  </a:lnTo>
                  <a:lnTo>
                    <a:pt x="29033" y="160450"/>
                  </a:lnTo>
                  <a:lnTo>
                    <a:pt x="27015" y="120114"/>
                  </a:lnTo>
                  <a:lnTo>
                    <a:pt x="26823" y="83372"/>
                  </a:lnTo>
                  <a:lnTo>
                    <a:pt x="29090" y="48228"/>
                  </a:lnTo>
                  <a:lnTo>
                    <a:pt x="38094" y="23201"/>
                  </a:lnTo>
                  <a:lnTo>
                    <a:pt x="44446" y="13564"/>
                  </a:lnTo>
                  <a:lnTo>
                    <a:pt x="52208" y="7139"/>
                  </a:lnTo>
                  <a:lnTo>
                    <a:pt x="70241" y="0"/>
                  </a:lnTo>
                  <a:lnTo>
                    <a:pt x="90014" y="2472"/>
                  </a:lnTo>
                  <a:lnTo>
                    <a:pt x="100226" y="6094"/>
                  </a:lnTo>
                  <a:lnTo>
                    <a:pt x="131453" y="34789"/>
                  </a:lnTo>
                  <a:lnTo>
                    <a:pt x="163049" y="74571"/>
                  </a:lnTo>
                  <a:lnTo>
                    <a:pt x="181269" y="121009"/>
                  </a:lnTo>
                  <a:lnTo>
                    <a:pt x="187765" y="163775"/>
                  </a:lnTo>
                  <a:lnTo>
                    <a:pt x="179577" y="203257"/>
                  </a:lnTo>
                  <a:lnTo>
                    <a:pt x="165654" y="225217"/>
                  </a:lnTo>
                  <a:lnTo>
                    <a:pt x="136101" y="251566"/>
                  </a:lnTo>
                  <a:lnTo>
                    <a:pt x="96771" y="272778"/>
                  </a:lnTo>
                  <a:lnTo>
                    <a:pt x="53132" y="288706"/>
                  </a:lnTo>
                  <a:lnTo>
                    <a:pt x="29259" y="293063"/>
                  </a:lnTo>
                  <a:lnTo>
                    <a:pt x="0" y="28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11">
            <a:extLst>
              <a:ext uri="{FF2B5EF4-FFF2-40B4-BE49-F238E27FC236}">
                <a16:creationId xmlns:a16="http://schemas.microsoft.com/office/drawing/2014/main" xmlns="" id="{8D04C579-6444-4152-AA2B-0AC9CB585B0D}"/>
              </a:ext>
            </a:extLst>
          </p:cNvPr>
          <p:cNvGrpSpPr/>
          <p:nvPr/>
        </p:nvGrpSpPr>
        <p:grpSpPr>
          <a:xfrm>
            <a:off x="2536341" y="427215"/>
            <a:ext cx="943667" cy="432828"/>
            <a:chOff x="2536341" y="427215"/>
            <a:chExt cx="943667" cy="432828"/>
          </a:xfrm>
        </p:grpSpPr>
        <p:sp>
          <p:nvSpPr>
            <p:cNvPr id="20" name="SMARTInkShape-473">
              <a:extLst>
                <a:ext uri="{FF2B5EF4-FFF2-40B4-BE49-F238E27FC236}">
                  <a16:creationId xmlns:a16="http://schemas.microsoft.com/office/drawing/2014/main" xmlns="" id="{712C3DAA-2239-459B-91AA-E51FF2469EA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403600" y="590550"/>
              <a:ext cx="76408" cy="177801"/>
            </a:xfrm>
            <a:custGeom>
              <a:avLst/>
              <a:gdLst/>
              <a:ahLst/>
              <a:cxnLst/>
              <a:rect l="0" t="0" r="0" b="0"/>
              <a:pathLst>
                <a:path w="76408" h="177801">
                  <a:moveTo>
                    <a:pt x="69850" y="0"/>
                  </a:moveTo>
                  <a:lnTo>
                    <a:pt x="69850" y="0"/>
                  </a:lnTo>
                  <a:lnTo>
                    <a:pt x="31254" y="1881"/>
                  </a:lnTo>
                  <a:lnTo>
                    <a:pt x="25069" y="3371"/>
                  </a:lnTo>
                  <a:lnTo>
                    <a:pt x="20241" y="6481"/>
                  </a:lnTo>
                  <a:lnTo>
                    <a:pt x="12994" y="15580"/>
                  </a:lnTo>
                  <a:lnTo>
                    <a:pt x="8318" y="29232"/>
                  </a:lnTo>
                  <a:lnTo>
                    <a:pt x="9073" y="33599"/>
                  </a:lnTo>
                  <a:lnTo>
                    <a:pt x="24200" y="58369"/>
                  </a:lnTo>
                  <a:lnTo>
                    <a:pt x="68169" y="102040"/>
                  </a:lnTo>
                  <a:lnTo>
                    <a:pt x="72963" y="108243"/>
                  </a:lnTo>
                  <a:lnTo>
                    <a:pt x="76407" y="122662"/>
                  </a:lnTo>
                  <a:lnTo>
                    <a:pt x="76338" y="130458"/>
                  </a:lnTo>
                  <a:lnTo>
                    <a:pt x="70617" y="144765"/>
                  </a:lnTo>
                  <a:lnTo>
                    <a:pt x="66128" y="151543"/>
                  </a:lnTo>
                  <a:lnTo>
                    <a:pt x="42955" y="16782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74">
              <a:extLst>
                <a:ext uri="{FF2B5EF4-FFF2-40B4-BE49-F238E27FC236}">
                  <a16:creationId xmlns:a16="http://schemas.microsoft.com/office/drawing/2014/main" xmlns="" id="{6C92AA65-E2E1-4E6A-9043-F704FA32CFD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238500" y="57785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2"/>
                  </a:lnTo>
                  <a:lnTo>
                    <a:pt x="21341" y="36053"/>
                  </a:lnTo>
                  <a:lnTo>
                    <a:pt x="57123" y="24794"/>
                  </a:lnTo>
                  <a:lnTo>
                    <a:pt x="88182" y="16664"/>
                  </a:lnTo>
                  <a:lnTo>
                    <a:pt x="135019" y="556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5">
              <a:extLst>
                <a:ext uri="{FF2B5EF4-FFF2-40B4-BE49-F238E27FC236}">
                  <a16:creationId xmlns:a16="http://schemas.microsoft.com/office/drawing/2014/main" xmlns="" id="{86CC13B3-9A3E-4318-94E1-967CECCE78C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259326" y="427215"/>
              <a:ext cx="61725" cy="304323"/>
            </a:xfrm>
            <a:custGeom>
              <a:avLst/>
              <a:gdLst/>
              <a:ahLst/>
              <a:cxnLst/>
              <a:rect l="0" t="0" r="0" b="0"/>
              <a:pathLst>
                <a:path w="61725" h="304323">
                  <a:moveTo>
                    <a:pt x="49024" y="10935"/>
                  </a:moveTo>
                  <a:lnTo>
                    <a:pt x="49024" y="10935"/>
                  </a:lnTo>
                  <a:lnTo>
                    <a:pt x="49024" y="0"/>
                  </a:lnTo>
                  <a:lnTo>
                    <a:pt x="40186" y="47227"/>
                  </a:lnTo>
                  <a:lnTo>
                    <a:pt x="34097" y="93341"/>
                  </a:lnTo>
                  <a:lnTo>
                    <a:pt x="29925" y="129875"/>
                  </a:lnTo>
                  <a:lnTo>
                    <a:pt x="24308" y="168925"/>
                  </a:lnTo>
                  <a:lnTo>
                    <a:pt x="14756" y="207447"/>
                  </a:lnTo>
                  <a:lnTo>
                    <a:pt x="7218" y="241972"/>
                  </a:lnTo>
                  <a:lnTo>
                    <a:pt x="889" y="281650"/>
                  </a:lnTo>
                  <a:lnTo>
                    <a:pt x="0" y="290895"/>
                  </a:lnTo>
                  <a:lnTo>
                    <a:pt x="2230" y="297058"/>
                  </a:lnTo>
                  <a:lnTo>
                    <a:pt x="6539" y="301167"/>
                  </a:lnTo>
                  <a:lnTo>
                    <a:pt x="12234" y="303906"/>
                  </a:lnTo>
                  <a:lnTo>
                    <a:pt x="17442" y="304322"/>
                  </a:lnTo>
                  <a:lnTo>
                    <a:pt x="26991" y="301020"/>
                  </a:lnTo>
                  <a:lnTo>
                    <a:pt x="61724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6">
              <a:extLst>
                <a:ext uri="{FF2B5EF4-FFF2-40B4-BE49-F238E27FC236}">
                  <a16:creationId xmlns:a16="http://schemas.microsoft.com/office/drawing/2014/main" xmlns="" id="{974CF6A7-254C-4D34-93ED-EB24C925630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095198" y="594534"/>
              <a:ext cx="88083" cy="155703"/>
            </a:xfrm>
            <a:custGeom>
              <a:avLst/>
              <a:gdLst/>
              <a:ahLst/>
              <a:cxnLst/>
              <a:rect l="0" t="0" r="0" b="0"/>
              <a:pathLst>
                <a:path w="88083" h="155703">
                  <a:moveTo>
                    <a:pt x="16302" y="46816"/>
                  </a:moveTo>
                  <a:lnTo>
                    <a:pt x="16302" y="46816"/>
                  </a:lnTo>
                  <a:lnTo>
                    <a:pt x="12931" y="46816"/>
                  </a:lnTo>
                  <a:lnTo>
                    <a:pt x="11938" y="48227"/>
                  </a:lnTo>
                  <a:lnTo>
                    <a:pt x="4562" y="88879"/>
                  </a:lnTo>
                  <a:lnTo>
                    <a:pt x="1847" y="129609"/>
                  </a:lnTo>
                  <a:lnTo>
                    <a:pt x="0" y="144291"/>
                  </a:lnTo>
                  <a:lnTo>
                    <a:pt x="1530" y="153168"/>
                  </a:lnTo>
                  <a:lnTo>
                    <a:pt x="2221" y="155112"/>
                  </a:lnTo>
                  <a:lnTo>
                    <a:pt x="2682" y="155702"/>
                  </a:lnTo>
                  <a:lnTo>
                    <a:pt x="2988" y="155390"/>
                  </a:lnTo>
                  <a:lnTo>
                    <a:pt x="12386" y="118193"/>
                  </a:lnTo>
                  <a:lnTo>
                    <a:pt x="21884" y="80116"/>
                  </a:lnTo>
                  <a:lnTo>
                    <a:pt x="33635" y="40925"/>
                  </a:lnTo>
                  <a:lnTo>
                    <a:pt x="46054" y="12615"/>
                  </a:lnTo>
                  <a:lnTo>
                    <a:pt x="50953" y="7082"/>
                  </a:lnTo>
                  <a:lnTo>
                    <a:pt x="62041" y="934"/>
                  </a:lnTo>
                  <a:lnTo>
                    <a:pt x="66550" y="0"/>
                  </a:lnTo>
                  <a:lnTo>
                    <a:pt x="73442" y="844"/>
                  </a:lnTo>
                  <a:lnTo>
                    <a:pt x="78857" y="11097"/>
                  </a:lnTo>
                  <a:lnTo>
                    <a:pt x="88082" y="49795"/>
                  </a:lnTo>
                  <a:lnTo>
                    <a:pt x="82195" y="96793"/>
                  </a:lnTo>
                  <a:lnTo>
                    <a:pt x="74743" y="140146"/>
                  </a:lnTo>
                  <a:lnTo>
                    <a:pt x="73452" y="15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7">
              <a:extLst>
                <a:ext uri="{FF2B5EF4-FFF2-40B4-BE49-F238E27FC236}">
                  <a16:creationId xmlns:a16="http://schemas.microsoft.com/office/drawing/2014/main" xmlns="" id="{D4DB2032-A495-40B7-ACAD-C7073C741C8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965450" y="618500"/>
              <a:ext cx="88901" cy="145043"/>
            </a:xfrm>
            <a:custGeom>
              <a:avLst/>
              <a:gdLst/>
              <a:ahLst/>
              <a:cxnLst/>
              <a:rect l="0" t="0" r="0" b="0"/>
              <a:pathLst>
                <a:path w="88901" h="145043">
                  <a:moveTo>
                    <a:pt x="0" y="48250"/>
                  </a:moveTo>
                  <a:lnTo>
                    <a:pt x="0" y="48250"/>
                  </a:lnTo>
                  <a:lnTo>
                    <a:pt x="3371" y="48250"/>
                  </a:lnTo>
                  <a:lnTo>
                    <a:pt x="6907" y="50131"/>
                  </a:lnTo>
                  <a:lnTo>
                    <a:pt x="8838" y="51621"/>
                  </a:lnTo>
                  <a:lnTo>
                    <a:pt x="14747" y="53276"/>
                  </a:lnTo>
                  <a:lnTo>
                    <a:pt x="18298" y="53717"/>
                  </a:lnTo>
                  <a:lnTo>
                    <a:pt x="24125" y="52326"/>
                  </a:lnTo>
                  <a:lnTo>
                    <a:pt x="36986" y="45684"/>
                  </a:lnTo>
                  <a:lnTo>
                    <a:pt x="43014" y="37937"/>
                  </a:lnTo>
                  <a:lnTo>
                    <a:pt x="47339" y="28144"/>
                  </a:lnTo>
                  <a:lnTo>
                    <a:pt x="50345" y="6056"/>
                  </a:lnTo>
                  <a:lnTo>
                    <a:pt x="48379" y="3188"/>
                  </a:lnTo>
                  <a:lnTo>
                    <a:pt x="44953" y="1275"/>
                  </a:lnTo>
                  <a:lnTo>
                    <a:pt x="40552" y="0"/>
                  </a:lnTo>
                  <a:lnTo>
                    <a:pt x="36913" y="561"/>
                  </a:lnTo>
                  <a:lnTo>
                    <a:pt x="33780" y="2346"/>
                  </a:lnTo>
                  <a:lnTo>
                    <a:pt x="27714" y="9504"/>
                  </a:lnTo>
                  <a:lnTo>
                    <a:pt x="8214" y="48417"/>
                  </a:lnTo>
                  <a:lnTo>
                    <a:pt x="5532" y="68315"/>
                  </a:lnTo>
                  <a:lnTo>
                    <a:pt x="9559" y="109834"/>
                  </a:lnTo>
                  <a:lnTo>
                    <a:pt x="15067" y="125245"/>
                  </a:lnTo>
                  <a:lnTo>
                    <a:pt x="22218" y="136092"/>
                  </a:lnTo>
                  <a:lnTo>
                    <a:pt x="30101" y="143265"/>
                  </a:lnTo>
                  <a:lnTo>
                    <a:pt x="42070" y="145042"/>
                  </a:lnTo>
                  <a:lnTo>
                    <a:pt x="49214" y="144528"/>
                  </a:lnTo>
                  <a:lnTo>
                    <a:pt x="88900" y="12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8">
              <a:extLst>
                <a:ext uri="{FF2B5EF4-FFF2-40B4-BE49-F238E27FC236}">
                  <a16:creationId xmlns:a16="http://schemas.microsoft.com/office/drawing/2014/main" xmlns="" id="{89E89780-74CC-409B-A205-573117CF1E9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813311" y="641350"/>
              <a:ext cx="120390" cy="141256"/>
            </a:xfrm>
            <a:custGeom>
              <a:avLst/>
              <a:gdLst/>
              <a:ahLst/>
              <a:cxnLst/>
              <a:rect l="0" t="0" r="0" b="0"/>
              <a:pathLst>
                <a:path w="120390" h="141256">
                  <a:moveTo>
                    <a:pt x="6089" y="12700"/>
                  </a:moveTo>
                  <a:lnTo>
                    <a:pt x="6089" y="12700"/>
                  </a:lnTo>
                  <a:lnTo>
                    <a:pt x="622" y="7233"/>
                  </a:lnTo>
                  <a:lnTo>
                    <a:pt x="327" y="7644"/>
                  </a:lnTo>
                  <a:lnTo>
                    <a:pt x="0" y="9982"/>
                  </a:lnTo>
                  <a:lnTo>
                    <a:pt x="1737" y="13374"/>
                  </a:lnTo>
                  <a:lnTo>
                    <a:pt x="22666" y="41156"/>
                  </a:lnTo>
                  <a:lnTo>
                    <a:pt x="39761" y="85905"/>
                  </a:lnTo>
                  <a:lnTo>
                    <a:pt x="54569" y="132361"/>
                  </a:lnTo>
                  <a:lnTo>
                    <a:pt x="58915" y="139496"/>
                  </a:lnTo>
                  <a:lnTo>
                    <a:pt x="61062" y="140975"/>
                  </a:lnTo>
                  <a:lnTo>
                    <a:pt x="63199" y="141255"/>
                  </a:lnTo>
                  <a:lnTo>
                    <a:pt x="65329" y="140737"/>
                  </a:lnTo>
                  <a:lnTo>
                    <a:pt x="75069" y="126523"/>
                  </a:lnTo>
                  <a:lnTo>
                    <a:pt x="88246" y="79491"/>
                  </a:lnTo>
                  <a:lnTo>
                    <a:pt x="99171" y="34561"/>
                  </a:lnTo>
                  <a:lnTo>
                    <a:pt x="107679" y="15555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9">
              <a:extLst>
                <a:ext uri="{FF2B5EF4-FFF2-40B4-BE49-F238E27FC236}">
                  <a16:creationId xmlns:a16="http://schemas.microsoft.com/office/drawing/2014/main" xmlns="" id="{625CF22C-5CB2-4B51-AF3A-7758815DB6F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536341" y="647700"/>
              <a:ext cx="187810" cy="57151"/>
            </a:xfrm>
            <a:custGeom>
              <a:avLst/>
              <a:gdLst/>
              <a:ahLst/>
              <a:cxnLst/>
              <a:rect l="0" t="0" r="0" b="0"/>
              <a:pathLst>
                <a:path w="187810" h="57151">
                  <a:moveTo>
                    <a:pt x="3659" y="57150"/>
                  </a:moveTo>
                  <a:lnTo>
                    <a:pt x="3659" y="57150"/>
                  </a:lnTo>
                  <a:lnTo>
                    <a:pt x="288" y="53779"/>
                  </a:lnTo>
                  <a:lnTo>
                    <a:pt x="0" y="52786"/>
                  </a:lnTo>
                  <a:lnTo>
                    <a:pt x="515" y="52124"/>
                  </a:lnTo>
                  <a:lnTo>
                    <a:pt x="37454" y="34245"/>
                  </a:lnTo>
                  <a:lnTo>
                    <a:pt x="75212" y="19319"/>
                  </a:lnTo>
                  <a:lnTo>
                    <a:pt x="121835" y="9801"/>
                  </a:lnTo>
                  <a:lnTo>
                    <a:pt x="165752" y="3217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0">
              <a:extLst>
                <a:ext uri="{FF2B5EF4-FFF2-40B4-BE49-F238E27FC236}">
                  <a16:creationId xmlns:a16="http://schemas.microsoft.com/office/drawing/2014/main" xmlns="" id="{1151EE80-2976-429F-A968-18947F17466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573051" y="457462"/>
              <a:ext cx="170150" cy="402581"/>
            </a:xfrm>
            <a:custGeom>
              <a:avLst/>
              <a:gdLst/>
              <a:ahLst/>
              <a:cxnLst/>
              <a:rect l="0" t="0" r="0" b="0"/>
              <a:pathLst>
                <a:path w="170150" h="402581">
                  <a:moveTo>
                    <a:pt x="170149" y="6088"/>
                  </a:moveTo>
                  <a:lnTo>
                    <a:pt x="170149" y="6088"/>
                  </a:lnTo>
                  <a:lnTo>
                    <a:pt x="170149" y="2717"/>
                  </a:lnTo>
                  <a:lnTo>
                    <a:pt x="169443" y="1724"/>
                  </a:lnTo>
                  <a:lnTo>
                    <a:pt x="168267" y="1062"/>
                  </a:lnTo>
                  <a:lnTo>
                    <a:pt x="164682" y="0"/>
                  </a:lnTo>
                  <a:lnTo>
                    <a:pt x="120512" y="11290"/>
                  </a:lnTo>
                  <a:lnTo>
                    <a:pt x="77637" y="25747"/>
                  </a:lnTo>
                  <a:lnTo>
                    <a:pt x="48315" y="42192"/>
                  </a:lnTo>
                  <a:lnTo>
                    <a:pt x="29640" y="59028"/>
                  </a:lnTo>
                  <a:lnTo>
                    <a:pt x="20880" y="73123"/>
                  </a:lnTo>
                  <a:lnTo>
                    <a:pt x="7960" y="120179"/>
                  </a:lnTo>
                  <a:lnTo>
                    <a:pt x="5912" y="154663"/>
                  </a:lnTo>
                  <a:lnTo>
                    <a:pt x="5305" y="196552"/>
                  </a:lnTo>
                  <a:lnTo>
                    <a:pt x="5163" y="228087"/>
                  </a:lnTo>
                  <a:lnTo>
                    <a:pt x="3218" y="260917"/>
                  </a:lnTo>
                  <a:lnTo>
                    <a:pt x="708" y="293618"/>
                  </a:lnTo>
                  <a:lnTo>
                    <a:pt x="0" y="337678"/>
                  </a:lnTo>
                  <a:lnTo>
                    <a:pt x="4245" y="381252"/>
                  </a:lnTo>
                  <a:lnTo>
                    <a:pt x="5924" y="386020"/>
                  </a:lnTo>
                  <a:lnTo>
                    <a:pt x="11552" y="393198"/>
                  </a:lnTo>
                  <a:lnTo>
                    <a:pt x="16876" y="396859"/>
                  </a:lnTo>
                  <a:lnTo>
                    <a:pt x="32785" y="402580"/>
                  </a:lnTo>
                  <a:lnTo>
                    <a:pt x="56933" y="401713"/>
                  </a:lnTo>
                  <a:lnTo>
                    <a:pt x="96698" y="385665"/>
                  </a:lnTo>
                  <a:lnTo>
                    <a:pt x="138524" y="366294"/>
                  </a:lnTo>
                  <a:lnTo>
                    <a:pt x="170149" y="34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12">
            <a:extLst>
              <a:ext uri="{FF2B5EF4-FFF2-40B4-BE49-F238E27FC236}">
                <a16:creationId xmlns:a16="http://schemas.microsoft.com/office/drawing/2014/main" xmlns="" id="{61B8D847-DFB8-4183-9AED-23EFE4E12CCC}"/>
              </a:ext>
            </a:extLst>
          </p:cNvPr>
          <p:cNvGrpSpPr/>
          <p:nvPr/>
        </p:nvGrpSpPr>
        <p:grpSpPr>
          <a:xfrm>
            <a:off x="4119329" y="400389"/>
            <a:ext cx="1925872" cy="425112"/>
            <a:chOff x="4119329" y="400389"/>
            <a:chExt cx="1925872" cy="425112"/>
          </a:xfrm>
        </p:grpSpPr>
        <p:sp>
          <p:nvSpPr>
            <p:cNvPr id="29" name="SMARTInkShape-481">
              <a:extLst>
                <a:ext uri="{FF2B5EF4-FFF2-40B4-BE49-F238E27FC236}">
                  <a16:creationId xmlns:a16="http://schemas.microsoft.com/office/drawing/2014/main" xmlns="" id="{28A267E8-E19A-4DFE-9D2D-50D9BFBB1D3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505450" y="6985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79" y="30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2">
              <a:extLst>
                <a:ext uri="{FF2B5EF4-FFF2-40B4-BE49-F238E27FC236}">
                  <a16:creationId xmlns:a16="http://schemas.microsoft.com/office/drawing/2014/main" xmlns="" id="{BD12C369-D722-4966-AEA2-EE3A0994754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353050" y="7048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5901" y="706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3">
              <a:extLst>
                <a:ext uri="{FF2B5EF4-FFF2-40B4-BE49-F238E27FC236}">
                  <a16:creationId xmlns:a16="http://schemas.microsoft.com/office/drawing/2014/main" xmlns="" id="{83E9203F-4C73-4D9F-A620-62581928059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168900" y="7239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7676" y="386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4">
              <a:extLst>
                <a:ext uri="{FF2B5EF4-FFF2-40B4-BE49-F238E27FC236}">
                  <a16:creationId xmlns:a16="http://schemas.microsoft.com/office/drawing/2014/main" xmlns="" id="{638F7990-EC1E-4461-969E-8392D873A52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003800" y="7302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45216" y="13815"/>
                  </a:lnTo>
                  <a:lnTo>
                    <a:pt x="11659" y="5166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5">
              <a:extLst>
                <a:ext uri="{FF2B5EF4-FFF2-40B4-BE49-F238E27FC236}">
                  <a16:creationId xmlns:a16="http://schemas.microsoft.com/office/drawing/2014/main" xmlns="" id="{EC0DA80E-7B10-4FA7-98EA-B359D4A4764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41679" y="631891"/>
              <a:ext cx="104972" cy="110262"/>
            </a:xfrm>
            <a:custGeom>
              <a:avLst/>
              <a:gdLst/>
              <a:ahLst/>
              <a:cxnLst/>
              <a:rect l="0" t="0" r="0" b="0"/>
              <a:pathLst>
                <a:path w="104972" h="110262">
                  <a:moveTo>
                    <a:pt x="3371" y="9459"/>
                  </a:moveTo>
                  <a:lnTo>
                    <a:pt x="3371" y="9459"/>
                  </a:lnTo>
                  <a:lnTo>
                    <a:pt x="0" y="6088"/>
                  </a:lnTo>
                  <a:lnTo>
                    <a:pt x="418" y="5095"/>
                  </a:lnTo>
                  <a:lnTo>
                    <a:pt x="18330" y="0"/>
                  </a:lnTo>
                  <a:lnTo>
                    <a:pt x="31656" y="1962"/>
                  </a:lnTo>
                  <a:lnTo>
                    <a:pt x="45575" y="7538"/>
                  </a:lnTo>
                  <a:lnTo>
                    <a:pt x="56465" y="14720"/>
                  </a:lnTo>
                  <a:lnTo>
                    <a:pt x="59228" y="19316"/>
                  </a:lnTo>
                  <a:lnTo>
                    <a:pt x="60417" y="30068"/>
                  </a:lnTo>
                  <a:lnTo>
                    <a:pt x="53748" y="48021"/>
                  </a:lnTo>
                  <a:lnTo>
                    <a:pt x="22156" y="92728"/>
                  </a:lnTo>
                  <a:lnTo>
                    <a:pt x="16872" y="108366"/>
                  </a:lnTo>
                  <a:lnTo>
                    <a:pt x="17310" y="109264"/>
                  </a:lnTo>
                  <a:lnTo>
                    <a:pt x="18308" y="109862"/>
                  </a:lnTo>
                  <a:lnTo>
                    <a:pt x="19679" y="110261"/>
                  </a:lnTo>
                  <a:lnTo>
                    <a:pt x="42157" y="105126"/>
                  </a:lnTo>
                  <a:lnTo>
                    <a:pt x="85428" y="90644"/>
                  </a:lnTo>
                  <a:lnTo>
                    <a:pt x="104971" y="8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6">
              <a:extLst>
                <a:ext uri="{FF2B5EF4-FFF2-40B4-BE49-F238E27FC236}">
                  <a16:creationId xmlns:a16="http://schemas.microsoft.com/office/drawing/2014/main" xmlns="" id="{7EF994D7-51E8-4AF3-8B7F-D5D7AF1DA1E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664756" y="400389"/>
              <a:ext cx="189945" cy="321847"/>
            </a:xfrm>
            <a:custGeom>
              <a:avLst/>
              <a:gdLst/>
              <a:ahLst/>
              <a:cxnLst/>
              <a:rect l="0" t="0" r="0" b="0"/>
              <a:pathLst>
                <a:path w="189945" h="321847">
                  <a:moveTo>
                    <a:pt x="189944" y="12361"/>
                  </a:moveTo>
                  <a:lnTo>
                    <a:pt x="189944" y="12361"/>
                  </a:lnTo>
                  <a:lnTo>
                    <a:pt x="189944" y="805"/>
                  </a:lnTo>
                  <a:lnTo>
                    <a:pt x="183202" y="0"/>
                  </a:lnTo>
                  <a:lnTo>
                    <a:pt x="139728" y="8495"/>
                  </a:lnTo>
                  <a:lnTo>
                    <a:pt x="103099" y="21328"/>
                  </a:lnTo>
                  <a:lnTo>
                    <a:pt x="59243" y="46442"/>
                  </a:lnTo>
                  <a:lnTo>
                    <a:pt x="33938" y="76168"/>
                  </a:lnTo>
                  <a:lnTo>
                    <a:pt x="28886" y="92460"/>
                  </a:lnTo>
                  <a:lnTo>
                    <a:pt x="22271" y="131665"/>
                  </a:lnTo>
                  <a:lnTo>
                    <a:pt x="16242" y="169615"/>
                  </a:lnTo>
                  <a:lnTo>
                    <a:pt x="9987" y="215510"/>
                  </a:lnTo>
                  <a:lnTo>
                    <a:pt x="3665" y="258114"/>
                  </a:lnTo>
                  <a:lnTo>
                    <a:pt x="0" y="303802"/>
                  </a:lnTo>
                  <a:lnTo>
                    <a:pt x="396" y="311929"/>
                  </a:lnTo>
                  <a:lnTo>
                    <a:pt x="2925" y="317893"/>
                  </a:lnTo>
                  <a:lnTo>
                    <a:pt x="5998" y="319766"/>
                  </a:lnTo>
                  <a:lnTo>
                    <a:pt x="15057" y="321846"/>
                  </a:lnTo>
                  <a:lnTo>
                    <a:pt x="54739" y="317407"/>
                  </a:lnTo>
                  <a:lnTo>
                    <a:pt x="98691" y="307513"/>
                  </a:lnTo>
                  <a:lnTo>
                    <a:pt x="141191" y="296350"/>
                  </a:lnTo>
                  <a:lnTo>
                    <a:pt x="189944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7">
              <a:extLst>
                <a:ext uri="{FF2B5EF4-FFF2-40B4-BE49-F238E27FC236}">
                  <a16:creationId xmlns:a16="http://schemas.microsoft.com/office/drawing/2014/main" xmlns="" id="{E46740A8-191A-4FE1-BDF0-36F13E37519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679592" y="571500"/>
              <a:ext cx="143359" cy="31751"/>
            </a:xfrm>
            <a:custGeom>
              <a:avLst/>
              <a:gdLst/>
              <a:ahLst/>
              <a:cxnLst/>
              <a:rect l="0" t="0" r="0" b="0"/>
              <a:pathLst>
                <a:path w="1433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6680"/>
                  </a:lnTo>
                  <a:lnTo>
                    <a:pt x="514" y="24842"/>
                  </a:lnTo>
                  <a:lnTo>
                    <a:pt x="1562" y="22912"/>
                  </a:lnTo>
                  <a:lnTo>
                    <a:pt x="48590" y="10770"/>
                  </a:lnTo>
                  <a:lnTo>
                    <a:pt x="94582" y="3191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8">
              <a:extLst>
                <a:ext uri="{FF2B5EF4-FFF2-40B4-BE49-F238E27FC236}">
                  <a16:creationId xmlns:a16="http://schemas.microsoft.com/office/drawing/2014/main" xmlns="" id="{07DA9470-3B1F-421C-98D9-FF095039330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930900" y="631383"/>
              <a:ext cx="114301" cy="96804"/>
            </a:xfrm>
            <a:custGeom>
              <a:avLst/>
              <a:gdLst/>
              <a:ahLst/>
              <a:cxnLst/>
              <a:rect l="0" t="0" r="0" b="0"/>
              <a:pathLst>
                <a:path w="114301" h="96804">
                  <a:moveTo>
                    <a:pt x="0" y="3617"/>
                  </a:moveTo>
                  <a:lnTo>
                    <a:pt x="0" y="3617"/>
                  </a:lnTo>
                  <a:lnTo>
                    <a:pt x="1881" y="31229"/>
                  </a:lnTo>
                  <a:lnTo>
                    <a:pt x="7839" y="72337"/>
                  </a:lnTo>
                  <a:lnTo>
                    <a:pt x="11740" y="91902"/>
                  </a:lnTo>
                  <a:lnTo>
                    <a:pt x="11354" y="94224"/>
                  </a:lnTo>
                  <a:lnTo>
                    <a:pt x="10391" y="95771"/>
                  </a:lnTo>
                  <a:lnTo>
                    <a:pt x="9043" y="96803"/>
                  </a:lnTo>
                  <a:lnTo>
                    <a:pt x="8146" y="96080"/>
                  </a:lnTo>
                  <a:lnTo>
                    <a:pt x="7148" y="91513"/>
                  </a:lnTo>
                  <a:lnTo>
                    <a:pt x="20726" y="47912"/>
                  </a:lnTo>
                  <a:lnTo>
                    <a:pt x="34129" y="24503"/>
                  </a:lnTo>
                  <a:lnTo>
                    <a:pt x="54876" y="7532"/>
                  </a:lnTo>
                  <a:lnTo>
                    <a:pt x="68838" y="1829"/>
                  </a:lnTo>
                  <a:lnTo>
                    <a:pt x="82101" y="0"/>
                  </a:lnTo>
                  <a:lnTo>
                    <a:pt x="95050" y="1539"/>
                  </a:lnTo>
                  <a:lnTo>
                    <a:pt x="100055" y="4348"/>
                  </a:lnTo>
                  <a:lnTo>
                    <a:pt x="107499" y="13114"/>
                  </a:lnTo>
                  <a:lnTo>
                    <a:pt x="112285" y="36691"/>
                  </a:lnTo>
                  <a:lnTo>
                    <a:pt x="114300" y="8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9">
              <a:extLst>
                <a:ext uri="{FF2B5EF4-FFF2-40B4-BE49-F238E27FC236}">
                  <a16:creationId xmlns:a16="http://schemas.microsoft.com/office/drawing/2014/main" xmlns="" id="{ECA603B1-473C-46E5-8B43-0FE44F0E94A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608279" y="571500"/>
              <a:ext cx="230422" cy="57151"/>
            </a:xfrm>
            <a:custGeom>
              <a:avLst/>
              <a:gdLst/>
              <a:ahLst/>
              <a:cxnLst/>
              <a:rect l="0" t="0" r="0" b="0"/>
              <a:pathLst>
                <a:path w="230422" h="57151">
                  <a:moveTo>
                    <a:pt x="8171" y="57150"/>
                  </a:moveTo>
                  <a:lnTo>
                    <a:pt x="8171" y="57150"/>
                  </a:lnTo>
                  <a:lnTo>
                    <a:pt x="148" y="52786"/>
                  </a:lnTo>
                  <a:lnTo>
                    <a:pt x="0" y="52124"/>
                  </a:lnTo>
                  <a:lnTo>
                    <a:pt x="18316" y="40949"/>
                  </a:lnTo>
                  <a:lnTo>
                    <a:pt x="62761" y="24363"/>
                  </a:lnTo>
                  <a:lnTo>
                    <a:pt x="104400" y="14120"/>
                  </a:lnTo>
                  <a:lnTo>
                    <a:pt x="149011" y="6276"/>
                  </a:lnTo>
                  <a:lnTo>
                    <a:pt x="190005" y="2789"/>
                  </a:lnTo>
                  <a:lnTo>
                    <a:pt x="230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90">
              <a:extLst>
                <a:ext uri="{FF2B5EF4-FFF2-40B4-BE49-F238E27FC236}">
                  <a16:creationId xmlns:a16="http://schemas.microsoft.com/office/drawing/2014/main" xmlns="" id="{20AD45AC-760E-4E5B-82B8-985FDEC5932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642831" y="431800"/>
              <a:ext cx="157770" cy="315666"/>
            </a:xfrm>
            <a:custGeom>
              <a:avLst/>
              <a:gdLst/>
              <a:ahLst/>
              <a:cxnLst/>
              <a:rect l="0" t="0" r="0" b="0"/>
              <a:pathLst>
                <a:path w="157770" h="315666">
                  <a:moveTo>
                    <a:pt x="157769" y="0"/>
                  </a:moveTo>
                  <a:lnTo>
                    <a:pt x="157769" y="0"/>
                  </a:lnTo>
                  <a:lnTo>
                    <a:pt x="145560" y="0"/>
                  </a:lnTo>
                  <a:lnTo>
                    <a:pt x="102691" y="17677"/>
                  </a:lnTo>
                  <a:lnTo>
                    <a:pt x="64758" y="34719"/>
                  </a:lnTo>
                  <a:lnTo>
                    <a:pt x="36528" y="51680"/>
                  </a:lnTo>
                  <a:lnTo>
                    <a:pt x="18991" y="70111"/>
                  </a:lnTo>
                  <a:lnTo>
                    <a:pt x="11893" y="82666"/>
                  </a:lnTo>
                  <a:lnTo>
                    <a:pt x="10150" y="97183"/>
                  </a:lnTo>
                  <a:lnTo>
                    <a:pt x="15876" y="139249"/>
                  </a:lnTo>
                  <a:lnTo>
                    <a:pt x="15754" y="185315"/>
                  </a:lnTo>
                  <a:lnTo>
                    <a:pt x="9145" y="231809"/>
                  </a:lnTo>
                  <a:lnTo>
                    <a:pt x="3984" y="273682"/>
                  </a:lnTo>
                  <a:lnTo>
                    <a:pt x="0" y="300299"/>
                  </a:lnTo>
                  <a:lnTo>
                    <a:pt x="1337" y="308209"/>
                  </a:lnTo>
                  <a:lnTo>
                    <a:pt x="2681" y="311306"/>
                  </a:lnTo>
                  <a:lnTo>
                    <a:pt x="5693" y="313371"/>
                  </a:lnTo>
                  <a:lnTo>
                    <a:pt x="14685" y="315665"/>
                  </a:lnTo>
                  <a:lnTo>
                    <a:pt x="48549" y="311362"/>
                  </a:lnTo>
                  <a:lnTo>
                    <a:pt x="91509" y="299537"/>
                  </a:lnTo>
                  <a:lnTo>
                    <a:pt x="134828" y="283646"/>
                  </a:lnTo>
                  <a:lnTo>
                    <a:pt x="15776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91">
              <a:extLst>
                <a:ext uri="{FF2B5EF4-FFF2-40B4-BE49-F238E27FC236}">
                  <a16:creationId xmlns:a16="http://schemas.microsoft.com/office/drawing/2014/main" xmlns="" id="{5D15DB9D-2363-44FB-8F68-49D30FC31B4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445000" y="7747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21637" y="138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92">
              <a:extLst>
                <a:ext uri="{FF2B5EF4-FFF2-40B4-BE49-F238E27FC236}">
                  <a16:creationId xmlns:a16="http://schemas.microsoft.com/office/drawing/2014/main" xmlns="" id="{B7BA8F89-7DC4-4F2D-97AE-97A1D466775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330700" y="6604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881" y="32914"/>
                  </a:lnTo>
                  <a:lnTo>
                    <a:pt x="12865" y="74978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93">
              <a:extLst>
                <a:ext uri="{FF2B5EF4-FFF2-40B4-BE49-F238E27FC236}">
                  <a16:creationId xmlns:a16="http://schemas.microsoft.com/office/drawing/2014/main" xmlns="" id="{E441E198-E0B1-460D-8B7E-2B915AE6BFE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119329" y="628650"/>
              <a:ext cx="128822" cy="38101"/>
            </a:xfrm>
            <a:custGeom>
              <a:avLst/>
              <a:gdLst/>
              <a:ahLst/>
              <a:cxnLst/>
              <a:rect l="0" t="0" r="0" b="0"/>
              <a:pathLst>
                <a:path w="12882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9" y="34729"/>
                  </a:lnTo>
                  <a:lnTo>
                    <a:pt x="149" y="33030"/>
                  </a:lnTo>
                  <a:lnTo>
                    <a:pt x="0" y="31192"/>
                  </a:lnTo>
                  <a:lnTo>
                    <a:pt x="607" y="29262"/>
                  </a:lnTo>
                  <a:lnTo>
                    <a:pt x="21687" y="19802"/>
                  </a:lnTo>
                  <a:lnTo>
                    <a:pt x="68148" y="9033"/>
                  </a:lnTo>
                  <a:lnTo>
                    <a:pt x="1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94">
              <a:extLst>
                <a:ext uri="{FF2B5EF4-FFF2-40B4-BE49-F238E27FC236}">
                  <a16:creationId xmlns:a16="http://schemas.microsoft.com/office/drawing/2014/main" xmlns="" id="{B6B9829C-578E-4361-8A9E-9785C7DA704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121586" y="476476"/>
              <a:ext cx="157170" cy="291333"/>
            </a:xfrm>
            <a:custGeom>
              <a:avLst/>
              <a:gdLst/>
              <a:ahLst/>
              <a:cxnLst/>
              <a:rect l="0" t="0" r="0" b="0"/>
              <a:pathLst>
                <a:path w="157170" h="291333">
                  <a:moveTo>
                    <a:pt x="145614" y="12474"/>
                  </a:moveTo>
                  <a:lnTo>
                    <a:pt x="145614" y="12474"/>
                  </a:lnTo>
                  <a:lnTo>
                    <a:pt x="157169" y="918"/>
                  </a:lnTo>
                  <a:lnTo>
                    <a:pt x="156845" y="537"/>
                  </a:lnTo>
                  <a:lnTo>
                    <a:pt x="153019" y="0"/>
                  </a:lnTo>
                  <a:lnTo>
                    <a:pt x="145299" y="546"/>
                  </a:lnTo>
                  <a:lnTo>
                    <a:pt x="99326" y="7617"/>
                  </a:lnTo>
                  <a:lnTo>
                    <a:pt x="84825" y="11726"/>
                  </a:lnTo>
                  <a:lnTo>
                    <a:pt x="56095" y="29866"/>
                  </a:lnTo>
                  <a:lnTo>
                    <a:pt x="40851" y="48985"/>
                  </a:lnTo>
                  <a:lnTo>
                    <a:pt x="27398" y="79266"/>
                  </a:lnTo>
                  <a:lnTo>
                    <a:pt x="22518" y="114126"/>
                  </a:lnTo>
                  <a:lnTo>
                    <a:pt x="18938" y="154314"/>
                  </a:lnTo>
                  <a:lnTo>
                    <a:pt x="12643" y="188638"/>
                  </a:lnTo>
                  <a:lnTo>
                    <a:pt x="4537" y="228987"/>
                  </a:lnTo>
                  <a:lnTo>
                    <a:pt x="0" y="274742"/>
                  </a:lnTo>
                  <a:lnTo>
                    <a:pt x="1639" y="282613"/>
                  </a:lnTo>
                  <a:lnTo>
                    <a:pt x="3064" y="285700"/>
                  </a:lnTo>
                  <a:lnTo>
                    <a:pt x="5425" y="287758"/>
                  </a:lnTo>
                  <a:lnTo>
                    <a:pt x="11812" y="290045"/>
                  </a:lnTo>
                  <a:lnTo>
                    <a:pt x="26711" y="291332"/>
                  </a:lnTo>
                  <a:lnTo>
                    <a:pt x="65918" y="282333"/>
                  </a:lnTo>
                  <a:lnTo>
                    <a:pt x="110665" y="273030"/>
                  </a:lnTo>
                  <a:lnTo>
                    <a:pt x="151964" y="260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13">
            <a:extLst>
              <a:ext uri="{FF2B5EF4-FFF2-40B4-BE49-F238E27FC236}">
                <a16:creationId xmlns:a16="http://schemas.microsoft.com/office/drawing/2014/main" xmlns="" id="{82B81300-FFE4-45C5-BD92-4EAB0AC709E0}"/>
              </a:ext>
            </a:extLst>
          </p:cNvPr>
          <p:cNvGrpSpPr/>
          <p:nvPr/>
        </p:nvGrpSpPr>
        <p:grpSpPr>
          <a:xfrm>
            <a:off x="6486042" y="365780"/>
            <a:ext cx="587859" cy="361197"/>
            <a:chOff x="6486042" y="365780"/>
            <a:chExt cx="587859" cy="361197"/>
          </a:xfrm>
        </p:grpSpPr>
        <p:sp>
          <p:nvSpPr>
            <p:cNvPr id="44" name="SMARTInkShape-495">
              <a:extLst>
                <a:ext uri="{FF2B5EF4-FFF2-40B4-BE49-F238E27FC236}">
                  <a16:creationId xmlns:a16="http://schemas.microsoft.com/office/drawing/2014/main" xmlns="" id="{F9BED3F4-3A2E-4350-A52B-7953F7CE587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556215" y="365780"/>
              <a:ext cx="73186" cy="361197"/>
            </a:xfrm>
            <a:custGeom>
              <a:avLst/>
              <a:gdLst/>
              <a:ahLst/>
              <a:cxnLst/>
              <a:rect l="0" t="0" r="0" b="0"/>
              <a:pathLst>
                <a:path w="73186" h="361197">
                  <a:moveTo>
                    <a:pt x="73185" y="21570"/>
                  </a:moveTo>
                  <a:lnTo>
                    <a:pt x="73185" y="21570"/>
                  </a:lnTo>
                  <a:lnTo>
                    <a:pt x="58879" y="7264"/>
                  </a:lnTo>
                  <a:lnTo>
                    <a:pt x="45428" y="555"/>
                  </a:lnTo>
                  <a:lnTo>
                    <a:pt x="35919" y="0"/>
                  </a:lnTo>
                  <a:lnTo>
                    <a:pt x="31408" y="840"/>
                  </a:lnTo>
                  <a:lnTo>
                    <a:pt x="22632" y="7418"/>
                  </a:lnTo>
                  <a:lnTo>
                    <a:pt x="18316" y="12135"/>
                  </a:lnTo>
                  <a:lnTo>
                    <a:pt x="8872" y="39000"/>
                  </a:lnTo>
                  <a:lnTo>
                    <a:pt x="4975" y="80514"/>
                  </a:lnTo>
                  <a:lnTo>
                    <a:pt x="2182" y="114089"/>
                  </a:lnTo>
                  <a:lnTo>
                    <a:pt x="0" y="150179"/>
                  </a:lnTo>
                  <a:lnTo>
                    <a:pt x="1382" y="187385"/>
                  </a:lnTo>
                  <a:lnTo>
                    <a:pt x="4348" y="225088"/>
                  </a:lnTo>
                  <a:lnTo>
                    <a:pt x="7312" y="261600"/>
                  </a:lnTo>
                  <a:lnTo>
                    <a:pt x="8982" y="308512"/>
                  </a:lnTo>
                  <a:lnTo>
                    <a:pt x="7664" y="351039"/>
                  </a:lnTo>
                  <a:lnTo>
                    <a:pt x="5259" y="360617"/>
                  </a:lnTo>
                  <a:lnTo>
                    <a:pt x="4617" y="361196"/>
                  </a:lnTo>
                  <a:lnTo>
                    <a:pt x="3335" y="35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96">
              <a:extLst>
                <a:ext uri="{FF2B5EF4-FFF2-40B4-BE49-F238E27FC236}">
                  <a16:creationId xmlns:a16="http://schemas.microsoft.com/office/drawing/2014/main" xmlns="" id="{8F10A32F-C369-4DD3-9371-C4D41F35E32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86042" y="590550"/>
              <a:ext cx="124309" cy="38101"/>
            </a:xfrm>
            <a:custGeom>
              <a:avLst/>
              <a:gdLst/>
              <a:ahLst/>
              <a:cxnLst/>
              <a:rect l="0" t="0" r="0" b="0"/>
              <a:pathLst>
                <a:path w="1243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736"/>
                  </a:lnTo>
                  <a:lnTo>
                    <a:pt x="513" y="33074"/>
                  </a:lnTo>
                  <a:lnTo>
                    <a:pt x="41682" y="23077"/>
                  </a:lnTo>
                  <a:lnTo>
                    <a:pt x="81717" y="12012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97">
              <a:extLst>
                <a:ext uri="{FF2B5EF4-FFF2-40B4-BE49-F238E27FC236}">
                  <a16:creationId xmlns:a16="http://schemas.microsoft.com/office/drawing/2014/main" xmlns="" id="{35B1F3EB-ADE2-48F4-A42C-5F3E190E2B8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649993" y="577850"/>
              <a:ext cx="75213" cy="120294"/>
            </a:xfrm>
            <a:custGeom>
              <a:avLst/>
              <a:gdLst/>
              <a:ahLst/>
              <a:cxnLst/>
              <a:rect l="0" t="0" r="0" b="0"/>
              <a:pathLst>
                <a:path w="75213" h="120294">
                  <a:moveTo>
                    <a:pt x="49257" y="0"/>
                  </a:moveTo>
                  <a:lnTo>
                    <a:pt x="49257" y="0"/>
                  </a:lnTo>
                  <a:lnTo>
                    <a:pt x="28300" y="706"/>
                  </a:lnTo>
                  <a:lnTo>
                    <a:pt x="22774" y="3371"/>
                  </a:lnTo>
                  <a:lnTo>
                    <a:pt x="12325" y="15580"/>
                  </a:lnTo>
                  <a:lnTo>
                    <a:pt x="3663" y="39345"/>
                  </a:lnTo>
                  <a:lnTo>
                    <a:pt x="0" y="68729"/>
                  </a:lnTo>
                  <a:lnTo>
                    <a:pt x="4787" y="87461"/>
                  </a:lnTo>
                  <a:lnTo>
                    <a:pt x="13970" y="103783"/>
                  </a:lnTo>
                  <a:lnTo>
                    <a:pt x="25107" y="115741"/>
                  </a:lnTo>
                  <a:lnTo>
                    <a:pt x="31040" y="118788"/>
                  </a:lnTo>
                  <a:lnTo>
                    <a:pt x="43278" y="120293"/>
                  </a:lnTo>
                  <a:lnTo>
                    <a:pt x="48798" y="118295"/>
                  </a:lnTo>
                  <a:lnTo>
                    <a:pt x="58695" y="110431"/>
                  </a:lnTo>
                  <a:lnTo>
                    <a:pt x="72201" y="94104"/>
                  </a:lnTo>
                  <a:lnTo>
                    <a:pt x="75212" y="78278"/>
                  </a:lnTo>
                  <a:lnTo>
                    <a:pt x="73492" y="60190"/>
                  </a:lnTo>
                  <a:lnTo>
                    <a:pt x="62772" y="31227"/>
                  </a:lnTo>
                  <a:lnTo>
                    <a:pt x="58791" y="25167"/>
                  </a:lnTo>
                  <a:lnTo>
                    <a:pt x="57730" y="24539"/>
                  </a:lnTo>
                  <a:lnTo>
                    <a:pt x="5560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8">
              <a:extLst>
                <a:ext uri="{FF2B5EF4-FFF2-40B4-BE49-F238E27FC236}">
                  <a16:creationId xmlns:a16="http://schemas.microsoft.com/office/drawing/2014/main" xmlns="" id="{EAC12311-A793-4DD9-819E-2144472194D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737350" y="565150"/>
              <a:ext cx="114301" cy="135308"/>
            </a:xfrm>
            <a:custGeom>
              <a:avLst/>
              <a:gdLst/>
              <a:ahLst/>
              <a:cxnLst/>
              <a:rect l="0" t="0" r="0" b="0"/>
              <a:pathLst>
                <a:path w="114301" h="135308">
                  <a:moveTo>
                    <a:pt x="0" y="25400"/>
                  </a:moveTo>
                  <a:lnTo>
                    <a:pt x="0" y="25400"/>
                  </a:lnTo>
                  <a:lnTo>
                    <a:pt x="10844" y="15966"/>
                  </a:lnTo>
                  <a:lnTo>
                    <a:pt x="21047" y="11094"/>
                  </a:lnTo>
                  <a:lnTo>
                    <a:pt x="32638" y="10340"/>
                  </a:lnTo>
                  <a:lnTo>
                    <a:pt x="44845" y="13062"/>
                  </a:lnTo>
                  <a:lnTo>
                    <a:pt x="57326" y="18976"/>
                  </a:lnTo>
                  <a:lnTo>
                    <a:pt x="68046" y="31952"/>
                  </a:lnTo>
                  <a:lnTo>
                    <a:pt x="76104" y="49479"/>
                  </a:lnTo>
                  <a:lnTo>
                    <a:pt x="79685" y="69028"/>
                  </a:lnTo>
                  <a:lnTo>
                    <a:pt x="72551" y="108911"/>
                  </a:lnTo>
                  <a:lnTo>
                    <a:pt x="65790" y="129637"/>
                  </a:lnTo>
                  <a:lnTo>
                    <a:pt x="61461" y="135227"/>
                  </a:lnTo>
                  <a:lnTo>
                    <a:pt x="60023" y="135307"/>
                  </a:lnTo>
                  <a:lnTo>
                    <a:pt x="59065" y="133949"/>
                  </a:lnTo>
                  <a:lnTo>
                    <a:pt x="58427" y="131633"/>
                  </a:lnTo>
                  <a:lnTo>
                    <a:pt x="66107" y="94336"/>
                  </a:lnTo>
                  <a:lnTo>
                    <a:pt x="84320" y="476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9">
              <a:extLst>
                <a:ext uri="{FF2B5EF4-FFF2-40B4-BE49-F238E27FC236}">
                  <a16:creationId xmlns:a16="http://schemas.microsoft.com/office/drawing/2014/main" xmlns="" id="{53E1B723-0CE0-4DF2-B9B2-656B434C659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902450" y="541801"/>
              <a:ext cx="171451" cy="131300"/>
            </a:xfrm>
            <a:custGeom>
              <a:avLst/>
              <a:gdLst/>
              <a:ahLst/>
              <a:cxnLst/>
              <a:rect l="0" t="0" r="0" b="0"/>
              <a:pathLst>
                <a:path w="171451" h="131300">
                  <a:moveTo>
                    <a:pt x="0" y="29699"/>
                  </a:moveTo>
                  <a:lnTo>
                    <a:pt x="0" y="29699"/>
                  </a:lnTo>
                  <a:lnTo>
                    <a:pt x="1881" y="57311"/>
                  </a:lnTo>
                  <a:lnTo>
                    <a:pt x="5761" y="91504"/>
                  </a:lnTo>
                  <a:lnTo>
                    <a:pt x="5469" y="110336"/>
                  </a:lnTo>
                  <a:lnTo>
                    <a:pt x="2640" y="120306"/>
                  </a:lnTo>
                  <a:lnTo>
                    <a:pt x="3171" y="121853"/>
                  </a:lnTo>
                  <a:lnTo>
                    <a:pt x="4231" y="122885"/>
                  </a:lnTo>
                  <a:lnTo>
                    <a:pt x="5642" y="121456"/>
                  </a:lnTo>
                  <a:lnTo>
                    <a:pt x="27196" y="82196"/>
                  </a:lnTo>
                  <a:lnTo>
                    <a:pt x="54015" y="38224"/>
                  </a:lnTo>
                  <a:lnTo>
                    <a:pt x="61165" y="29960"/>
                  </a:lnTo>
                  <a:lnTo>
                    <a:pt x="64060" y="27756"/>
                  </a:lnTo>
                  <a:lnTo>
                    <a:pt x="65990" y="27698"/>
                  </a:lnTo>
                  <a:lnTo>
                    <a:pt x="67277" y="29071"/>
                  </a:lnTo>
                  <a:lnTo>
                    <a:pt x="68134" y="31397"/>
                  </a:lnTo>
                  <a:lnTo>
                    <a:pt x="63715" y="70595"/>
                  </a:lnTo>
                  <a:lnTo>
                    <a:pt x="64350" y="71074"/>
                  </a:lnTo>
                  <a:lnTo>
                    <a:pt x="65477" y="70688"/>
                  </a:lnTo>
                  <a:lnTo>
                    <a:pt x="79099" y="58257"/>
                  </a:lnTo>
                  <a:lnTo>
                    <a:pt x="115057" y="12462"/>
                  </a:lnTo>
                  <a:lnTo>
                    <a:pt x="132869" y="2563"/>
                  </a:lnTo>
                  <a:lnTo>
                    <a:pt x="142778" y="0"/>
                  </a:lnTo>
                  <a:lnTo>
                    <a:pt x="147396" y="727"/>
                  </a:lnTo>
                  <a:lnTo>
                    <a:pt x="156291" y="5299"/>
                  </a:lnTo>
                  <a:lnTo>
                    <a:pt x="163066" y="13915"/>
                  </a:lnTo>
                  <a:lnTo>
                    <a:pt x="167723" y="25506"/>
                  </a:lnTo>
                  <a:lnTo>
                    <a:pt x="171123" y="71702"/>
                  </a:lnTo>
                  <a:lnTo>
                    <a:pt x="171430" y="116574"/>
                  </a:lnTo>
                  <a:lnTo>
                    <a:pt x="171450" y="13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500">
            <a:extLst>
              <a:ext uri="{FF2B5EF4-FFF2-40B4-BE49-F238E27FC236}">
                <a16:creationId xmlns:a16="http://schemas.microsoft.com/office/drawing/2014/main" xmlns="" id="{30371F3E-C8EB-4C73-8BC5-B856EB7EDF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34857" y="560438"/>
            <a:ext cx="147044" cy="149080"/>
          </a:xfrm>
          <a:custGeom>
            <a:avLst/>
            <a:gdLst/>
            <a:ahLst/>
            <a:cxnLst/>
            <a:rect l="0" t="0" r="0" b="0"/>
            <a:pathLst>
              <a:path w="147044" h="149080">
                <a:moveTo>
                  <a:pt x="83543" y="36462"/>
                </a:moveTo>
                <a:lnTo>
                  <a:pt x="83543" y="36462"/>
                </a:lnTo>
                <a:lnTo>
                  <a:pt x="83542" y="26349"/>
                </a:lnTo>
                <a:lnTo>
                  <a:pt x="79780" y="17621"/>
                </a:lnTo>
                <a:lnTo>
                  <a:pt x="73403" y="9744"/>
                </a:lnTo>
                <a:lnTo>
                  <a:pt x="65867" y="3891"/>
                </a:lnTo>
                <a:lnTo>
                  <a:pt x="55931" y="819"/>
                </a:lnTo>
                <a:lnTo>
                  <a:pt x="50319" y="0"/>
                </a:lnTo>
                <a:lnTo>
                  <a:pt x="44459" y="2276"/>
                </a:lnTo>
                <a:lnTo>
                  <a:pt x="32306" y="12331"/>
                </a:lnTo>
                <a:lnTo>
                  <a:pt x="13563" y="40601"/>
                </a:lnTo>
                <a:lnTo>
                  <a:pt x="1346" y="79159"/>
                </a:lnTo>
                <a:lnTo>
                  <a:pt x="0" y="115122"/>
                </a:lnTo>
                <a:lnTo>
                  <a:pt x="6196" y="133511"/>
                </a:lnTo>
                <a:lnTo>
                  <a:pt x="10812" y="141378"/>
                </a:lnTo>
                <a:lnTo>
                  <a:pt x="16004" y="145917"/>
                </a:lnTo>
                <a:lnTo>
                  <a:pt x="21584" y="148238"/>
                </a:lnTo>
                <a:lnTo>
                  <a:pt x="27421" y="149079"/>
                </a:lnTo>
                <a:lnTo>
                  <a:pt x="39550" y="144370"/>
                </a:lnTo>
                <a:lnTo>
                  <a:pt x="51995" y="133810"/>
                </a:lnTo>
                <a:lnTo>
                  <a:pt x="70197" y="107326"/>
                </a:lnTo>
                <a:lnTo>
                  <a:pt x="87020" y="61943"/>
                </a:lnTo>
                <a:lnTo>
                  <a:pt x="89326" y="48734"/>
                </a:lnTo>
                <a:lnTo>
                  <a:pt x="102081" y="85051"/>
                </a:lnTo>
                <a:lnTo>
                  <a:pt x="113652" y="105657"/>
                </a:lnTo>
                <a:lnTo>
                  <a:pt x="125617" y="114958"/>
                </a:lnTo>
                <a:lnTo>
                  <a:pt x="147043" y="1253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115">
            <a:extLst>
              <a:ext uri="{FF2B5EF4-FFF2-40B4-BE49-F238E27FC236}">
                <a16:creationId xmlns:a16="http://schemas.microsoft.com/office/drawing/2014/main" xmlns="" id="{449E94F5-54D8-4E55-803D-140FCC3D1267}"/>
              </a:ext>
            </a:extLst>
          </p:cNvPr>
          <p:cNvGrpSpPr/>
          <p:nvPr/>
        </p:nvGrpSpPr>
        <p:grpSpPr>
          <a:xfrm>
            <a:off x="7931444" y="353779"/>
            <a:ext cx="1301457" cy="522671"/>
            <a:chOff x="7931444" y="353779"/>
            <a:chExt cx="1301457" cy="522671"/>
          </a:xfrm>
        </p:grpSpPr>
        <p:sp>
          <p:nvSpPr>
            <p:cNvPr id="51" name="SMARTInkShape-501">
              <a:extLst>
                <a:ext uri="{FF2B5EF4-FFF2-40B4-BE49-F238E27FC236}">
                  <a16:creationId xmlns:a16="http://schemas.microsoft.com/office/drawing/2014/main" xmlns="" id="{8DE7EFCB-35A7-4FA9-8BC4-6EA17A656DD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931444" y="517876"/>
              <a:ext cx="113679" cy="358574"/>
            </a:xfrm>
            <a:custGeom>
              <a:avLst/>
              <a:gdLst/>
              <a:ahLst/>
              <a:cxnLst/>
              <a:rect l="0" t="0" r="0" b="0"/>
              <a:pathLst>
                <a:path w="113679" h="358574">
                  <a:moveTo>
                    <a:pt x="18756" y="110774"/>
                  </a:moveTo>
                  <a:lnTo>
                    <a:pt x="18756" y="110774"/>
                  </a:lnTo>
                  <a:lnTo>
                    <a:pt x="15385" y="110774"/>
                  </a:lnTo>
                  <a:lnTo>
                    <a:pt x="14392" y="112185"/>
                  </a:lnTo>
                  <a:lnTo>
                    <a:pt x="13288" y="117516"/>
                  </a:lnTo>
                  <a:lnTo>
                    <a:pt x="17548" y="160990"/>
                  </a:lnTo>
                  <a:lnTo>
                    <a:pt x="22161" y="201382"/>
                  </a:lnTo>
                  <a:lnTo>
                    <a:pt x="26821" y="246512"/>
                  </a:lnTo>
                  <a:lnTo>
                    <a:pt x="23733" y="293750"/>
                  </a:lnTo>
                  <a:lnTo>
                    <a:pt x="18349" y="333382"/>
                  </a:lnTo>
                  <a:lnTo>
                    <a:pt x="14342" y="350822"/>
                  </a:lnTo>
                  <a:lnTo>
                    <a:pt x="10209" y="358573"/>
                  </a:lnTo>
                  <a:lnTo>
                    <a:pt x="8825" y="357818"/>
                  </a:lnTo>
                  <a:lnTo>
                    <a:pt x="3048" y="315392"/>
                  </a:lnTo>
                  <a:lnTo>
                    <a:pt x="1191" y="276034"/>
                  </a:lnTo>
                  <a:lnTo>
                    <a:pt x="697" y="252697"/>
                  </a:lnTo>
                  <a:lnTo>
                    <a:pt x="366" y="227967"/>
                  </a:lnTo>
                  <a:lnTo>
                    <a:pt x="146" y="202308"/>
                  </a:lnTo>
                  <a:lnTo>
                    <a:pt x="0" y="176030"/>
                  </a:lnTo>
                  <a:lnTo>
                    <a:pt x="1718" y="129899"/>
                  </a:lnTo>
                  <a:lnTo>
                    <a:pt x="4833" y="91052"/>
                  </a:lnTo>
                  <a:lnTo>
                    <a:pt x="11260" y="50054"/>
                  </a:lnTo>
                  <a:lnTo>
                    <a:pt x="18010" y="29224"/>
                  </a:lnTo>
                  <a:lnTo>
                    <a:pt x="29479" y="14322"/>
                  </a:lnTo>
                  <a:lnTo>
                    <a:pt x="36487" y="8373"/>
                  </a:lnTo>
                  <a:lnTo>
                    <a:pt x="53683" y="1762"/>
                  </a:lnTo>
                  <a:lnTo>
                    <a:pt x="63208" y="0"/>
                  </a:lnTo>
                  <a:lnTo>
                    <a:pt x="72379" y="1647"/>
                  </a:lnTo>
                  <a:lnTo>
                    <a:pt x="90095" y="11003"/>
                  </a:lnTo>
                  <a:lnTo>
                    <a:pt x="103614" y="28331"/>
                  </a:lnTo>
                  <a:lnTo>
                    <a:pt x="109195" y="38879"/>
                  </a:lnTo>
                  <a:lnTo>
                    <a:pt x="113514" y="61887"/>
                  </a:lnTo>
                  <a:lnTo>
                    <a:pt x="113678" y="73950"/>
                  </a:lnTo>
                  <a:lnTo>
                    <a:pt x="106334" y="96759"/>
                  </a:lnTo>
                  <a:lnTo>
                    <a:pt x="93662" y="116540"/>
                  </a:lnTo>
                  <a:lnTo>
                    <a:pt x="78623" y="130035"/>
                  </a:lnTo>
                  <a:lnTo>
                    <a:pt x="43726" y="144421"/>
                  </a:lnTo>
                  <a:lnTo>
                    <a:pt x="27697" y="148288"/>
                  </a:lnTo>
                  <a:lnTo>
                    <a:pt x="50506" y="148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02">
              <a:extLst>
                <a:ext uri="{FF2B5EF4-FFF2-40B4-BE49-F238E27FC236}">
                  <a16:creationId xmlns:a16="http://schemas.microsoft.com/office/drawing/2014/main" xmlns="" id="{B69B8318-E794-4929-9290-E6BF200FE97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100207" y="554885"/>
              <a:ext cx="116694" cy="100797"/>
            </a:xfrm>
            <a:custGeom>
              <a:avLst/>
              <a:gdLst/>
              <a:ahLst/>
              <a:cxnLst/>
              <a:rect l="0" t="0" r="0" b="0"/>
              <a:pathLst>
                <a:path w="116694" h="100797">
                  <a:moveTo>
                    <a:pt x="78593" y="48365"/>
                  </a:moveTo>
                  <a:lnTo>
                    <a:pt x="78593" y="48365"/>
                  </a:lnTo>
                  <a:lnTo>
                    <a:pt x="77887" y="34567"/>
                  </a:lnTo>
                  <a:lnTo>
                    <a:pt x="73566" y="21703"/>
                  </a:lnTo>
                  <a:lnTo>
                    <a:pt x="70753" y="9891"/>
                  </a:lnTo>
                  <a:lnTo>
                    <a:pt x="67348" y="3043"/>
                  </a:lnTo>
                  <a:lnTo>
                    <a:pt x="63483" y="0"/>
                  </a:lnTo>
                  <a:lnTo>
                    <a:pt x="55649" y="2410"/>
                  </a:lnTo>
                  <a:lnTo>
                    <a:pt x="37457" y="15464"/>
                  </a:lnTo>
                  <a:lnTo>
                    <a:pt x="9397" y="48530"/>
                  </a:lnTo>
                  <a:lnTo>
                    <a:pt x="0" y="71932"/>
                  </a:lnTo>
                  <a:lnTo>
                    <a:pt x="92" y="78188"/>
                  </a:lnTo>
                  <a:lnTo>
                    <a:pt x="3957" y="88901"/>
                  </a:lnTo>
                  <a:lnTo>
                    <a:pt x="10696" y="99495"/>
                  </a:lnTo>
                  <a:lnTo>
                    <a:pt x="14984" y="100796"/>
                  </a:lnTo>
                  <a:lnTo>
                    <a:pt x="27274" y="100360"/>
                  </a:lnTo>
                  <a:lnTo>
                    <a:pt x="33092" y="97140"/>
                  </a:lnTo>
                  <a:lnTo>
                    <a:pt x="57009" y="67288"/>
                  </a:lnTo>
                  <a:lnTo>
                    <a:pt x="69749" y="39411"/>
                  </a:lnTo>
                  <a:lnTo>
                    <a:pt x="70580" y="36046"/>
                  </a:lnTo>
                  <a:lnTo>
                    <a:pt x="71135" y="35213"/>
                  </a:lnTo>
                  <a:lnTo>
                    <a:pt x="71504" y="36069"/>
                  </a:lnTo>
                  <a:lnTo>
                    <a:pt x="71751" y="38051"/>
                  </a:lnTo>
                  <a:lnTo>
                    <a:pt x="94581" y="67809"/>
                  </a:lnTo>
                  <a:lnTo>
                    <a:pt x="116693" y="86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03">
              <a:extLst>
                <a:ext uri="{FF2B5EF4-FFF2-40B4-BE49-F238E27FC236}">
                  <a16:creationId xmlns:a16="http://schemas.microsoft.com/office/drawing/2014/main" xmlns="" id="{BE53FD27-AFD9-4D31-84A9-29CED022E8C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261350" y="533400"/>
              <a:ext cx="88901" cy="120583"/>
            </a:xfrm>
            <a:custGeom>
              <a:avLst/>
              <a:gdLst/>
              <a:ahLst/>
              <a:cxnLst/>
              <a:rect l="0" t="0" r="0" b="0"/>
              <a:pathLst>
                <a:path w="88901" h="120583">
                  <a:moveTo>
                    <a:pt x="0" y="19050"/>
                  </a:moveTo>
                  <a:lnTo>
                    <a:pt x="0" y="19050"/>
                  </a:lnTo>
                  <a:lnTo>
                    <a:pt x="3370" y="12308"/>
                  </a:lnTo>
                  <a:lnTo>
                    <a:pt x="5069" y="11028"/>
                  </a:lnTo>
                  <a:lnTo>
                    <a:pt x="6907" y="10879"/>
                  </a:lnTo>
                  <a:lnTo>
                    <a:pt x="12243" y="13302"/>
                  </a:lnTo>
                  <a:lnTo>
                    <a:pt x="42246" y="30270"/>
                  </a:lnTo>
                  <a:lnTo>
                    <a:pt x="52408" y="42146"/>
                  </a:lnTo>
                  <a:lnTo>
                    <a:pt x="56105" y="49264"/>
                  </a:lnTo>
                  <a:lnTo>
                    <a:pt x="58331" y="66580"/>
                  </a:lnTo>
                  <a:lnTo>
                    <a:pt x="56264" y="84625"/>
                  </a:lnTo>
                  <a:lnTo>
                    <a:pt x="41308" y="119438"/>
                  </a:lnTo>
                  <a:lnTo>
                    <a:pt x="40239" y="120548"/>
                  </a:lnTo>
                  <a:lnTo>
                    <a:pt x="39526" y="120582"/>
                  </a:lnTo>
                  <a:lnTo>
                    <a:pt x="47063" y="81920"/>
                  </a:lnTo>
                  <a:lnTo>
                    <a:pt x="64565" y="3883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4">
              <a:extLst>
                <a:ext uri="{FF2B5EF4-FFF2-40B4-BE49-F238E27FC236}">
                  <a16:creationId xmlns:a16="http://schemas.microsoft.com/office/drawing/2014/main" xmlns="" id="{93D6890F-829A-42DF-ABB6-075E8992F2A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436290" y="381883"/>
              <a:ext cx="72711" cy="272313"/>
            </a:xfrm>
            <a:custGeom>
              <a:avLst/>
              <a:gdLst/>
              <a:ahLst/>
              <a:cxnLst/>
              <a:rect l="0" t="0" r="0" b="0"/>
              <a:pathLst>
                <a:path w="72711" h="272313">
                  <a:moveTo>
                    <a:pt x="66360" y="5467"/>
                  </a:moveTo>
                  <a:lnTo>
                    <a:pt x="66360" y="5467"/>
                  </a:lnTo>
                  <a:lnTo>
                    <a:pt x="66360" y="0"/>
                  </a:lnTo>
                  <a:lnTo>
                    <a:pt x="62989" y="2750"/>
                  </a:lnTo>
                  <a:lnTo>
                    <a:pt x="53494" y="43409"/>
                  </a:lnTo>
                  <a:lnTo>
                    <a:pt x="45379" y="87265"/>
                  </a:lnTo>
                  <a:lnTo>
                    <a:pt x="37280" y="122255"/>
                  </a:lnTo>
                  <a:lnTo>
                    <a:pt x="26624" y="158973"/>
                  </a:lnTo>
                  <a:lnTo>
                    <a:pt x="14833" y="194577"/>
                  </a:lnTo>
                  <a:lnTo>
                    <a:pt x="1938" y="238829"/>
                  </a:lnTo>
                  <a:lnTo>
                    <a:pt x="0" y="264171"/>
                  </a:lnTo>
                  <a:lnTo>
                    <a:pt x="952" y="268953"/>
                  </a:lnTo>
                  <a:lnTo>
                    <a:pt x="5822" y="271435"/>
                  </a:lnTo>
                  <a:lnTo>
                    <a:pt x="22520" y="272312"/>
                  </a:lnTo>
                  <a:lnTo>
                    <a:pt x="40290" y="264706"/>
                  </a:lnTo>
                  <a:lnTo>
                    <a:pt x="62398" y="246438"/>
                  </a:lnTo>
                  <a:lnTo>
                    <a:pt x="67952" y="240197"/>
                  </a:lnTo>
                  <a:lnTo>
                    <a:pt x="72242" y="223856"/>
                  </a:lnTo>
                  <a:lnTo>
                    <a:pt x="7271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5">
              <a:extLst>
                <a:ext uri="{FF2B5EF4-FFF2-40B4-BE49-F238E27FC236}">
                  <a16:creationId xmlns:a16="http://schemas.microsoft.com/office/drawing/2014/main" xmlns="" id="{3AD87E60-C865-4B99-B175-C973158DD53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410211" y="514350"/>
              <a:ext cx="162290" cy="31751"/>
            </a:xfrm>
            <a:custGeom>
              <a:avLst/>
              <a:gdLst/>
              <a:ahLst/>
              <a:cxnLst/>
              <a:rect l="0" t="0" r="0" b="0"/>
              <a:pathLst>
                <a:path w="162290" h="31751">
                  <a:moveTo>
                    <a:pt x="35289" y="31750"/>
                  </a:moveTo>
                  <a:lnTo>
                    <a:pt x="35289" y="31750"/>
                  </a:lnTo>
                  <a:lnTo>
                    <a:pt x="0" y="25662"/>
                  </a:lnTo>
                  <a:lnTo>
                    <a:pt x="474" y="24869"/>
                  </a:lnTo>
                  <a:lnTo>
                    <a:pt x="4764" y="22106"/>
                  </a:lnTo>
                  <a:lnTo>
                    <a:pt x="43751" y="12545"/>
                  </a:lnTo>
                  <a:lnTo>
                    <a:pt x="79659" y="6304"/>
                  </a:lnTo>
                  <a:lnTo>
                    <a:pt x="122284" y="1868"/>
                  </a:lnTo>
                  <a:lnTo>
                    <a:pt x="16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6">
              <a:extLst>
                <a:ext uri="{FF2B5EF4-FFF2-40B4-BE49-F238E27FC236}">
                  <a16:creationId xmlns:a16="http://schemas.microsoft.com/office/drawing/2014/main" xmlns="" id="{423B6BE3-20BD-471F-B3E3-400CF3478AC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580318" y="520700"/>
              <a:ext cx="11233" cy="76201"/>
            </a:xfrm>
            <a:custGeom>
              <a:avLst/>
              <a:gdLst/>
              <a:ahLst/>
              <a:cxnLst/>
              <a:rect l="0" t="0" r="0" b="0"/>
              <a:pathLst>
                <a:path w="11233" h="76201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3" y="18951"/>
                  </a:lnTo>
                  <a:lnTo>
                    <a:pt x="0" y="48794"/>
                  </a:lnTo>
                  <a:lnTo>
                    <a:pt x="488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7">
              <a:extLst>
                <a:ext uri="{FF2B5EF4-FFF2-40B4-BE49-F238E27FC236}">
                  <a16:creationId xmlns:a16="http://schemas.microsoft.com/office/drawing/2014/main" xmlns="" id="{3A78573A-164A-48A5-ACA3-74FE550FB89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616950" y="444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8">
              <a:extLst>
                <a:ext uri="{FF2B5EF4-FFF2-40B4-BE49-F238E27FC236}">
                  <a16:creationId xmlns:a16="http://schemas.microsoft.com/office/drawing/2014/main" xmlns="" id="{3F5AC50A-A97C-40E1-837E-F1C872A9C57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692402" y="353779"/>
              <a:ext cx="64249" cy="275179"/>
            </a:xfrm>
            <a:custGeom>
              <a:avLst/>
              <a:gdLst/>
              <a:ahLst/>
              <a:cxnLst/>
              <a:rect l="0" t="0" r="0" b="0"/>
              <a:pathLst>
                <a:path w="64249" h="275179">
                  <a:moveTo>
                    <a:pt x="51548" y="8171"/>
                  </a:moveTo>
                  <a:lnTo>
                    <a:pt x="51548" y="8171"/>
                  </a:lnTo>
                  <a:lnTo>
                    <a:pt x="48177" y="1429"/>
                  </a:lnTo>
                  <a:lnTo>
                    <a:pt x="47889" y="149"/>
                  </a:lnTo>
                  <a:lnTo>
                    <a:pt x="48404" y="0"/>
                  </a:lnTo>
                  <a:lnTo>
                    <a:pt x="49452" y="607"/>
                  </a:lnTo>
                  <a:lnTo>
                    <a:pt x="41220" y="38080"/>
                  </a:lnTo>
                  <a:lnTo>
                    <a:pt x="35788" y="76770"/>
                  </a:lnTo>
                  <a:lnTo>
                    <a:pt x="29021" y="108509"/>
                  </a:lnTo>
                  <a:lnTo>
                    <a:pt x="21310" y="143782"/>
                  </a:lnTo>
                  <a:lnTo>
                    <a:pt x="15061" y="178745"/>
                  </a:lnTo>
                  <a:lnTo>
                    <a:pt x="5694" y="224517"/>
                  </a:lnTo>
                  <a:lnTo>
                    <a:pt x="124" y="246847"/>
                  </a:lnTo>
                  <a:lnTo>
                    <a:pt x="0" y="261475"/>
                  </a:lnTo>
                  <a:lnTo>
                    <a:pt x="1660" y="266646"/>
                  </a:lnTo>
                  <a:lnTo>
                    <a:pt x="7269" y="274273"/>
                  </a:lnTo>
                  <a:lnTo>
                    <a:pt x="11445" y="275178"/>
                  </a:lnTo>
                  <a:lnTo>
                    <a:pt x="21730" y="272420"/>
                  </a:lnTo>
                  <a:lnTo>
                    <a:pt x="48533" y="254788"/>
                  </a:lnTo>
                  <a:lnTo>
                    <a:pt x="64248" y="23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9">
              <a:extLst>
                <a:ext uri="{FF2B5EF4-FFF2-40B4-BE49-F238E27FC236}">
                  <a16:creationId xmlns:a16="http://schemas.microsoft.com/office/drawing/2014/main" xmlns="" id="{ECBC6077-2195-4F56-9BFF-7EBDC242650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663165" y="508000"/>
              <a:ext cx="112536" cy="25401"/>
            </a:xfrm>
            <a:custGeom>
              <a:avLst/>
              <a:gdLst/>
              <a:ahLst/>
              <a:cxnLst/>
              <a:rect l="0" t="0" r="0" b="0"/>
              <a:pathLst>
                <a:path w="1125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3" y="25400"/>
                  </a:lnTo>
                  <a:lnTo>
                    <a:pt x="2207" y="24694"/>
                  </a:lnTo>
                  <a:lnTo>
                    <a:pt x="883" y="23519"/>
                  </a:lnTo>
                  <a:lnTo>
                    <a:pt x="0" y="22029"/>
                  </a:lnTo>
                  <a:lnTo>
                    <a:pt x="1529" y="20330"/>
                  </a:lnTo>
                  <a:lnTo>
                    <a:pt x="8871" y="16562"/>
                  </a:lnTo>
                  <a:lnTo>
                    <a:pt x="48832" y="11327"/>
                  </a:lnTo>
                  <a:lnTo>
                    <a:pt x="89603" y="3962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0">
              <a:extLst>
                <a:ext uri="{FF2B5EF4-FFF2-40B4-BE49-F238E27FC236}">
                  <a16:creationId xmlns:a16="http://schemas.microsoft.com/office/drawing/2014/main" xmlns="" id="{26BE2D7E-ED47-4F09-B747-DEE15E6CC66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813800" y="5080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4543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1">
              <a:extLst>
                <a:ext uri="{FF2B5EF4-FFF2-40B4-BE49-F238E27FC236}">
                  <a16:creationId xmlns:a16="http://schemas.microsoft.com/office/drawing/2014/main" xmlns="" id="{97FB0191-74D8-4728-B609-090F47D3177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866365" y="461582"/>
              <a:ext cx="10936" cy="21019"/>
            </a:xfrm>
            <a:custGeom>
              <a:avLst/>
              <a:gdLst/>
              <a:ahLst/>
              <a:cxnLst/>
              <a:rect l="0" t="0" r="0" b="0"/>
              <a:pathLst>
                <a:path w="10936" h="21019">
                  <a:moveTo>
                    <a:pt x="10935" y="21018"/>
                  </a:moveTo>
                  <a:lnTo>
                    <a:pt x="10935" y="21018"/>
                  </a:lnTo>
                  <a:lnTo>
                    <a:pt x="882" y="4059"/>
                  </a:lnTo>
                  <a:lnTo>
                    <a:pt x="0" y="1245"/>
                  </a:lnTo>
                  <a:lnTo>
                    <a:pt x="117" y="75"/>
                  </a:lnTo>
                  <a:lnTo>
                    <a:pt x="901" y="0"/>
                  </a:lnTo>
                  <a:lnTo>
                    <a:pt x="4585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2">
              <a:extLst>
                <a:ext uri="{FF2B5EF4-FFF2-40B4-BE49-F238E27FC236}">
                  <a16:creationId xmlns:a16="http://schemas.microsoft.com/office/drawing/2014/main" xmlns="" id="{D467CF1D-AE2C-4CDC-8573-B36D12A8C18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910058" y="504629"/>
              <a:ext cx="88122" cy="118069"/>
            </a:xfrm>
            <a:custGeom>
              <a:avLst/>
              <a:gdLst/>
              <a:ahLst/>
              <a:cxnLst/>
              <a:rect l="0" t="0" r="0" b="0"/>
              <a:pathLst>
                <a:path w="88122" h="118069">
                  <a:moveTo>
                    <a:pt x="49792" y="3371"/>
                  </a:moveTo>
                  <a:lnTo>
                    <a:pt x="49792" y="3371"/>
                  </a:lnTo>
                  <a:lnTo>
                    <a:pt x="39679" y="0"/>
                  </a:lnTo>
                  <a:lnTo>
                    <a:pt x="30952" y="226"/>
                  </a:lnTo>
                  <a:lnTo>
                    <a:pt x="26648" y="1275"/>
                  </a:lnTo>
                  <a:lnTo>
                    <a:pt x="10479" y="12863"/>
                  </a:lnTo>
                  <a:lnTo>
                    <a:pt x="4098" y="27580"/>
                  </a:lnTo>
                  <a:lnTo>
                    <a:pt x="0" y="65773"/>
                  </a:lnTo>
                  <a:lnTo>
                    <a:pt x="2662" y="96806"/>
                  </a:lnTo>
                  <a:lnTo>
                    <a:pt x="6377" y="104467"/>
                  </a:lnTo>
                  <a:lnTo>
                    <a:pt x="18032" y="114860"/>
                  </a:lnTo>
                  <a:lnTo>
                    <a:pt x="30737" y="118068"/>
                  </a:lnTo>
                  <a:lnTo>
                    <a:pt x="37088" y="117936"/>
                  </a:lnTo>
                  <a:lnTo>
                    <a:pt x="59512" y="107636"/>
                  </a:lnTo>
                  <a:lnTo>
                    <a:pt x="77288" y="87808"/>
                  </a:lnTo>
                  <a:lnTo>
                    <a:pt x="88121" y="60688"/>
                  </a:lnTo>
                  <a:lnTo>
                    <a:pt x="88044" y="51460"/>
                  </a:lnTo>
                  <a:lnTo>
                    <a:pt x="82315" y="33681"/>
                  </a:lnTo>
                  <a:lnTo>
                    <a:pt x="72713" y="22016"/>
                  </a:lnTo>
                  <a:lnTo>
                    <a:pt x="62801" y="15891"/>
                  </a:lnTo>
                  <a:lnTo>
                    <a:pt x="59170" y="15246"/>
                  </a:lnTo>
                  <a:lnTo>
                    <a:pt x="49792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3">
              <a:extLst>
                <a:ext uri="{FF2B5EF4-FFF2-40B4-BE49-F238E27FC236}">
                  <a16:creationId xmlns:a16="http://schemas.microsoft.com/office/drawing/2014/main" xmlns="" id="{A42B0CE7-7B32-4B72-B60B-288E0B6C32B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046462" y="514350"/>
              <a:ext cx="114833" cy="114301"/>
            </a:xfrm>
            <a:custGeom>
              <a:avLst/>
              <a:gdLst/>
              <a:ahLst/>
              <a:cxnLst/>
              <a:rect l="0" t="0" r="0" b="0"/>
              <a:pathLst>
                <a:path w="114833" h="114301">
                  <a:moveTo>
                    <a:pt x="8638" y="0"/>
                  </a:moveTo>
                  <a:lnTo>
                    <a:pt x="8638" y="0"/>
                  </a:lnTo>
                  <a:lnTo>
                    <a:pt x="12008" y="0"/>
                  </a:lnTo>
                  <a:lnTo>
                    <a:pt x="13001" y="706"/>
                  </a:lnTo>
                  <a:lnTo>
                    <a:pt x="13664" y="1881"/>
                  </a:lnTo>
                  <a:lnTo>
                    <a:pt x="15810" y="6481"/>
                  </a:lnTo>
                  <a:lnTo>
                    <a:pt x="21468" y="15580"/>
                  </a:lnTo>
                  <a:lnTo>
                    <a:pt x="23043" y="30443"/>
                  </a:lnTo>
                  <a:lnTo>
                    <a:pt x="18303" y="65359"/>
                  </a:lnTo>
                  <a:lnTo>
                    <a:pt x="6209" y="92952"/>
                  </a:lnTo>
                  <a:lnTo>
                    <a:pt x="0" y="101781"/>
                  </a:lnTo>
                  <a:lnTo>
                    <a:pt x="58" y="101015"/>
                  </a:lnTo>
                  <a:lnTo>
                    <a:pt x="800" y="99094"/>
                  </a:lnTo>
                  <a:lnTo>
                    <a:pt x="16497" y="83753"/>
                  </a:lnTo>
                  <a:lnTo>
                    <a:pt x="41562" y="38981"/>
                  </a:lnTo>
                  <a:lnTo>
                    <a:pt x="63156" y="18214"/>
                  </a:lnTo>
                  <a:lnTo>
                    <a:pt x="77318" y="11623"/>
                  </a:lnTo>
                  <a:lnTo>
                    <a:pt x="84057" y="9865"/>
                  </a:lnTo>
                  <a:lnTo>
                    <a:pt x="89962" y="10104"/>
                  </a:lnTo>
                  <a:lnTo>
                    <a:pt x="100286" y="14133"/>
                  </a:lnTo>
                  <a:lnTo>
                    <a:pt x="107696" y="22509"/>
                  </a:lnTo>
                  <a:lnTo>
                    <a:pt x="112636" y="33993"/>
                  </a:lnTo>
                  <a:lnTo>
                    <a:pt x="114832" y="48504"/>
                  </a:lnTo>
                  <a:lnTo>
                    <a:pt x="104424" y="89155"/>
                  </a:lnTo>
                  <a:lnTo>
                    <a:pt x="9753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4">
              <a:extLst>
                <a:ext uri="{FF2B5EF4-FFF2-40B4-BE49-F238E27FC236}">
                  <a16:creationId xmlns:a16="http://schemas.microsoft.com/office/drawing/2014/main" xmlns="" id="{56A412AE-90F2-4632-8990-0A5B6F002D6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201150" y="6667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5269" y="159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16">
            <a:extLst>
              <a:ext uri="{FF2B5EF4-FFF2-40B4-BE49-F238E27FC236}">
                <a16:creationId xmlns:a16="http://schemas.microsoft.com/office/drawing/2014/main" xmlns="" id="{33979D43-403C-41DD-B423-D868BB0D97F4}"/>
              </a:ext>
            </a:extLst>
          </p:cNvPr>
          <p:cNvGrpSpPr/>
          <p:nvPr/>
        </p:nvGrpSpPr>
        <p:grpSpPr>
          <a:xfrm>
            <a:off x="9652000" y="371927"/>
            <a:ext cx="323851" cy="345624"/>
            <a:chOff x="9652000" y="371927"/>
            <a:chExt cx="323851" cy="345624"/>
          </a:xfrm>
        </p:grpSpPr>
        <p:sp>
          <p:nvSpPr>
            <p:cNvPr id="66" name="SMARTInkShape-515">
              <a:extLst>
                <a:ext uri="{FF2B5EF4-FFF2-40B4-BE49-F238E27FC236}">
                  <a16:creationId xmlns:a16="http://schemas.microsoft.com/office/drawing/2014/main" xmlns="" id="{650CF180-A0F2-4A75-AC4F-47A8738C503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652000" y="5524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0" y="42095"/>
                  </a:lnTo>
                  <a:lnTo>
                    <a:pt x="5762" y="83208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6">
              <a:extLst>
                <a:ext uri="{FF2B5EF4-FFF2-40B4-BE49-F238E27FC236}">
                  <a16:creationId xmlns:a16="http://schemas.microsoft.com/office/drawing/2014/main" xmlns="" id="{FA384626-27BD-4FBC-BA6E-ED5EB0D6CC7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652000" y="4572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44450"/>
                  </a:moveTo>
                  <a:lnTo>
                    <a:pt x="0" y="44450"/>
                  </a:lnTo>
                  <a:lnTo>
                    <a:pt x="5467" y="13742"/>
                  </a:lnTo>
                  <a:lnTo>
                    <a:pt x="7173" y="1057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17">
              <a:extLst>
                <a:ext uri="{FF2B5EF4-FFF2-40B4-BE49-F238E27FC236}">
                  <a16:creationId xmlns:a16="http://schemas.microsoft.com/office/drawing/2014/main" xmlns="" id="{161D49CF-8D28-4053-836F-4BF4288DC9B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772650" y="371927"/>
              <a:ext cx="88901" cy="332924"/>
            </a:xfrm>
            <a:custGeom>
              <a:avLst/>
              <a:gdLst/>
              <a:ahLst/>
              <a:cxnLst/>
              <a:rect l="0" t="0" r="0" b="0"/>
              <a:pathLst>
                <a:path w="88901" h="332924">
                  <a:moveTo>
                    <a:pt x="88900" y="59873"/>
                  </a:moveTo>
                  <a:lnTo>
                    <a:pt x="88900" y="59873"/>
                  </a:lnTo>
                  <a:lnTo>
                    <a:pt x="83874" y="37269"/>
                  </a:lnTo>
                  <a:lnTo>
                    <a:pt x="79440" y="9625"/>
                  </a:lnTo>
                  <a:lnTo>
                    <a:pt x="76950" y="5208"/>
                  </a:lnTo>
                  <a:lnTo>
                    <a:pt x="73878" y="2263"/>
                  </a:lnTo>
                  <a:lnTo>
                    <a:pt x="70419" y="300"/>
                  </a:lnTo>
                  <a:lnTo>
                    <a:pt x="60930" y="0"/>
                  </a:lnTo>
                  <a:lnTo>
                    <a:pt x="55436" y="907"/>
                  </a:lnTo>
                  <a:lnTo>
                    <a:pt x="51067" y="5040"/>
                  </a:lnTo>
                  <a:lnTo>
                    <a:pt x="33344" y="40784"/>
                  </a:lnTo>
                  <a:lnTo>
                    <a:pt x="21875" y="69028"/>
                  </a:lnTo>
                  <a:lnTo>
                    <a:pt x="16778" y="105099"/>
                  </a:lnTo>
                  <a:lnTo>
                    <a:pt x="16394" y="144649"/>
                  </a:lnTo>
                  <a:lnTo>
                    <a:pt x="17165" y="184335"/>
                  </a:lnTo>
                  <a:lnTo>
                    <a:pt x="15155" y="220787"/>
                  </a:lnTo>
                  <a:lnTo>
                    <a:pt x="11911" y="255804"/>
                  </a:lnTo>
                  <a:lnTo>
                    <a:pt x="6116" y="299725"/>
                  </a:lnTo>
                  <a:lnTo>
                    <a:pt x="0" y="3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18">
              <a:extLst>
                <a:ext uri="{FF2B5EF4-FFF2-40B4-BE49-F238E27FC236}">
                  <a16:creationId xmlns:a16="http://schemas.microsoft.com/office/drawing/2014/main" xmlns="" id="{D35C1AA1-18DD-4ABA-82CB-561C56B747D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737529" y="577850"/>
              <a:ext cx="79572" cy="57151"/>
            </a:xfrm>
            <a:custGeom>
              <a:avLst/>
              <a:gdLst/>
              <a:ahLst/>
              <a:cxnLst/>
              <a:rect l="0" t="0" r="0" b="0"/>
              <a:pathLst>
                <a:path w="795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47037"/>
                  </a:lnTo>
                  <a:lnTo>
                    <a:pt x="418" y="42647"/>
                  </a:lnTo>
                  <a:lnTo>
                    <a:pt x="7043" y="30432"/>
                  </a:lnTo>
                  <a:lnTo>
                    <a:pt x="14494" y="22030"/>
                  </a:lnTo>
                  <a:lnTo>
                    <a:pt x="21485" y="17317"/>
                  </a:lnTo>
                  <a:lnTo>
                    <a:pt x="67449" y="4242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9">
              <a:extLst>
                <a:ext uri="{FF2B5EF4-FFF2-40B4-BE49-F238E27FC236}">
                  <a16:creationId xmlns:a16="http://schemas.microsoft.com/office/drawing/2014/main" xmlns="" id="{CEA4A3C5-093E-4CC3-B767-2B38EEAE61D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893300" y="412791"/>
              <a:ext cx="82551" cy="304760"/>
            </a:xfrm>
            <a:custGeom>
              <a:avLst/>
              <a:gdLst/>
              <a:ahLst/>
              <a:cxnLst/>
              <a:rect l="0" t="0" r="0" b="0"/>
              <a:pathLst>
                <a:path w="82551" h="304760">
                  <a:moveTo>
                    <a:pt x="82550" y="38059"/>
                  </a:moveTo>
                  <a:lnTo>
                    <a:pt x="82550" y="38059"/>
                  </a:lnTo>
                  <a:lnTo>
                    <a:pt x="72437" y="27946"/>
                  </a:lnTo>
                  <a:lnTo>
                    <a:pt x="70164" y="22850"/>
                  </a:lnTo>
                  <a:lnTo>
                    <a:pt x="68218" y="6977"/>
                  </a:lnTo>
                  <a:lnTo>
                    <a:pt x="63009" y="21"/>
                  </a:lnTo>
                  <a:lnTo>
                    <a:pt x="59644" y="0"/>
                  </a:lnTo>
                  <a:lnTo>
                    <a:pt x="52144" y="5622"/>
                  </a:lnTo>
                  <a:lnTo>
                    <a:pt x="36617" y="27429"/>
                  </a:lnTo>
                  <a:lnTo>
                    <a:pt x="25353" y="62975"/>
                  </a:lnTo>
                  <a:lnTo>
                    <a:pt x="24288" y="101416"/>
                  </a:lnTo>
                  <a:lnTo>
                    <a:pt x="18328" y="146358"/>
                  </a:lnTo>
                  <a:lnTo>
                    <a:pt x="14367" y="192052"/>
                  </a:lnTo>
                  <a:lnTo>
                    <a:pt x="13194" y="233499"/>
                  </a:lnTo>
                  <a:lnTo>
                    <a:pt x="7728" y="278244"/>
                  </a:lnTo>
                  <a:lnTo>
                    <a:pt x="0" y="304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20">
              <a:extLst>
                <a:ext uri="{FF2B5EF4-FFF2-40B4-BE49-F238E27FC236}">
                  <a16:creationId xmlns:a16="http://schemas.microsoft.com/office/drawing/2014/main" xmlns="" id="{01C1FAFE-94B1-4C42-8897-1E567018043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848850" y="5905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37708"/>
                  </a:lnTo>
                  <a:lnTo>
                    <a:pt x="22322" y="26773"/>
                  </a:lnTo>
                  <a:lnTo>
                    <a:pt x="58083" y="148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17">
            <a:extLst>
              <a:ext uri="{FF2B5EF4-FFF2-40B4-BE49-F238E27FC236}">
                <a16:creationId xmlns:a16="http://schemas.microsoft.com/office/drawing/2014/main" xmlns="" id="{3675CBBB-3037-4171-8EF4-56E9E523FB0E}"/>
              </a:ext>
            </a:extLst>
          </p:cNvPr>
          <p:cNvGrpSpPr/>
          <p:nvPr/>
        </p:nvGrpSpPr>
        <p:grpSpPr>
          <a:xfrm>
            <a:off x="2717551" y="1289073"/>
            <a:ext cx="317268" cy="260328"/>
            <a:chOff x="2717551" y="1289073"/>
            <a:chExt cx="317268" cy="260328"/>
          </a:xfrm>
        </p:grpSpPr>
        <p:sp>
          <p:nvSpPr>
            <p:cNvPr id="73" name="SMARTInkShape-521">
              <a:extLst>
                <a:ext uri="{FF2B5EF4-FFF2-40B4-BE49-F238E27FC236}">
                  <a16:creationId xmlns:a16="http://schemas.microsoft.com/office/drawing/2014/main" xmlns="" id="{DE4B4FE1-79A6-42E7-AF1E-378A9071486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17551" y="1289073"/>
              <a:ext cx="89150" cy="260328"/>
            </a:xfrm>
            <a:custGeom>
              <a:avLst/>
              <a:gdLst/>
              <a:ahLst/>
              <a:cxnLst/>
              <a:rect l="0" t="0" r="0" b="0"/>
              <a:pathLst>
                <a:path w="89150" h="260328">
                  <a:moveTo>
                    <a:pt x="82799" y="6327"/>
                  </a:moveTo>
                  <a:lnTo>
                    <a:pt x="82799" y="6327"/>
                  </a:lnTo>
                  <a:lnTo>
                    <a:pt x="88888" y="238"/>
                  </a:lnTo>
                  <a:lnTo>
                    <a:pt x="80288" y="0"/>
                  </a:lnTo>
                  <a:lnTo>
                    <a:pt x="67473" y="3355"/>
                  </a:lnTo>
                  <a:lnTo>
                    <a:pt x="50271" y="18930"/>
                  </a:lnTo>
                  <a:lnTo>
                    <a:pt x="21837" y="61028"/>
                  </a:lnTo>
                  <a:lnTo>
                    <a:pt x="6567" y="106104"/>
                  </a:lnTo>
                  <a:lnTo>
                    <a:pt x="0" y="138632"/>
                  </a:lnTo>
                  <a:lnTo>
                    <a:pt x="2448" y="185307"/>
                  </a:lnTo>
                  <a:lnTo>
                    <a:pt x="12280" y="209816"/>
                  </a:lnTo>
                  <a:lnTo>
                    <a:pt x="33682" y="237600"/>
                  </a:lnTo>
                  <a:lnTo>
                    <a:pt x="41588" y="245176"/>
                  </a:lnTo>
                  <a:lnTo>
                    <a:pt x="59779" y="253593"/>
                  </a:lnTo>
                  <a:lnTo>
                    <a:pt x="89149" y="26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22">
              <a:extLst>
                <a:ext uri="{FF2B5EF4-FFF2-40B4-BE49-F238E27FC236}">
                  <a16:creationId xmlns:a16="http://schemas.microsoft.com/office/drawing/2014/main" xmlns="" id="{9749837D-716C-46BC-8DD5-69307FE23EC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971800" y="1301750"/>
              <a:ext cx="63019" cy="234951"/>
            </a:xfrm>
            <a:custGeom>
              <a:avLst/>
              <a:gdLst/>
              <a:ahLst/>
              <a:cxnLst/>
              <a:rect l="0" t="0" r="0" b="0"/>
              <a:pathLst>
                <a:path w="63019" h="2349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9886" y="18951"/>
                  </a:lnTo>
                  <a:lnTo>
                    <a:pt x="50247" y="44813"/>
                  </a:lnTo>
                  <a:lnTo>
                    <a:pt x="62944" y="84931"/>
                  </a:lnTo>
                  <a:lnTo>
                    <a:pt x="63018" y="116299"/>
                  </a:lnTo>
                  <a:lnTo>
                    <a:pt x="53244" y="163811"/>
                  </a:lnTo>
                  <a:lnTo>
                    <a:pt x="34350" y="210628"/>
                  </a:lnTo>
                  <a:lnTo>
                    <a:pt x="23733" y="222494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23">
              <a:extLst>
                <a:ext uri="{FF2B5EF4-FFF2-40B4-BE49-F238E27FC236}">
                  <a16:creationId xmlns:a16="http://schemas.microsoft.com/office/drawing/2014/main" xmlns="" id="{F07B844F-5E26-492A-A5B5-15EDCAF67B8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904642" y="1308100"/>
              <a:ext cx="16359" cy="19051"/>
            </a:xfrm>
            <a:custGeom>
              <a:avLst/>
              <a:gdLst/>
              <a:ahLst/>
              <a:cxnLst/>
              <a:rect l="0" t="0" r="0" b="0"/>
              <a:pathLst>
                <a:path w="16359" h="19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163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24">
              <a:extLst>
                <a:ext uri="{FF2B5EF4-FFF2-40B4-BE49-F238E27FC236}">
                  <a16:creationId xmlns:a16="http://schemas.microsoft.com/office/drawing/2014/main" xmlns="" id="{4BC788F8-4A7C-4B19-AE2B-F9B32C4340C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01950" y="14478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5026" y="4550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18">
            <a:extLst>
              <a:ext uri="{FF2B5EF4-FFF2-40B4-BE49-F238E27FC236}">
                <a16:creationId xmlns:a16="http://schemas.microsoft.com/office/drawing/2014/main" xmlns="" id="{36650369-08C9-4352-ACBE-4545A7457614}"/>
              </a:ext>
            </a:extLst>
          </p:cNvPr>
          <p:cNvGrpSpPr/>
          <p:nvPr/>
        </p:nvGrpSpPr>
        <p:grpSpPr>
          <a:xfrm>
            <a:off x="3300063" y="1188733"/>
            <a:ext cx="616414" cy="483712"/>
            <a:chOff x="3300063" y="1188733"/>
            <a:chExt cx="616414" cy="483712"/>
          </a:xfrm>
        </p:grpSpPr>
        <p:sp>
          <p:nvSpPr>
            <p:cNvPr id="78" name="SMARTInkShape-525">
              <a:extLst>
                <a:ext uri="{FF2B5EF4-FFF2-40B4-BE49-F238E27FC236}">
                  <a16:creationId xmlns:a16="http://schemas.microsoft.com/office/drawing/2014/main" xmlns="" id="{EB185AB4-9029-4490-B6C3-87AB4FB0F64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806890" y="1346200"/>
              <a:ext cx="109587" cy="326245"/>
            </a:xfrm>
            <a:custGeom>
              <a:avLst/>
              <a:gdLst/>
              <a:ahLst/>
              <a:cxnLst/>
              <a:rect l="0" t="0" r="0" b="0"/>
              <a:pathLst>
                <a:path w="109587" h="326245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1411"/>
                  </a:lnTo>
                  <a:lnTo>
                    <a:pt x="3698" y="10845"/>
                  </a:lnTo>
                  <a:lnTo>
                    <a:pt x="0" y="56089"/>
                  </a:lnTo>
                  <a:lnTo>
                    <a:pt x="3139" y="68673"/>
                  </a:lnTo>
                  <a:lnTo>
                    <a:pt x="9238" y="78969"/>
                  </a:lnTo>
                  <a:lnTo>
                    <a:pt x="14250" y="81574"/>
                  </a:lnTo>
                  <a:lnTo>
                    <a:pt x="27347" y="82587"/>
                  </a:lnTo>
                  <a:lnTo>
                    <a:pt x="42574" y="76922"/>
                  </a:lnTo>
                  <a:lnTo>
                    <a:pt x="58044" y="66643"/>
                  </a:lnTo>
                  <a:lnTo>
                    <a:pt x="71975" y="52667"/>
                  </a:lnTo>
                  <a:lnTo>
                    <a:pt x="93297" y="5300"/>
                  </a:lnTo>
                  <a:lnTo>
                    <a:pt x="94279" y="2122"/>
                  </a:lnTo>
                  <a:lnTo>
                    <a:pt x="94228" y="709"/>
                  </a:lnTo>
                  <a:lnTo>
                    <a:pt x="93488" y="473"/>
                  </a:lnTo>
                  <a:lnTo>
                    <a:pt x="92302" y="16008"/>
                  </a:lnTo>
                  <a:lnTo>
                    <a:pt x="95419" y="60373"/>
                  </a:lnTo>
                  <a:lnTo>
                    <a:pt x="100860" y="99576"/>
                  </a:lnTo>
                  <a:lnTo>
                    <a:pt x="102998" y="131745"/>
                  </a:lnTo>
                  <a:lnTo>
                    <a:pt x="104655" y="166503"/>
                  </a:lnTo>
                  <a:lnTo>
                    <a:pt x="107743" y="200766"/>
                  </a:lnTo>
                  <a:lnTo>
                    <a:pt x="109586" y="234809"/>
                  </a:lnTo>
                  <a:lnTo>
                    <a:pt x="106860" y="280064"/>
                  </a:lnTo>
                  <a:lnTo>
                    <a:pt x="97115" y="310171"/>
                  </a:lnTo>
                  <a:lnTo>
                    <a:pt x="89340" y="321298"/>
                  </a:lnTo>
                  <a:lnTo>
                    <a:pt x="81181" y="326244"/>
                  </a:lnTo>
                  <a:lnTo>
                    <a:pt x="76324" y="325446"/>
                  </a:lnTo>
                  <a:lnTo>
                    <a:pt x="5391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26">
              <a:extLst>
                <a:ext uri="{FF2B5EF4-FFF2-40B4-BE49-F238E27FC236}">
                  <a16:creationId xmlns:a16="http://schemas.microsoft.com/office/drawing/2014/main" xmlns="" id="{84857F3F-F0B1-4F57-9F89-169BE5443F3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702050" y="1337436"/>
              <a:ext cx="76201" cy="132757"/>
            </a:xfrm>
            <a:custGeom>
              <a:avLst/>
              <a:gdLst/>
              <a:ahLst/>
              <a:cxnLst/>
              <a:rect l="0" t="0" r="0" b="0"/>
              <a:pathLst>
                <a:path w="76201" h="132757">
                  <a:moveTo>
                    <a:pt x="0" y="46864"/>
                  </a:moveTo>
                  <a:lnTo>
                    <a:pt x="0" y="46864"/>
                  </a:lnTo>
                  <a:lnTo>
                    <a:pt x="0" y="52331"/>
                  </a:lnTo>
                  <a:lnTo>
                    <a:pt x="6742" y="52952"/>
                  </a:lnTo>
                  <a:lnTo>
                    <a:pt x="21047" y="46394"/>
                  </a:lnTo>
                  <a:lnTo>
                    <a:pt x="35321" y="35514"/>
                  </a:lnTo>
                  <a:lnTo>
                    <a:pt x="45116" y="19983"/>
                  </a:lnTo>
                  <a:lnTo>
                    <a:pt x="46305" y="15538"/>
                  </a:lnTo>
                  <a:lnTo>
                    <a:pt x="46392" y="11869"/>
                  </a:lnTo>
                  <a:lnTo>
                    <a:pt x="44607" y="5910"/>
                  </a:lnTo>
                  <a:lnTo>
                    <a:pt x="41462" y="911"/>
                  </a:lnTo>
                  <a:lnTo>
                    <a:pt x="38930" y="0"/>
                  </a:lnTo>
                  <a:lnTo>
                    <a:pt x="32354" y="871"/>
                  </a:lnTo>
                  <a:lnTo>
                    <a:pt x="24728" y="7373"/>
                  </a:lnTo>
                  <a:lnTo>
                    <a:pt x="17340" y="18023"/>
                  </a:lnTo>
                  <a:lnTo>
                    <a:pt x="9920" y="40592"/>
                  </a:lnTo>
                  <a:lnTo>
                    <a:pt x="6820" y="86394"/>
                  </a:lnTo>
                  <a:lnTo>
                    <a:pt x="11512" y="115036"/>
                  </a:lnTo>
                  <a:lnTo>
                    <a:pt x="15229" y="125611"/>
                  </a:lnTo>
                  <a:lnTo>
                    <a:pt x="17914" y="128995"/>
                  </a:lnTo>
                  <a:lnTo>
                    <a:pt x="24660" y="132756"/>
                  </a:lnTo>
                  <a:lnTo>
                    <a:pt x="36125" y="130664"/>
                  </a:lnTo>
                  <a:lnTo>
                    <a:pt x="43133" y="128131"/>
                  </a:lnTo>
                  <a:lnTo>
                    <a:pt x="56565" y="115908"/>
                  </a:lnTo>
                  <a:lnTo>
                    <a:pt x="76200" y="9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27">
              <a:extLst>
                <a:ext uri="{FF2B5EF4-FFF2-40B4-BE49-F238E27FC236}">
                  <a16:creationId xmlns:a16="http://schemas.microsoft.com/office/drawing/2014/main" xmlns="" id="{A1FB33E7-B1A3-45D1-87C9-D1E2232AEA5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300063" y="1188733"/>
              <a:ext cx="325788" cy="284468"/>
            </a:xfrm>
            <a:custGeom>
              <a:avLst/>
              <a:gdLst/>
              <a:ahLst/>
              <a:cxnLst/>
              <a:rect l="0" t="0" r="0" b="0"/>
              <a:pathLst>
                <a:path w="325788" h="284468">
                  <a:moveTo>
                    <a:pt x="27337" y="163817"/>
                  </a:moveTo>
                  <a:lnTo>
                    <a:pt x="27337" y="163817"/>
                  </a:lnTo>
                  <a:lnTo>
                    <a:pt x="0" y="163817"/>
                  </a:lnTo>
                  <a:lnTo>
                    <a:pt x="1351" y="161700"/>
                  </a:lnTo>
                  <a:lnTo>
                    <a:pt x="41440" y="133931"/>
                  </a:lnTo>
                  <a:lnTo>
                    <a:pt x="73587" y="114551"/>
                  </a:lnTo>
                  <a:lnTo>
                    <a:pt x="110687" y="91827"/>
                  </a:lnTo>
                  <a:lnTo>
                    <a:pt x="148342" y="67616"/>
                  </a:lnTo>
                  <a:lnTo>
                    <a:pt x="195129" y="36927"/>
                  </a:lnTo>
                  <a:lnTo>
                    <a:pt x="241409" y="3047"/>
                  </a:lnTo>
                  <a:lnTo>
                    <a:pt x="247164" y="0"/>
                  </a:lnTo>
                  <a:lnTo>
                    <a:pt x="247972" y="983"/>
                  </a:lnTo>
                  <a:lnTo>
                    <a:pt x="256400" y="38931"/>
                  </a:lnTo>
                  <a:lnTo>
                    <a:pt x="260543" y="81188"/>
                  </a:lnTo>
                  <a:lnTo>
                    <a:pt x="261511" y="116510"/>
                  </a:lnTo>
                  <a:lnTo>
                    <a:pt x="261942" y="155727"/>
                  </a:lnTo>
                  <a:lnTo>
                    <a:pt x="258371" y="194793"/>
                  </a:lnTo>
                  <a:lnTo>
                    <a:pt x="252785" y="230501"/>
                  </a:lnTo>
                  <a:lnTo>
                    <a:pt x="243451" y="274643"/>
                  </a:lnTo>
                  <a:lnTo>
                    <a:pt x="241263" y="280034"/>
                  </a:lnTo>
                  <a:lnTo>
                    <a:pt x="239804" y="281512"/>
                  </a:lnTo>
                  <a:lnTo>
                    <a:pt x="238831" y="280380"/>
                  </a:lnTo>
                  <a:lnTo>
                    <a:pt x="238184" y="277509"/>
                  </a:lnTo>
                  <a:lnTo>
                    <a:pt x="241226" y="268675"/>
                  </a:lnTo>
                  <a:lnTo>
                    <a:pt x="259331" y="229471"/>
                  </a:lnTo>
                  <a:lnTo>
                    <a:pt x="275992" y="201301"/>
                  </a:lnTo>
                  <a:lnTo>
                    <a:pt x="288134" y="188473"/>
                  </a:lnTo>
                  <a:lnTo>
                    <a:pt x="293629" y="185193"/>
                  </a:lnTo>
                  <a:lnTo>
                    <a:pt x="298704" y="183712"/>
                  </a:lnTo>
                  <a:lnTo>
                    <a:pt x="303498" y="183430"/>
                  </a:lnTo>
                  <a:lnTo>
                    <a:pt x="307400" y="185359"/>
                  </a:lnTo>
                  <a:lnTo>
                    <a:pt x="313616" y="193147"/>
                  </a:lnTo>
                  <a:lnTo>
                    <a:pt x="320552" y="235299"/>
                  </a:lnTo>
                  <a:lnTo>
                    <a:pt x="325787" y="284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28">
              <a:extLst>
                <a:ext uri="{FF2B5EF4-FFF2-40B4-BE49-F238E27FC236}">
                  <a16:creationId xmlns:a16="http://schemas.microsoft.com/office/drawing/2014/main" xmlns="" id="{18D65907-7AAC-453B-AB4F-81642CA3817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448050" y="1266629"/>
              <a:ext cx="12701" cy="257372"/>
            </a:xfrm>
            <a:custGeom>
              <a:avLst/>
              <a:gdLst/>
              <a:ahLst/>
              <a:cxnLst/>
              <a:rect l="0" t="0" r="0" b="0"/>
              <a:pathLst>
                <a:path w="12701" h="257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69" y="36888"/>
                  </a:lnTo>
                  <a:lnTo>
                    <a:pt x="8838" y="66951"/>
                  </a:lnTo>
                  <a:lnTo>
                    <a:pt x="10983" y="103360"/>
                  </a:lnTo>
                  <a:lnTo>
                    <a:pt x="11937" y="142355"/>
                  </a:lnTo>
                  <a:lnTo>
                    <a:pt x="12361" y="180853"/>
                  </a:lnTo>
                  <a:lnTo>
                    <a:pt x="12599" y="224743"/>
                  </a:lnTo>
                  <a:lnTo>
                    <a:pt x="1270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19">
            <a:extLst>
              <a:ext uri="{FF2B5EF4-FFF2-40B4-BE49-F238E27FC236}">
                <a16:creationId xmlns:a16="http://schemas.microsoft.com/office/drawing/2014/main" xmlns="" id="{90F9DC4B-5079-46E2-848D-7D321AD11CA5}"/>
              </a:ext>
            </a:extLst>
          </p:cNvPr>
          <p:cNvGrpSpPr/>
          <p:nvPr/>
        </p:nvGrpSpPr>
        <p:grpSpPr>
          <a:xfrm>
            <a:off x="4336140" y="1278094"/>
            <a:ext cx="413661" cy="177489"/>
            <a:chOff x="4336140" y="1278094"/>
            <a:chExt cx="413661" cy="177489"/>
          </a:xfrm>
        </p:grpSpPr>
        <p:sp>
          <p:nvSpPr>
            <p:cNvPr id="83" name="SMARTInkShape-529">
              <a:extLst>
                <a:ext uri="{FF2B5EF4-FFF2-40B4-BE49-F238E27FC236}">
                  <a16:creationId xmlns:a16="http://schemas.microsoft.com/office/drawing/2014/main" xmlns="" id="{79ED0161-4024-401A-8131-6F688A05FAB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641850" y="1278094"/>
              <a:ext cx="107951" cy="137176"/>
            </a:xfrm>
            <a:custGeom>
              <a:avLst/>
              <a:gdLst/>
              <a:ahLst/>
              <a:cxnLst/>
              <a:rect l="0" t="0" r="0" b="0"/>
              <a:pathLst>
                <a:path w="107951" h="137176">
                  <a:moveTo>
                    <a:pt x="0" y="74456"/>
                  </a:moveTo>
                  <a:lnTo>
                    <a:pt x="0" y="74456"/>
                  </a:lnTo>
                  <a:lnTo>
                    <a:pt x="3371" y="74456"/>
                  </a:lnTo>
                  <a:lnTo>
                    <a:pt x="15580" y="67714"/>
                  </a:lnTo>
                  <a:lnTo>
                    <a:pt x="47682" y="30297"/>
                  </a:lnTo>
                  <a:lnTo>
                    <a:pt x="59643" y="10438"/>
                  </a:lnTo>
                  <a:lnTo>
                    <a:pt x="61786" y="4141"/>
                  </a:lnTo>
                  <a:lnTo>
                    <a:pt x="60241" y="2179"/>
                  </a:lnTo>
                  <a:lnTo>
                    <a:pt x="52879" y="0"/>
                  </a:lnTo>
                  <a:lnTo>
                    <a:pt x="47953" y="1535"/>
                  </a:lnTo>
                  <a:lnTo>
                    <a:pt x="36834" y="8886"/>
                  </a:lnTo>
                  <a:lnTo>
                    <a:pt x="13155" y="40990"/>
                  </a:lnTo>
                  <a:lnTo>
                    <a:pt x="3260" y="60758"/>
                  </a:lnTo>
                  <a:lnTo>
                    <a:pt x="1684" y="81303"/>
                  </a:lnTo>
                  <a:lnTo>
                    <a:pt x="8730" y="108940"/>
                  </a:lnTo>
                  <a:lnTo>
                    <a:pt x="16580" y="122943"/>
                  </a:lnTo>
                  <a:lnTo>
                    <a:pt x="27124" y="133871"/>
                  </a:lnTo>
                  <a:lnTo>
                    <a:pt x="34311" y="136644"/>
                  </a:lnTo>
                  <a:lnTo>
                    <a:pt x="61985" y="137175"/>
                  </a:lnTo>
                  <a:lnTo>
                    <a:pt x="107950" y="13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30">
              <a:extLst>
                <a:ext uri="{FF2B5EF4-FFF2-40B4-BE49-F238E27FC236}">
                  <a16:creationId xmlns:a16="http://schemas.microsoft.com/office/drawing/2014/main" xmlns="" id="{B4FD9D34-83D6-4AC0-B8BD-53EF993A61B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521200" y="1301750"/>
              <a:ext cx="95251" cy="123504"/>
            </a:xfrm>
            <a:custGeom>
              <a:avLst/>
              <a:gdLst/>
              <a:ahLst/>
              <a:cxnLst/>
              <a:rect l="0" t="0" r="0" b="0"/>
              <a:pathLst>
                <a:path w="95251" h="123504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18951" y="22008"/>
                  </a:lnTo>
                  <a:lnTo>
                    <a:pt x="38071" y="42347"/>
                  </a:lnTo>
                  <a:lnTo>
                    <a:pt x="50399" y="66248"/>
                  </a:lnTo>
                  <a:lnTo>
                    <a:pt x="55150" y="94575"/>
                  </a:lnTo>
                  <a:lnTo>
                    <a:pt x="53186" y="115197"/>
                  </a:lnTo>
                  <a:lnTo>
                    <a:pt x="49979" y="121754"/>
                  </a:lnTo>
                  <a:lnTo>
                    <a:pt x="48136" y="123503"/>
                  </a:lnTo>
                  <a:lnTo>
                    <a:pt x="46202" y="123257"/>
                  </a:lnTo>
                  <a:lnTo>
                    <a:pt x="42171" y="119222"/>
                  </a:lnTo>
                  <a:lnTo>
                    <a:pt x="41790" y="107080"/>
                  </a:lnTo>
                  <a:lnTo>
                    <a:pt x="50666" y="63798"/>
                  </a:lnTo>
                  <a:lnTo>
                    <a:pt x="63676" y="4199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31">
              <a:extLst>
                <a:ext uri="{FF2B5EF4-FFF2-40B4-BE49-F238E27FC236}">
                  <a16:creationId xmlns:a16="http://schemas.microsoft.com/office/drawing/2014/main" xmlns="" id="{C113A311-15D0-4A91-AFCF-A11F3CEBED3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336140" y="1301292"/>
              <a:ext cx="153311" cy="154291"/>
            </a:xfrm>
            <a:custGeom>
              <a:avLst/>
              <a:gdLst/>
              <a:ahLst/>
              <a:cxnLst/>
              <a:rect l="0" t="0" r="0" b="0"/>
              <a:pathLst>
                <a:path w="153311" h="154291">
                  <a:moveTo>
                    <a:pt x="96160" y="38558"/>
                  </a:moveTo>
                  <a:lnTo>
                    <a:pt x="96160" y="38558"/>
                  </a:lnTo>
                  <a:lnTo>
                    <a:pt x="87321" y="15414"/>
                  </a:lnTo>
                  <a:lnTo>
                    <a:pt x="74491" y="2616"/>
                  </a:lnTo>
                  <a:lnTo>
                    <a:pt x="69014" y="486"/>
                  </a:lnTo>
                  <a:lnTo>
                    <a:pt x="57284" y="0"/>
                  </a:lnTo>
                  <a:lnTo>
                    <a:pt x="35409" y="10435"/>
                  </a:lnTo>
                  <a:lnTo>
                    <a:pt x="14424" y="37046"/>
                  </a:lnTo>
                  <a:lnTo>
                    <a:pt x="1543" y="75112"/>
                  </a:lnTo>
                  <a:lnTo>
                    <a:pt x="0" y="114300"/>
                  </a:lnTo>
                  <a:lnTo>
                    <a:pt x="6150" y="134310"/>
                  </a:lnTo>
                  <a:lnTo>
                    <a:pt x="10753" y="142609"/>
                  </a:lnTo>
                  <a:lnTo>
                    <a:pt x="16644" y="148142"/>
                  </a:lnTo>
                  <a:lnTo>
                    <a:pt x="30716" y="154290"/>
                  </a:lnTo>
                  <a:lnTo>
                    <a:pt x="48259" y="151378"/>
                  </a:lnTo>
                  <a:lnTo>
                    <a:pt x="57876" y="147638"/>
                  </a:lnTo>
                  <a:lnTo>
                    <a:pt x="72324" y="135957"/>
                  </a:lnTo>
                  <a:lnTo>
                    <a:pt x="82744" y="120652"/>
                  </a:lnTo>
                  <a:lnTo>
                    <a:pt x="97625" y="75178"/>
                  </a:lnTo>
                  <a:lnTo>
                    <a:pt x="96294" y="34332"/>
                  </a:lnTo>
                  <a:lnTo>
                    <a:pt x="107704" y="74259"/>
                  </a:lnTo>
                  <a:lnTo>
                    <a:pt x="118944" y="99152"/>
                  </a:lnTo>
                  <a:lnTo>
                    <a:pt x="153310" y="140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20">
            <a:extLst>
              <a:ext uri="{FF2B5EF4-FFF2-40B4-BE49-F238E27FC236}">
                <a16:creationId xmlns:a16="http://schemas.microsoft.com/office/drawing/2014/main" xmlns="" id="{6D015A22-B51F-4472-A220-893EBDDB04AE}"/>
              </a:ext>
            </a:extLst>
          </p:cNvPr>
          <p:cNvGrpSpPr/>
          <p:nvPr/>
        </p:nvGrpSpPr>
        <p:grpSpPr>
          <a:xfrm>
            <a:off x="5334000" y="1156039"/>
            <a:ext cx="546101" cy="282400"/>
            <a:chOff x="5334000" y="1156039"/>
            <a:chExt cx="546101" cy="282400"/>
          </a:xfrm>
        </p:grpSpPr>
        <p:sp>
          <p:nvSpPr>
            <p:cNvPr id="87" name="SMARTInkShape-532">
              <a:extLst>
                <a:ext uri="{FF2B5EF4-FFF2-40B4-BE49-F238E27FC236}">
                  <a16:creationId xmlns:a16="http://schemas.microsoft.com/office/drawing/2014/main" xmlns="" id="{37A90826-B57C-48A0-BF41-01844C78D8C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734933" y="1282700"/>
              <a:ext cx="119768" cy="25401"/>
            </a:xfrm>
            <a:custGeom>
              <a:avLst/>
              <a:gdLst/>
              <a:ahLst/>
              <a:cxnLst/>
              <a:rect l="0" t="0" r="0" b="0"/>
              <a:pathLst>
                <a:path w="1197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4"/>
                  </a:lnTo>
                  <a:lnTo>
                    <a:pt x="441" y="23519"/>
                  </a:lnTo>
                  <a:lnTo>
                    <a:pt x="0" y="22029"/>
                  </a:lnTo>
                  <a:lnTo>
                    <a:pt x="411" y="21036"/>
                  </a:lnTo>
                  <a:lnTo>
                    <a:pt x="1390" y="20374"/>
                  </a:lnTo>
                  <a:lnTo>
                    <a:pt x="47940" y="8976"/>
                  </a:lnTo>
                  <a:lnTo>
                    <a:pt x="88463" y="4987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33">
              <a:extLst>
                <a:ext uri="{FF2B5EF4-FFF2-40B4-BE49-F238E27FC236}">
                  <a16:creationId xmlns:a16="http://schemas.microsoft.com/office/drawing/2014/main" xmlns="" id="{D909BEC7-780B-49A7-8F09-06F277FB4B5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37811" y="1156039"/>
              <a:ext cx="142290" cy="263846"/>
            </a:xfrm>
            <a:custGeom>
              <a:avLst/>
              <a:gdLst/>
              <a:ahLst/>
              <a:cxnLst/>
              <a:rect l="0" t="0" r="0" b="0"/>
              <a:pathLst>
                <a:path w="142290" h="263846">
                  <a:moveTo>
                    <a:pt x="142289" y="12361"/>
                  </a:moveTo>
                  <a:lnTo>
                    <a:pt x="142289" y="12361"/>
                  </a:lnTo>
                  <a:lnTo>
                    <a:pt x="142288" y="805"/>
                  </a:lnTo>
                  <a:lnTo>
                    <a:pt x="135547" y="0"/>
                  </a:lnTo>
                  <a:lnTo>
                    <a:pt x="102323" y="3062"/>
                  </a:lnTo>
                  <a:lnTo>
                    <a:pt x="69666" y="11203"/>
                  </a:lnTo>
                  <a:lnTo>
                    <a:pt x="43555" y="26328"/>
                  </a:lnTo>
                  <a:lnTo>
                    <a:pt x="40483" y="30139"/>
                  </a:lnTo>
                  <a:lnTo>
                    <a:pt x="37069" y="40018"/>
                  </a:lnTo>
                  <a:lnTo>
                    <a:pt x="32817" y="78597"/>
                  </a:lnTo>
                  <a:lnTo>
                    <a:pt x="25572" y="122106"/>
                  </a:lnTo>
                  <a:lnTo>
                    <a:pt x="19433" y="158943"/>
                  </a:lnTo>
                  <a:lnTo>
                    <a:pt x="13146" y="196669"/>
                  </a:lnTo>
                  <a:lnTo>
                    <a:pt x="470" y="242839"/>
                  </a:lnTo>
                  <a:lnTo>
                    <a:pt x="0" y="252614"/>
                  </a:lnTo>
                  <a:lnTo>
                    <a:pt x="2144" y="260251"/>
                  </a:lnTo>
                  <a:lnTo>
                    <a:pt x="3704" y="262288"/>
                  </a:lnTo>
                  <a:lnTo>
                    <a:pt x="5449" y="263646"/>
                  </a:lnTo>
                  <a:lnTo>
                    <a:pt x="8023" y="263845"/>
                  </a:lnTo>
                  <a:lnTo>
                    <a:pt x="53375" y="251508"/>
                  </a:lnTo>
                  <a:lnTo>
                    <a:pt x="100425" y="229954"/>
                  </a:lnTo>
                  <a:lnTo>
                    <a:pt x="123239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34">
              <a:extLst>
                <a:ext uri="{FF2B5EF4-FFF2-40B4-BE49-F238E27FC236}">
                  <a16:creationId xmlns:a16="http://schemas.microsoft.com/office/drawing/2014/main" xmlns="" id="{8675A690-23A4-45F3-8DFC-22A54DAF537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34000" y="1170171"/>
              <a:ext cx="247651" cy="268268"/>
            </a:xfrm>
            <a:custGeom>
              <a:avLst/>
              <a:gdLst/>
              <a:ahLst/>
              <a:cxnLst/>
              <a:rect l="0" t="0" r="0" b="0"/>
              <a:pathLst>
                <a:path w="247651" h="268268">
                  <a:moveTo>
                    <a:pt x="0" y="118879"/>
                  </a:moveTo>
                  <a:lnTo>
                    <a:pt x="0" y="118879"/>
                  </a:lnTo>
                  <a:lnTo>
                    <a:pt x="0" y="107323"/>
                  </a:lnTo>
                  <a:lnTo>
                    <a:pt x="0" y="109889"/>
                  </a:lnTo>
                  <a:lnTo>
                    <a:pt x="8728" y="127922"/>
                  </a:lnTo>
                  <a:lnTo>
                    <a:pt x="13057" y="175040"/>
                  </a:lnTo>
                  <a:lnTo>
                    <a:pt x="18121" y="221769"/>
                  </a:lnTo>
                  <a:lnTo>
                    <a:pt x="19026" y="268267"/>
                  </a:lnTo>
                  <a:lnTo>
                    <a:pt x="18328" y="267860"/>
                  </a:lnTo>
                  <a:lnTo>
                    <a:pt x="15672" y="263645"/>
                  </a:lnTo>
                  <a:lnTo>
                    <a:pt x="12961" y="220299"/>
                  </a:lnTo>
                  <a:lnTo>
                    <a:pt x="16148" y="183423"/>
                  </a:lnTo>
                  <a:lnTo>
                    <a:pt x="21561" y="144588"/>
                  </a:lnTo>
                  <a:lnTo>
                    <a:pt x="24642" y="99315"/>
                  </a:lnTo>
                  <a:lnTo>
                    <a:pt x="28671" y="53752"/>
                  </a:lnTo>
                  <a:lnTo>
                    <a:pt x="34144" y="42191"/>
                  </a:lnTo>
                  <a:lnTo>
                    <a:pt x="42414" y="32391"/>
                  </a:lnTo>
                  <a:lnTo>
                    <a:pt x="45427" y="31051"/>
                  </a:lnTo>
                  <a:lnTo>
                    <a:pt x="47218" y="30694"/>
                  </a:lnTo>
                  <a:lnTo>
                    <a:pt x="52970" y="34060"/>
                  </a:lnTo>
                  <a:lnTo>
                    <a:pt x="60231" y="41670"/>
                  </a:lnTo>
                  <a:lnTo>
                    <a:pt x="87075" y="87008"/>
                  </a:lnTo>
                  <a:lnTo>
                    <a:pt x="96591" y="104262"/>
                  </a:lnTo>
                  <a:lnTo>
                    <a:pt x="105018" y="113088"/>
                  </a:lnTo>
                  <a:lnTo>
                    <a:pt x="120957" y="121318"/>
                  </a:lnTo>
                  <a:lnTo>
                    <a:pt x="130428" y="123491"/>
                  </a:lnTo>
                  <a:lnTo>
                    <a:pt x="134930" y="122659"/>
                  </a:lnTo>
                  <a:lnTo>
                    <a:pt x="143695" y="117972"/>
                  </a:lnTo>
                  <a:lnTo>
                    <a:pt x="159934" y="104029"/>
                  </a:lnTo>
                  <a:lnTo>
                    <a:pt x="174779" y="79750"/>
                  </a:lnTo>
                  <a:lnTo>
                    <a:pt x="189824" y="38354"/>
                  </a:lnTo>
                  <a:lnTo>
                    <a:pt x="202817" y="0"/>
                  </a:lnTo>
                  <a:lnTo>
                    <a:pt x="203650" y="115"/>
                  </a:lnTo>
                  <a:lnTo>
                    <a:pt x="206457" y="2125"/>
                  </a:lnTo>
                  <a:lnTo>
                    <a:pt x="221076" y="43819"/>
                  </a:lnTo>
                  <a:lnTo>
                    <a:pt x="230485" y="88609"/>
                  </a:lnTo>
                  <a:lnTo>
                    <a:pt x="236998" y="125667"/>
                  </a:lnTo>
                  <a:lnTo>
                    <a:pt x="240025" y="163459"/>
                  </a:lnTo>
                  <a:lnTo>
                    <a:pt x="241048" y="207674"/>
                  </a:lnTo>
                  <a:lnTo>
                    <a:pt x="241293" y="254505"/>
                  </a:lnTo>
                  <a:lnTo>
                    <a:pt x="241297" y="256768"/>
                  </a:lnTo>
                  <a:lnTo>
                    <a:pt x="242004" y="257372"/>
                  </a:lnTo>
                  <a:lnTo>
                    <a:pt x="247650" y="258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21">
            <a:extLst>
              <a:ext uri="{FF2B5EF4-FFF2-40B4-BE49-F238E27FC236}">
                <a16:creationId xmlns:a16="http://schemas.microsoft.com/office/drawing/2014/main" xmlns="" id="{68B71862-3755-464A-AEC8-5766FD9A4F9C}"/>
              </a:ext>
            </a:extLst>
          </p:cNvPr>
          <p:cNvGrpSpPr/>
          <p:nvPr/>
        </p:nvGrpSpPr>
        <p:grpSpPr>
          <a:xfrm>
            <a:off x="2685490" y="1873250"/>
            <a:ext cx="274693" cy="228601"/>
            <a:chOff x="2685490" y="1873250"/>
            <a:chExt cx="274693" cy="228601"/>
          </a:xfrm>
        </p:grpSpPr>
        <p:sp>
          <p:nvSpPr>
            <p:cNvPr id="91" name="SMARTInkShape-535">
              <a:extLst>
                <a:ext uri="{FF2B5EF4-FFF2-40B4-BE49-F238E27FC236}">
                  <a16:creationId xmlns:a16="http://schemas.microsoft.com/office/drawing/2014/main" xmlns="" id="{0BE43402-7E07-4FED-AB83-17A9D7CD3D7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685490" y="1936750"/>
              <a:ext cx="127561" cy="165101"/>
            </a:xfrm>
            <a:custGeom>
              <a:avLst/>
              <a:gdLst/>
              <a:ahLst/>
              <a:cxnLst/>
              <a:rect l="0" t="0" r="0" b="0"/>
              <a:pathLst>
                <a:path w="127561" h="165101">
                  <a:moveTo>
                    <a:pt x="45010" y="0"/>
                  </a:moveTo>
                  <a:lnTo>
                    <a:pt x="45010" y="0"/>
                  </a:lnTo>
                  <a:lnTo>
                    <a:pt x="41639" y="0"/>
                  </a:lnTo>
                  <a:lnTo>
                    <a:pt x="32801" y="3371"/>
                  </a:lnTo>
                  <a:lnTo>
                    <a:pt x="27119" y="12552"/>
                  </a:lnTo>
                  <a:lnTo>
                    <a:pt x="10460" y="55275"/>
                  </a:lnTo>
                  <a:lnTo>
                    <a:pt x="357" y="89520"/>
                  </a:lnTo>
                  <a:lnTo>
                    <a:pt x="0" y="111518"/>
                  </a:lnTo>
                  <a:lnTo>
                    <a:pt x="5956" y="129291"/>
                  </a:lnTo>
                  <a:lnTo>
                    <a:pt x="10507" y="136994"/>
                  </a:lnTo>
                  <a:lnTo>
                    <a:pt x="26853" y="149316"/>
                  </a:lnTo>
                  <a:lnTo>
                    <a:pt x="37139" y="154577"/>
                  </a:lnTo>
                  <a:lnTo>
                    <a:pt x="69264" y="160423"/>
                  </a:lnTo>
                  <a:lnTo>
                    <a:pt x="12756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36">
              <a:extLst>
                <a:ext uri="{FF2B5EF4-FFF2-40B4-BE49-F238E27FC236}">
                  <a16:creationId xmlns:a16="http://schemas.microsoft.com/office/drawing/2014/main" xmlns="" id="{5252C3DA-B353-46E4-AD68-FD6A733904C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33700" y="1911350"/>
              <a:ext cx="26483" cy="133351"/>
            </a:xfrm>
            <a:custGeom>
              <a:avLst/>
              <a:gdLst/>
              <a:ahLst/>
              <a:cxnLst/>
              <a:rect l="0" t="0" r="0" b="0"/>
              <a:pathLst>
                <a:path w="26483" h="133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7" y="18951"/>
                  </a:lnTo>
                  <a:lnTo>
                    <a:pt x="26482" y="44813"/>
                  </a:lnTo>
                  <a:lnTo>
                    <a:pt x="23447" y="7818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37">
              <a:extLst>
                <a:ext uri="{FF2B5EF4-FFF2-40B4-BE49-F238E27FC236}">
                  <a16:creationId xmlns:a16="http://schemas.microsoft.com/office/drawing/2014/main" xmlns="" id="{871E6908-B590-454C-84E8-96640EDD59A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857500" y="1873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38">
              <a:extLst>
                <a:ext uri="{FF2B5EF4-FFF2-40B4-BE49-F238E27FC236}">
                  <a16:creationId xmlns:a16="http://schemas.microsoft.com/office/drawing/2014/main" xmlns="" id="{40563330-3C30-4CD7-BA73-289C989D50F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882900" y="19812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6301" y="52249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39">
              <a:extLst>
                <a:ext uri="{FF2B5EF4-FFF2-40B4-BE49-F238E27FC236}">
                  <a16:creationId xmlns:a16="http://schemas.microsoft.com/office/drawing/2014/main" xmlns="" id="{ADE2860F-9F52-4001-AE0C-3A922865679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06700" y="1911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40">
              <a:extLst>
                <a:ext uri="{FF2B5EF4-FFF2-40B4-BE49-F238E27FC236}">
                  <a16:creationId xmlns:a16="http://schemas.microsoft.com/office/drawing/2014/main" xmlns="" id="{26AAD71C-3127-4751-A715-DBF87A03F0A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19400" y="20002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2361" y="61987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22">
            <a:extLst>
              <a:ext uri="{FF2B5EF4-FFF2-40B4-BE49-F238E27FC236}">
                <a16:creationId xmlns:a16="http://schemas.microsoft.com/office/drawing/2014/main" xmlns="" id="{674A6E7D-CEF6-4510-A331-A6F59838B502}"/>
              </a:ext>
            </a:extLst>
          </p:cNvPr>
          <p:cNvGrpSpPr/>
          <p:nvPr/>
        </p:nvGrpSpPr>
        <p:grpSpPr>
          <a:xfrm>
            <a:off x="6096000" y="1058963"/>
            <a:ext cx="760158" cy="407888"/>
            <a:chOff x="6096000" y="1058963"/>
            <a:chExt cx="760158" cy="407888"/>
          </a:xfrm>
        </p:grpSpPr>
        <p:sp>
          <p:nvSpPr>
            <p:cNvPr id="98" name="SMARTInkShape-541">
              <a:extLst>
                <a:ext uri="{FF2B5EF4-FFF2-40B4-BE49-F238E27FC236}">
                  <a16:creationId xmlns:a16="http://schemas.microsoft.com/office/drawing/2014/main" xmlns="" id="{61F2F2D7-1BD5-41E8-ABB3-50539087BC4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724723" y="1058963"/>
              <a:ext cx="131435" cy="313091"/>
            </a:xfrm>
            <a:custGeom>
              <a:avLst/>
              <a:gdLst/>
              <a:ahLst/>
              <a:cxnLst/>
              <a:rect l="0" t="0" r="0" b="0"/>
              <a:pathLst>
                <a:path w="131435" h="313091">
                  <a:moveTo>
                    <a:pt x="76127" y="223737"/>
                  </a:moveTo>
                  <a:lnTo>
                    <a:pt x="76127" y="223737"/>
                  </a:lnTo>
                  <a:lnTo>
                    <a:pt x="67338" y="209922"/>
                  </a:lnTo>
                  <a:lnTo>
                    <a:pt x="56354" y="199888"/>
                  </a:lnTo>
                  <a:lnTo>
                    <a:pt x="52361" y="197254"/>
                  </a:lnTo>
                  <a:lnTo>
                    <a:pt x="48288" y="196204"/>
                  </a:lnTo>
                  <a:lnTo>
                    <a:pt x="40000" y="196919"/>
                  </a:lnTo>
                  <a:lnTo>
                    <a:pt x="20659" y="204659"/>
                  </a:lnTo>
                  <a:lnTo>
                    <a:pt x="3797" y="219260"/>
                  </a:lnTo>
                  <a:lnTo>
                    <a:pt x="0" y="244090"/>
                  </a:lnTo>
                  <a:lnTo>
                    <a:pt x="1831" y="284566"/>
                  </a:lnTo>
                  <a:lnTo>
                    <a:pt x="5712" y="300866"/>
                  </a:lnTo>
                  <a:lnTo>
                    <a:pt x="12140" y="310463"/>
                  </a:lnTo>
                  <a:lnTo>
                    <a:pt x="16535" y="312599"/>
                  </a:lnTo>
                  <a:lnTo>
                    <a:pt x="27065" y="313090"/>
                  </a:lnTo>
                  <a:lnTo>
                    <a:pt x="40680" y="303431"/>
                  </a:lnTo>
                  <a:lnTo>
                    <a:pt x="72418" y="265114"/>
                  </a:lnTo>
                  <a:lnTo>
                    <a:pt x="97449" y="222434"/>
                  </a:lnTo>
                  <a:lnTo>
                    <a:pt x="110532" y="184823"/>
                  </a:lnTo>
                  <a:lnTo>
                    <a:pt x="120346" y="140825"/>
                  </a:lnTo>
                  <a:lnTo>
                    <a:pt x="123950" y="116251"/>
                  </a:lnTo>
                  <a:lnTo>
                    <a:pt x="129132" y="68721"/>
                  </a:lnTo>
                  <a:lnTo>
                    <a:pt x="131434" y="31134"/>
                  </a:lnTo>
                  <a:lnTo>
                    <a:pt x="129226" y="18429"/>
                  </a:lnTo>
                  <a:lnTo>
                    <a:pt x="124932" y="9254"/>
                  </a:lnTo>
                  <a:lnTo>
                    <a:pt x="119247" y="2432"/>
                  </a:lnTo>
                  <a:lnTo>
                    <a:pt x="113340" y="0"/>
                  </a:lnTo>
                  <a:lnTo>
                    <a:pt x="107286" y="496"/>
                  </a:lnTo>
                  <a:lnTo>
                    <a:pt x="101132" y="2943"/>
                  </a:lnTo>
                  <a:lnTo>
                    <a:pt x="90533" y="18832"/>
                  </a:lnTo>
                  <a:lnTo>
                    <a:pt x="82530" y="44474"/>
                  </a:lnTo>
                  <a:lnTo>
                    <a:pt x="78973" y="79388"/>
                  </a:lnTo>
                  <a:lnTo>
                    <a:pt x="79273" y="118425"/>
                  </a:lnTo>
                  <a:lnTo>
                    <a:pt x="81758" y="157881"/>
                  </a:lnTo>
                  <a:lnTo>
                    <a:pt x="85215" y="194233"/>
                  </a:lnTo>
                  <a:lnTo>
                    <a:pt x="97870" y="236318"/>
                  </a:lnTo>
                  <a:lnTo>
                    <a:pt x="107877" y="26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42">
              <a:extLst>
                <a:ext uri="{FF2B5EF4-FFF2-40B4-BE49-F238E27FC236}">
                  <a16:creationId xmlns:a16="http://schemas.microsoft.com/office/drawing/2014/main" xmlns="" id="{6C1DC476-F491-46BB-BAFF-569298183CC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334436" y="1244153"/>
              <a:ext cx="283780" cy="165075"/>
            </a:xfrm>
            <a:custGeom>
              <a:avLst/>
              <a:gdLst/>
              <a:ahLst/>
              <a:cxnLst/>
              <a:rect l="0" t="0" r="0" b="0"/>
              <a:pathLst>
                <a:path w="283780" h="165075">
                  <a:moveTo>
                    <a:pt x="117164" y="63947"/>
                  </a:moveTo>
                  <a:lnTo>
                    <a:pt x="117164" y="63947"/>
                  </a:lnTo>
                  <a:lnTo>
                    <a:pt x="113793" y="60576"/>
                  </a:lnTo>
                  <a:lnTo>
                    <a:pt x="112138" y="57039"/>
                  </a:lnTo>
                  <a:lnTo>
                    <a:pt x="109578" y="37507"/>
                  </a:lnTo>
                  <a:lnTo>
                    <a:pt x="96531" y="15405"/>
                  </a:lnTo>
                  <a:lnTo>
                    <a:pt x="92119" y="13241"/>
                  </a:lnTo>
                  <a:lnTo>
                    <a:pt x="79692" y="12719"/>
                  </a:lnTo>
                  <a:lnTo>
                    <a:pt x="56829" y="19762"/>
                  </a:lnTo>
                  <a:lnTo>
                    <a:pt x="28810" y="40899"/>
                  </a:lnTo>
                  <a:lnTo>
                    <a:pt x="8278" y="72875"/>
                  </a:lnTo>
                  <a:lnTo>
                    <a:pt x="0" y="109161"/>
                  </a:lnTo>
                  <a:lnTo>
                    <a:pt x="918" y="139981"/>
                  </a:lnTo>
                  <a:lnTo>
                    <a:pt x="4389" y="147798"/>
                  </a:lnTo>
                  <a:lnTo>
                    <a:pt x="15771" y="160246"/>
                  </a:lnTo>
                  <a:lnTo>
                    <a:pt x="22758" y="163424"/>
                  </a:lnTo>
                  <a:lnTo>
                    <a:pt x="38047" y="165074"/>
                  </a:lnTo>
                  <a:lnTo>
                    <a:pt x="54249" y="157811"/>
                  </a:lnTo>
                  <a:lnTo>
                    <a:pt x="69447" y="144470"/>
                  </a:lnTo>
                  <a:lnTo>
                    <a:pt x="85230" y="117831"/>
                  </a:lnTo>
                  <a:lnTo>
                    <a:pt x="93983" y="91750"/>
                  </a:lnTo>
                  <a:lnTo>
                    <a:pt x="96185" y="68265"/>
                  </a:lnTo>
                  <a:lnTo>
                    <a:pt x="92485" y="53627"/>
                  </a:lnTo>
                  <a:lnTo>
                    <a:pt x="95849" y="56068"/>
                  </a:lnTo>
                  <a:lnTo>
                    <a:pt x="98720" y="58694"/>
                  </a:lnTo>
                  <a:lnTo>
                    <a:pt x="106133" y="72504"/>
                  </a:lnTo>
                  <a:lnTo>
                    <a:pt x="125736" y="119227"/>
                  </a:lnTo>
                  <a:lnTo>
                    <a:pt x="131086" y="126851"/>
                  </a:lnTo>
                  <a:lnTo>
                    <a:pt x="134206" y="128461"/>
                  </a:lnTo>
                  <a:lnTo>
                    <a:pt x="137698" y="128828"/>
                  </a:lnTo>
                  <a:lnTo>
                    <a:pt x="141437" y="128368"/>
                  </a:lnTo>
                  <a:lnTo>
                    <a:pt x="156812" y="117607"/>
                  </a:lnTo>
                  <a:lnTo>
                    <a:pt x="174773" y="97642"/>
                  </a:lnTo>
                  <a:lnTo>
                    <a:pt x="181573" y="81980"/>
                  </a:lnTo>
                  <a:lnTo>
                    <a:pt x="192162" y="44718"/>
                  </a:lnTo>
                  <a:lnTo>
                    <a:pt x="193268" y="43367"/>
                  </a:lnTo>
                  <a:lnTo>
                    <a:pt x="194711" y="43171"/>
                  </a:lnTo>
                  <a:lnTo>
                    <a:pt x="196379" y="43747"/>
                  </a:lnTo>
                  <a:lnTo>
                    <a:pt x="197491" y="45541"/>
                  </a:lnTo>
                  <a:lnTo>
                    <a:pt x="198726" y="51298"/>
                  </a:lnTo>
                  <a:lnTo>
                    <a:pt x="197530" y="92397"/>
                  </a:lnTo>
                  <a:lnTo>
                    <a:pt x="195696" y="110398"/>
                  </a:lnTo>
                  <a:lnTo>
                    <a:pt x="190684" y="121298"/>
                  </a:lnTo>
                  <a:lnTo>
                    <a:pt x="190166" y="121937"/>
                  </a:lnTo>
                  <a:lnTo>
                    <a:pt x="207504" y="81853"/>
                  </a:lnTo>
                  <a:lnTo>
                    <a:pt x="225947" y="38478"/>
                  </a:lnTo>
                  <a:lnTo>
                    <a:pt x="240256" y="12264"/>
                  </a:lnTo>
                  <a:lnTo>
                    <a:pt x="251599" y="2642"/>
                  </a:lnTo>
                  <a:lnTo>
                    <a:pt x="257587" y="499"/>
                  </a:lnTo>
                  <a:lnTo>
                    <a:pt x="269886" y="0"/>
                  </a:lnTo>
                  <a:lnTo>
                    <a:pt x="274717" y="2265"/>
                  </a:lnTo>
                  <a:lnTo>
                    <a:pt x="281967" y="10427"/>
                  </a:lnTo>
                  <a:lnTo>
                    <a:pt x="283779" y="24874"/>
                  </a:lnTo>
                  <a:lnTo>
                    <a:pt x="282463" y="72416"/>
                  </a:lnTo>
                  <a:lnTo>
                    <a:pt x="282281" y="117958"/>
                  </a:lnTo>
                  <a:lnTo>
                    <a:pt x="282264" y="127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43">
              <a:extLst>
                <a:ext uri="{FF2B5EF4-FFF2-40B4-BE49-F238E27FC236}">
                  <a16:creationId xmlns:a16="http://schemas.microsoft.com/office/drawing/2014/main" xmlns="" id="{98BE04AC-B95E-4F60-8002-EB1F2A24140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096000" y="1374579"/>
              <a:ext cx="31751" cy="92272"/>
            </a:xfrm>
            <a:custGeom>
              <a:avLst/>
              <a:gdLst/>
              <a:ahLst/>
              <a:cxnLst/>
              <a:rect l="0" t="0" r="0" b="0"/>
              <a:pathLst>
                <a:path w="31751" h="92272">
                  <a:moveTo>
                    <a:pt x="31750" y="3371"/>
                  </a:moveTo>
                  <a:lnTo>
                    <a:pt x="31750" y="3371"/>
                  </a:lnTo>
                  <a:lnTo>
                    <a:pt x="31749" y="0"/>
                  </a:lnTo>
                  <a:lnTo>
                    <a:pt x="31045" y="418"/>
                  </a:lnTo>
                  <a:lnTo>
                    <a:pt x="28379" y="4646"/>
                  </a:lnTo>
                  <a:lnTo>
                    <a:pt x="13452" y="48000"/>
                  </a:lnTo>
                  <a:lnTo>
                    <a:pt x="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23">
            <a:extLst>
              <a:ext uri="{FF2B5EF4-FFF2-40B4-BE49-F238E27FC236}">
                <a16:creationId xmlns:a16="http://schemas.microsoft.com/office/drawing/2014/main" xmlns="" id="{8414B50A-0993-4A53-B67B-8B943662341B}"/>
              </a:ext>
            </a:extLst>
          </p:cNvPr>
          <p:cNvGrpSpPr/>
          <p:nvPr/>
        </p:nvGrpSpPr>
        <p:grpSpPr>
          <a:xfrm>
            <a:off x="3486598" y="2057400"/>
            <a:ext cx="791720" cy="372382"/>
            <a:chOff x="3486598" y="2057400"/>
            <a:chExt cx="791720" cy="372382"/>
          </a:xfrm>
        </p:grpSpPr>
        <p:sp>
          <p:nvSpPr>
            <p:cNvPr id="102" name="SMARTInkShape-544">
              <a:extLst>
                <a:ext uri="{FF2B5EF4-FFF2-40B4-BE49-F238E27FC236}">
                  <a16:creationId xmlns:a16="http://schemas.microsoft.com/office/drawing/2014/main" xmlns="" id="{822D1170-A79A-4C1A-AB3A-A85E6E57EAC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241800" y="2163299"/>
              <a:ext cx="36518" cy="36029"/>
            </a:xfrm>
            <a:custGeom>
              <a:avLst/>
              <a:gdLst/>
              <a:ahLst/>
              <a:cxnLst/>
              <a:rect l="0" t="0" r="0" b="0"/>
              <a:pathLst>
                <a:path w="36518" h="36029">
                  <a:moveTo>
                    <a:pt x="0" y="21101"/>
                  </a:moveTo>
                  <a:lnTo>
                    <a:pt x="0" y="21101"/>
                  </a:lnTo>
                  <a:lnTo>
                    <a:pt x="0" y="24472"/>
                  </a:lnTo>
                  <a:lnTo>
                    <a:pt x="1882" y="28009"/>
                  </a:lnTo>
                  <a:lnTo>
                    <a:pt x="5775" y="31932"/>
                  </a:lnTo>
                  <a:lnTo>
                    <a:pt x="12209" y="36028"/>
                  </a:lnTo>
                  <a:lnTo>
                    <a:pt x="15901" y="35991"/>
                  </a:lnTo>
                  <a:lnTo>
                    <a:pt x="23765" y="32187"/>
                  </a:lnTo>
                  <a:lnTo>
                    <a:pt x="32755" y="22112"/>
                  </a:lnTo>
                  <a:lnTo>
                    <a:pt x="35725" y="14260"/>
                  </a:lnTo>
                  <a:lnTo>
                    <a:pt x="36517" y="10190"/>
                  </a:lnTo>
                  <a:lnTo>
                    <a:pt x="35633" y="6772"/>
                  </a:lnTo>
                  <a:lnTo>
                    <a:pt x="30888" y="1092"/>
                  </a:lnTo>
                  <a:lnTo>
                    <a:pt x="27648" y="0"/>
                  </a:lnTo>
                  <a:lnTo>
                    <a:pt x="8205" y="1642"/>
                  </a:lnTo>
                  <a:lnTo>
                    <a:pt x="5470" y="3189"/>
                  </a:lnTo>
                  <a:lnTo>
                    <a:pt x="3647" y="5632"/>
                  </a:lnTo>
                  <a:lnTo>
                    <a:pt x="2431" y="8672"/>
                  </a:lnTo>
                  <a:lnTo>
                    <a:pt x="2326" y="11404"/>
                  </a:lnTo>
                  <a:lnTo>
                    <a:pt x="6350" y="2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5">
              <a:extLst>
                <a:ext uri="{FF2B5EF4-FFF2-40B4-BE49-F238E27FC236}">
                  <a16:creationId xmlns:a16="http://schemas.microsoft.com/office/drawing/2014/main" xmlns="" id="{2DCD1DD2-21F4-44BD-9FF7-D59E53212FA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60850" y="22987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3324"/>
                  </a:lnTo>
                  <a:lnTo>
                    <a:pt x="0" y="8744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6">
              <a:extLst>
                <a:ext uri="{FF2B5EF4-FFF2-40B4-BE49-F238E27FC236}">
                  <a16:creationId xmlns:a16="http://schemas.microsoft.com/office/drawing/2014/main" xmlns="" id="{8731C90E-B9D9-4EEE-B93D-104471F02F3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962400" y="22225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4" y="31192"/>
                  </a:lnTo>
                  <a:lnTo>
                    <a:pt x="52410" y="19001"/>
                  </a:lnTo>
                  <a:lnTo>
                    <a:pt x="96822" y="105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7">
              <a:extLst>
                <a:ext uri="{FF2B5EF4-FFF2-40B4-BE49-F238E27FC236}">
                  <a16:creationId xmlns:a16="http://schemas.microsoft.com/office/drawing/2014/main" xmlns="" id="{A41B383C-F5A1-4BBC-A3D0-7E3982589CD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86598" y="2057400"/>
              <a:ext cx="259903" cy="372382"/>
            </a:xfrm>
            <a:custGeom>
              <a:avLst/>
              <a:gdLst/>
              <a:ahLst/>
              <a:cxnLst/>
              <a:rect l="0" t="0" r="0" b="0"/>
              <a:pathLst>
                <a:path w="259903" h="372382">
                  <a:moveTo>
                    <a:pt x="37652" y="0"/>
                  </a:moveTo>
                  <a:lnTo>
                    <a:pt x="37652" y="0"/>
                  </a:lnTo>
                  <a:lnTo>
                    <a:pt x="37652" y="8838"/>
                  </a:lnTo>
                  <a:lnTo>
                    <a:pt x="26097" y="51291"/>
                  </a:lnTo>
                  <a:lnTo>
                    <a:pt x="13169" y="96430"/>
                  </a:lnTo>
                  <a:lnTo>
                    <a:pt x="7338" y="141187"/>
                  </a:lnTo>
                  <a:lnTo>
                    <a:pt x="1822" y="185724"/>
                  </a:lnTo>
                  <a:lnTo>
                    <a:pt x="0" y="226611"/>
                  </a:lnTo>
                  <a:lnTo>
                    <a:pt x="3011" y="262074"/>
                  </a:lnTo>
                  <a:lnTo>
                    <a:pt x="17454" y="302867"/>
                  </a:lnTo>
                  <a:lnTo>
                    <a:pt x="30213" y="329818"/>
                  </a:lnTo>
                  <a:lnTo>
                    <a:pt x="51391" y="358477"/>
                  </a:lnTo>
                  <a:lnTo>
                    <a:pt x="63513" y="366992"/>
                  </a:lnTo>
                  <a:lnTo>
                    <a:pt x="78868" y="372381"/>
                  </a:lnTo>
                  <a:lnTo>
                    <a:pt x="115315" y="368050"/>
                  </a:lnTo>
                  <a:lnTo>
                    <a:pt x="124144" y="365131"/>
                  </a:lnTo>
                  <a:lnTo>
                    <a:pt x="130891" y="359601"/>
                  </a:lnTo>
                  <a:lnTo>
                    <a:pt x="168960" y="316205"/>
                  </a:lnTo>
                  <a:lnTo>
                    <a:pt x="193453" y="276633"/>
                  </a:lnTo>
                  <a:lnTo>
                    <a:pt x="211276" y="230288"/>
                  </a:lnTo>
                  <a:lnTo>
                    <a:pt x="223648" y="188327"/>
                  </a:lnTo>
                  <a:lnTo>
                    <a:pt x="229440" y="144161"/>
                  </a:lnTo>
                  <a:lnTo>
                    <a:pt x="238199" y="97249"/>
                  </a:lnTo>
                  <a:lnTo>
                    <a:pt x="240502" y="53014"/>
                  </a:lnTo>
                  <a:lnTo>
                    <a:pt x="240852" y="9398"/>
                  </a:lnTo>
                  <a:lnTo>
                    <a:pt x="241557" y="8382"/>
                  </a:lnTo>
                  <a:lnTo>
                    <a:pt x="242734" y="7705"/>
                  </a:lnTo>
                  <a:lnTo>
                    <a:pt x="247759" y="6751"/>
                  </a:lnTo>
                  <a:lnTo>
                    <a:pt x="249690" y="6618"/>
                  </a:lnTo>
                  <a:lnTo>
                    <a:pt x="253717" y="4588"/>
                  </a:lnTo>
                  <a:lnTo>
                    <a:pt x="259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548">
            <a:extLst>
              <a:ext uri="{FF2B5EF4-FFF2-40B4-BE49-F238E27FC236}">
                <a16:creationId xmlns:a16="http://schemas.microsoft.com/office/drawing/2014/main" xmlns="" id="{22AF43A3-970C-4D9C-9270-639D29E46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75226" y="2032000"/>
            <a:ext cx="171325" cy="348825"/>
          </a:xfrm>
          <a:custGeom>
            <a:avLst/>
            <a:gdLst/>
            <a:ahLst/>
            <a:cxnLst/>
            <a:rect l="0" t="0" r="0" b="0"/>
            <a:pathLst>
              <a:path w="171325" h="348825">
                <a:moveTo>
                  <a:pt x="171324" y="0"/>
                </a:moveTo>
                <a:lnTo>
                  <a:pt x="171324" y="0"/>
                </a:lnTo>
                <a:lnTo>
                  <a:pt x="126757" y="5069"/>
                </a:lnTo>
                <a:lnTo>
                  <a:pt x="86033" y="14747"/>
                </a:lnTo>
                <a:lnTo>
                  <a:pt x="44174" y="26667"/>
                </a:lnTo>
                <a:lnTo>
                  <a:pt x="20279" y="35815"/>
                </a:lnTo>
                <a:lnTo>
                  <a:pt x="15998" y="40142"/>
                </a:lnTo>
                <a:lnTo>
                  <a:pt x="10218" y="49916"/>
                </a:lnTo>
                <a:lnTo>
                  <a:pt x="9880" y="61461"/>
                </a:lnTo>
                <a:lnTo>
                  <a:pt x="11514" y="101462"/>
                </a:lnTo>
                <a:lnTo>
                  <a:pt x="8105" y="135896"/>
                </a:lnTo>
                <a:lnTo>
                  <a:pt x="6076" y="177065"/>
                </a:lnTo>
                <a:lnTo>
                  <a:pt x="2025" y="219837"/>
                </a:lnTo>
                <a:lnTo>
                  <a:pt x="512" y="258224"/>
                </a:lnTo>
                <a:lnTo>
                  <a:pt x="0" y="297194"/>
                </a:lnTo>
                <a:lnTo>
                  <a:pt x="1793" y="319715"/>
                </a:lnTo>
                <a:lnTo>
                  <a:pt x="6793" y="333443"/>
                </a:lnTo>
                <a:lnTo>
                  <a:pt x="18562" y="348824"/>
                </a:lnTo>
                <a:lnTo>
                  <a:pt x="32691" y="344168"/>
                </a:lnTo>
                <a:lnTo>
                  <a:pt x="73529" y="334136"/>
                </a:lnTo>
                <a:lnTo>
                  <a:pt x="119422" y="318785"/>
                </a:lnTo>
                <a:lnTo>
                  <a:pt x="151867" y="307086"/>
                </a:lnTo>
                <a:lnTo>
                  <a:pt x="158678" y="302758"/>
                </a:lnTo>
                <a:lnTo>
                  <a:pt x="162176" y="298483"/>
                </a:lnTo>
                <a:lnTo>
                  <a:pt x="164974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125">
            <a:extLst>
              <a:ext uri="{FF2B5EF4-FFF2-40B4-BE49-F238E27FC236}">
                <a16:creationId xmlns:a16="http://schemas.microsoft.com/office/drawing/2014/main" xmlns="" id="{053C927A-6879-4177-A267-31EC5A6B8C52}"/>
              </a:ext>
            </a:extLst>
          </p:cNvPr>
          <p:cNvGrpSpPr/>
          <p:nvPr/>
        </p:nvGrpSpPr>
        <p:grpSpPr>
          <a:xfrm>
            <a:off x="4744333" y="2018597"/>
            <a:ext cx="926218" cy="330643"/>
            <a:chOff x="4744333" y="2018597"/>
            <a:chExt cx="926218" cy="330643"/>
          </a:xfrm>
        </p:grpSpPr>
        <p:sp>
          <p:nvSpPr>
            <p:cNvPr id="108" name="SMARTInkShape-549">
              <a:extLst>
                <a:ext uri="{FF2B5EF4-FFF2-40B4-BE49-F238E27FC236}">
                  <a16:creationId xmlns:a16="http://schemas.microsoft.com/office/drawing/2014/main" xmlns="" id="{9EFB52D9-804E-435B-89C2-F2AF9B0CB25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71879" y="2018597"/>
              <a:ext cx="498672" cy="330643"/>
            </a:xfrm>
            <a:custGeom>
              <a:avLst/>
              <a:gdLst/>
              <a:ahLst/>
              <a:cxnLst/>
              <a:rect l="0" t="0" r="0" b="0"/>
              <a:pathLst>
                <a:path w="498672" h="330643">
                  <a:moveTo>
                    <a:pt x="3371" y="324553"/>
                  </a:moveTo>
                  <a:lnTo>
                    <a:pt x="3371" y="324553"/>
                  </a:lnTo>
                  <a:lnTo>
                    <a:pt x="0" y="327924"/>
                  </a:lnTo>
                  <a:lnTo>
                    <a:pt x="1124" y="328917"/>
                  </a:lnTo>
                  <a:lnTo>
                    <a:pt x="30539" y="330642"/>
                  </a:lnTo>
                  <a:lnTo>
                    <a:pt x="69669" y="327454"/>
                  </a:lnTo>
                  <a:lnTo>
                    <a:pt x="112474" y="324421"/>
                  </a:lnTo>
                  <a:lnTo>
                    <a:pt x="133065" y="319653"/>
                  </a:lnTo>
                  <a:lnTo>
                    <a:pt x="138624" y="315790"/>
                  </a:lnTo>
                  <a:lnTo>
                    <a:pt x="141094" y="311721"/>
                  </a:lnTo>
                  <a:lnTo>
                    <a:pt x="141753" y="309648"/>
                  </a:lnTo>
                  <a:lnTo>
                    <a:pt x="141487" y="307561"/>
                  </a:lnTo>
                  <a:lnTo>
                    <a:pt x="139310" y="303360"/>
                  </a:lnTo>
                  <a:lnTo>
                    <a:pt x="134117" y="297029"/>
                  </a:lnTo>
                  <a:lnTo>
                    <a:pt x="122383" y="288568"/>
                  </a:lnTo>
                  <a:lnTo>
                    <a:pt x="119765" y="284336"/>
                  </a:lnTo>
                  <a:lnTo>
                    <a:pt x="112726" y="241986"/>
                  </a:lnTo>
                  <a:lnTo>
                    <a:pt x="111737" y="200841"/>
                  </a:lnTo>
                  <a:lnTo>
                    <a:pt x="112917" y="165147"/>
                  </a:lnTo>
                  <a:lnTo>
                    <a:pt x="118145" y="130469"/>
                  </a:lnTo>
                  <a:lnTo>
                    <a:pt x="128935" y="98123"/>
                  </a:lnTo>
                  <a:lnTo>
                    <a:pt x="152759" y="55909"/>
                  </a:lnTo>
                  <a:lnTo>
                    <a:pt x="174188" y="33000"/>
                  </a:lnTo>
                  <a:lnTo>
                    <a:pt x="215869" y="7058"/>
                  </a:lnTo>
                  <a:lnTo>
                    <a:pt x="240102" y="0"/>
                  </a:lnTo>
                  <a:lnTo>
                    <a:pt x="276948" y="2768"/>
                  </a:lnTo>
                  <a:lnTo>
                    <a:pt x="298292" y="14556"/>
                  </a:lnTo>
                  <a:lnTo>
                    <a:pt x="307935" y="22638"/>
                  </a:lnTo>
                  <a:lnTo>
                    <a:pt x="320531" y="42907"/>
                  </a:lnTo>
                  <a:lnTo>
                    <a:pt x="324878" y="54239"/>
                  </a:lnTo>
                  <a:lnTo>
                    <a:pt x="325945" y="80000"/>
                  </a:lnTo>
                  <a:lnTo>
                    <a:pt x="314848" y="126034"/>
                  </a:lnTo>
                  <a:lnTo>
                    <a:pt x="301261" y="160122"/>
                  </a:lnTo>
                  <a:lnTo>
                    <a:pt x="279156" y="206375"/>
                  </a:lnTo>
                  <a:lnTo>
                    <a:pt x="264452" y="246498"/>
                  </a:lnTo>
                  <a:lnTo>
                    <a:pt x="258304" y="292750"/>
                  </a:lnTo>
                  <a:lnTo>
                    <a:pt x="261549" y="303598"/>
                  </a:lnTo>
                  <a:lnTo>
                    <a:pt x="264389" y="308466"/>
                  </a:lnTo>
                  <a:lnTo>
                    <a:pt x="269811" y="311712"/>
                  </a:lnTo>
                  <a:lnTo>
                    <a:pt x="285243" y="315318"/>
                  </a:lnTo>
                  <a:lnTo>
                    <a:pt x="323877" y="313977"/>
                  </a:lnTo>
                  <a:lnTo>
                    <a:pt x="371071" y="305740"/>
                  </a:lnTo>
                  <a:lnTo>
                    <a:pt x="417433" y="301105"/>
                  </a:lnTo>
                  <a:lnTo>
                    <a:pt x="464585" y="301292"/>
                  </a:lnTo>
                  <a:lnTo>
                    <a:pt x="498671" y="31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50">
              <a:extLst>
                <a:ext uri="{FF2B5EF4-FFF2-40B4-BE49-F238E27FC236}">
                  <a16:creationId xmlns:a16="http://schemas.microsoft.com/office/drawing/2014/main" xmlns="" id="{E15CE3C8-BFA6-4936-B877-56C5A95F20B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776083" y="2330450"/>
              <a:ext cx="208668" cy="17907"/>
            </a:xfrm>
            <a:custGeom>
              <a:avLst/>
              <a:gdLst/>
              <a:ahLst/>
              <a:cxnLst/>
              <a:rect l="0" t="0" r="0" b="0"/>
              <a:pathLst>
                <a:path w="208668" h="17907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411" y="11419"/>
                  </a:lnTo>
                  <a:lnTo>
                    <a:pt x="2749" y="15188"/>
                  </a:lnTo>
                  <a:lnTo>
                    <a:pt x="21516" y="17906"/>
                  </a:lnTo>
                  <a:lnTo>
                    <a:pt x="62904" y="15340"/>
                  </a:lnTo>
                  <a:lnTo>
                    <a:pt x="99198" y="11992"/>
                  </a:lnTo>
                  <a:lnTo>
                    <a:pt x="137436" y="8152"/>
                  </a:lnTo>
                  <a:lnTo>
                    <a:pt x="185053" y="2729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51">
              <a:extLst>
                <a:ext uri="{FF2B5EF4-FFF2-40B4-BE49-F238E27FC236}">
                  <a16:creationId xmlns:a16="http://schemas.microsoft.com/office/drawing/2014/main" xmlns="" id="{C972CC50-162B-481C-8DF0-FF68B26A601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44333" y="2247900"/>
              <a:ext cx="151518" cy="6351"/>
            </a:xfrm>
            <a:custGeom>
              <a:avLst/>
              <a:gdLst/>
              <a:ahLst/>
              <a:cxnLst/>
              <a:rect l="0" t="0" r="0" b="0"/>
              <a:pathLst>
                <a:path w="1515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7576" y="1986"/>
                  </a:lnTo>
                  <a:lnTo>
                    <a:pt x="88421" y="588"/>
                  </a:lnTo>
                  <a:lnTo>
                    <a:pt x="130314" y="17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26">
            <a:extLst>
              <a:ext uri="{FF2B5EF4-FFF2-40B4-BE49-F238E27FC236}">
                <a16:creationId xmlns:a16="http://schemas.microsoft.com/office/drawing/2014/main" xmlns="" id="{209201C7-127D-43BE-9AC1-D5E2D327D6B5}"/>
              </a:ext>
            </a:extLst>
          </p:cNvPr>
          <p:cNvGrpSpPr/>
          <p:nvPr/>
        </p:nvGrpSpPr>
        <p:grpSpPr>
          <a:xfrm>
            <a:off x="3353944" y="2524435"/>
            <a:ext cx="277374" cy="206066"/>
            <a:chOff x="3353944" y="2524435"/>
            <a:chExt cx="277374" cy="206066"/>
          </a:xfrm>
        </p:grpSpPr>
        <p:sp>
          <p:nvSpPr>
            <p:cNvPr id="112" name="SMARTInkShape-552">
              <a:extLst>
                <a:ext uri="{FF2B5EF4-FFF2-40B4-BE49-F238E27FC236}">
                  <a16:creationId xmlns:a16="http://schemas.microsoft.com/office/drawing/2014/main" xmlns="" id="{875C5190-4CE3-4F56-A47C-798F0DDBB08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19500" y="2622550"/>
              <a:ext cx="11818" cy="107951"/>
            </a:xfrm>
            <a:custGeom>
              <a:avLst/>
              <a:gdLst/>
              <a:ahLst/>
              <a:cxnLst/>
              <a:rect l="0" t="0" r="0" b="0"/>
              <a:pathLst>
                <a:path w="11818" h="107951">
                  <a:moveTo>
                    <a:pt x="6350" y="0"/>
                  </a:moveTo>
                  <a:lnTo>
                    <a:pt x="6350" y="0"/>
                  </a:lnTo>
                  <a:lnTo>
                    <a:pt x="11817" y="47530"/>
                  </a:lnTo>
                  <a:lnTo>
                    <a:pt x="2532" y="9029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53">
              <a:extLst>
                <a:ext uri="{FF2B5EF4-FFF2-40B4-BE49-F238E27FC236}">
                  <a16:creationId xmlns:a16="http://schemas.microsoft.com/office/drawing/2014/main" xmlns="" id="{39CE852B-8F58-42F1-A683-3D5A640D60A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457091" y="2698750"/>
              <a:ext cx="98910" cy="25323"/>
            </a:xfrm>
            <a:custGeom>
              <a:avLst/>
              <a:gdLst/>
              <a:ahLst/>
              <a:cxnLst/>
              <a:rect l="0" t="0" r="0" b="0"/>
              <a:pathLst>
                <a:path w="98910" h="25323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5" y="24076"/>
                  </a:lnTo>
                  <a:lnTo>
                    <a:pt x="2967" y="24812"/>
                  </a:lnTo>
                  <a:lnTo>
                    <a:pt x="19055" y="25322"/>
                  </a:lnTo>
                  <a:lnTo>
                    <a:pt x="62378" y="13859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54">
              <a:extLst>
                <a:ext uri="{FF2B5EF4-FFF2-40B4-BE49-F238E27FC236}">
                  <a16:creationId xmlns:a16="http://schemas.microsoft.com/office/drawing/2014/main" xmlns="" id="{0D39F9AD-D1DC-4D47-B93D-0CE66F5C2CD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60750" y="26670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36058" y="1881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55">
              <a:extLst>
                <a:ext uri="{FF2B5EF4-FFF2-40B4-BE49-F238E27FC236}">
                  <a16:creationId xmlns:a16="http://schemas.microsoft.com/office/drawing/2014/main" xmlns="" id="{7836D318-06E3-45E7-BA8B-C6AE2959612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53944" y="2524435"/>
              <a:ext cx="40959" cy="18477"/>
            </a:xfrm>
            <a:custGeom>
              <a:avLst/>
              <a:gdLst/>
              <a:ahLst/>
              <a:cxnLst/>
              <a:rect l="0" t="0" r="0" b="0"/>
              <a:pathLst>
                <a:path w="40959" h="18477">
                  <a:moveTo>
                    <a:pt x="11556" y="9215"/>
                  </a:moveTo>
                  <a:lnTo>
                    <a:pt x="11556" y="9215"/>
                  </a:lnTo>
                  <a:lnTo>
                    <a:pt x="8185" y="5844"/>
                  </a:lnTo>
                  <a:lnTo>
                    <a:pt x="4649" y="4189"/>
                  </a:lnTo>
                  <a:lnTo>
                    <a:pt x="2718" y="3748"/>
                  </a:lnTo>
                  <a:lnTo>
                    <a:pt x="1430" y="4159"/>
                  </a:lnTo>
                  <a:lnTo>
                    <a:pt x="572" y="5139"/>
                  </a:lnTo>
                  <a:lnTo>
                    <a:pt x="0" y="6497"/>
                  </a:lnTo>
                  <a:lnTo>
                    <a:pt x="325" y="8109"/>
                  </a:lnTo>
                  <a:lnTo>
                    <a:pt x="2566" y="11781"/>
                  </a:lnTo>
                  <a:lnTo>
                    <a:pt x="11166" y="17815"/>
                  </a:lnTo>
                  <a:lnTo>
                    <a:pt x="14824" y="18476"/>
                  </a:lnTo>
                  <a:lnTo>
                    <a:pt x="22651" y="17329"/>
                  </a:lnTo>
                  <a:lnTo>
                    <a:pt x="34991" y="12717"/>
                  </a:lnTo>
                  <a:lnTo>
                    <a:pt x="39610" y="8890"/>
                  </a:lnTo>
                  <a:lnTo>
                    <a:pt x="40842" y="6881"/>
                  </a:lnTo>
                  <a:lnTo>
                    <a:pt x="40958" y="4837"/>
                  </a:lnTo>
                  <a:lnTo>
                    <a:pt x="39205" y="684"/>
                  </a:lnTo>
                  <a:lnTo>
                    <a:pt x="37044" y="0"/>
                  </a:lnTo>
                  <a:lnTo>
                    <a:pt x="30880" y="1121"/>
                  </a:lnTo>
                  <a:lnTo>
                    <a:pt x="17906" y="9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6">
              <a:extLst>
                <a:ext uri="{FF2B5EF4-FFF2-40B4-BE49-F238E27FC236}">
                  <a16:creationId xmlns:a16="http://schemas.microsoft.com/office/drawing/2014/main" xmlns="" id="{052FA415-2725-41F1-B3D1-549D24694B8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03600" y="2622550"/>
              <a:ext cx="12439" cy="101601"/>
            </a:xfrm>
            <a:custGeom>
              <a:avLst/>
              <a:gdLst/>
              <a:ahLst/>
              <a:cxnLst/>
              <a:rect l="0" t="0" r="0" b="0"/>
              <a:pathLst>
                <a:path w="12439" h="1016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2117"/>
                  </a:lnTo>
                  <a:lnTo>
                    <a:pt x="12438" y="33257"/>
                  </a:lnTo>
                  <a:lnTo>
                    <a:pt x="5758" y="7612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557">
            <a:extLst>
              <a:ext uri="{FF2B5EF4-FFF2-40B4-BE49-F238E27FC236}">
                <a16:creationId xmlns:a16="http://schemas.microsoft.com/office/drawing/2014/main" xmlns="" id="{930A9B7C-366E-487F-85EF-BB3060E6D0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11587" y="1779763"/>
            <a:ext cx="88864" cy="118888"/>
          </a:xfrm>
          <a:custGeom>
            <a:avLst/>
            <a:gdLst/>
            <a:ahLst/>
            <a:cxnLst/>
            <a:rect l="0" t="0" r="0" b="0"/>
            <a:pathLst>
              <a:path w="88864" h="118888">
                <a:moveTo>
                  <a:pt x="6313" y="29987"/>
                </a:moveTo>
                <a:lnTo>
                  <a:pt x="6313" y="29987"/>
                </a:lnTo>
                <a:lnTo>
                  <a:pt x="6313" y="26616"/>
                </a:lnTo>
                <a:lnTo>
                  <a:pt x="7018" y="25623"/>
                </a:lnTo>
                <a:lnTo>
                  <a:pt x="8195" y="24961"/>
                </a:lnTo>
                <a:lnTo>
                  <a:pt x="9684" y="24520"/>
                </a:lnTo>
                <a:lnTo>
                  <a:pt x="10677" y="23520"/>
                </a:lnTo>
                <a:lnTo>
                  <a:pt x="12075" y="20153"/>
                </a:lnTo>
                <a:lnTo>
                  <a:pt x="12271" y="20609"/>
                </a:lnTo>
                <a:lnTo>
                  <a:pt x="12401" y="21618"/>
                </a:lnTo>
                <a:lnTo>
                  <a:pt x="10665" y="24621"/>
                </a:lnTo>
                <a:lnTo>
                  <a:pt x="9214" y="26410"/>
                </a:lnTo>
                <a:lnTo>
                  <a:pt x="1400" y="73469"/>
                </a:lnTo>
                <a:lnTo>
                  <a:pt x="0" y="108026"/>
                </a:lnTo>
                <a:lnTo>
                  <a:pt x="1375" y="68696"/>
                </a:lnTo>
                <a:lnTo>
                  <a:pt x="17262" y="25046"/>
                </a:lnTo>
                <a:lnTo>
                  <a:pt x="24349" y="14621"/>
                </a:lnTo>
                <a:lnTo>
                  <a:pt x="34085" y="7165"/>
                </a:lnTo>
                <a:lnTo>
                  <a:pt x="49584" y="882"/>
                </a:lnTo>
                <a:lnTo>
                  <a:pt x="54210" y="0"/>
                </a:lnTo>
                <a:lnTo>
                  <a:pt x="58706" y="824"/>
                </a:lnTo>
                <a:lnTo>
                  <a:pt x="67463" y="5501"/>
                </a:lnTo>
                <a:lnTo>
                  <a:pt x="74178" y="14165"/>
                </a:lnTo>
                <a:lnTo>
                  <a:pt x="81925" y="34706"/>
                </a:lnTo>
                <a:lnTo>
                  <a:pt x="87949" y="77750"/>
                </a:lnTo>
                <a:lnTo>
                  <a:pt x="88863" y="1188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558">
            <a:extLst>
              <a:ext uri="{FF2B5EF4-FFF2-40B4-BE49-F238E27FC236}">
                <a16:creationId xmlns:a16="http://schemas.microsoft.com/office/drawing/2014/main" xmlns="" id="{0F29A9F5-EBC2-45D3-9D3D-866FEA38EB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82950" y="2877812"/>
            <a:ext cx="863601" cy="73494"/>
          </a:xfrm>
          <a:custGeom>
            <a:avLst/>
            <a:gdLst/>
            <a:ahLst/>
            <a:cxnLst/>
            <a:rect l="0" t="0" r="0" b="0"/>
            <a:pathLst>
              <a:path w="863601" h="73494">
                <a:moveTo>
                  <a:pt x="0" y="17788"/>
                </a:moveTo>
                <a:lnTo>
                  <a:pt x="0" y="17788"/>
                </a:lnTo>
                <a:lnTo>
                  <a:pt x="0" y="14417"/>
                </a:lnTo>
                <a:lnTo>
                  <a:pt x="705" y="14130"/>
                </a:lnTo>
                <a:lnTo>
                  <a:pt x="3371" y="15692"/>
                </a:lnTo>
                <a:lnTo>
                  <a:pt x="30507" y="47490"/>
                </a:lnTo>
                <a:lnTo>
                  <a:pt x="63915" y="67981"/>
                </a:lnTo>
                <a:lnTo>
                  <a:pt x="96610" y="73493"/>
                </a:lnTo>
                <a:lnTo>
                  <a:pt x="137482" y="71473"/>
                </a:lnTo>
                <a:lnTo>
                  <a:pt x="162211" y="66984"/>
                </a:lnTo>
                <a:lnTo>
                  <a:pt x="188573" y="61169"/>
                </a:lnTo>
                <a:lnTo>
                  <a:pt x="215321" y="53764"/>
                </a:lnTo>
                <a:lnTo>
                  <a:pt x="242325" y="45300"/>
                </a:lnTo>
                <a:lnTo>
                  <a:pt x="269500" y="36129"/>
                </a:lnTo>
                <a:lnTo>
                  <a:pt x="310983" y="20295"/>
                </a:lnTo>
                <a:lnTo>
                  <a:pt x="352493" y="5125"/>
                </a:lnTo>
                <a:lnTo>
                  <a:pt x="382111" y="0"/>
                </a:lnTo>
                <a:lnTo>
                  <a:pt x="397008" y="2483"/>
                </a:lnTo>
                <a:lnTo>
                  <a:pt x="436556" y="18560"/>
                </a:lnTo>
                <a:lnTo>
                  <a:pt x="473190" y="30716"/>
                </a:lnTo>
                <a:lnTo>
                  <a:pt x="519088" y="39492"/>
                </a:lnTo>
                <a:lnTo>
                  <a:pt x="553145" y="40135"/>
                </a:lnTo>
                <a:lnTo>
                  <a:pt x="584743" y="35716"/>
                </a:lnTo>
                <a:lnTo>
                  <a:pt x="617132" y="30930"/>
                </a:lnTo>
                <a:lnTo>
                  <a:pt x="649637" y="26451"/>
                </a:lnTo>
                <a:lnTo>
                  <a:pt x="696408" y="19963"/>
                </a:lnTo>
                <a:lnTo>
                  <a:pt x="729085" y="15697"/>
                </a:lnTo>
                <a:lnTo>
                  <a:pt x="772473" y="12700"/>
                </a:lnTo>
                <a:lnTo>
                  <a:pt x="814215" y="16756"/>
                </a:lnTo>
                <a:lnTo>
                  <a:pt x="863600" y="304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130">
            <a:extLst>
              <a:ext uri="{FF2B5EF4-FFF2-40B4-BE49-F238E27FC236}">
                <a16:creationId xmlns:a16="http://schemas.microsoft.com/office/drawing/2014/main" xmlns="" id="{EBF4FBB0-FCA4-4846-A1EB-139993F5CC4B}"/>
              </a:ext>
            </a:extLst>
          </p:cNvPr>
          <p:cNvGrpSpPr/>
          <p:nvPr/>
        </p:nvGrpSpPr>
        <p:grpSpPr>
          <a:xfrm>
            <a:off x="3216866" y="3211070"/>
            <a:ext cx="1736135" cy="341690"/>
            <a:chOff x="3216866" y="3211070"/>
            <a:chExt cx="1736135" cy="341690"/>
          </a:xfrm>
        </p:grpSpPr>
        <p:sp>
          <p:nvSpPr>
            <p:cNvPr id="120" name="SMARTInkShape-559">
              <a:extLst>
                <a:ext uri="{FF2B5EF4-FFF2-40B4-BE49-F238E27FC236}">
                  <a16:creationId xmlns:a16="http://schemas.microsoft.com/office/drawing/2014/main" xmlns="" id="{8A40A73A-FFFA-47C9-86E0-B01D3C2D233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946650" y="3409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60">
              <a:extLst>
                <a:ext uri="{FF2B5EF4-FFF2-40B4-BE49-F238E27FC236}">
                  <a16:creationId xmlns:a16="http://schemas.microsoft.com/office/drawing/2014/main" xmlns="" id="{617F83E5-DDDC-4878-A299-DF8D2809369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787900" y="3406291"/>
              <a:ext cx="25401" cy="3660"/>
            </a:xfrm>
            <a:custGeom>
              <a:avLst/>
              <a:gdLst/>
              <a:ahLst/>
              <a:cxnLst/>
              <a:rect l="0" t="0" r="0" b="0"/>
              <a:pathLst>
                <a:path w="25401" h="3660">
                  <a:moveTo>
                    <a:pt x="0" y="3659"/>
                  </a:moveTo>
                  <a:lnTo>
                    <a:pt x="0" y="3659"/>
                  </a:lnTo>
                  <a:lnTo>
                    <a:pt x="3371" y="3659"/>
                  </a:lnTo>
                  <a:lnTo>
                    <a:pt x="6907" y="1777"/>
                  </a:lnTo>
                  <a:lnTo>
                    <a:pt x="8838" y="288"/>
                  </a:lnTo>
                  <a:lnTo>
                    <a:pt x="11537" y="0"/>
                  </a:lnTo>
                  <a:lnTo>
                    <a:pt x="254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61">
              <a:extLst>
                <a:ext uri="{FF2B5EF4-FFF2-40B4-BE49-F238E27FC236}">
                  <a16:creationId xmlns:a16="http://schemas.microsoft.com/office/drawing/2014/main" xmlns="" id="{F432A39A-40A1-4F94-924D-CF50D763F21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584700" y="340360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0" y="38100"/>
                  </a:moveTo>
                  <a:lnTo>
                    <a:pt x="0" y="38100"/>
                  </a:lnTo>
                  <a:lnTo>
                    <a:pt x="13815" y="26166"/>
                  </a:lnTo>
                  <a:lnTo>
                    <a:pt x="43842" y="774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62">
              <a:extLst>
                <a:ext uri="{FF2B5EF4-FFF2-40B4-BE49-F238E27FC236}">
                  <a16:creationId xmlns:a16="http://schemas.microsoft.com/office/drawing/2014/main" xmlns="" id="{F0106FDB-7AB4-4F8B-9651-69EDCC9F298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86376" y="3235430"/>
              <a:ext cx="159861" cy="250880"/>
            </a:xfrm>
            <a:custGeom>
              <a:avLst/>
              <a:gdLst/>
              <a:ahLst/>
              <a:cxnLst/>
              <a:rect l="0" t="0" r="0" b="0"/>
              <a:pathLst>
                <a:path w="159861" h="250880">
                  <a:moveTo>
                    <a:pt x="12574" y="9420"/>
                  </a:moveTo>
                  <a:lnTo>
                    <a:pt x="12574" y="9420"/>
                  </a:lnTo>
                  <a:lnTo>
                    <a:pt x="12574" y="582"/>
                  </a:lnTo>
                  <a:lnTo>
                    <a:pt x="11868" y="0"/>
                  </a:lnTo>
                  <a:lnTo>
                    <a:pt x="10692" y="318"/>
                  </a:lnTo>
                  <a:lnTo>
                    <a:pt x="9203" y="1235"/>
                  </a:lnTo>
                  <a:lnTo>
                    <a:pt x="7548" y="6018"/>
                  </a:lnTo>
                  <a:lnTo>
                    <a:pt x="1314" y="46307"/>
                  </a:lnTo>
                  <a:lnTo>
                    <a:pt x="301" y="82673"/>
                  </a:lnTo>
                  <a:lnTo>
                    <a:pt x="0" y="122847"/>
                  </a:lnTo>
                  <a:lnTo>
                    <a:pt x="1792" y="161561"/>
                  </a:lnTo>
                  <a:lnTo>
                    <a:pt x="6371" y="186400"/>
                  </a:lnTo>
                  <a:lnTo>
                    <a:pt x="24676" y="225446"/>
                  </a:lnTo>
                  <a:lnTo>
                    <a:pt x="34886" y="237370"/>
                  </a:lnTo>
                  <a:lnTo>
                    <a:pt x="48831" y="247374"/>
                  </a:lnTo>
                  <a:lnTo>
                    <a:pt x="62555" y="250879"/>
                  </a:lnTo>
                  <a:lnTo>
                    <a:pt x="76416" y="249379"/>
                  </a:lnTo>
                  <a:lnTo>
                    <a:pt x="91983" y="244010"/>
                  </a:lnTo>
                  <a:lnTo>
                    <a:pt x="113243" y="226311"/>
                  </a:lnTo>
                  <a:lnTo>
                    <a:pt x="143920" y="179886"/>
                  </a:lnTo>
                  <a:lnTo>
                    <a:pt x="159090" y="138342"/>
                  </a:lnTo>
                  <a:lnTo>
                    <a:pt x="159860" y="99987"/>
                  </a:lnTo>
                  <a:lnTo>
                    <a:pt x="152248" y="57343"/>
                  </a:lnTo>
                  <a:lnTo>
                    <a:pt x="142104" y="29103"/>
                  </a:lnTo>
                  <a:lnTo>
                    <a:pt x="137641" y="22167"/>
                  </a:lnTo>
                  <a:lnTo>
                    <a:pt x="135463" y="20740"/>
                  </a:lnTo>
                  <a:lnTo>
                    <a:pt x="133305" y="20495"/>
                  </a:lnTo>
                  <a:lnTo>
                    <a:pt x="131161" y="21036"/>
                  </a:lnTo>
                  <a:lnTo>
                    <a:pt x="130438" y="22808"/>
                  </a:lnTo>
                  <a:lnTo>
                    <a:pt x="133224" y="3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63">
              <a:extLst>
                <a:ext uri="{FF2B5EF4-FFF2-40B4-BE49-F238E27FC236}">
                  <a16:creationId xmlns:a16="http://schemas.microsoft.com/office/drawing/2014/main" xmlns="" id="{609D4EC6-EB78-45A2-B880-568B35581DD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38600" y="3410289"/>
              <a:ext cx="120651" cy="123656"/>
            </a:xfrm>
            <a:custGeom>
              <a:avLst/>
              <a:gdLst/>
              <a:ahLst/>
              <a:cxnLst/>
              <a:rect l="0" t="0" r="0" b="0"/>
              <a:pathLst>
                <a:path w="120651" h="123656">
                  <a:moveTo>
                    <a:pt x="0" y="12361"/>
                  </a:moveTo>
                  <a:lnTo>
                    <a:pt x="0" y="12361"/>
                  </a:lnTo>
                  <a:lnTo>
                    <a:pt x="5775" y="7291"/>
                  </a:lnTo>
                  <a:lnTo>
                    <a:pt x="15901" y="2235"/>
                  </a:lnTo>
                  <a:lnTo>
                    <a:pt x="36126" y="0"/>
                  </a:lnTo>
                  <a:lnTo>
                    <a:pt x="39606" y="1298"/>
                  </a:lnTo>
                  <a:lnTo>
                    <a:pt x="45355" y="6504"/>
                  </a:lnTo>
                  <a:lnTo>
                    <a:pt x="45758" y="11278"/>
                  </a:lnTo>
                  <a:lnTo>
                    <a:pt x="32645" y="50571"/>
                  </a:lnTo>
                  <a:lnTo>
                    <a:pt x="9394" y="92765"/>
                  </a:lnTo>
                  <a:lnTo>
                    <a:pt x="2784" y="111444"/>
                  </a:lnTo>
                  <a:lnTo>
                    <a:pt x="1943" y="119898"/>
                  </a:lnTo>
                  <a:lnTo>
                    <a:pt x="2706" y="122152"/>
                  </a:lnTo>
                  <a:lnTo>
                    <a:pt x="3920" y="123655"/>
                  </a:lnTo>
                  <a:lnTo>
                    <a:pt x="12796" y="123443"/>
                  </a:lnTo>
                  <a:lnTo>
                    <a:pt x="26148" y="119586"/>
                  </a:lnTo>
                  <a:lnTo>
                    <a:pt x="61479" y="103627"/>
                  </a:lnTo>
                  <a:lnTo>
                    <a:pt x="108259" y="91695"/>
                  </a:lnTo>
                  <a:lnTo>
                    <a:pt x="120650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64">
              <a:extLst>
                <a:ext uri="{FF2B5EF4-FFF2-40B4-BE49-F238E27FC236}">
                  <a16:creationId xmlns:a16="http://schemas.microsoft.com/office/drawing/2014/main" xmlns="" id="{CB60B836-6BA1-4010-830C-B05C16B5877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889179" y="3359150"/>
              <a:ext cx="124022" cy="50801"/>
            </a:xfrm>
            <a:custGeom>
              <a:avLst/>
              <a:gdLst/>
              <a:ahLst/>
              <a:cxnLst/>
              <a:rect l="0" t="0" r="0" b="0"/>
              <a:pathLst>
                <a:path w="1240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418" y="49388"/>
                  </a:lnTo>
                  <a:lnTo>
                    <a:pt x="4646" y="44058"/>
                  </a:lnTo>
                  <a:lnTo>
                    <a:pt x="44205" y="24774"/>
                  </a:lnTo>
                  <a:lnTo>
                    <a:pt x="83125" y="1173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5">
              <a:extLst>
                <a:ext uri="{FF2B5EF4-FFF2-40B4-BE49-F238E27FC236}">
                  <a16:creationId xmlns:a16="http://schemas.microsoft.com/office/drawing/2014/main" xmlns="" id="{3C5CD869-0519-4BEE-B5F4-01EEA4680EF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886879" y="3211070"/>
              <a:ext cx="148743" cy="290036"/>
            </a:xfrm>
            <a:custGeom>
              <a:avLst/>
              <a:gdLst/>
              <a:ahLst/>
              <a:cxnLst/>
              <a:rect l="0" t="0" r="0" b="0"/>
              <a:pathLst>
                <a:path w="148743" h="290036">
                  <a:moveTo>
                    <a:pt x="145371" y="40130"/>
                  </a:moveTo>
                  <a:lnTo>
                    <a:pt x="145371" y="40130"/>
                  </a:lnTo>
                  <a:lnTo>
                    <a:pt x="146076" y="29991"/>
                  </a:lnTo>
                  <a:lnTo>
                    <a:pt x="148742" y="22453"/>
                  </a:lnTo>
                  <a:lnTo>
                    <a:pt x="148515" y="14399"/>
                  </a:lnTo>
                  <a:lnTo>
                    <a:pt x="147467" y="10276"/>
                  </a:lnTo>
                  <a:lnTo>
                    <a:pt x="142539" y="3814"/>
                  </a:lnTo>
                  <a:lnTo>
                    <a:pt x="139250" y="1103"/>
                  </a:lnTo>
                  <a:lnTo>
                    <a:pt x="134940" y="0"/>
                  </a:lnTo>
                  <a:lnTo>
                    <a:pt x="124508" y="657"/>
                  </a:lnTo>
                  <a:lnTo>
                    <a:pt x="83868" y="17145"/>
                  </a:lnTo>
                  <a:lnTo>
                    <a:pt x="68978" y="25480"/>
                  </a:lnTo>
                  <a:lnTo>
                    <a:pt x="62500" y="32678"/>
                  </a:lnTo>
                  <a:lnTo>
                    <a:pt x="54886" y="48035"/>
                  </a:lnTo>
                  <a:lnTo>
                    <a:pt x="47168" y="91458"/>
                  </a:lnTo>
                  <a:lnTo>
                    <a:pt x="37961" y="138150"/>
                  </a:lnTo>
                  <a:lnTo>
                    <a:pt x="24410" y="182610"/>
                  </a:lnTo>
                  <a:lnTo>
                    <a:pt x="14594" y="222517"/>
                  </a:lnTo>
                  <a:lnTo>
                    <a:pt x="1611" y="268689"/>
                  </a:lnTo>
                  <a:lnTo>
                    <a:pt x="0" y="281026"/>
                  </a:lnTo>
                  <a:lnTo>
                    <a:pt x="1184" y="283983"/>
                  </a:lnTo>
                  <a:lnTo>
                    <a:pt x="6264" y="289150"/>
                  </a:lnTo>
                  <a:lnTo>
                    <a:pt x="16989" y="290035"/>
                  </a:lnTo>
                  <a:lnTo>
                    <a:pt x="60078" y="282302"/>
                  </a:lnTo>
                  <a:lnTo>
                    <a:pt x="107271" y="268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66">
              <a:extLst>
                <a:ext uri="{FF2B5EF4-FFF2-40B4-BE49-F238E27FC236}">
                  <a16:creationId xmlns:a16="http://schemas.microsoft.com/office/drawing/2014/main" xmlns="" id="{47038EE0-6B83-4603-824B-29749EFE9AE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21035" y="3266879"/>
              <a:ext cx="139202" cy="226022"/>
            </a:xfrm>
            <a:custGeom>
              <a:avLst/>
              <a:gdLst/>
              <a:ahLst/>
              <a:cxnLst/>
              <a:rect l="0" t="0" r="0" b="0"/>
              <a:pathLst>
                <a:path w="139202" h="226022">
                  <a:moveTo>
                    <a:pt x="23865" y="3371"/>
                  </a:moveTo>
                  <a:lnTo>
                    <a:pt x="23865" y="3371"/>
                  </a:lnTo>
                  <a:lnTo>
                    <a:pt x="20494" y="0"/>
                  </a:lnTo>
                  <a:lnTo>
                    <a:pt x="18795" y="418"/>
                  </a:lnTo>
                  <a:lnTo>
                    <a:pt x="15027" y="4646"/>
                  </a:lnTo>
                  <a:lnTo>
                    <a:pt x="8938" y="14959"/>
                  </a:lnTo>
                  <a:lnTo>
                    <a:pt x="1265" y="47000"/>
                  </a:lnTo>
                  <a:lnTo>
                    <a:pt x="0" y="81915"/>
                  </a:lnTo>
                  <a:lnTo>
                    <a:pt x="3780" y="123226"/>
                  </a:lnTo>
                  <a:lnTo>
                    <a:pt x="10074" y="165335"/>
                  </a:lnTo>
                  <a:lnTo>
                    <a:pt x="21268" y="198664"/>
                  </a:lnTo>
                  <a:lnTo>
                    <a:pt x="31883" y="212700"/>
                  </a:lnTo>
                  <a:lnTo>
                    <a:pt x="49759" y="225163"/>
                  </a:lnTo>
                  <a:lnTo>
                    <a:pt x="55944" y="226021"/>
                  </a:lnTo>
                  <a:lnTo>
                    <a:pt x="68461" y="223212"/>
                  </a:lnTo>
                  <a:lnTo>
                    <a:pt x="90779" y="206955"/>
                  </a:lnTo>
                  <a:lnTo>
                    <a:pt x="115266" y="177522"/>
                  </a:lnTo>
                  <a:lnTo>
                    <a:pt x="130283" y="138619"/>
                  </a:lnTo>
                  <a:lnTo>
                    <a:pt x="139201" y="99183"/>
                  </a:lnTo>
                  <a:lnTo>
                    <a:pt x="138396" y="53707"/>
                  </a:lnTo>
                  <a:lnTo>
                    <a:pt x="131443" y="22460"/>
                  </a:lnTo>
                  <a:lnTo>
                    <a:pt x="127416" y="15383"/>
                  </a:lnTo>
                  <a:lnTo>
                    <a:pt x="123274" y="12237"/>
                  </a:lnTo>
                  <a:lnTo>
                    <a:pt x="121888" y="12104"/>
                  </a:lnTo>
                  <a:lnTo>
                    <a:pt x="120963" y="12721"/>
                  </a:lnTo>
                  <a:lnTo>
                    <a:pt x="119115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67">
              <a:extLst>
                <a:ext uri="{FF2B5EF4-FFF2-40B4-BE49-F238E27FC236}">
                  <a16:creationId xmlns:a16="http://schemas.microsoft.com/office/drawing/2014/main" xmlns="" id="{774CF67D-A6A1-4CB3-ACEF-50F6A045DD6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454400" y="3467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883" y="4628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68">
              <a:extLst>
                <a:ext uri="{FF2B5EF4-FFF2-40B4-BE49-F238E27FC236}">
                  <a16:creationId xmlns:a16="http://schemas.microsoft.com/office/drawing/2014/main" xmlns="" id="{26E2D7AD-E9ED-4329-8289-6118D541BCF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20333" y="3384550"/>
              <a:ext cx="157868" cy="50801"/>
            </a:xfrm>
            <a:custGeom>
              <a:avLst/>
              <a:gdLst/>
              <a:ahLst/>
              <a:cxnLst/>
              <a:rect l="0" t="0" r="0" b="0"/>
              <a:pathLst>
                <a:path w="15786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50800"/>
                  </a:lnTo>
                  <a:lnTo>
                    <a:pt x="1103" y="50094"/>
                  </a:lnTo>
                  <a:lnTo>
                    <a:pt x="0" y="47429"/>
                  </a:lnTo>
                  <a:lnTo>
                    <a:pt x="1822" y="45730"/>
                  </a:lnTo>
                  <a:lnTo>
                    <a:pt x="42564" y="29131"/>
                  </a:lnTo>
                  <a:lnTo>
                    <a:pt x="84741" y="15295"/>
                  </a:lnTo>
                  <a:lnTo>
                    <a:pt x="128517" y="5629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9">
              <a:extLst>
                <a:ext uri="{FF2B5EF4-FFF2-40B4-BE49-F238E27FC236}">
                  <a16:creationId xmlns:a16="http://schemas.microsoft.com/office/drawing/2014/main" xmlns="" id="{D2922068-D634-429C-9230-5D8631E6C3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16866" y="3229118"/>
              <a:ext cx="167685" cy="323642"/>
            </a:xfrm>
            <a:custGeom>
              <a:avLst/>
              <a:gdLst/>
              <a:ahLst/>
              <a:cxnLst/>
              <a:rect l="0" t="0" r="0" b="0"/>
              <a:pathLst>
                <a:path w="167685" h="323642">
                  <a:moveTo>
                    <a:pt x="167684" y="15732"/>
                  </a:moveTo>
                  <a:lnTo>
                    <a:pt x="167684" y="15732"/>
                  </a:lnTo>
                  <a:lnTo>
                    <a:pt x="164313" y="12361"/>
                  </a:lnTo>
                  <a:lnTo>
                    <a:pt x="162658" y="8825"/>
                  </a:lnTo>
                  <a:lnTo>
                    <a:pt x="162217" y="6894"/>
                  </a:lnTo>
                  <a:lnTo>
                    <a:pt x="160511" y="5606"/>
                  </a:lnTo>
                  <a:lnTo>
                    <a:pt x="140364" y="0"/>
                  </a:lnTo>
                  <a:lnTo>
                    <a:pt x="119294" y="1036"/>
                  </a:lnTo>
                  <a:lnTo>
                    <a:pt x="88302" y="12777"/>
                  </a:lnTo>
                  <a:lnTo>
                    <a:pt x="59175" y="36204"/>
                  </a:lnTo>
                  <a:lnTo>
                    <a:pt x="50549" y="51877"/>
                  </a:lnTo>
                  <a:lnTo>
                    <a:pt x="39843" y="86178"/>
                  </a:lnTo>
                  <a:lnTo>
                    <a:pt x="29616" y="128327"/>
                  </a:lnTo>
                  <a:lnTo>
                    <a:pt x="22118" y="169508"/>
                  </a:lnTo>
                  <a:lnTo>
                    <a:pt x="15427" y="212990"/>
                  </a:lnTo>
                  <a:lnTo>
                    <a:pt x="8977" y="255271"/>
                  </a:lnTo>
                  <a:lnTo>
                    <a:pt x="476" y="297371"/>
                  </a:lnTo>
                  <a:lnTo>
                    <a:pt x="0" y="310473"/>
                  </a:lnTo>
                  <a:lnTo>
                    <a:pt x="861" y="315943"/>
                  </a:lnTo>
                  <a:lnTo>
                    <a:pt x="2847" y="319589"/>
                  </a:lnTo>
                  <a:lnTo>
                    <a:pt x="5581" y="322020"/>
                  </a:lnTo>
                  <a:lnTo>
                    <a:pt x="8815" y="323641"/>
                  </a:lnTo>
                  <a:lnTo>
                    <a:pt x="13088" y="323310"/>
                  </a:lnTo>
                  <a:lnTo>
                    <a:pt x="58949" y="305030"/>
                  </a:lnTo>
                  <a:lnTo>
                    <a:pt x="104525" y="288646"/>
                  </a:lnTo>
                  <a:lnTo>
                    <a:pt x="154984" y="263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31">
            <a:extLst>
              <a:ext uri="{FF2B5EF4-FFF2-40B4-BE49-F238E27FC236}">
                <a16:creationId xmlns:a16="http://schemas.microsoft.com/office/drawing/2014/main" xmlns="" id="{D26672E7-99FB-4F01-83AA-FED1086849B0}"/>
              </a:ext>
            </a:extLst>
          </p:cNvPr>
          <p:cNvGrpSpPr/>
          <p:nvPr/>
        </p:nvGrpSpPr>
        <p:grpSpPr>
          <a:xfrm>
            <a:off x="5217389" y="3139612"/>
            <a:ext cx="616529" cy="435439"/>
            <a:chOff x="5217389" y="3139612"/>
            <a:chExt cx="616529" cy="435439"/>
          </a:xfrm>
        </p:grpSpPr>
        <p:sp>
          <p:nvSpPr>
            <p:cNvPr id="132" name="SMARTInkShape-570">
              <a:extLst>
                <a:ext uri="{FF2B5EF4-FFF2-40B4-BE49-F238E27FC236}">
                  <a16:creationId xmlns:a16="http://schemas.microsoft.com/office/drawing/2014/main" xmlns="" id="{9F38015C-46E8-4A31-BEBA-875AE42ED0B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35533" y="3422650"/>
              <a:ext cx="98385" cy="152401"/>
            </a:xfrm>
            <a:custGeom>
              <a:avLst/>
              <a:gdLst/>
              <a:ahLst/>
              <a:cxnLst/>
              <a:rect l="0" t="0" r="0" b="0"/>
              <a:pathLst>
                <a:path w="98385" h="152401">
                  <a:moveTo>
                    <a:pt x="23917" y="0"/>
                  </a:moveTo>
                  <a:lnTo>
                    <a:pt x="23917" y="0"/>
                  </a:lnTo>
                  <a:lnTo>
                    <a:pt x="20546" y="47530"/>
                  </a:lnTo>
                  <a:lnTo>
                    <a:pt x="1854" y="94340"/>
                  </a:lnTo>
                  <a:lnTo>
                    <a:pt x="0" y="98373"/>
                  </a:lnTo>
                  <a:lnTo>
                    <a:pt x="5698" y="90531"/>
                  </a:lnTo>
                  <a:lnTo>
                    <a:pt x="26187" y="49064"/>
                  </a:lnTo>
                  <a:lnTo>
                    <a:pt x="37625" y="31684"/>
                  </a:lnTo>
                  <a:lnTo>
                    <a:pt x="49765" y="21607"/>
                  </a:lnTo>
                  <a:lnTo>
                    <a:pt x="62216" y="16659"/>
                  </a:lnTo>
                  <a:lnTo>
                    <a:pt x="74100" y="15165"/>
                  </a:lnTo>
                  <a:lnTo>
                    <a:pt x="84085" y="16853"/>
                  </a:lnTo>
                  <a:lnTo>
                    <a:pt x="88018" y="19702"/>
                  </a:lnTo>
                  <a:lnTo>
                    <a:pt x="94269" y="28512"/>
                  </a:lnTo>
                  <a:lnTo>
                    <a:pt x="98384" y="48743"/>
                  </a:lnTo>
                  <a:lnTo>
                    <a:pt x="94705" y="89591"/>
                  </a:lnTo>
                  <a:lnTo>
                    <a:pt x="90947" y="126300"/>
                  </a:lnTo>
                  <a:lnTo>
                    <a:pt x="9376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71">
              <a:extLst>
                <a:ext uri="{FF2B5EF4-FFF2-40B4-BE49-F238E27FC236}">
                  <a16:creationId xmlns:a16="http://schemas.microsoft.com/office/drawing/2014/main" xmlns="" id="{EF1C9761-258A-4BD2-B429-9BAECF3AEE4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18150" y="333375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12552" y="19816"/>
                  </a:lnTo>
                  <a:lnTo>
                    <a:pt x="51554" y="10735"/>
                  </a:lnTo>
                  <a:lnTo>
                    <a:pt x="84062" y="6417"/>
                  </a:lnTo>
                  <a:lnTo>
                    <a:pt x="120616" y="2852"/>
                  </a:lnTo>
                  <a:lnTo>
                    <a:pt x="167284" y="84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72">
              <a:extLst>
                <a:ext uri="{FF2B5EF4-FFF2-40B4-BE49-F238E27FC236}">
                  <a16:creationId xmlns:a16="http://schemas.microsoft.com/office/drawing/2014/main" xmlns="" id="{48020914-E946-4293-88E2-C93181D9648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38332" y="3139612"/>
              <a:ext cx="169436" cy="341388"/>
            </a:xfrm>
            <a:custGeom>
              <a:avLst/>
              <a:gdLst/>
              <a:ahLst/>
              <a:cxnLst/>
              <a:rect l="0" t="0" r="0" b="0"/>
              <a:pathLst>
                <a:path w="169436" h="341388">
                  <a:moveTo>
                    <a:pt x="163968" y="48088"/>
                  </a:moveTo>
                  <a:lnTo>
                    <a:pt x="163968" y="48088"/>
                  </a:lnTo>
                  <a:lnTo>
                    <a:pt x="164673" y="37949"/>
                  </a:lnTo>
                  <a:lnTo>
                    <a:pt x="168994" y="20476"/>
                  </a:lnTo>
                  <a:lnTo>
                    <a:pt x="169435" y="14863"/>
                  </a:lnTo>
                  <a:lnTo>
                    <a:pt x="168319" y="10416"/>
                  </a:lnTo>
                  <a:lnTo>
                    <a:pt x="163315" y="3593"/>
                  </a:lnTo>
                  <a:lnTo>
                    <a:pt x="152624" y="91"/>
                  </a:lnTo>
                  <a:lnTo>
                    <a:pt x="128857" y="0"/>
                  </a:lnTo>
                  <a:lnTo>
                    <a:pt x="89221" y="9661"/>
                  </a:lnTo>
                  <a:lnTo>
                    <a:pt x="68051" y="21101"/>
                  </a:lnTo>
                  <a:lnTo>
                    <a:pt x="59484" y="31155"/>
                  </a:lnTo>
                  <a:lnTo>
                    <a:pt x="48236" y="58227"/>
                  </a:lnTo>
                  <a:lnTo>
                    <a:pt x="38514" y="96527"/>
                  </a:lnTo>
                  <a:lnTo>
                    <a:pt x="25618" y="142245"/>
                  </a:lnTo>
                  <a:lnTo>
                    <a:pt x="16068" y="188826"/>
                  </a:lnTo>
                  <a:lnTo>
                    <a:pt x="6160" y="226195"/>
                  </a:lnTo>
                  <a:lnTo>
                    <a:pt x="1028" y="264079"/>
                  </a:lnTo>
                  <a:lnTo>
                    <a:pt x="0" y="303961"/>
                  </a:lnTo>
                  <a:lnTo>
                    <a:pt x="4064" y="324750"/>
                  </a:lnTo>
                  <a:lnTo>
                    <a:pt x="7762" y="332856"/>
                  </a:lnTo>
                  <a:lnTo>
                    <a:pt x="17402" y="338811"/>
                  </a:lnTo>
                  <a:lnTo>
                    <a:pt x="23924" y="341387"/>
                  </a:lnTo>
                  <a:lnTo>
                    <a:pt x="40577" y="340486"/>
                  </a:lnTo>
                  <a:lnTo>
                    <a:pt x="83385" y="331780"/>
                  </a:lnTo>
                  <a:lnTo>
                    <a:pt x="125420" y="313832"/>
                  </a:lnTo>
                  <a:lnTo>
                    <a:pt x="138839" y="304721"/>
                  </a:lnTo>
                  <a:lnTo>
                    <a:pt x="145744" y="295967"/>
                  </a:lnTo>
                  <a:lnTo>
                    <a:pt x="151268" y="283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73">
              <a:extLst>
                <a:ext uri="{FF2B5EF4-FFF2-40B4-BE49-F238E27FC236}">
                  <a16:creationId xmlns:a16="http://schemas.microsoft.com/office/drawing/2014/main" xmlns="" id="{821F24C0-7BF7-4AD7-A9E8-D2BE8D6D027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217389" y="3207633"/>
              <a:ext cx="171064" cy="238168"/>
            </a:xfrm>
            <a:custGeom>
              <a:avLst/>
              <a:gdLst/>
              <a:ahLst/>
              <a:cxnLst/>
              <a:rect l="0" t="0" r="0" b="0"/>
              <a:pathLst>
                <a:path w="171064" h="238168">
                  <a:moveTo>
                    <a:pt x="21361" y="5467"/>
                  </a:moveTo>
                  <a:lnTo>
                    <a:pt x="21361" y="5467"/>
                  </a:lnTo>
                  <a:lnTo>
                    <a:pt x="21361" y="2096"/>
                  </a:lnTo>
                  <a:lnTo>
                    <a:pt x="20655" y="1103"/>
                  </a:lnTo>
                  <a:lnTo>
                    <a:pt x="19480" y="441"/>
                  </a:lnTo>
                  <a:lnTo>
                    <a:pt x="17990" y="0"/>
                  </a:lnTo>
                  <a:lnTo>
                    <a:pt x="16997" y="1116"/>
                  </a:lnTo>
                  <a:lnTo>
                    <a:pt x="15894" y="6120"/>
                  </a:lnTo>
                  <a:lnTo>
                    <a:pt x="11717" y="47945"/>
                  </a:lnTo>
                  <a:lnTo>
                    <a:pt x="8559" y="95232"/>
                  </a:lnTo>
                  <a:lnTo>
                    <a:pt x="3770" y="132723"/>
                  </a:lnTo>
                  <a:lnTo>
                    <a:pt x="0" y="169937"/>
                  </a:lnTo>
                  <a:lnTo>
                    <a:pt x="6879" y="202209"/>
                  </a:lnTo>
                  <a:lnTo>
                    <a:pt x="13984" y="218496"/>
                  </a:lnTo>
                  <a:lnTo>
                    <a:pt x="23726" y="229028"/>
                  </a:lnTo>
                  <a:lnTo>
                    <a:pt x="29288" y="232824"/>
                  </a:lnTo>
                  <a:lnTo>
                    <a:pt x="50599" y="238167"/>
                  </a:lnTo>
                  <a:lnTo>
                    <a:pt x="66576" y="233772"/>
                  </a:lnTo>
                  <a:lnTo>
                    <a:pt x="108245" y="207792"/>
                  </a:lnTo>
                  <a:lnTo>
                    <a:pt x="132869" y="187947"/>
                  </a:lnTo>
                  <a:lnTo>
                    <a:pt x="153178" y="159645"/>
                  </a:lnTo>
                  <a:lnTo>
                    <a:pt x="167035" y="124762"/>
                  </a:lnTo>
                  <a:lnTo>
                    <a:pt x="171063" y="87615"/>
                  </a:lnTo>
                  <a:lnTo>
                    <a:pt x="166460" y="44663"/>
                  </a:lnTo>
                  <a:lnTo>
                    <a:pt x="162049" y="32765"/>
                  </a:lnTo>
                  <a:lnTo>
                    <a:pt x="155385" y="25125"/>
                  </a:lnTo>
                  <a:lnTo>
                    <a:pt x="152338" y="24217"/>
                  </a:lnTo>
                  <a:lnTo>
                    <a:pt x="149602" y="25023"/>
                  </a:lnTo>
                  <a:lnTo>
                    <a:pt x="147071" y="26971"/>
                  </a:lnTo>
                  <a:lnTo>
                    <a:pt x="144260" y="32898"/>
                  </a:lnTo>
                  <a:lnTo>
                    <a:pt x="142011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32">
            <a:extLst>
              <a:ext uri="{FF2B5EF4-FFF2-40B4-BE49-F238E27FC236}">
                <a16:creationId xmlns:a16="http://schemas.microsoft.com/office/drawing/2014/main" xmlns="" id="{64817B45-FFF7-4725-870E-3A2BC68B153E}"/>
              </a:ext>
            </a:extLst>
          </p:cNvPr>
          <p:cNvGrpSpPr/>
          <p:nvPr/>
        </p:nvGrpSpPr>
        <p:grpSpPr>
          <a:xfrm>
            <a:off x="2041042" y="4047919"/>
            <a:ext cx="524359" cy="466932"/>
            <a:chOff x="2041042" y="4047919"/>
            <a:chExt cx="524359" cy="466932"/>
          </a:xfrm>
        </p:grpSpPr>
        <p:sp>
          <p:nvSpPr>
            <p:cNvPr id="137" name="SMARTInkShape-574">
              <a:extLst>
                <a:ext uri="{FF2B5EF4-FFF2-40B4-BE49-F238E27FC236}">
                  <a16:creationId xmlns:a16="http://schemas.microsoft.com/office/drawing/2014/main" xmlns="" id="{EF837B4C-FAEE-4637-AD9E-EE26FBEB6D4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559050" y="4362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5">
              <a:extLst>
                <a:ext uri="{FF2B5EF4-FFF2-40B4-BE49-F238E27FC236}">
                  <a16:creationId xmlns:a16="http://schemas.microsoft.com/office/drawing/2014/main" xmlns="" id="{43CC9943-43EC-4F08-9912-FEC4067E5CF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552700" y="4219379"/>
              <a:ext cx="6351" cy="28772"/>
            </a:xfrm>
            <a:custGeom>
              <a:avLst/>
              <a:gdLst/>
              <a:ahLst/>
              <a:cxnLst/>
              <a:rect l="0" t="0" r="0" b="0"/>
              <a:pathLst>
                <a:path w="6351" h="2877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1986" y="418"/>
                  </a:lnTo>
                  <a:lnTo>
                    <a:pt x="883" y="4646"/>
                  </a:lnTo>
                  <a:lnTo>
                    <a:pt x="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6">
              <a:extLst>
                <a:ext uri="{FF2B5EF4-FFF2-40B4-BE49-F238E27FC236}">
                  <a16:creationId xmlns:a16="http://schemas.microsoft.com/office/drawing/2014/main" xmlns="" id="{E878426E-3127-4987-B790-373B2A785B6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184400" y="4425950"/>
              <a:ext cx="298451" cy="88901"/>
            </a:xfrm>
            <a:custGeom>
              <a:avLst/>
              <a:gdLst/>
              <a:ahLst/>
              <a:cxnLst/>
              <a:rect l="0" t="0" r="0" b="0"/>
              <a:pathLst>
                <a:path w="298451" h="88901">
                  <a:moveTo>
                    <a:pt x="0" y="88900"/>
                  </a:moveTo>
                  <a:lnTo>
                    <a:pt x="0" y="88900"/>
                  </a:lnTo>
                  <a:lnTo>
                    <a:pt x="28170" y="86783"/>
                  </a:lnTo>
                  <a:lnTo>
                    <a:pt x="57675" y="78787"/>
                  </a:lnTo>
                  <a:lnTo>
                    <a:pt x="101363" y="66296"/>
                  </a:lnTo>
                  <a:lnTo>
                    <a:pt x="126842" y="59013"/>
                  </a:lnTo>
                  <a:lnTo>
                    <a:pt x="151589" y="51337"/>
                  </a:lnTo>
                  <a:lnTo>
                    <a:pt x="175848" y="43397"/>
                  </a:lnTo>
                  <a:lnTo>
                    <a:pt x="221383" y="27754"/>
                  </a:lnTo>
                  <a:lnTo>
                    <a:pt x="260435" y="13746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77">
              <a:extLst>
                <a:ext uri="{FF2B5EF4-FFF2-40B4-BE49-F238E27FC236}">
                  <a16:creationId xmlns:a16="http://schemas.microsoft.com/office/drawing/2014/main" xmlns="" id="{9257AA60-63B0-4BC4-B053-168FF62D2D4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063750" y="4445000"/>
              <a:ext cx="330201" cy="31751"/>
            </a:xfrm>
            <a:custGeom>
              <a:avLst/>
              <a:gdLst/>
              <a:ahLst/>
              <a:cxnLst/>
              <a:rect l="0" t="0" r="0" b="0"/>
              <a:pathLst>
                <a:path w="3302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21048" y="26283"/>
                  </a:lnTo>
                  <a:lnTo>
                    <a:pt x="61464" y="29233"/>
                  </a:lnTo>
                  <a:lnTo>
                    <a:pt x="107660" y="26143"/>
                  </a:lnTo>
                  <a:lnTo>
                    <a:pt x="145451" y="22673"/>
                  </a:lnTo>
                  <a:lnTo>
                    <a:pt x="189528" y="16897"/>
                  </a:lnTo>
                  <a:lnTo>
                    <a:pt x="234518" y="10332"/>
                  </a:lnTo>
                  <a:lnTo>
                    <a:pt x="273328" y="5062"/>
                  </a:lnTo>
                  <a:lnTo>
                    <a:pt x="316771" y="1000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78">
              <a:extLst>
                <a:ext uri="{FF2B5EF4-FFF2-40B4-BE49-F238E27FC236}">
                  <a16:creationId xmlns:a16="http://schemas.microsoft.com/office/drawing/2014/main" xmlns="" id="{3DFF50C3-D7B1-4DAD-BF69-39C8EB9CD37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73300" y="418465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158750" y="0"/>
                  </a:moveTo>
                  <a:lnTo>
                    <a:pt x="158750" y="0"/>
                  </a:lnTo>
                  <a:lnTo>
                    <a:pt x="115011" y="35024"/>
                  </a:lnTo>
                  <a:lnTo>
                    <a:pt x="80391" y="78101"/>
                  </a:lnTo>
                  <a:lnTo>
                    <a:pt x="50160" y="114863"/>
                  </a:lnTo>
                  <a:lnTo>
                    <a:pt x="22623" y="15444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79">
              <a:extLst>
                <a:ext uri="{FF2B5EF4-FFF2-40B4-BE49-F238E27FC236}">
                  <a16:creationId xmlns:a16="http://schemas.microsoft.com/office/drawing/2014/main" xmlns="" id="{6FB9FAC9-0C89-4B1F-BAD8-C6E8F178237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92350" y="4203700"/>
              <a:ext cx="107951" cy="165101"/>
            </a:xfrm>
            <a:custGeom>
              <a:avLst/>
              <a:gdLst/>
              <a:ahLst/>
              <a:cxnLst/>
              <a:rect l="0" t="0" r="0" b="0"/>
              <a:pathLst>
                <a:path w="107951" h="1651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5434" y="44812"/>
                  </a:lnTo>
                  <a:lnTo>
                    <a:pt x="78798" y="89520"/>
                  </a:lnTo>
                  <a:lnTo>
                    <a:pt x="98559" y="133054"/>
                  </a:lnTo>
                  <a:lnTo>
                    <a:pt x="1079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80">
              <a:extLst>
                <a:ext uri="{FF2B5EF4-FFF2-40B4-BE49-F238E27FC236}">
                  <a16:creationId xmlns:a16="http://schemas.microsoft.com/office/drawing/2014/main" xmlns="" id="{B5FBFE3C-FCB2-4A9E-9314-737FC80E112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41042" y="4267200"/>
              <a:ext cx="130659" cy="19051"/>
            </a:xfrm>
            <a:custGeom>
              <a:avLst/>
              <a:gdLst/>
              <a:ahLst/>
              <a:cxnLst/>
              <a:rect l="0" t="0" r="0" b="0"/>
              <a:pathLst>
                <a:path w="130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38537" y="7117"/>
                  </a:lnTo>
                  <a:lnTo>
                    <a:pt x="82667" y="2108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81">
              <a:extLst>
                <a:ext uri="{FF2B5EF4-FFF2-40B4-BE49-F238E27FC236}">
                  <a16:creationId xmlns:a16="http://schemas.microsoft.com/office/drawing/2014/main" xmlns="" id="{4463937F-1168-4D55-BCE0-788760179DE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44951" y="4047919"/>
              <a:ext cx="190250" cy="373444"/>
            </a:xfrm>
            <a:custGeom>
              <a:avLst/>
              <a:gdLst/>
              <a:ahLst/>
              <a:cxnLst/>
              <a:rect l="0" t="0" r="0" b="0"/>
              <a:pathLst>
                <a:path w="190250" h="373444">
                  <a:moveTo>
                    <a:pt x="190249" y="22431"/>
                  </a:moveTo>
                  <a:lnTo>
                    <a:pt x="190249" y="22431"/>
                  </a:lnTo>
                  <a:lnTo>
                    <a:pt x="190249" y="427"/>
                  </a:lnTo>
                  <a:lnTo>
                    <a:pt x="188132" y="0"/>
                  </a:lnTo>
                  <a:lnTo>
                    <a:pt x="144746" y="5003"/>
                  </a:lnTo>
                  <a:lnTo>
                    <a:pt x="128398" y="9746"/>
                  </a:lnTo>
                  <a:lnTo>
                    <a:pt x="89842" y="32598"/>
                  </a:lnTo>
                  <a:lnTo>
                    <a:pt x="66581" y="55704"/>
                  </a:lnTo>
                  <a:lnTo>
                    <a:pt x="43577" y="100186"/>
                  </a:lnTo>
                  <a:lnTo>
                    <a:pt x="29119" y="138603"/>
                  </a:lnTo>
                  <a:lnTo>
                    <a:pt x="13155" y="183695"/>
                  </a:lnTo>
                  <a:lnTo>
                    <a:pt x="4035" y="224495"/>
                  </a:lnTo>
                  <a:lnTo>
                    <a:pt x="1019" y="262689"/>
                  </a:lnTo>
                  <a:lnTo>
                    <a:pt x="0" y="307557"/>
                  </a:lnTo>
                  <a:lnTo>
                    <a:pt x="488" y="350171"/>
                  </a:lnTo>
                  <a:lnTo>
                    <a:pt x="3134" y="361180"/>
                  </a:lnTo>
                  <a:lnTo>
                    <a:pt x="6945" y="365386"/>
                  </a:lnTo>
                  <a:lnTo>
                    <a:pt x="18704" y="371941"/>
                  </a:lnTo>
                  <a:lnTo>
                    <a:pt x="33338" y="373443"/>
                  </a:lnTo>
                  <a:lnTo>
                    <a:pt x="72471" y="365287"/>
                  </a:lnTo>
                  <a:lnTo>
                    <a:pt x="108550" y="354108"/>
                  </a:lnTo>
                  <a:lnTo>
                    <a:pt x="164849" y="320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33">
            <a:extLst>
              <a:ext uri="{FF2B5EF4-FFF2-40B4-BE49-F238E27FC236}">
                <a16:creationId xmlns:a16="http://schemas.microsoft.com/office/drawing/2014/main" xmlns="" id="{0979E37F-A46F-41AC-B409-F2BC1FAF2ABB}"/>
              </a:ext>
            </a:extLst>
          </p:cNvPr>
          <p:cNvGrpSpPr/>
          <p:nvPr/>
        </p:nvGrpSpPr>
        <p:grpSpPr>
          <a:xfrm>
            <a:off x="2982954" y="4015892"/>
            <a:ext cx="3236420" cy="516970"/>
            <a:chOff x="2982954" y="4015892"/>
            <a:chExt cx="3236420" cy="516970"/>
          </a:xfrm>
        </p:grpSpPr>
        <p:sp>
          <p:nvSpPr>
            <p:cNvPr id="146" name="SMARTInkShape-582">
              <a:extLst>
                <a:ext uri="{FF2B5EF4-FFF2-40B4-BE49-F238E27FC236}">
                  <a16:creationId xmlns:a16="http://schemas.microsoft.com/office/drawing/2014/main" xmlns="" id="{0DCBEA2A-6601-4CA1-9F4B-11F475049B7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40450" y="4015892"/>
              <a:ext cx="78924" cy="437123"/>
            </a:xfrm>
            <a:custGeom>
              <a:avLst/>
              <a:gdLst/>
              <a:ahLst/>
              <a:cxnLst/>
              <a:rect l="0" t="0" r="0" b="0"/>
              <a:pathLst>
                <a:path w="78924" h="437123">
                  <a:moveTo>
                    <a:pt x="25400" y="3658"/>
                  </a:moveTo>
                  <a:lnTo>
                    <a:pt x="25400" y="3658"/>
                  </a:lnTo>
                  <a:lnTo>
                    <a:pt x="22029" y="3658"/>
                  </a:lnTo>
                  <a:lnTo>
                    <a:pt x="22447" y="2952"/>
                  </a:lnTo>
                  <a:lnTo>
                    <a:pt x="26675" y="287"/>
                  </a:lnTo>
                  <a:lnTo>
                    <a:pt x="29777" y="0"/>
                  </a:lnTo>
                  <a:lnTo>
                    <a:pt x="36988" y="1562"/>
                  </a:lnTo>
                  <a:lnTo>
                    <a:pt x="52352" y="9779"/>
                  </a:lnTo>
                  <a:lnTo>
                    <a:pt x="70310" y="38006"/>
                  </a:lnTo>
                  <a:lnTo>
                    <a:pt x="78923" y="70906"/>
                  </a:lnTo>
                  <a:lnTo>
                    <a:pt x="74734" y="106368"/>
                  </a:lnTo>
                  <a:lnTo>
                    <a:pt x="61184" y="143687"/>
                  </a:lnTo>
                  <a:lnTo>
                    <a:pt x="45260" y="191205"/>
                  </a:lnTo>
                  <a:lnTo>
                    <a:pt x="41987" y="206251"/>
                  </a:lnTo>
                  <a:lnTo>
                    <a:pt x="45636" y="237025"/>
                  </a:lnTo>
                  <a:lnTo>
                    <a:pt x="55895" y="279583"/>
                  </a:lnTo>
                  <a:lnTo>
                    <a:pt x="71104" y="323095"/>
                  </a:lnTo>
                  <a:lnTo>
                    <a:pt x="74690" y="348621"/>
                  </a:lnTo>
                  <a:lnTo>
                    <a:pt x="69011" y="377430"/>
                  </a:lnTo>
                  <a:lnTo>
                    <a:pt x="55020" y="404937"/>
                  </a:lnTo>
                  <a:lnTo>
                    <a:pt x="37469" y="424220"/>
                  </a:lnTo>
                  <a:lnTo>
                    <a:pt x="15492" y="435499"/>
                  </a:lnTo>
                  <a:lnTo>
                    <a:pt x="6885" y="437122"/>
                  </a:lnTo>
                  <a:lnTo>
                    <a:pt x="0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83">
              <a:extLst>
                <a:ext uri="{FF2B5EF4-FFF2-40B4-BE49-F238E27FC236}">
                  <a16:creationId xmlns:a16="http://schemas.microsoft.com/office/drawing/2014/main" xmlns="" id="{E3A9024E-2D41-42F7-A3D6-1F04D4EF56D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62650" y="4059938"/>
              <a:ext cx="90938" cy="298039"/>
            </a:xfrm>
            <a:custGeom>
              <a:avLst/>
              <a:gdLst/>
              <a:ahLst/>
              <a:cxnLst/>
              <a:rect l="0" t="0" r="0" b="0"/>
              <a:pathLst>
                <a:path w="90938" h="298039">
                  <a:moveTo>
                    <a:pt x="0" y="23112"/>
                  </a:moveTo>
                  <a:lnTo>
                    <a:pt x="0" y="23112"/>
                  </a:lnTo>
                  <a:lnTo>
                    <a:pt x="8789" y="9297"/>
                  </a:lnTo>
                  <a:lnTo>
                    <a:pt x="12209" y="5435"/>
                  </a:lnTo>
                  <a:lnTo>
                    <a:pt x="21654" y="1144"/>
                  </a:lnTo>
                  <a:lnTo>
                    <a:pt x="27136" y="0"/>
                  </a:lnTo>
                  <a:lnTo>
                    <a:pt x="40753" y="4373"/>
                  </a:lnTo>
                  <a:lnTo>
                    <a:pt x="55507" y="14078"/>
                  </a:lnTo>
                  <a:lnTo>
                    <a:pt x="69120" y="27799"/>
                  </a:lnTo>
                  <a:lnTo>
                    <a:pt x="76580" y="45186"/>
                  </a:lnTo>
                  <a:lnTo>
                    <a:pt x="81370" y="81722"/>
                  </a:lnTo>
                  <a:lnTo>
                    <a:pt x="72088" y="110955"/>
                  </a:lnTo>
                  <a:lnTo>
                    <a:pt x="55932" y="135218"/>
                  </a:lnTo>
                  <a:lnTo>
                    <a:pt x="35909" y="155058"/>
                  </a:lnTo>
                  <a:lnTo>
                    <a:pt x="34523" y="157643"/>
                  </a:lnTo>
                  <a:lnTo>
                    <a:pt x="34304" y="160071"/>
                  </a:lnTo>
                  <a:lnTo>
                    <a:pt x="37461" y="171197"/>
                  </a:lnTo>
                  <a:lnTo>
                    <a:pt x="48113" y="184798"/>
                  </a:lnTo>
                  <a:lnTo>
                    <a:pt x="87045" y="231352"/>
                  </a:lnTo>
                  <a:lnTo>
                    <a:pt x="89781" y="236022"/>
                  </a:lnTo>
                  <a:lnTo>
                    <a:pt x="90937" y="246855"/>
                  </a:lnTo>
                  <a:lnTo>
                    <a:pt x="88394" y="258726"/>
                  </a:lnTo>
                  <a:lnTo>
                    <a:pt x="82561" y="271057"/>
                  </a:lnTo>
                  <a:lnTo>
                    <a:pt x="71501" y="281712"/>
                  </a:lnTo>
                  <a:lnTo>
                    <a:pt x="48147" y="296678"/>
                  </a:lnTo>
                  <a:lnTo>
                    <a:pt x="44799" y="297917"/>
                  </a:lnTo>
                  <a:lnTo>
                    <a:pt x="42566" y="298038"/>
                  </a:lnTo>
                  <a:lnTo>
                    <a:pt x="38100" y="29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84">
              <a:extLst>
                <a:ext uri="{FF2B5EF4-FFF2-40B4-BE49-F238E27FC236}">
                  <a16:creationId xmlns:a16="http://schemas.microsoft.com/office/drawing/2014/main" xmlns="" id="{22070C82-5599-4DD2-9EDF-DC8A0BD788B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742417" y="4127500"/>
              <a:ext cx="163084" cy="217765"/>
            </a:xfrm>
            <a:custGeom>
              <a:avLst/>
              <a:gdLst/>
              <a:ahLst/>
              <a:cxnLst/>
              <a:rect l="0" t="0" r="0" b="0"/>
              <a:pathLst>
                <a:path w="163084" h="217765">
                  <a:moveTo>
                    <a:pt x="4333" y="95250"/>
                  </a:moveTo>
                  <a:lnTo>
                    <a:pt x="4333" y="95250"/>
                  </a:lnTo>
                  <a:lnTo>
                    <a:pt x="4333" y="80944"/>
                  </a:lnTo>
                  <a:lnTo>
                    <a:pt x="5038" y="80069"/>
                  </a:lnTo>
                  <a:lnTo>
                    <a:pt x="6215" y="80190"/>
                  </a:lnTo>
                  <a:lnTo>
                    <a:pt x="7704" y="80977"/>
                  </a:lnTo>
                  <a:lnTo>
                    <a:pt x="13171" y="95567"/>
                  </a:lnTo>
                  <a:lnTo>
                    <a:pt x="16525" y="140857"/>
                  </a:lnTo>
                  <a:lnTo>
                    <a:pt x="13562" y="182262"/>
                  </a:lnTo>
                  <a:lnTo>
                    <a:pt x="0" y="217764"/>
                  </a:lnTo>
                  <a:lnTo>
                    <a:pt x="4157" y="194605"/>
                  </a:lnTo>
                  <a:lnTo>
                    <a:pt x="14002" y="156987"/>
                  </a:lnTo>
                  <a:lnTo>
                    <a:pt x="26561" y="110406"/>
                  </a:lnTo>
                  <a:lnTo>
                    <a:pt x="41257" y="65090"/>
                  </a:lnTo>
                  <a:lnTo>
                    <a:pt x="47792" y="36419"/>
                  </a:lnTo>
                  <a:lnTo>
                    <a:pt x="48828" y="36979"/>
                  </a:lnTo>
                  <a:lnTo>
                    <a:pt x="64625" y="75361"/>
                  </a:lnTo>
                  <a:lnTo>
                    <a:pt x="75898" y="110288"/>
                  </a:lnTo>
                  <a:lnTo>
                    <a:pt x="84020" y="150192"/>
                  </a:lnTo>
                  <a:lnTo>
                    <a:pt x="95252" y="196751"/>
                  </a:lnTo>
                  <a:lnTo>
                    <a:pt x="101420" y="205743"/>
                  </a:lnTo>
                  <a:lnTo>
                    <a:pt x="105042" y="209128"/>
                  </a:lnTo>
                  <a:lnTo>
                    <a:pt x="108867" y="209269"/>
                  </a:lnTo>
                  <a:lnTo>
                    <a:pt x="112828" y="207246"/>
                  </a:lnTo>
                  <a:lnTo>
                    <a:pt x="132695" y="185420"/>
                  </a:lnTo>
                  <a:lnTo>
                    <a:pt x="147415" y="151992"/>
                  </a:lnTo>
                  <a:lnTo>
                    <a:pt x="157343" y="107437"/>
                  </a:lnTo>
                  <a:lnTo>
                    <a:pt x="160532" y="75031"/>
                  </a:lnTo>
                  <a:lnTo>
                    <a:pt x="162327" y="34461"/>
                  </a:lnTo>
                  <a:lnTo>
                    <a:pt x="163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85">
              <a:extLst>
                <a:ext uri="{FF2B5EF4-FFF2-40B4-BE49-F238E27FC236}">
                  <a16:creationId xmlns:a16="http://schemas.microsoft.com/office/drawing/2014/main" xmlns="" id="{96EFBDE6-3192-4990-A839-9134533DAAB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73961" y="4151110"/>
              <a:ext cx="202940" cy="210740"/>
            </a:xfrm>
            <a:custGeom>
              <a:avLst/>
              <a:gdLst/>
              <a:ahLst/>
              <a:cxnLst/>
              <a:rect l="0" t="0" r="0" b="0"/>
              <a:pathLst>
                <a:path w="202940" h="210740">
                  <a:moveTo>
                    <a:pt x="6089" y="97040"/>
                  </a:moveTo>
                  <a:lnTo>
                    <a:pt x="6089" y="97040"/>
                  </a:lnTo>
                  <a:lnTo>
                    <a:pt x="622" y="86105"/>
                  </a:lnTo>
                  <a:lnTo>
                    <a:pt x="327" y="86928"/>
                  </a:lnTo>
                  <a:lnTo>
                    <a:pt x="0" y="91605"/>
                  </a:lnTo>
                  <a:lnTo>
                    <a:pt x="8600" y="135287"/>
                  </a:lnTo>
                  <a:lnTo>
                    <a:pt x="11681" y="175098"/>
                  </a:lnTo>
                  <a:lnTo>
                    <a:pt x="11508" y="200053"/>
                  </a:lnTo>
                  <a:lnTo>
                    <a:pt x="8968" y="209381"/>
                  </a:lnTo>
                  <a:lnTo>
                    <a:pt x="8008" y="210739"/>
                  </a:lnTo>
                  <a:lnTo>
                    <a:pt x="7368" y="210234"/>
                  </a:lnTo>
                  <a:lnTo>
                    <a:pt x="6342" y="189170"/>
                  </a:lnTo>
                  <a:lnTo>
                    <a:pt x="6164" y="154363"/>
                  </a:lnTo>
                  <a:lnTo>
                    <a:pt x="6122" y="117578"/>
                  </a:lnTo>
                  <a:lnTo>
                    <a:pt x="6104" y="76535"/>
                  </a:lnTo>
                  <a:lnTo>
                    <a:pt x="6799" y="29189"/>
                  </a:lnTo>
                  <a:lnTo>
                    <a:pt x="11557" y="163"/>
                  </a:lnTo>
                  <a:lnTo>
                    <a:pt x="12556" y="0"/>
                  </a:lnTo>
                  <a:lnTo>
                    <a:pt x="50487" y="43093"/>
                  </a:lnTo>
                  <a:lnTo>
                    <a:pt x="65097" y="53779"/>
                  </a:lnTo>
                  <a:lnTo>
                    <a:pt x="87308" y="61879"/>
                  </a:lnTo>
                  <a:lnTo>
                    <a:pt x="94102" y="63016"/>
                  </a:lnTo>
                  <a:lnTo>
                    <a:pt x="109176" y="58635"/>
                  </a:lnTo>
                  <a:lnTo>
                    <a:pt x="123872" y="49632"/>
                  </a:lnTo>
                  <a:lnTo>
                    <a:pt x="139374" y="32664"/>
                  </a:lnTo>
                  <a:lnTo>
                    <a:pt x="151290" y="13611"/>
                  </a:lnTo>
                  <a:lnTo>
                    <a:pt x="153690" y="11787"/>
                  </a:lnTo>
                  <a:lnTo>
                    <a:pt x="155289" y="11277"/>
                  </a:lnTo>
                  <a:lnTo>
                    <a:pt x="156356" y="11642"/>
                  </a:lnTo>
                  <a:lnTo>
                    <a:pt x="157067" y="12592"/>
                  </a:lnTo>
                  <a:lnTo>
                    <a:pt x="167202" y="56419"/>
                  </a:lnTo>
                  <a:lnTo>
                    <a:pt x="173378" y="91824"/>
                  </a:lnTo>
                  <a:lnTo>
                    <a:pt x="176306" y="129126"/>
                  </a:lnTo>
                  <a:lnTo>
                    <a:pt x="182365" y="172470"/>
                  </a:lnTo>
                  <a:lnTo>
                    <a:pt x="186269" y="186068"/>
                  </a:lnTo>
                  <a:lnTo>
                    <a:pt x="189003" y="190259"/>
                  </a:lnTo>
                  <a:lnTo>
                    <a:pt x="192237" y="193053"/>
                  </a:lnTo>
                  <a:lnTo>
                    <a:pt x="202939" y="19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86">
              <a:extLst>
                <a:ext uri="{FF2B5EF4-FFF2-40B4-BE49-F238E27FC236}">
                  <a16:creationId xmlns:a16="http://schemas.microsoft.com/office/drawing/2014/main" xmlns="" id="{7FC09052-1256-4D82-A9CB-F31FDACD1D9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11011" y="4101303"/>
              <a:ext cx="67440" cy="298213"/>
            </a:xfrm>
            <a:custGeom>
              <a:avLst/>
              <a:gdLst/>
              <a:ahLst/>
              <a:cxnLst/>
              <a:rect l="0" t="0" r="0" b="0"/>
              <a:pathLst>
                <a:path w="67440" h="298213">
                  <a:moveTo>
                    <a:pt x="61089" y="26197"/>
                  </a:moveTo>
                  <a:lnTo>
                    <a:pt x="61089" y="26197"/>
                  </a:lnTo>
                  <a:lnTo>
                    <a:pt x="61089" y="19455"/>
                  </a:lnTo>
                  <a:lnTo>
                    <a:pt x="59678" y="16763"/>
                  </a:lnTo>
                  <a:lnTo>
                    <a:pt x="46783" y="1811"/>
                  </a:lnTo>
                  <a:lnTo>
                    <a:pt x="43085" y="62"/>
                  </a:lnTo>
                  <a:lnTo>
                    <a:pt x="33332" y="0"/>
                  </a:lnTo>
                  <a:lnTo>
                    <a:pt x="23823" y="4206"/>
                  </a:lnTo>
                  <a:lnTo>
                    <a:pt x="14893" y="11484"/>
                  </a:lnTo>
                  <a:lnTo>
                    <a:pt x="6221" y="21775"/>
                  </a:lnTo>
                  <a:lnTo>
                    <a:pt x="1425" y="33404"/>
                  </a:lnTo>
                  <a:lnTo>
                    <a:pt x="0" y="46333"/>
                  </a:lnTo>
                  <a:lnTo>
                    <a:pt x="3869" y="68774"/>
                  </a:lnTo>
                  <a:lnTo>
                    <a:pt x="24766" y="113652"/>
                  </a:lnTo>
                  <a:lnTo>
                    <a:pt x="31434" y="137874"/>
                  </a:lnTo>
                  <a:lnTo>
                    <a:pt x="29568" y="158064"/>
                  </a:lnTo>
                  <a:lnTo>
                    <a:pt x="26383" y="168531"/>
                  </a:lnTo>
                  <a:lnTo>
                    <a:pt x="24546" y="171180"/>
                  </a:lnTo>
                  <a:lnTo>
                    <a:pt x="22616" y="172242"/>
                  </a:lnTo>
                  <a:lnTo>
                    <a:pt x="20623" y="172243"/>
                  </a:lnTo>
                  <a:lnTo>
                    <a:pt x="16529" y="170364"/>
                  </a:lnTo>
                  <a:lnTo>
                    <a:pt x="14449" y="168875"/>
                  </a:lnTo>
                  <a:lnTo>
                    <a:pt x="13768" y="166471"/>
                  </a:lnTo>
                  <a:lnTo>
                    <a:pt x="14892" y="160037"/>
                  </a:lnTo>
                  <a:lnTo>
                    <a:pt x="19493" y="151853"/>
                  </a:lnTo>
                  <a:lnTo>
                    <a:pt x="22069" y="150890"/>
                  </a:lnTo>
                  <a:lnTo>
                    <a:pt x="28695" y="151701"/>
                  </a:lnTo>
                  <a:lnTo>
                    <a:pt x="40359" y="159496"/>
                  </a:lnTo>
                  <a:lnTo>
                    <a:pt x="44820" y="170578"/>
                  </a:lnTo>
                  <a:lnTo>
                    <a:pt x="46010" y="177484"/>
                  </a:lnTo>
                  <a:lnTo>
                    <a:pt x="41688" y="192684"/>
                  </a:lnTo>
                  <a:lnTo>
                    <a:pt x="23516" y="235311"/>
                  </a:lnTo>
                  <a:lnTo>
                    <a:pt x="11575" y="276800"/>
                  </a:lnTo>
                  <a:lnTo>
                    <a:pt x="10670" y="287030"/>
                  </a:lnTo>
                  <a:lnTo>
                    <a:pt x="11248" y="288986"/>
                  </a:lnTo>
                  <a:lnTo>
                    <a:pt x="12340" y="290289"/>
                  </a:lnTo>
                  <a:lnTo>
                    <a:pt x="22532" y="295753"/>
                  </a:lnTo>
                  <a:lnTo>
                    <a:pt x="37435" y="298212"/>
                  </a:lnTo>
                  <a:lnTo>
                    <a:pt x="67439" y="29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87">
              <a:extLst>
                <a:ext uri="{FF2B5EF4-FFF2-40B4-BE49-F238E27FC236}">
                  <a16:creationId xmlns:a16="http://schemas.microsoft.com/office/drawing/2014/main" xmlns="" id="{5F2F1691-1C74-495C-8301-918B7467DAB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48250" y="44323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35016" y="15915"/>
                  </a:lnTo>
                  <a:lnTo>
                    <a:pt x="19983" y="473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88">
              <a:extLst>
                <a:ext uri="{FF2B5EF4-FFF2-40B4-BE49-F238E27FC236}">
                  <a16:creationId xmlns:a16="http://schemas.microsoft.com/office/drawing/2014/main" xmlns="" id="{9B825DBE-5D2D-401D-B13D-EB3E1183CF3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08550" y="4091165"/>
              <a:ext cx="67466" cy="292215"/>
            </a:xfrm>
            <a:custGeom>
              <a:avLst/>
              <a:gdLst/>
              <a:ahLst/>
              <a:cxnLst/>
              <a:rect l="0" t="0" r="0" b="0"/>
              <a:pathLst>
                <a:path w="67466" h="292215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6480" y="2207"/>
                  </a:lnTo>
                  <a:lnTo>
                    <a:pt x="15580" y="0"/>
                  </a:lnTo>
                  <a:lnTo>
                    <a:pt x="32603" y="2129"/>
                  </a:lnTo>
                  <a:lnTo>
                    <a:pt x="42948" y="11019"/>
                  </a:lnTo>
                  <a:lnTo>
                    <a:pt x="51543" y="25084"/>
                  </a:lnTo>
                  <a:lnTo>
                    <a:pt x="57715" y="43094"/>
                  </a:lnTo>
                  <a:lnTo>
                    <a:pt x="57166" y="62857"/>
                  </a:lnTo>
                  <a:lnTo>
                    <a:pt x="45315" y="104290"/>
                  </a:lnTo>
                  <a:lnTo>
                    <a:pt x="25023" y="139259"/>
                  </a:lnTo>
                  <a:lnTo>
                    <a:pt x="5717" y="161253"/>
                  </a:lnTo>
                  <a:lnTo>
                    <a:pt x="4517" y="164769"/>
                  </a:lnTo>
                  <a:lnTo>
                    <a:pt x="4422" y="167819"/>
                  </a:lnTo>
                  <a:lnTo>
                    <a:pt x="9341" y="181154"/>
                  </a:lnTo>
                  <a:lnTo>
                    <a:pt x="52831" y="222617"/>
                  </a:lnTo>
                  <a:lnTo>
                    <a:pt x="61345" y="231075"/>
                  </a:lnTo>
                  <a:lnTo>
                    <a:pt x="66070" y="241419"/>
                  </a:lnTo>
                  <a:lnTo>
                    <a:pt x="67465" y="253073"/>
                  </a:lnTo>
                  <a:lnTo>
                    <a:pt x="65732" y="265307"/>
                  </a:lnTo>
                  <a:lnTo>
                    <a:pt x="58847" y="275918"/>
                  </a:lnTo>
                  <a:lnTo>
                    <a:pt x="40552" y="290858"/>
                  </a:lnTo>
                  <a:lnTo>
                    <a:pt x="28136" y="292214"/>
                  </a:lnTo>
                  <a:lnTo>
                    <a:pt x="16032" y="290464"/>
                  </a:lnTo>
                  <a:lnTo>
                    <a:pt x="12805" y="289010"/>
                  </a:lnTo>
                  <a:lnTo>
                    <a:pt x="10653" y="287335"/>
                  </a:lnTo>
                  <a:lnTo>
                    <a:pt x="10630" y="286218"/>
                  </a:lnTo>
                  <a:lnTo>
                    <a:pt x="12026" y="285474"/>
                  </a:lnTo>
                  <a:lnTo>
                    <a:pt x="1905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89">
              <a:extLst>
                <a:ext uri="{FF2B5EF4-FFF2-40B4-BE49-F238E27FC236}">
                  <a16:creationId xmlns:a16="http://schemas.microsoft.com/office/drawing/2014/main" xmlns="" id="{38050B07-E3DA-4E2F-8D15-F1C1100381C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654650" y="4165460"/>
              <a:ext cx="138544" cy="201794"/>
            </a:xfrm>
            <a:custGeom>
              <a:avLst/>
              <a:gdLst/>
              <a:ahLst/>
              <a:cxnLst/>
              <a:rect l="0" t="0" r="0" b="0"/>
              <a:pathLst>
                <a:path w="138544" h="201794">
                  <a:moveTo>
                    <a:pt x="12600" y="82690"/>
                  </a:moveTo>
                  <a:lnTo>
                    <a:pt x="12600" y="82690"/>
                  </a:lnTo>
                  <a:lnTo>
                    <a:pt x="5692" y="125998"/>
                  </a:lnTo>
                  <a:lnTo>
                    <a:pt x="1044" y="169248"/>
                  </a:lnTo>
                  <a:lnTo>
                    <a:pt x="0" y="201793"/>
                  </a:lnTo>
                  <a:lnTo>
                    <a:pt x="6821" y="174888"/>
                  </a:lnTo>
                  <a:lnTo>
                    <a:pt x="12769" y="133291"/>
                  </a:lnTo>
                  <a:lnTo>
                    <a:pt x="17614" y="100240"/>
                  </a:lnTo>
                  <a:lnTo>
                    <a:pt x="27570" y="56689"/>
                  </a:lnTo>
                  <a:lnTo>
                    <a:pt x="36487" y="24546"/>
                  </a:lnTo>
                  <a:lnTo>
                    <a:pt x="37697" y="24172"/>
                  </a:lnTo>
                  <a:lnTo>
                    <a:pt x="39209" y="25333"/>
                  </a:lnTo>
                  <a:lnTo>
                    <a:pt x="40923" y="27519"/>
                  </a:lnTo>
                  <a:lnTo>
                    <a:pt x="55686" y="69875"/>
                  </a:lnTo>
                  <a:lnTo>
                    <a:pt x="62558" y="76524"/>
                  </a:lnTo>
                  <a:lnTo>
                    <a:pt x="67072" y="77168"/>
                  </a:lnTo>
                  <a:lnTo>
                    <a:pt x="77732" y="74121"/>
                  </a:lnTo>
                  <a:lnTo>
                    <a:pt x="108065" y="37878"/>
                  </a:lnTo>
                  <a:lnTo>
                    <a:pt x="128783" y="6704"/>
                  </a:lnTo>
                  <a:lnTo>
                    <a:pt x="131265" y="0"/>
                  </a:lnTo>
                  <a:lnTo>
                    <a:pt x="132632" y="46"/>
                  </a:lnTo>
                  <a:lnTo>
                    <a:pt x="136033" y="5742"/>
                  </a:lnTo>
                  <a:lnTo>
                    <a:pt x="138543" y="27592"/>
                  </a:lnTo>
                  <a:lnTo>
                    <a:pt x="135916" y="63150"/>
                  </a:lnTo>
                  <a:lnTo>
                    <a:pt x="134040" y="104966"/>
                  </a:lnTo>
                  <a:lnTo>
                    <a:pt x="126742" y="148635"/>
                  </a:lnTo>
                  <a:lnTo>
                    <a:pt x="114200" y="19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90">
              <a:extLst>
                <a:ext uri="{FF2B5EF4-FFF2-40B4-BE49-F238E27FC236}">
                  <a16:creationId xmlns:a16="http://schemas.microsoft.com/office/drawing/2014/main" xmlns="" id="{90108AA2-06DC-4038-B3C2-4F33548650E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60067" y="4208292"/>
              <a:ext cx="122009" cy="183678"/>
            </a:xfrm>
            <a:custGeom>
              <a:avLst/>
              <a:gdLst/>
              <a:ahLst/>
              <a:cxnLst/>
              <a:rect l="0" t="0" r="0" b="0"/>
              <a:pathLst>
                <a:path w="122009" h="183678">
                  <a:moveTo>
                    <a:pt x="3983" y="20808"/>
                  </a:moveTo>
                  <a:lnTo>
                    <a:pt x="3983" y="20808"/>
                  </a:lnTo>
                  <a:lnTo>
                    <a:pt x="8347" y="12785"/>
                  </a:lnTo>
                  <a:lnTo>
                    <a:pt x="9009" y="12638"/>
                  </a:lnTo>
                  <a:lnTo>
                    <a:pt x="9450" y="13244"/>
                  </a:lnTo>
                  <a:lnTo>
                    <a:pt x="14523" y="36613"/>
                  </a:lnTo>
                  <a:lnTo>
                    <a:pt x="15337" y="72920"/>
                  </a:lnTo>
                  <a:lnTo>
                    <a:pt x="12129" y="114957"/>
                  </a:lnTo>
                  <a:lnTo>
                    <a:pt x="10159" y="155870"/>
                  </a:lnTo>
                  <a:lnTo>
                    <a:pt x="6832" y="179830"/>
                  </a:lnTo>
                  <a:lnTo>
                    <a:pt x="7293" y="182561"/>
                  </a:lnTo>
                  <a:lnTo>
                    <a:pt x="8306" y="183677"/>
                  </a:lnTo>
                  <a:lnTo>
                    <a:pt x="89" y="136678"/>
                  </a:lnTo>
                  <a:lnTo>
                    <a:pt x="0" y="99121"/>
                  </a:lnTo>
                  <a:lnTo>
                    <a:pt x="1327" y="94184"/>
                  </a:lnTo>
                  <a:lnTo>
                    <a:pt x="6566" y="86816"/>
                  </a:lnTo>
                  <a:lnTo>
                    <a:pt x="9938" y="83863"/>
                  </a:lnTo>
                  <a:lnTo>
                    <a:pt x="14303" y="82600"/>
                  </a:lnTo>
                  <a:lnTo>
                    <a:pt x="60042" y="82265"/>
                  </a:lnTo>
                  <a:lnTo>
                    <a:pt x="66756" y="80829"/>
                  </a:lnTo>
                  <a:lnTo>
                    <a:pt x="86317" y="68695"/>
                  </a:lnTo>
                  <a:lnTo>
                    <a:pt x="106821" y="44927"/>
                  </a:lnTo>
                  <a:lnTo>
                    <a:pt x="118728" y="23329"/>
                  </a:lnTo>
                  <a:lnTo>
                    <a:pt x="122008" y="12286"/>
                  </a:lnTo>
                  <a:lnTo>
                    <a:pt x="121585" y="4556"/>
                  </a:lnTo>
                  <a:lnTo>
                    <a:pt x="120484" y="1506"/>
                  </a:lnTo>
                  <a:lnTo>
                    <a:pt x="119045" y="179"/>
                  </a:lnTo>
                  <a:lnTo>
                    <a:pt x="117380" y="0"/>
                  </a:lnTo>
                  <a:lnTo>
                    <a:pt x="115564" y="586"/>
                  </a:lnTo>
                  <a:lnTo>
                    <a:pt x="114354" y="3093"/>
                  </a:lnTo>
                  <a:lnTo>
                    <a:pt x="113009" y="11523"/>
                  </a:lnTo>
                  <a:lnTo>
                    <a:pt x="117101" y="57886"/>
                  </a:lnTo>
                  <a:lnTo>
                    <a:pt x="117933" y="96705"/>
                  </a:lnTo>
                  <a:lnTo>
                    <a:pt x="116297" y="135018"/>
                  </a:lnTo>
                  <a:lnTo>
                    <a:pt x="111933" y="17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91">
              <a:extLst>
                <a:ext uri="{FF2B5EF4-FFF2-40B4-BE49-F238E27FC236}">
                  <a16:creationId xmlns:a16="http://schemas.microsoft.com/office/drawing/2014/main" xmlns="" id="{B2D851FE-76BB-4468-B077-FA4FB06E90F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31355" y="4116206"/>
              <a:ext cx="118396" cy="298758"/>
            </a:xfrm>
            <a:custGeom>
              <a:avLst/>
              <a:gdLst/>
              <a:ahLst/>
              <a:cxnLst/>
              <a:rect l="0" t="0" r="0" b="0"/>
              <a:pathLst>
                <a:path w="118396" h="298758">
                  <a:moveTo>
                    <a:pt x="99345" y="17644"/>
                  </a:moveTo>
                  <a:lnTo>
                    <a:pt x="99345" y="17644"/>
                  </a:lnTo>
                  <a:lnTo>
                    <a:pt x="88500" y="8210"/>
                  </a:lnTo>
                  <a:lnTo>
                    <a:pt x="72613" y="1757"/>
                  </a:lnTo>
                  <a:lnTo>
                    <a:pt x="60653" y="0"/>
                  </a:lnTo>
                  <a:lnTo>
                    <a:pt x="48282" y="2981"/>
                  </a:lnTo>
                  <a:lnTo>
                    <a:pt x="35023" y="10422"/>
                  </a:lnTo>
                  <a:lnTo>
                    <a:pt x="19722" y="23136"/>
                  </a:lnTo>
                  <a:lnTo>
                    <a:pt x="9159" y="40076"/>
                  </a:lnTo>
                  <a:lnTo>
                    <a:pt x="1127" y="65683"/>
                  </a:lnTo>
                  <a:lnTo>
                    <a:pt x="0" y="72953"/>
                  </a:lnTo>
                  <a:lnTo>
                    <a:pt x="2510" y="84794"/>
                  </a:lnTo>
                  <a:lnTo>
                    <a:pt x="13738" y="101275"/>
                  </a:lnTo>
                  <a:lnTo>
                    <a:pt x="40512" y="132086"/>
                  </a:lnTo>
                  <a:lnTo>
                    <a:pt x="44974" y="144707"/>
                  </a:lnTo>
                  <a:lnTo>
                    <a:pt x="45077" y="155490"/>
                  </a:lnTo>
                  <a:lnTo>
                    <a:pt x="44116" y="160342"/>
                  </a:lnTo>
                  <a:lnTo>
                    <a:pt x="39285" y="167613"/>
                  </a:lnTo>
                  <a:lnTo>
                    <a:pt x="36022" y="170540"/>
                  </a:lnTo>
                  <a:lnTo>
                    <a:pt x="28633" y="173792"/>
                  </a:lnTo>
                  <a:lnTo>
                    <a:pt x="19133" y="175880"/>
                  </a:lnTo>
                  <a:lnTo>
                    <a:pt x="19060" y="176051"/>
                  </a:lnTo>
                  <a:lnTo>
                    <a:pt x="49037" y="177796"/>
                  </a:lnTo>
                  <a:lnTo>
                    <a:pt x="58406" y="183132"/>
                  </a:lnTo>
                  <a:lnTo>
                    <a:pt x="60763" y="187236"/>
                  </a:lnTo>
                  <a:lnTo>
                    <a:pt x="61501" y="197440"/>
                  </a:lnTo>
                  <a:lnTo>
                    <a:pt x="57950" y="215085"/>
                  </a:lnTo>
                  <a:lnTo>
                    <a:pt x="28356" y="258273"/>
                  </a:lnTo>
                  <a:lnTo>
                    <a:pt x="22404" y="268288"/>
                  </a:lnTo>
                  <a:lnTo>
                    <a:pt x="21239" y="272935"/>
                  </a:lnTo>
                  <a:lnTo>
                    <a:pt x="21827" y="281860"/>
                  </a:lnTo>
                  <a:lnTo>
                    <a:pt x="24441" y="288650"/>
                  </a:lnTo>
                  <a:lnTo>
                    <a:pt x="26126" y="291448"/>
                  </a:lnTo>
                  <a:lnTo>
                    <a:pt x="35523" y="296438"/>
                  </a:lnTo>
                  <a:lnTo>
                    <a:pt x="41981" y="298757"/>
                  </a:lnTo>
                  <a:lnTo>
                    <a:pt x="67923" y="298649"/>
                  </a:lnTo>
                  <a:lnTo>
                    <a:pt x="118395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92">
              <a:extLst>
                <a:ext uri="{FF2B5EF4-FFF2-40B4-BE49-F238E27FC236}">
                  <a16:creationId xmlns:a16="http://schemas.microsoft.com/office/drawing/2014/main" xmlns="" id="{3C57EFC5-AFBB-4EE5-87BD-E871688E2BC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87800" y="44513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28628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93">
              <a:extLst>
                <a:ext uri="{FF2B5EF4-FFF2-40B4-BE49-F238E27FC236}">
                  <a16:creationId xmlns:a16="http://schemas.microsoft.com/office/drawing/2014/main" xmlns="" id="{59DE90C7-1EA3-452A-9410-52F0D3AC02D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848100" y="4097156"/>
              <a:ext cx="109619" cy="322445"/>
            </a:xfrm>
            <a:custGeom>
              <a:avLst/>
              <a:gdLst/>
              <a:ahLst/>
              <a:cxnLst/>
              <a:rect l="0" t="0" r="0" b="0"/>
              <a:pathLst>
                <a:path w="109619" h="322445">
                  <a:moveTo>
                    <a:pt x="0" y="17644"/>
                  </a:moveTo>
                  <a:lnTo>
                    <a:pt x="0" y="17644"/>
                  </a:lnTo>
                  <a:lnTo>
                    <a:pt x="3371" y="10902"/>
                  </a:lnTo>
                  <a:lnTo>
                    <a:pt x="14433" y="5711"/>
                  </a:lnTo>
                  <a:lnTo>
                    <a:pt x="46909" y="0"/>
                  </a:lnTo>
                  <a:lnTo>
                    <a:pt x="63652" y="4863"/>
                  </a:lnTo>
                  <a:lnTo>
                    <a:pt x="72068" y="9124"/>
                  </a:lnTo>
                  <a:lnTo>
                    <a:pt x="85182" y="23265"/>
                  </a:lnTo>
                  <a:lnTo>
                    <a:pt x="90655" y="31974"/>
                  </a:lnTo>
                  <a:lnTo>
                    <a:pt x="92972" y="52941"/>
                  </a:lnTo>
                  <a:lnTo>
                    <a:pt x="87888" y="75665"/>
                  </a:lnTo>
                  <a:lnTo>
                    <a:pt x="65390" y="117116"/>
                  </a:lnTo>
                  <a:lnTo>
                    <a:pt x="40719" y="162806"/>
                  </a:lnTo>
                  <a:lnTo>
                    <a:pt x="41963" y="166629"/>
                  </a:lnTo>
                  <a:lnTo>
                    <a:pt x="61474" y="187085"/>
                  </a:lnTo>
                  <a:lnTo>
                    <a:pt x="87588" y="205014"/>
                  </a:lnTo>
                  <a:lnTo>
                    <a:pt x="99330" y="221798"/>
                  </a:lnTo>
                  <a:lnTo>
                    <a:pt x="109618" y="246432"/>
                  </a:lnTo>
                  <a:lnTo>
                    <a:pt x="109541" y="268721"/>
                  </a:lnTo>
                  <a:lnTo>
                    <a:pt x="103013" y="283045"/>
                  </a:lnTo>
                  <a:lnTo>
                    <a:pt x="92350" y="295761"/>
                  </a:lnTo>
                  <a:lnTo>
                    <a:pt x="64390" y="313541"/>
                  </a:lnTo>
                  <a:lnTo>
                    <a:pt x="38100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94">
              <a:extLst>
                <a:ext uri="{FF2B5EF4-FFF2-40B4-BE49-F238E27FC236}">
                  <a16:creationId xmlns:a16="http://schemas.microsoft.com/office/drawing/2014/main" xmlns="" id="{29C9CCC7-4CA5-4282-950D-018CA813312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689902" y="4176617"/>
              <a:ext cx="108840" cy="229437"/>
            </a:xfrm>
            <a:custGeom>
              <a:avLst/>
              <a:gdLst/>
              <a:ahLst/>
              <a:cxnLst/>
              <a:rect l="0" t="0" r="0" b="0"/>
              <a:pathLst>
                <a:path w="108840" h="229437">
                  <a:moveTo>
                    <a:pt x="18498" y="77883"/>
                  </a:moveTo>
                  <a:lnTo>
                    <a:pt x="18498" y="77883"/>
                  </a:lnTo>
                  <a:lnTo>
                    <a:pt x="22862" y="121221"/>
                  </a:lnTo>
                  <a:lnTo>
                    <a:pt x="22574" y="167817"/>
                  </a:lnTo>
                  <a:lnTo>
                    <a:pt x="15932" y="211045"/>
                  </a:lnTo>
                  <a:lnTo>
                    <a:pt x="9898" y="227954"/>
                  </a:lnTo>
                  <a:lnTo>
                    <a:pt x="7826" y="229436"/>
                  </a:lnTo>
                  <a:lnTo>
                    <a:pt x="5739" y="229013"/>
                  </a:lnTo>
                  <a:lnTo>
                    <a:pt x="3642" y="227319"/>
                  </a:lnTo>
                  <a:lnTo>
                    <a:pt x="691" y="204710"/>
                  </a:lnTo>
                  <a:lnTo>
                    <a:pt x="0" y="173527"/>
                  </a:lnTo>
                  <a:lnTo>
                    <a:pt x="399" y="134502"/>
                  </a:lnTo>
                  <a:lnTo>
                    <a:pt x="2928" y="93640"/>
                  </a:lnTo>
                  <a:lnTo>
                    <a:pt x="6404" y="57604"/>
                  </a:lnTo>
                  <a:lnTo>
                    <a:pt x="14209" y="18958"/>
                  </a:lnTo>
                  <a:lnTo>
                    <a:pt x="17755" y="11082"/>
                  </a:lnTo>
                  <a:lnTo>
                    <a:pt x="22236" y="5832"/>
                  </a:lnTo>
                  <a:lnTo>
                    <a:pt x="32859" y="0"/>
                  </a:lnTo>
                  <a:lnTo>
                    <a:pt x="37950" y="561"/>
                  </a:lnTo>
                  <a:lnTo>
                    <a:pt x="47369" y="6828"/>
                  </a:lnTo>
                  <a:lnTo>
                    <a:pt x="54378" y="18551"/>
                  </a:lnTo>
                  <a:lnTo>
                    <a:pt x="66183" y="60924"/>
                  </a:lnTo>
                  <a:lnTo>
                    <a:pt x="67669" y="82265"/>
                  </a:lnTo>
                  <a:lnTo>
                    <a:pt x="63709" y="100237"/>
                  </a:lnTo>
                  <a:lnTo>
                    <a:pt x="64161" y="101252"/>
                  </a:lnTo>
                  <a:lnTo>
                    <a:pt x="65168" y="101929"/>
                  </a:lnTo>
                  <a:lnTo>
                    <a:pt x="69956" y="102881"/>
                  </a:lnTo>
                  <a:lnTo>
                    <a:pt x="74529" y="103810"/>
                  </a:lnTo>
                  <a:lnTo>
                    <a:pt x="84332" y="108300"/>
                  </a:lnTo>
                  <a:lnTo>
                    <a:pt x="89620" y="112098"/>
                  </a:lnTo>
                  <a:lnTo>
                    <a:pt x="99935" y="124945"/>
                  </a:lnTo>
                  <a:lnTo>
                    <a:pt x="108558" y="145528"/>
                  </a:lnTo>
                  <a:lnTo>
                    <a:pt x="108839" y="172871"/>
                  </a:lnTo>
                  <a:lnTo>
                    <a:pt x="97712" y="199945"/>
                  </a:lnTo>
                  <a:lnTo>
                    <a:pt x="84984" y="211625"/>
                  </a:lnTo>
                  <a:lnTo>
                    <a:pt x="69214" y="218463"/>
                  </a:lnTo>
                  <a:lnTo>
                    <a:pt x="50446" y="221502"/>
                  </a:lnTo>
                  <a:lnTo>
                    <a:pt x="42619" y="220196"/>
                  </a:lnTo>
                  <a:lnTo>
                    <a:pt x="18498" y="20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95">
              <a:extLst>
                <a:ext uri="{FF2B5EF4-FFF2-40B4-BE49-F238E27FC236}">
                  <a16:creationId xmlns:a16="http://schemas.microsoft.com/office/drawing/2014/main" xmlns="" id="{6492C0A4-22DF-46EC-967D-D511D44CFAE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67010" y="4201573"/>
              <a:ext cx="114391" cy="190193"/>
            </a:xfrm>
            <a:custGeom>
              <a:avLst/>
              <a:gdLst/>
              <a:ahLst/>
              <a:cxnLst/>
              <a:rect l="0" t="0" r="0" b="0"/>
              <a:pathLst>
                <a:path w="114391" h="190193">
                  <a:moveTo>
                    <a:pt x="114390" y="27527"/>
                  </a:moveTo>
                  <a:lnTo>
                    <a:pt x="114390" y="27527"/>
                  </a:lnTo>
                  <a:lnTo>
                    <a:pt x="105601" y="13712"/>
                  </a:lnTo>
                  <a:lnTo>
                    <a:pt x="102180" y="9850"/>
                  </a:lnTo>
                  <a:lnTo>
                    <a:pt x="83883" y="1045"/>
                  </a:lnTo>
                  <a:lnTo>
                    <a:pt x="70492" y="0"/>
                  </a:lnTo>
                  <a:lnTo>
                    <a:pt x="56074" y="3298"/>
                  </a:lnTo>
                  <a:lnTo>
                    <a:pt x="29534" y="17761"/>
                  </a:lnTo>
                  <a:lnTo>
                    <a:pt x="9050" y="38901"/>
                  </a:lnTo>
                  <a:lnTo>
                    <a:pt x="1014" y="52338"/>
                  </a:lnTo>
                  <a:lnTo>
                    <a:pt x="0" y="58884"/>
                  </a:lnTo>
                  <a:lnTo>
                    <a:pt x="2637" y="71803"/>
                  </a:lnTo>
                  <a:lnTo>
                    <a:pt x="15426" y="90975"/>
                  </a:lnTo>
                  <a:lnTo>
                    <a:pt x="58702" y="117744"/>
                  </a:lnTo>
                  <a:lnTo>
                    <a:pt x="93120" y="138716"/>
                  </a:lnTo>
                  <a:lnTo>
                    <a:pt x="98093" y="143986"/>
                  </a:lnTo>
                  <a:lnTo>
                    <a:pt x="103619" y="155487"/>
                  </a:lnTo>
                  <a:lnTo>
                    <a:pt x="104194" y="165772"/>
                  </a:lnTo>
                  <a:lnTo>
                    <a:pt x="103359" y="170490"/>
                  </a:lnTo>
                  <a:lnTo>
                    <a:pt x="93024" y="179496"/>
                  </a:lnTo>
                  <a:lnTo>
                    <a:pt x="75966" y="186791"/>
                  </a:lnTo>
                  <a:lnTo>
                    <a:pt x="43974" y="190192"/>
                  </a:lnTo>
                  <a:lnTo>
                    <a:pt x="18816" y="187045"/>
                  </a:lnTo>
                  <a:lnTo>
                    <a:pt x="6440" y="179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96">
              <a:extLst>
                <a:ext uri="{FF2B5EF4-FFF2-40B4-BE49-F238E27FC236}">
                  <a16:creationId xmlns:a16="http://schemas.microsoft.com/office/drawing/2014/main" xmlns="" id="{0ACE4E76-9B20-4168-B658-42E8ED1569D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86760" y="4160210"/>
              <a:ext cx="91441" cy="283339"/>
            </a:xfrm>
            <a:custGeom>
              <a:avLst/>
              <a:gdLst/>
              <a:ahLst/>
              <a:cxnLst/>
              <a:rect l="0" t="0" r="0" b="0"/>
              <a:pathLst>
                <a:path w="91441" h="283339">
                  <a:moveTo>
                    <a:pt x="72390" y="11740"/>
                  </a:moveTo>
                  <a:lnTo>
                    <a:pt x="72390" y="11740"/>
                  </a:lnTo>
                  <a:lnTo>
                    <a:pt x="69019" y="8369"/>
                  </a:lnTo>
                  <a:lnTo>
                    <a:pt x="65483" y="6714"/>
                  </a:lnTo>
                  <a:lnTo>
                    <a:pt x="45723" y="0"/>
                  </a:lnTo>
                  <a:lnTo>
                    <a:pt x="27141" y="4299"/>
                  </a:lnTo>
                  <a:lnTo>
                    <a:pt x="17942" y="7963"/>
                  </a:lnTo>
                  <a:lnTo>
                    <a:pt x="11032" y="13824"/>
                  </a:lnTo>
                  <a:lnTo>
                    <a:pt x="846" y="25714"/>
                  </a:lnTo>
                  <a:lnTo>
                    <a:pt x="0" y="29523"/>
                  </a:lnTo>
                  <a:lnTo>
                    <a:pt x="940" y="39399"/>
                  </a:lnTo>
                  <a:lnTo>
                    <a:pt x="8808" y="56859"/>
                  </a:lnTo>
                  <a:lnTo>
                    <a:pt x="37819" y="97720"/>
                  </a:lnTo>
                  <a:lnTo>
                    <a:pt x="44272" y="122196"/>
                  </a:lnTo>
                  <a:lnTo>
                    <a:pt x="42814" y="143951"/>
                  </a:lnTo>
                  <a:lnTo>
                    <a:pt x="37843" y="153521"/>
                  </a:lnTo>
                  <a:lnTo>
                    <a:pt x="34542" y="157060"/>
                  </a:lnTo>
                  <a:lnTo>
                    <a:pt x="30930" y="158715"/>
                  </a:lnTo>
                  <a:lnTo>
                    <a:pt x="23154" y="158671"/>
                  </a:lnTo>
                  <a:lnTo>
                    <a:pt x="19810" y="156966"/>
                  </a:lnTo>
                  <a:lnTo>
                    <a:pt x="14214" y="151309"/>
                  </a:lnTo>
                  <a:lnTo>
                    <a:pt x="11256" y="145973"/>
                  </a:lnTo>
                  <a:lnTo>
                    <a:pt x="10467" y="143562"/>
                  </a:lnTo>
                  <a:lnTo>
                    <a:pt x="10647" y="141249"/>
                  </a:lnTo>
                  <a:lnTo>
                    <a:pt x="12728" y="136797"/>
                  </a:lnTo>
                  <a:lnTo>
                    <a:pt x="14977" y="135328"/>
                  </a:lnTo>
                  <a:lnTo>
                    <a:pt x="21238" y="133696"/>
                  </a:lnTo>
                  <a:lnTo>
                    <a:pt x="36067" y="136148"/>
                  </a:lnTo>
                  <a:lnTo>
                    <a:pt x="44017" y="141351"/>
                  </a:lnTo>
                  <a:lnTo>
                    <a:pt x="47124" y="144714"/>
                  </a:lnTo>
                  <a:lnTo>
                    <a:pt x="50577" y="155977"/>
                  </a:lnTo>
                  <a:lnTo>
                    <a:pt x="51406" y="170389"/>
                  </a:lnTo>
                  <a:lnTo>
                    <a:pt x="47201" y="194370"/>
                  </a:lnTo>
                  <a:lnTo>
                    <a:pt x="26156" y="239556"/>
                  </a:lnTo>
                  <a:lnTo>
                    <a:pt x="17396" y="264906"/>
                  </a:lnTo>
                  <a:lnTo>
                    <a:pt x="16198" y="271954"/>
                  </a:lnTo>
                  <a:lnTo>
                    <a:pt x="17290" y="274822"/>
                  </a:lnTo>
                  <a:lnTo>
                    <a:pt x="22266" y="279889"/>
                  </a:lnTo>
                  <a:lnTo>
                    <a:pt x="29181" y="282612"/>
                  </a:lnTo>
                  <a:lnTo>
                    <a:pt x="33001" y="283338"/>
                  </a:lnTo>
                  <a:lnTo>
                    <a:pt x="75322" y="270357"/>
                  </a:lnTo>
                  <a:lnTo>
                    <a:pt x="91440" y="26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97">
              <a:extLst>
                <a:ext uri="{FF2B5EF4-FFF2-40B4-BE49-F238E27FC236}">
                  <a16:creationId xmlns:a16="http://schemas.microsoft.com/office/drawing/2014/main" xmlns="" id="{E28A760E-011A-46F6-A307-01D79B7AD5E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82954" y="4064883"/>
              <a:ext cx="172997" cy="467979"/>
            </a:xfrm>
            <a:custGeom>
              <a:avLst/>
              <a:gdLst/>
              <a:ahLst/>
              <a:cxnLst/>
              <a:rect l="0" t="0" r="0" b="0"/>
              <a:pathLst>
                <a:path w="172997" h="467979">
                  <a:moveTo>
                    <a:pt x="134896" y="5467"/>
                  </a:moveTo>
                  <a:lnTo>
                    <a:pt x="134896" y="5467"/>
                  </a:lnTo>
                  <a:lnTo>
                    <a:pt x="131525" y="2096"/>
                  </a:lnTo>
                  <a:lnTo>
                    <a:pt x="119316" y="0"/>
                  </a:lnTo>
                  <a:lnTo>
                    <a:pt x="76251" y="1115"/>
                  </a:lnTo>
                  <a:lnTo>
                    <a:pt x="55915" y="5649"/>
                  </a:lnTo>
                  <a:lnTo>
                    <a:pt x="26749" y="20103"/>
                  </a:lnTo>
                  <a:lnTo>
                    <a:pt x="8935" y="37790"/>
                  </a:lnTo>
                  <a:lnTo>
                    <a:pt x="1773" y="50172"/>
                  </a:lnTo>
                  <a:lnTo>
                    <a:pt x="0" y="60849"/>
                  </a:lnTo>
                  <a:lnTo>
                    <a:pt x="2270" y="71003"/>
                  </a:lnTo>
                  <a:lnTo>
                    <a:pt x="7983" y="82572"/>
                  </a:lnTo>
                  <a:lnTo>
                    <a:pt x="51146" y="126588"/>
                  </a:lnTo>
                  <a:lnTo>
                    <a:pt x="67669" y="159888"/>
                  </a:lnTo>
                  <a:lnTo>
                    <a:pt x="69505" y="184165"/>
                  </a:lnTo>
                  <a:lnTo>
                    <a:pt x="62555" y="224131"/>
                  </a:lnTo>
                  <a:lnTo>
                    <a:pt x="49727" y="245704"/>
                  </a:lnTo>
                  <a:lnTo>
                    <a:pt x="40363" y="253350"/>
                  </a:lnTo>
                  <a:lnTo>
                    <a:pt x="32909" y="256043"/>
                  </a:lnTo>
                  <a:lnTo>
                    <a:pt x="30921" y="255773"/>
                  </a:lnTo>
                  <a:lnTo>
                    <a:pt x="29596" y="254888"/>
                  </a:lnTo>
                  <a:lnTo>
                    <a:pt x="28713" y="253592"/>
                  </a:lnTo>
                  <a:lnTo>
                    <a:pt x="27731" y="250271"/>
                  </a:lnTo>
                  <a:lnTo>
                    <a:pt x="28880" y="248397"/>
                  </a:lnTo>
                  <a:lnTo>
                    <a:pt x="33921" y="244434"/>
                  </a:lnTo>
                  <a:lnTo>
                    <a:pt x="48063" y="241607"/>
                  </a:lnTo>
                  <a:lnTo>
                    <a:pt x="52313" y="242622"/>
                  </a:lnTo>
                  <a:lnTo>
                    <a:pt x="58917" y="247512"/>
                  </a:lnTo>
                  <a:lnTo>
                    <a:pt x="73269" y="267218"/>
                  </a:lnTo>
                  <a:lnTo>
                    <a:pt x="78813" y="279140"/>
                  </a:lnTo>
                  <a:lnTo>
                    <a:pt x="77986" y="295257"/>
                  </a:lnTo>
                  <a:lnTo>
                    <a:pt x="61419" y="340302"/>
                  </a:lnTo>
                  <a:lnTo>
                    <a:pt x="36189" y="384290"/>
                  </a:lnTo>
                  <a:lnTo>
                    <a:pt x="18919" y="424376"/>
                  </a:lnTo>
                  <a:lnTo>
                    <a:pt x="18204" y="435300"/>
                  </a:lnTo>
                  <a:lnTo>
                    <a:pt x="19002" y="440189"/>
                  </a:lnTo>
                  <a:lnTo>
                    <a:pt x="30237" y="457183"/>
                  </a:lnTo>
                  <a:lnTo>
                    <a:pt x="42990" y="463757"/>
                  </a:lnTo>
                  <a:lnTo>
                    <a:pt x="80916" y="467978"/>
                  </a:lnTo>
                  <a:lnTo>
                    <a:pt x="124808" y="463036"/>
                  </a:lnTo>
                  <a:lnTo>
                    <a:pt x="172996" y="44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598">
            <a:extLst>
              <a:ext uri="{FF2B5EF4-FFF2-40B4-BE49-F238E27FC236}">
                <a16:creationId xmlns:a16="http://schemas.microsoft.com/office/drawing/2014/main" xmlns="" id="{D2D7A2B4-A241-4F7F-8FD2-F8C5F984D0E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16700" y="4425950"/>
            <a:ext cx="19051" cy="82551"/>
          </a:xfrm>
          <a:custGeom>
            <a:avLst/>
            <a:gdLst/>
            <a:ahLst/>
            <a:cxnLst/>
            <a:rect l="0" t="0" r="0" b="0"/>
            <a:pathLst>
              <a:path w="19051" h="82551">
                <a:moveTo>
                  <a:pt x="19050" y="0"/>
                </a:moveTo>
                <a:lnTo>
                  <a:pt x="19050" y="0"/>
                </a:lnTo>
                <a:lnTo>
                  <a:pt x="14686" y="10139"/>
                </a:lnTo>
                <a:lnTo>
                  <a:pt x="9053" y="53894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135">
            <a:extLst>
              <a:ext uri="{FF2B5EF4-FFF2-40B4-BE49-F238E27FC236}">
                <a16:creationId xmlns:a16="http://schemas.microsoft.com/office/drawing/2014/main" xmlns="" id="{498AA5B8-41A8-40C7-9F1B-410B1A873BFB}"/>
              </a:ext>
            </a:extLst>
          </p:cNvPr>
          <p:cNvGrpSpPr/>
          <p:nvPr/>
        </p:nvGrpSpPr>
        <p:grpSpPr>
          <a:xfrm>
            <a:off x="7059357" y="4131214"/>
            <a:ext cx="1824294" cy="504287"/>
            <a:chOff x="7059357" y="4131214"/>
            <a:chExt cx="1824294" cy="504287"/>
          </a:xfrm>
        </p:grpSpPr>
        <p:sp>
          <p:nvSpPr>
            <p:cNvPr id="164" name="SMARTInkShape-599">
              <a:extLst>
                <a:ext uri="{FF2B5EF4-FFF2-40B4-BE49-F238E27FC236}">
                  <a16:creationId xmlns:a16="http://schemas.microsoft.com/office/drawing/2014/main" xmlns="" id="{BEBF8AFA-8BFE-46D4-BFD6-42FB60070CF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07450" y="455295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76200" y="0"/>
                  </a:moveTo>
                  <a:lnTo>
                    <a:pt x="76200" y="0"/>
                  </a:lnTo>
                  <a:lnTo>
                    <a:pt x="69720" y="10845"/>
                  </a:lnTo>
                  <a:lnTo>
                    <a:pt x="32461" y="5357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00">
              <a:extLst>
                <a:ext uri="{FF2B5EF4-FFF2-40B4-BE49-F238E27FC236}">
                  <a16:creationId xmlns:a16="http://schemas.microsoft.com/office/drawing/2014/main" xmlns="" id="{2C426E83-AE8B-4DFB-9111-03EC1505DE7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48700" y="4217883"/>
              <a:ext cx="78348" cy="271568"/>
            </a:xfrm>
            <a:custGeom>
              <a:avLst/>
              <a:gdLst/>
              <a:ahLst/>
              <a:cxnLst/>
              <a:rect l="0" t="0" r="0" b="0"/>
              <a:pathLst>
                <a:path w="78348" h="27156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1" y="11708"/>
                  </a:lnTo>
                  <a:lnTo>
                    <a:pt x="21048" y="3523"/>
                  </a:lnTo>
                  <a:lnTo>
                    <a:pt x="42063" y="0"/>
                  </a:lnTo>
                  <a:lnTo>
                    <a:pt x="56090" y="4820"/>
                  </a:lnTo>
                  <a:lnTo>
                    <a:pt x="62793" y="9069"/>
                  </a:lnTo>
                  <a:lnTo>
                    <a:pt x="67262" y="14724"/>
                  </a:lnTo>
                  <a:lnTo>
                    <a:pt x="72227" y="28533"/>
                  </a:lnTo>
                  <a:lnTo>
                    <a:pt x="68790" y="47841"/>
                  </a:lnTo>
                  <a:lnTo>
                    <a:pt x="49337" y="91359"/>
                  </a:lnTo>
                  <a:lnTo>
                    <a:pt x="16404" y="138279"/>
                  </a:lnTo>
                  <a:lnTo>
                    <a:pt x="11288" y="144830"/>
                  </a:lnTo>
                  <a:lnTo>
                    <a:pt x="10348" y="147564"/>
                  </a:lnTo>
                  <a:lnTo>
                    <a:pt x="10426" y="150093"/>
                  </a:lnTo>
                  <a:lnTo>
                    <a:pt x="15622" y="162592"/>
                  </a:lnTo>
                  <a:lnTo>
                    <a:pt x="21289" y="168571"/>
                  </a:lnTo>
                  <a:lnTo>
                    <a:pt x="44646" y="186307"/>
                  </a:lnTo>
                  <a:lnTo>
                    <a:pt x="77327" y="230682"/>
                  </a:lnTo>
                  <a:lnTo>
                    <a:pt x="78347" y="241401"/>
                  </a:lnTo>
                  <a:lnTo>
                    <a:pt x="77632" y="247223"/>
                  </a:lnTo>
                  <a:lnTo>
                    <a:pt x="75743" y="251810"/>
                  </a:lnTo>
                  <a:lnTo>
                    <a:pt x="69882" y="258788"/>
                  </a:lnTo>
                  <a:lnTo>
                    <a:pt x="55278" y="266683"/>
                  </a:lnTo>
                  <a:lnTo>
                    <a:pt x="25628" y="271138"/>
                  </a:lnTo>
                  <a:lnTo>
                    <a:pt x="25552" y="271281"/>
                  </a:lnTo>
                  <a:lnTo>
                    <a:pt x="38100" y="27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01">
              <a:extLst>
                <a:ext uri="{FF2B5EF4-FFF2-40B4-BE49-F238E27FC236}">
                  <a16:creationId xmlns:a16="http://schemas.microsoft.com/office/drawing/2014/main" xmlns="" id="{3A560022-C13E-4000-8DC6-5824B08D007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95040" y="4259628"/>
              <a:ext cx="164761" cy="217123"/>
            </a:xfrm>
            <a:custGeom>
              <a:avLst/>
              <a:gdLst/>
              <a:ahLst/>
              <a:cxnLst/>
              <a:rect l="0" t="0" r="0" b="0"/>
              <a:pathLst>
                <a:path w="164761" h="217123">
                  <a:moveTo>
                    <a:pt x="18710" y="83772"/>
                  </a:moveTo>
                  <a:lnTo>
                    <a:pt x="18710" y="83772"/>
                  </a:lnTo>
                  <a:lnTo>
                    <a:pt x="18709" y="74933"/>
                  </a:lnTo>
                  <a:lnTo>
                    <a:pt x="18005" y="74352"/>
                  </a:lnTo>
                  <a:lnTo>
                    <a:pt x="16828" y="74669"/>
                  </a:lnTo>
                  <a:lnTo>
                    <a:pt x="15339" y="75587"/>
                  </a:lnTo>
                  <a:lnTo>
                    <a:pt x="13684" y="80369"/>
                  </a:lnTo>
                  <a:lnTo>
                    <a:pt x="12476" y="118777"/>
                  </a:lnTo>
                  <a:lnTo>
                    <a:pt x="9011" y="158498"/>
                  </a:lnTo>
                  <a:lnTo>
                    <a:pt x="806" y="193622"/>
                  </a:lnTo>
                  <a:lnTo>
                    <a:pt x="424" y="194400"/>
                  </a:lnTo>
                  <a:lnTo>
                    <a:pt x="169" y="194213"/>
                  </a:lnTo>
                  <a:lnTo>
                    <a:pt x="0" y="193382"/>
                  </a:lnTo>
                  <a:lnTo>
                    <a:pt x="6612" y="149877"/>
                  </a:lnTo>
                  <a:lnTo>
                    <a:pt x="9805" y="117385"/>
                  </a:lnTo>
                  <a:lnTo>
                    <a:pt x="11224" y="81778"/>
                  </a:lnTo>
                  <a:lnTo>
                    <a:pt x="15394" y="39515"/>
                  </a:lnTo>
                  <a:lnTo>
                    <a:pt x="22418" y="10955"/>
                  </a:lnTo>
                  <a:lnTo>
                    <a:pt x="23300" y="9122"/>
                  </a:lnTo>
                  <a:lnTo>
                    <a:pt x="23886" y="8605"/>
                  </a:lnTo>
                  <a:lnTo>
                    <a:pt x="31454" y="17991"/>
                  </a:lnTo>
                  <a:lnTo>
                    <a:pt x="58253" y="61218"/>
                  </a:lnTo>
                  <a:lnTo>
                    <a:pt x="77425" y="87313"/>
                  </a:lnTo>
                  <a:lnTo>
                    <a:pt x="86198" y="92401"/>
                  </a:lnTo>
                  <a:lnTo>
                    <a:pt x="90513" y="91641"/>
                  </a:lnTo>
                  <a:lnTo>
                    <a:pt x="99069" y="85153"/>
                  </a:lnTo>
                  <a:lnTo>
                    <a:pt x="115192" y="66229"/>
                  </a:lnTo>
                  <a:lnTo>
                    <a:pt x="132057" y="23118"/>
                  </a:lnTo>
                  <a:lnTo>
                    <a:pt x="141288" y="2176"/>
                  </a:lnTo>
                  <a:lnTo>
                    <a:pt x="142762" y="447"/>
                  </a:lnTo>
                  <a:lnTo>
                    <a:pt x="143745" y="0"/>
                  </a:lnTo>
                  <a:lnTo>
                    <a:pt x="144400" y="407"/>
                  </a:lnTo>
                  <a:lnTo>
                    <a:pt x="148694" y="11093"/>
                  </a:lnTo>
                  <a:lnTo>
                    <a:pt x="151617" y="55482"/>
                  </a:lnTo>
                  <a:lnTo>
                    <a:pt x="153810" y="91147"/>
                  </a:lnTo>
                  <a:lnTo>
                    <a:pt x="157047" y="128526"/>
                  </a:lnTo>
                  <a:lnTo>
                    <a:pt x="158141" y="175711"/>
                  </a:lnTo>
                  <a:lnTo>
                    <a:pt x="159062" y="206747"/>
                  </a:lnTo>
                  <a:lnTo>
                    <a:pt x="160256" y="210205"/>
                  </a:lnTo>
                  <a:lnTo>
                    <a:pt x="164760" y="21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02">
              <a:extLst>
                <a:ext uri="{FF2B5EF4-FFF2-40B4-BE49-F238E27FC236}">
                  <a16:creationId xmlns:a16="http://schemas.microsoft.com/office/drawing/2014/main" xmlns="" id="{5131AA6E-8F7B-47EE-8C94-D98E3D11B29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40826" y="4299833"/>
              <a:ext cx="177675" cy="183362"/>
            </a:xfrm>
            <a:custGeom>
              <a:avLst/>
              <a:gdLst/>
              <a:ahLst/>
              <a:cxnLst/>
              <a:rect l="0" t="0" r="0" b="0"/>
              <a:pathLst>
                <a:path w="177675" h="183362">
                  <a:moveTo>
                    <a:pt x="25274" y="5467"/>
                  </a:moveTo>
                  <a:lnTo>
                    <a:pt x="25274" y="5467"/>
                  </a:lnTo>
                  <a:lnTo>
                    <a:pt x="25273" y="0"/>
                  </a:lnTo>
                  <a:lnTo>
                    <a:pt x="28644" y="6120"/>
                  </a:lnTo>
                  <a:lnTo>
                    <a:pt x="31036" y="51954"/>
                  </a:lnTo>
                  <a:lnTo>
                    <a:pt x="31362" y="85395"/>
                  </a:lnTo>
                  <a:lnTo>
                    <a:pt x="29626" y="117661"/>
                  </a:lnTo>
                  <a:lnTo>
                    <a:pt x="24683" y="157948"/>
                  </a:lnTo>
                  <a:lnTo>
                    <a:pt x="20061" y="183361"/>
                  </a:lnTo>
                  <a:lnTo>
                    <a:pt x="18271" y="183330"/>
                  </a:lnTo>
                  <a:lnTo>
                    <a:pt x="12518" y="177650"/>
                  </a:lnTo>
                  <a:lnTo>
                    <a:pt x="4718" y="155811"/>
                  </a:lnTo>
                  <a:lnTo>
                    <a:pt x="300" y="111697"/>
                  </a:lnTo>
                  <a:lnTo>
                    <a:pt x="0" y="103970"/>
                  </a:lnTo>
                  <a:lnTo>
                    <a:pt x="1369" y="102886"/>
                  </a:lnTo>
                  <a:lnTo>
                    <a:pt x="6653" y="101681"/>
                  </a:lnTo>
                  <a:lnTo>
                    <a:pt x="47408" y="97430"/>
                  </a:lnTo>
                  <a:lnTo>
                    <a:pt x="84156" y="84127"/>
                  </a:lnTo>
                  <a:lnTo>
                    <a:pt x="99422" y="73588"/>
                  </a:lnTo>
                  <a:lnTo>
                    <a:pt x="130555" y="31598"/>
                  </a:lnTo>
                  <a:lnTo>
                    <a:pt x="145428" y="251"/>
                  </a:lnTo>
                  <a:lnTo>
                    <a:pt x="145894" y="43227"/>
                  </a:lnTo>
                  <a:lnTo>
                    <a:pt x="145915" y="80547"/>
                  </a:lnTo>
                  <a:lnTo>
                    <a:pt x="145922" y="125478"/>
                  </a:lnTo>
                  <a:lnTo>
                    <a:pt x="147334" y="144883"/>
                  </a:lnTo>
                  <a:lnTo>
                    <a:pt x="152665" y="158211"/>
                  </a:lnTo>
                  <a:lnTo>
                    <a:pt x="156768" y="162330"/>
                  </a:lnTo>
                  <a:lnTo>
                    <a:pt x="177674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03">
              <a:extLst>
                <a:ext uri="{FF2B5EF4-FFF2-40B4-BE49-F238E27FC236}">
                  <a16:creationId xmlns:a16="http://schemas.microsoft.com/office/drawing/2014/main" xmlns="" id="{2E0AFCA4-EC3F-4BB6-8CB7-5649D5CFB2D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12100" y="4470400"/>
              <a:ext cx="19741" cy="69851"/>
            </a:xfrm>
            <a:custGeom>
              <a:avLst/>
              <a:gdLst/>
              <a:ahLst/>
              <a:cxnLst/>
              <a:rect l="0" t="0" r="0" b="0"/>
              <a:pathLst>
                <a:path w="19741" h="69851">
                  <a:moveTo>
                    <a:pt x="0" y="0"/>
                  </a:moveTo>
                  <a:lnTo>
                    <a:pt x="0" y="0"/>
                  </a:lnTo>
                  <a:lnTo>
                    <a:pt x="17676" y="21048"/>
                  </a:lnTo>
                  <a:lnTo>
                    <a:pt x="19545" y="26732"/>
                  </a:lnTo>
                  <a:lnTo>
                    <a:pt x="19740" y="38692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04">
              <a:extLst>
                <a:ext uri="{FF2B5EF4-FFF2-40B4-BE49-F238E27FC236}">
                  <a16:creationId xmlns:a16="http://schemas.microsoft.com/office/drawing/2014/main" xmlns="" id="{2ABDCFB9-1BBD-4FCC-8556-1E9FBADBD96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75716" y="4247371"/>
              <a:ext cx="80464" cy="226176"/>
            </a:xfrm>
            <a:custGeom>
              <a:avLst/>
              <a:gdLst/>
              <a:ahLst/>
              <a:cxnLst/>
              <a:rect l="0" t="0" r="0" b="0"/>
              <a:pathLst>
                <a:path w="80464" h="226176">
                  <a:moveTo>
                    <a:pt x="28434" y="121429"/>
                  </a:moveTo>
                  <a:lnTo>
                    <a:pt x="28434" y="121429"/>
                  </a:lnTo>
                  <a:lnTo>
                    <a:pt x="10789" y="109873"/>
                  </a:lnTo>
                  <a:lnTo>
                    <a:pt x="15397" y="155227"/>
                  </a:lnTo>
                  <a:lnTo>
                    <a:pt x="12296" y="195917"/>
                  </a:lnTo>
                  <a:lnTo>
                    <a:pt x="5595" y="220600"/>
                  </a:lnTo>
                  <a:lnTo>
                    <a:pt x="4742" y="222115"/>
                  </a:lnTo>
                  <a:lnTo>
                    <a:pt x="4172" y="222420"/>
                  </a:lnTo>
                  <a:lnTo>
                    <a:pt x="0" y="209365"/>
                  </a:lnTo>
                  <a:lnTo>
                    <a:pt x="1702" y="166002"/>
                  </a:lnTo>
                  <a:lnTo>
                    <a:pt x="2443" y="128774"/>
                  </a:lnTo>
                  <a:lnTo>
                    <a:pt x="4653" y="86358"/>
                  </a:lnTo>
                  <a:lnTo>
                    <a:pt x="8692" y="46575"/>
                  </a:lnTo>
                  <a:lnTo>
                    <a:pt x="18900" y="11134"/>
                  </a:lnTo>
                  <a:lnTo>
                    <a:pt x="26783" y="1853"/>
                  </a:lnTo>
                  <a:lnTo>
                    <a:pt x="31566" y="84"/>
                  </a:lnTo>
                  <a:lnTo>
                    <a:pt x="42525" y="0"/>
                  </a:lnTo>
                  <a:lnTo>
                    <a:pt x="54453" y="7959"/>
                  </a:lnTo>
                  <a:lnTo>
                    <a:pt x="60596" y="14032"/>
                  </a:lnTo>
                  <a:lnTo>
                    <a:pt x="67422" y="33951"/>
                  </a:lnTo>
                  <a:lnTo>
                    <a:pt x="69384" y="69169"/>
                  </a:lnTo>
                  <a:lnTo>
                    <a:pt x="66389" y="89735"/>
                  </a:lnTo>
                  <a:lnTo>
                    <a:pt x="60355" y="105932"/>
                  </a:lnTo>
                  <a:lnTo>
                    <a:pt x="35066" y="133855"/>
                  </a:lnTo>
                  <a:lnTo>
                    <a:pt x="50754" y="135486"/>
                  </a:lnTo>
                  <a:lnTo>
                    <a:pt x="64695" y="140847"/>
                  </a:lnTo>
                  <a:lnTo>
                    <a:pt x="74654" y="149815"/>
                  </a:lnTo>
                  <a:lnTo>
                    <a:pt x="78297" y="155170"/>
                  </a:lnTo>
                  <a:lnTo>
                    <a:pt x="80463" y="168645"/>
                  </a:lnTo>
                  <a:lnTo>
                    <a:pt x="78370" y="184041"/>
                  </a:lnTo>
                  <a:lnTo>
                    <a:pt x="72735" y="200292"/>
                  </a:lnTo>
                  <a:lnTo>
                    <a:pt x="61764" y="213159"/>
                  </a:lnTo>
                  <a:lnTo>
                    <a:pt x="47480" y="222170"/>
                  </a:lnTo>
                  <a:lnTo>
                    <a:pt x="31724" y="226175"/>
                  </a:lnTo>
                  <a:lnTo>
                    <a:pt x="19078" y="226073"/>
                  </a:lnTo>
                  <a:lnTo>
                    <a:pt x="3034" y="223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05">
              <a:extLst>
                <a:ext uri="{FF2B5EF4-FFF2-40B4-BE49-F238E27FC236}">
                  <a16:creationId xmlns:a16="http://schemas.microsoft.com/office/drawing/2014/main" xmlns="" id="{50A12416-C064-4FAB-841D-96738F0EF3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83591" y="4283764"/>
              <a:ext cx="91216" cy="191274"/>
            </a:xfrm>
            <a:custGeom>
              <a:avLst/>
              <a:gdLst/>
              <a:ahLst/>
              <a:cxnLst/>
              <a:rect l="0" t="0" r="0" b="0"/>
              <a:pathLst>
                <a:path w="91216" h="191274">
                  <a:moveTo>
                    <a:pt x="55459" y="27886"/>
                  </a:moveTo>
                  <a:lnTo>
                    <a:pt x="55459" y="27886"/>
                  </a:lnTo>
                  <a:lnTo>
                    <a:pt x="55459" y="15676"/>
                  </a:lnTo>
                  <a:lnTo>
                    <a:pt x="53578" y="9995"/>
                  </a:lnTo>
                  <a:lnTo>
                    <a:pt x="52088" y="7492"/>
                  </a:lnTo>
                  <a:lnTo>
                    <a:pt x="43250" y="598"/>
                  </a:lnTo>
                  <a:lnTo>
                    <a:pt x="33805" y="0"/>
                  </a:lnTo>
                  <a:lnTo>
                    <a:pt x="28323" y="829"/>
                  </a:lnTo>
                  <a:lnTo>
                    <a:pt x="18468" y="7394"/>
                  </a:lnTo>
                  <a:lnTo>
                    <a:pt x="10091" y="17367"/>
                  </a:lnTo>
                  <a:lnTo>
                    <a:pt x="4016" y="28855"/>
                  </a:lnTo>
                  <a:lnTo>
                    <a:pt x="0" y="50594"/>
                  </a:lnTo>
                  <a:lnTo>
                    <a:pt x="2823" y="64790"/>
                  </a:lnTo>
                  <a:lnTo>
                    <a:pt x="5552" y="71538"/>
                  </a:lnTo>
                  <a:lnTo>
                    <a:pt x="22876" y="91150"/>
                  </a:lnTo>
                  <a:lnTo>
                    <a:pt x="62256" y="123105"/>
                  </a:lnTo>
                  <a:lnTo>
                    <a:pt x="81697" y="140295"/>
                  </a:lnTo>
                  <a:lnTo>
                    <a:pt x="85650" y="145159"/>
                  </a:lnTo>
                  <a:lnTo>
                    <a:pt x="90044" y="156207"/>
                  </a:lnTo>
                  <a:lnTo>
                    <a:pt x="91215" y="162117"/>
                  </a:lnTo>
                  <a:lnTo>
                    <a:pt x="89880" y="167467"/>
                  </a:lnTo>
                  <a:lnTo>
                    <a:pt x="82753" y="177175"/>
                  </a:lnTo>
                  <a:lnTo>
                    <a:pt x="68765" y="184313"/>
                  </a:lnTo>
                  <a:lnTo>
                    <a:pt x="34411" y="191273"/>
                  </a:lnTo>
                  <a:lnTo>
                    <a:pt x="21175" y="188462"/>
                  </a:lnTo>
                  <a:lnTo>
                    <a:pt x="15669" y="185736"/>
                  </a:lnTo>
                  <a:lnTo>
                    <a:pt x="12704" y="182508"/>
                  </a:lnTo>
                  <a:lnTo>
                    <a:pt x="11434" y="178945"/>
                  </a:lnTo>
                  <a:lnTo>
                    <a:pt x="11293" y="175159"/>
                  </a:lnTo>
                  <a:lnTo>
                    <a:pt x="14020" y="171929"/>
                  </a:lnTo>
                  <a:lnTo>
                    <a:pt x="36409" y="161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06">
              <a:extLst>
                <a:ext uri="{FF2B5EF4-FFF2-40B4-BE49-F238E27FC236}">
                  <a16:creationId xmlns:a16="http://schemas.microsoft.com/office/drawing/2014/main" xmlns="" id="{4501D20D-BBAE-433C-A2AB-D4F3BBA8DC3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73213" y="4213935"/>
              <a:ext cx="107088" cy="339016"/>
            </a:xfrm>
            <a:custGeom>
              <a:avLst/>
              <a:gdLst/>
              <a:ahLst/>
              <a:cxnLst/>
              <a:rect l="0" t="0" r="0" b="0"/>
              <a:pathLst>
                <a:path w="107088" h="339016">
                  <a:moveTo>
                    <a:pt x="68987" y="40565"/>
                  </a:moveTo>
                  <a:lnTo>
                    <a:pt x="68987" y="40565"/>
                  </a:lnTo>
                  <a:lnTo>
                    <a:pt x="68986" y="26260"/>
                  </a:lnTo>
                  <a:lnTo>
                    <a:pt x="72645" y="13019"/>
                  </a:lnTo>
                  <a:lnTo>
                    <a:pt x="71083" y="7626"/>
                  </a:lnTo>
                  <a:lnTo>
                    <a:pt x="66155" y="2877"/>
                  </a:lnTo>
                  <a:lnTo>
                    <a:pt x="62866" y="623"/>
                  </a:lnTo>
                  <a:lnTo>
                    <a:pt x="51685" y="0"/>
                  </a:lnTo>
                  <a:lnTo>
                    <a:pt x="44753" y="822"/>
                  </a:lnTo>
                  <a:lnTo>
                    <a:pt x="31405" y="9260"/>
                  </a:lnTo>
                  <a:lnTo>
                    <a:pt x="8960" y="34303"/>
                  </a:lnTo>
                  <a:lnTo>
                    <a:pt x="3502" y="48835"/>
                  </a:lnTo>
                  <a:lnTo>
                    <a:pt x="0" y="77790"/>
                  </a:lnTo>
                  <a:lnTo>
                    <a:pt x="2764" y="97456"/>
                  </a:lnTo>
                  <a:lnTo>
                    <a:pt x="15793" y="127428"/>
                  </a:lnTo>
                  <a:lnTo>
                    <a:pt x="26295" y="141260"/>
                  </a:lnTo>
                  <a:lnTo>
                    <a:pt x="30492" y="158225"/>
                  </a:lnTo>
                  <a:lnTo>
                    <a:pt x="30809" y="181007"/>
                  </a:lnTo>
                  <a:lnTo>
                    <a:pt x="30129" y="182877"/>
                  </a:lnTo>
                  <a:lnTo>
                    <a:pt x="28971" y="184123"/>
                  </a:lnTo>
                  <a:lnTo>
                    <a:pt x="27493" y="184953"/>
                  </a:lnTo>
                  <a:lnTo>
                    <a:pt x="25802" y="184801"/>
                  </a:lnTo>
                  <a:lnTo>
                    <a:pt x="19329" y="181002"/>
                  </a:lnTo>
                  <a:lnTo>
                    <a:pt x="19654" y="180756"/>
                  </a:lnTo>
                  <a:lnTo>
                    <a:pt x="21896" y="180483"/>
                  </a:lnTo>
                  <a:lnTo>
                    <a:pt x="25245" y="182244"/>
                  </a:lnTo>
                  <a:lnTo>
                    <a:pt x="39577" y="192520"/>
                  </a:lnTo>
                  <a:lnTo>
                    <a:pt x="46554" y="206709"/>
                  </a:lnTo>
                  <a:lnTo>
                    <a:pt x="48433" y="215771"/>
                  </a:lnTo>
                  <a:lnTo>
                    <a:pt x="42748" y="235549"/>
                  </a:lnTo>
                  <a:lnTo>
                    <a:pt x="28186" y="257377"/>
                  </a:lnTo>
                  <a:lnTo>
                    <a:pt x="7089" y="285659"/>
                  </a:lnTo>
                  <a:lnTo>
                    <a:pt x="5961" y="290828"/>
                  </a:lnTo>
                  <a:lnTo>
                    <a:pt x="7579" y="294786"/>
                  </a:lnTo>
                  <a:lnTo>
                    <a:pt x="8998" y="296829"/>
                  </a:lnTo>
                  <a:lnTo>
                    <a:pt x="44987" y="324574"/>
                  </a:lnTo>
                  <a:lnTo>
                    <a:pt x="66422" y="333639"/>
                  </a:lnTo>
                  <a:lnTo>
                    <a:pt x="107087" y="33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07">
              <a:extLst>
                <a:ext uri="{FF2B5EF4-FFF2-40B4-BE49-F238E27FC236}">
                  <a16:creationId xmlns:a16="http://schemas.microsoft.com/office/drawing/2014/main" xmlns="" id="{05A8D5EC-29A3-406E-A1AD-D28EF1E29D8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59357" y="4131214"/>
              <a:ext cx="179644" cy="425279"/>
            </a:xfrm>
            <a:custGeom>
              <a:avLst/>
              <a:gdLst/>
              <a:ahLst/>
              <a:cxnLst/>
              <a:rect l="0" t="0" r="0" b="0"/>
              <a:pathLst>
                <a:path w="179644" h="425279">
                  <a:moveTo>
                    <a:pt x="141543" y="15336"/>
                  </a:moveTo>
                  <a:lnTo>
                    <a:pt x="141543" y="15336"/>
                  </a:lnTo>
                  <a:lnTo>
                    <a:pt x="126796" y="2471"/>
                  </a:lnTo>
                  <a:lnTo>
                    <a:pt x="123245" y="409"/>
                  </a:lnTo>
                  <a:lnTo>
                    <a:pt x="111773" y="0"/>
                  </a:lnTo>
                  <a:lnTo>
                    <a:pt x="96562" y="3581"/>
                  </a:lnTo>
                  <a:lnTo>
                    <a:pt x="51153" y="28996"/>
                  </a:lnTo>
                  <a:lnTo>
                    <a:pt x="17065" y="64938"/>
                  </a:lnTo>
                  <a:lnTo>
                    <a:pt x="9314" y="76893"/>
                  </a:lnTo>
                  <a:lnTo>
                    <a:pt x="8235" y="81068"/>
                  </a:lnTo>
                  <a:lnTo>
                    <a:pt x="8220" y="84558"/>
                  </a:lnTo>
                  <a:lnTo>
                    <a:pt x="11967" y="92197"/>
                  </a:lnTo>
                  <a:lnTo>
                    <a:pt x="50256" y="133417"/>
                  </a:lnTo>
                  <a:lnTo>
                    <a:pt x="70986" y="157646"/>
                  </a:lnTo>
                  <a:lnTo>
                    <a:pt x="76552" y="176187"/>
                  </a:lnTo>
                  <a:lnTo>
                    <a:pt x="77049" y="186070"/>
                  </a:lnTo>
                  <a:lnTo>
                    <a:pt x="71957" y="204576"/>
                  </a:lnTo>
                  <a:lnTo>
                    <a:pt x="61932" y="221504"/>
                  </a:lnTo>
                  <a:lnTo>
                    <a:pt x="48070" y="236083"/>
                  </a:lnTo>
                  <a:lnTo>
                    <a:pt x="34383" y="243973"/>
                  </a:lnTo>
                  <a:lnTo>
                    <a:pt x="21950" y="246775"/>
                  </a:lnTo>
                  <a:lnTo>
                    <a:pt x="11720" y="245668"/>
                  </a:lnTo>
                  <a:lnTo>
                    <a:pt x="1399" y="241078"/>
                  </a:lnTo>
                  <a:lnTo>
                    <a:pt x="135" y="239914"/>
                  </a:lnTo>
                  <a:lnTo>
                    <a:pt x="0" y="239138"/>
                  </a:lnTo>
                  <a:lnTo>
                    <a:pt x="614" y="238620"/>
                  </a:lnTo>
                  <a:lnTo>
                    <a:pt x="8220" y="237893"/>
                  </a:lnTo>
                  <a:lnTo>
                    <a:pt x="22782" y="244419"/>
                  </a:lnTo>
                  <a:lnTo>
                    <a:pt x="40503" y="255289"/>
                  </a:lnTo>
                  <a:lnTo>
                    <a:pt x="49128" y="265210"/>
                  </a:lnTo>
                  <a:lnTo>
                    <a:pt x="52417" y="270818"/>
                  </a:lnTo>
                  <a:lnTo>
                    <a:pt x="54188" y="286458"/>
                  </a:lnTo>
                  <a:lnTo>
                    <a:pt x="51214" y="305168"/>
                  </a:lnTo>
                  <a:lnTo>
                    <a:pt x="35819" y="347806"/>
                  </a:lnTo>
                  <a:lnTo>
                    <a:pt x="19644" y="394126"/>
                  </a:lnTo>
                  <a:lnTo>
                    <a:pt x="16810" y="408054"/>
                  </a:lnTo>
                  <a:lnTo>
                    <a:pt x="17465" y="413320"/>
                  </a:lnTo>
                  <a:lnTo>
                    <a:pt x="19313" y="417537"/>
                  </a:lnTo>
                  <a:lnTo>
                    <a:pt x="21957" y="421053"/>
                  </a:lnTo>
                  <a:lnTo>
                    <a:pt x="32419" y="424960"/>
                  </a:lnTo>
                  <a:lnTo>
                    <a:pt x="59820" y="425278"/>
                  </a:lnTo>
                  <a:lnTo>
                    <a:pt x="97338" y="420905"/>
                  </a:lnTo>
                  <a:lnTo>
                    <a:pt x="137146" y="415140"/>
                  </a:lnTo>
                  <a:lnTo>
                    <a:pt x="179643" y="40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36">
            <a:extLst>
              <a:ext uri="{FF2B5EF4-FFF2-40B4-BE49-F238E27FC236}">
                <a16:creationId xmlns:a16="http://schemas.microsoft.com/office/drawing/2014/main" xmlns="" id="{08873868-5E7D-4994-A2CC-4EA921AB6666}"/>
              </a:ext>
            </a:extLst>
          </p:cNvPr>
          <p:cNvGrpSpPr/>
          <p:nvPr/>
        </p:nvGrpSpPr>
        <p:grpSpPr>
          <a:xfrm>
            <a:off x="9151271" y="4205988"/>
            <a:ext cx="1022470" cy="429513"/>
            <a:chOff x="9151271" y="4205988"/>
            <a:chExt cx="1022470" cy="429513"/>
          </a:xfrm>
        </p:grpSpPr>
        <p:sp>
          <p:nvSpPr>
            <p:cNvPr id="174" name="SMARTInkShape-608">
              <a:extLst>
                <a:ext uri="{FF2B5EF4-FFF2-40B4-BE49-F238E27FC236}">
                  <a16:creationId xmlns:a16="http://schemas.microsoft.com/office/drawing/2014/main" xmlns="" id="{5321FDC0-1A37-41E7-952D-AC35693547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083799" y="4205988"/>
              <a:ext cx="89942" cy="429513"/>
            </a:xfrm>
            <a:custGeom>
              <a:avLst/>
              <a:gdLst/>
              <a:ahLst/>
              <a:cxnLst/>
              <a:rect l="0" t="0" r="0" b="0"/>
              <a:pathLst>
                <a:path w="89942" h="429513">
                  <a:moveTo>
                    <a:pt x="1" y="23112"/>
                  </a:moveTo>
                  <a:lnTo>
                    <a:pt x="1" y="23112"/>
                  </a:lnTo>
                  <a:lnTo>
                    <a:pt x="0" y="16370"/>
                  </a:lnTo>
                  <a:lnTo>
                    <a:pt x="3764" y="9297"/>
                  </a:lnTo>
                  <a:lnTo>
                    <a:pt x="6743" y="5435"/>
                  </a:lnTo>
                  <a:lnTo>
                    <a:pt x="15697" y="1145"/>
                  </a:lnTo>
                  <a:lnTo>
                    <a:pt x="21048" y="0"/>
                  </a:lnTo>
                  <a:lnTo>
                    <a:pt x="34521" y="4373"/>
                  </a:lnTo>
                  <a:lnTo>
                    <a:pt x="48504" y="14078"/>
                  </a:lnTo>
                  <a:lnTo>
                    <a:pt x="76874" y="58132"/>
                  </a:lnTo>
                  <a:lnTo>
                    <a:pt x="88708" y="93931"/>
                  </a:lnTo>
                  <a:lnTo>
                    <a:pt x="89941" y="127978"/>
                  </a:lnTo>
                  <a:lnTo>
                    <a:pt x="81837" y="149682"/>
                  </a:lnTo>
                  <a:lnTo>
                    <a:pt x="51413" y="197197"/>
                  </a:lnTo>
                  <a:lnTo>
                    <a:pt x="31247" y="232172"/>
                  </a:lnTo>
                  <a:lnTo>
                    <a:pt x="29881" y="245144"/>
                  </a:lnTo>
                  <a:lnTo>
                    <a:pt x="32331" y="257965"/>
                  </a:lnTo>
                  <a:lnTo>
                    <a:pt x="57433" y="302506"/>
                  </a:lnTo>
                  <a:lnTo>
                    <a:pt x="76944" y="334261"/>
                  </a:lnTo>
                  <a:lnTo>
                    <a:pt x="85716" y="372362"/>
                  </a:lnTo>
                  <a:lnTo>
                    <a:pt x="84428" y="385062"/>
                  </a:lnTo>
                  <a:lnTo>
                    <a:pt x="79622" y="395880"/>
                  </a:lnTo>
                  <a:lnTo>
                    <a:pt x="61668" y="417695"/>
                  </a:lnTo>
                  <a:lnTo>
                    <a:pt x="51867" y="424260"/>
                  </a:lnTo>
                  <a:lnTo>
                    <a:pt x="31751" y="42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9">
              <a:extLst>
                <a:ext uri="{FF2B5EF4-FFF2-40B4-BE49-F238E27FC236}">
                  <a16:creationId xmlns:a16="http://schemas.microsoft.com/office/drawing/2014/main" xmlns="" id="{0D601C5C-12C4-48C2-8CF1-B9A04869EF6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906000" y="4275315"/>
              <a:ext cx="87703" cy="292719"/>
            </a:xfrm>
            <a:custGeom>
              <a:avLst/>
              <a:gdLst/>
              <a:ahLst/>
              <a:cxnLst/>
              <a:rect l="0" t="0" r="0" b="0"/>
              <a:pathLst>
                <a:path w="87703" h="292719">
                  <a:moveTo>
                    <a:pt x="0" y="10935"/>
                  </a:moveTo>
                  <a:lnTo>
                    <a:pt x="0" y="10935"/>
                  </a:lnTo>
                  <a:lnTo>
                    <a:pt x="3370" y="10935"/>
                  </a:lnTo>
                  <a:lnTo>
                    <a:pt x="19772" y="883"/>
                  </a:lnTo>
                  <a:lnTo>
                    <a:pt x="23764" y="0"/>
                  </a:lnTo>
                  <a:lnTo>
                    <a:pt x="33845" y="2782"/>
                  </a:lnTo>
                  <a:lnTo>
                    <a:pt x="60934" y="19437"/>
                  </a:lnTo>
                  <a:lnTo>
                    <a:pt x="71296" y="32823"/>
                  </a:lnTo>
                  <a:lnTo>
                    <a:pt x="75047" y="40344"/>
                  </a:lnTo>
                  <a:lnTo>
                    <a:pt x="75452" y="56226"/>
                  </a:lnTo>
                  <a:lnTo>
                    <a:pt x="73585" y="64412"/>
                  </a:lnTo>
                  <a:lnTo>
                    <a:pt x="57472" y="89417"/>
                  </a:lnTo>
                  <a:lnTo>
                    <a:pt x="36114" y="115910"/>
                  </a:lnTo>
                  <a:lnTo>
                    <a:pt x="31162" y="124354"/>
                  </a:lnTo>
                  <a:lnTo>
                    <a:pt x="29241" y="126764"/>
                  </a:lnTo>
                  <a:lnTo>
                    <a:pt x="28666" y="129782"/>
                  </a:lnTo>
                  <a:lnTo>
                    <a:pt x="29910" y="136899"/>
                  </a:lnTo>
                  <a:lnTo>
                    <a:pt x="43797" y="159217"/>
                  </a:lnTo>
                  <a:lnTo>
                    <a:pt x="76257" y="201914"/>
                  </a:lnTo>
                  <a:lnTo>
                    <a:pt x="83281" y="213642"/>
                  </a:lnTo>
                  <a:lnTo>
                    <a:pt x="87235" y="228884"/>
                  </a:lnTo>
                  <a:lnTo>
                    <a:pt x="87702" y="245787"/>
                  </a:lnTo>
                  <a:lnTo>
                    <a:pt x="85310" y="255484"/>
                  </a:lnTo>
                  <a:lnTo>
                    <a:pt x="73254" y="272248"/>
                  </a:lnTo>
                  <a:lnTo>
                    <a:pt x="44583" y="291793"/>
                  </a:lnTo>
                  <a:lnTo>
                    <a:pt x="41716" y="292718"/>
                  </a:lnTo>
                  <a:lnTo>
                    <a:pt x="39100" y="292629"/>
                  </a:lnTo>
                  <a:lnTo>
                    <a:pt x="36650" y="291864"/>
                  </a:lnTo>
                  <a:lnTo>
                    <a:pt x="35722" y="289944"/>
                  </a:lnTo>
                  <a:lnTo>
                    <a:pt x="3810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10">
              <a:extLst>
                <a:ext uri="{FF2B5EF4-FFF2-40B4-BE49-F238E27FC236}">
                  <a16:creationId xmlns:a16="http://schemas.microsoft.com/office/drawing/2014/main" xmlns="" id="{431CF1DB-DC43-4414-9441-536415D4036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620250" y="4349750"/>
              <a:ext cx="202033" cy="174066"/>
            </a:xfrm>
            <a:custGeom>
              <a:avLst/>
              <a:gdLst/>
              <a:ahLst/>
              <a:cxnLst/>
              <a:rect l="0" t="0" r="0" b="0"/>
              <a:pathLst>
                <a:path w="202033" h="174066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4442"/>
                  </a:lnTo>
                  <a:lnTo>
                    <a:pt x="3370" y="36003"/>
                  </a:lnTo>
                  <a:lnTo>
                    <a:pt x="8837" y="44221"/>
                  </a:lnTo>
                  <a:lnTo>
                    <a:pt x="24124" y="91378"/>
                  </a:lnTo>
                  <a:lnTo>
                    <a:pt x="27608" y="125852"/>
                  </a:lnTo>
                  <a:lnTo>
                    <a:pt x="25529" y="173226"/>
                  </a:lnTo>
                  <a:lnTo>
                    <a:pt x="24781" y="172634"/>
                  </a:lnTo>
                  <a:lnTo>
                    <a:pt x="22067" y="166332"/>
                  </a:lnTo>
                  <a:lnTo>
                    <a:pt x="29786" y="128419"/>
                  </a:lnTo>
                  <a:lnTo>
                    <a:pt x="40184" y="84068"/>
                  </a:lnTo>
                  <a:lnTo>
                    <a:pt x="48751" y="38706"/>
                  </a:lnTo>
                  <a:lnTo>
                    <a:pt x="56004" y="18614"/>
                  </a:lnTo>
                  <a:lnTo>
                    <a:pt x="59913" y="14525"/>
                  </a:lnTo>
                  <a:lnTo>
                    <a:pt x="63931" y="13917"/>
                  </a:lnTo>
                  <a:lnTo>
                    <a:pt x="68021" y="15628"/>
                  </a:lnTo>
                  <a:lnTo>
                    <a:pt x="83889" y="34891"/>
                  </a:lnTo>
                  <a:lnTo>
                    <a:pt x="102439" y="82439"/>
                  </a:lnTo>
                  <a:lnTo>
                    <a:pt x="111884" y="119911"/>
                  </a:lnTo>
                  <a:lnTo>
                    <a:pt x="128101" y="165194"/>
                  </a:lnTo>
                  <a:lnTo>
                    <a:pt x="131263" y="169396"/>
                  </a:lnTo>
                  <a:lnTo>
                    <a:pt x="138537" y="174065"/>
                  </a:lnTo>
                  <a:lnTo>
                    <a:pt x="143157" y="173194"/>
                  </a:lnTo>
                  <a:lnTo>
                    <a:pt x="153937" y="166580"/>
                  </a:lnTo>
                  <a:lnTo>
                    <a:pt x="171906" y="147586"/>
                  </a:lnTo>
                  <a:lnTo>
                    <a:pt x="187507" y="110109"/>
                  </a:lnTo>
                  <a:lnTo>
                    <a:pt x="197923" y="74252"/>
                  </a:lnTo>
                  <a:lnTo>
                    <a:pt x="201637" y="35484"/>
                  </a:lnTo>
                  <a:lnTo>
                    <a:pt x="202032" y="11455"/>
                  </a:lnTo>
                  <a:lnTo>
                    <a:pt x="201009" y="7636"/>
                  </a:lnTo>
                  <a:lnTo>
                    <a:pt x="199623" y="5091"/>
                  </a:lnTo>
                  <a:lnTo>
                    <a:pt x="197993" y="339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11">
              <a:extLst>
                <a:ext uri="{FF2B5EF4-FFF2-40B4-BE49-F238E27FC236}">
                  <a16:creationId xmlns:a16="http://schemas.microsoft.com/office/drawing/2014/main" xmlns="" id="{F744EB22-CAAE-4293-BFAC-A88E11276C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43913" y="4336375"/>
              <a:ext cx="168388" cy="206966"/>
            </a:xfrm>
            <a:custGeom>
              <a:avLst/>
              <a:gdLst/>
              <a:ahLst/>
              <a:cxnLst/>
              <a:rect l="0" t="0" r="0" b="0"/>
              <a:pathLst>
                <a:path w="168388" h="206966">
                  <a:moveTo>
                    <a:pt x="15987" y="89575"/>
                  </a:moveTo>
                  <a:lnTo>
                    <a:pt x="15987" y="89575"/>
                  </a:lnTo>
                  <a:lnTo>
                    <a:pt x="12616" y="86204"/>
                  </a:lnTo>
                  <a:lnTo>
                    <a:pt x="12328" y="86622"/>
                  </a:lnTo>
                  <a:lnTo>
                    <a:pt x="15055" y="99314"/>
                  </a:lnTo>
                  <a:lnTo>
                    <a:pt x="10879" y="146256"/>
                  </a:lnTo>
                  <a:lnTo>
                    <a:pt x="4720" y="193721"/>
                  </a:lnTo>
                  <a:lnTo>
                    <a:pt x="3570" y="206965"/>
                  </a:lnTo>
                  <a:lnTo>
                    <a:pt x="2770" y="206640"/>
                  </a:lnTo>
                  <a:lnTo>
                    <a:pt x="0" y="202517"/>
                  </a:lnTo>
                  <a:lnTo>
                    <a:pt x="1216" y="182149"/>
                  </a:lnTo>
                  <a:lnTo>
                    <a:pt x="9415" y="136916"/>
                  </a:lnTo>
                  <a:lnTo>
                    <a:pt x="16830" y="100737"/>
                  </a:lnTo>
                  <a:lnTo>
                    <a:pt x="24122" y="65608"/>
                  </a:lnTo>
                  <a:lnTo>
                    <a:pt x="31489" y="25559"/>
                  </a:lnTo>
                  <a:lnTo>
                    <a:pt x="34570" y="720"/>
                  </a:lnTo>
                  <a:lnTo>
                    <a:pt x="36136" y="0"/>
                  </a:lnTo>
                  <a:lnTo>
                    <a:pt x="38592" y="930"/>
                  </a:lnTo>
                  <a:lnTo>
                    <a:pt x="41640" y="2962"/>
                  </a:lnTo>
                  <a:lnTo>
                    <a:pt x="52672" y="19305"/>
                  </a:lnTo>
                  <a:lnTo>
                    <a:pt x="71965" y="63255"/>
                  </a:lnTo>
                  <a:lnTo>
                    <a:pt x="80629" y="76211"/>
                  </a:lnTo>
                  <a:lnTo>
                    <a:pt x="84481" y="77843"/>
                  </a:lnTo>
                  <a:lnTo>
                    <a:pt x="94406" y="77776"/>
                  </a:lnTo>
                  <a:lnTo>
                    <a:pt x="105874" y="71631"/>
                  </a:lnTo>
                  <a:lnTo>
                    <a:pt x="111895" y="67029"/>
                  </a:lnTo>
                  <a:lnTo>
                    <a:pt x="139824" y="19416"/>
                  </a:lnTo>
                  <a:lnTo>
                    <a:pt x="144639" y="9945"/>
                  </a:lnTo>
                  <a:lnTo>
                    <a:pt x="146910" y="7561"/>
                  </a:lnTo>
                  <a:lnTo>
                    <a:pt x="149130" y="6677"/>
                  </a:lnTo>
                  <a:lnTo>
                    <a:pt x="151316" y="6792"/>
                  </a:lnTo>
                  <a:lnTo>
                    <a:pt x="152772" y="8281"/>
                  </a:lnTo>
                  <a:lnTo>
                    <a:pt x="164411" y="49082"/>
                  </a:lnTo>
                  <a:lnTo>
                    <a:pt x="167602" y="87247"/>
                  </a:lnTo>
                  <a:lnTo>
                    <a:pt x="168232" y="132937"/>
                  </a:lnTo>
                  <a:lnTo>
                    <a:pt x="164003" y="175954"/>
                  </a:lnTo>
                  <a:lnTo>
                    <a:pt x="162911" y="186997"/>
                  </a:lnTo>
                  <a:lnTo>
                    <a:pt x="163325" y="189801"/>
                  </a:lnTo>
                  <a:lnTo>
                    <a:pt x="164307" y="190964"/>
                  </a:lnTo>
                  <a:lnTo>
                    <a:pt x="168387" y="191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12">
              <a:extLst>
                <a:ext uri="{FF2B5EF4-FFF2-40B4-BE49-F238E27FC236}">
                  <a16:creationId xmlns:a16="http://schemas.microsoft.com/office/drawing/2014/main" xmlns="" id="{8239CC37-BA46-406C-9EE3-C58E33C265D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151271" y="4267569"/>
              <a:ext cx="94330" cy="304432"/>
            </a:xfrm>
            <a:custGeom>
              <a:avLst/>
              <a:gdLst/>
              <a:ahLst/>
              <a:cxnLst/>
              <a:rect l="0" t="0" r="0" b="0"/>
              <a:pathLst>
                <a:path w="94330" h="304432">
                  <a:moveTo>
                    <a:pt x="56229" y="25031"/>
                  </a:moveTo>
                  <a:lnTo>
                    <a:pt x="56229" y="25031"/>
                  </a:lnTo>
                  <a:lnTo>
                    <a:pt x="72530" y="8024"/>
                  </a:lnTo>
                  <a:lnTo>
                    <a:pt x="74057" y="3832"/>
                  </a:lnTo>
                  <a:lnTo>
                    <a:pt x="72348" y="2431"/>
                  </a:lnTo>
                  <a:lnTo>
                    <a:pt x="59830" y="460"/>
                  </a:lnTo>
                  <a:lnTo>
                    <a:pt x="48656" y="0"/>
                  </a:lnTo>
                  <a:lnTo>
                    <a:pt x="27096" y="6482"/>
                  </a:lnTo>
                  <a:lnTo>
                    <a:pt x="9575" y="17340"/>
                  </a:lnTo>
                  <a:lnTo>
                    <a:pt x="3745" y="25376"/>
                  </a:lnTo>
                  <a:lnTo>
                    <a:pt x="1152" y="34357"/>
                  </a:lnTo>
                  <a:lnTo>
                    <a:pt x="0" y="45403"/>
                  </a:lnTo>
                  <a:lnTo>
                    <a:pt x="3252" y="57369"/>
                  </a:lnTo>
                  <a:lnTo>
                    <a:pt x="31752" y="101840"/>
                  </a:lnTo>
                  <a:lnTo>
                    <a:pt x="53040" y="135218"/>
                  </a:lnTo>
                  <a:lnTo>
                    <a:pt x="56458" y="148322"/>
                  </a:lnTo>
                  <a:lnTo>
                    <a:pt x="55625" y="158849"/>
                  </a:lnTo>
                  <a:lnTo>
                    <a:pt x="52903" y="168231"/>
                  </a:lnTo>
                  <a:lnTo>
                    <a:pt x="50484" y="171298"/>
                  </a:lnTo>
                  <a:lnTo>
                    <a:pt x="44033" y="174705"/>
                  </a:lnTo>
                  <a:lnTo>
                    <a:pt x="40338" y="174203"/>
                  </a:lnTo>
                  <a:lnTo>
                    <a:pt x="32468" y="169881"/>
                  </a:lnTo>
                  <a:lnTo>
                    <a:pt x="28030" y="165138"/>
                  </a:lnTo>
                  <a:lnTo>
                    <a:pt x="26846" y="162886"/>
                  </a:lnTo>
                  <a:lnTo>
                    <a:pt x="26763" y="161384"/>
                  </a:lnTo>
                  <a:lnTo>
                    <a:pt x="27413" y="160383"/>
                  </a:lnTo>
                  <a:lnTo>
                    <a:pt x="28552" y="159715"/>
                  </a:lnTo>
                  <a:lnTo>
                    <a:pt x="33525" y="158776"/>
                  </a:lnTo>
                  <a:lnTo>
                    <a:pt x="42838" y="161869"/>
                  </a:lnTo>
                  <a:lnTo>
                    <a:pt x="54535" y="173996"/>
                  </a:lnTo>
                  <a:lnTo>
                    <a:pt x="66937" y="190995"/>
                  </a:lnTo>
                  <a:lnTo>
                    <a:pt x="69011" y="196352"/>
                  </a:lnTo>
                  <a:lnTo>
                    <a:pt x="69436" y="206066"/>
                  </a:lnTo>
                  <a:lnTo>
                    <a:pt x="65708" y="226210"/>
                  </a:lnTo>
                  <a:lnTo>
                    <a:pt x="58325" y="238152"/>
                  </a:lnTo>
                  <a:lnTo>
                    <a:pt x="49399" y="248868"/>
                  </a:lnTo>
                  <a:lnTo>
                    <a:pt x="32930" y="283035"/>
                  </a:lnTo>
                  <a:lnTo>
                    <a:pt x="31243" y="293384"/>
                  </a:lnTo>
                  <a:lnTo>
                    <a:pt x="32516" y="295656"/>
                  </a:lnTo>
                  <a:lnTo>
                    <a:pt x="37694" y="300060"/>
                  </a:lnTo>
                  <a:lnTo>
                    <a:pt x="55284" y="303136"/>
                  </a:lnTo>
                  <a:lnTo>
                    <a:pt x="94329" y="30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1020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SMARTInkShape-Group214">
            <a:extLst>
              <a:ext uri="{FF2B5EF4-FFF2-40B4-BE49-F238E27FC236}">
                <a16:creationId xmlns:a16="http://schemas.microsoft.com/office/drawing/2014/main" xmlns="" id="{838336F4-3239-44ED-9968-5909A741E16D}"/>
              </a:ext>
            </a:extLst>
          </p:cNvPr>
          <p:cNvGrpSpPr/>
          <p:nvPr/>
        </p:nvGrpSpPr>
        <p:grpSpPr>
          <a:xfrm>
            <a:off x="9734550" y="5642983"/>
            <a:ext cx="1426442" cy="794189"/>
            <a:chOff x="9734550" y="5642983"/>
            <a:chExt cx="1426442" cy="794189"/>
          </a:xfrm>
        </p:grpSpPr>
        <p:sp>
          <p:nvSpPr>
            <p:cNvPr id="299" name="SMARTInkShape-1053">
              <a:extLst>
                <a:ext uri="{FF2B5EF4-FFF2-40B4-BE49-F238E27FC236}">
                  <a16:creationId xmlns:a16="http://schemas.microsoft.com/office/drawing/2014/main" xmlns="" id="{E9D80ED8-7A5D-4992-9280-ED93437862EB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9810750" y="5642983"/>
              <a:ext cx="114301" cy="148218"/>
            </a:xfrm>
            <a:custGeom>
              <a:avLst/>
              <a:gdLst/>
              <a:ahLst/>
              <a:cxnLst/>
              <a:rect l="0" t="0" r="0" b="0"/>
              <a:pathLst>
                <a:path w="114301" h="148218">
                  <a:moveTo>
                    <a:pt x="0" y="27567"/>
                  </a:moveTo>
                  <a:lnTo>
                    <a:pt x="0" y="27567"/>
                  </a:lnTo>
                  <a:lnTo>
                    <a:pt x="1881" y="46077"/>
                  </a:lnTo>
                  <a:lnTo>
                    <a:pt x="5957" y="86551"/>
                  </a:lnTo>
                  <a:lnTo>
                    <a:pt x="6328" y="117576"/>
                  </a:lnTo>
                  <a:lnTo>
                    <a:pt x="9720" y="78165"/>
                  </a:lnTo>
                  <a:lnTo>
                    <a:pt x="21096" y="31025"/>
                  </a:lnTo>
                  <a:lnTo>
                    <a:pt x="33017" y="9592"/>
                  </a:lnTo>
                  <a:lnTo>
                    <a:pt x="41484" y="3586"/>
                  </a:lnTo>
                  <a:lnTo>
                    <a:pt x="46705" y="996"/>
                  </a:lnTo>
                  <a:lnTo>
                    <a:pt x="56272" y="0"/>
                  </a:lnTo>
                  <a:lnTo>
                    <a:pt x="60798" y="723"/>
                  </a:lnTo>
                  <a:lnTo>
                    <a:pt x="90764" y="35449"/>
                  </a:lnTo>
                  <a:lnTo>
                    <a:pt x="101958" y="63526"/>
                  </a:lnTo>
                  <a:lnTo>
                    <a:pt x="108056" y="101250"/>
                  </a:lnTo>
                  <a:lnTo>
                    <a:pt x="114300" y="14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054">
              <a:extLst>
                <a:ext uri="{FF2B5EF4-FFF2-40B4-BE49-F238E27FC236}">
                  <a16:creationId xmlns:a16="http://schemas.microsoft.com/office/drawing/2014/main" xmlns="" id="{4584F8FB-F2C8-4084-A5F4-A81249A3F42C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10020300" y="63055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762" y="7186"/>
                  </a:lnTo>
                  <a:lnTo>
                    <a:pt x="7004" y="50781"/>
                  </a:lnTo>
                  <a:lnTo>
                    <a:pt x="9697" y="87481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055">
              <a:extLst>
                <a:ext uri="{FF2B5EF4-FFF2-40B4-BE49-F238E27FC236}">
                  <a16:creationId xmlns:a16="http://schemas.microsoft.com/office/drawing/2014/main" xmlns="" id="{FC3E1234-C2D4-415D-A4D6-D849B1EF7229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9855200" y="6413498"/>
              <a:ext cx="63501" cy="3"/>
            </a:xfrm>
            <a:custGeom>
              <a:avLst/>
              <a:gdLst/>
              <a:ahLst/>
              <a:cxnLst/>
              <a:rect l="0" t="0" r="0" b="0"/>
              <a:pathLst>
                <a:path w="63501" h="3">
                  <a:moveTo>
                    <a:pt x="0" y="2"/>
                  </a:moveTo>
                  <a:lnTo>
                    <a:pt x="0" y="2"/>
                  </a:lnTo>
                  <a:lnTo>
                    <a:pt x="42690" y="0"/>
                  </a:lnTo>
                  <a:lnTo>
                    <a:pt x="63500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056">
              <a:extLst>
                <a:ext uri="{FF2B5EF4-FFF2-40B4-BE49-F238E27FC236}">
                  <a16:creationId xmlns:a16="http://schemas.microsoft.com/office/drawing/2014/main" xmlns="" id="{D420B847-10B5-45EB-83E8-0EE2E431CA7A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9829800" y="6357233"/>
              <a:ext cx="107951" cy="5468"/>
            </a:xfrm>
            <a:custGeom>
              <a:avLst/>
              <a:gdLst/>
              <a:ahLst/>
              <a:cxnLst/>
              <a:rect l="0" t="0" r="0" b="0"/>
              <a:pathLst>
                <a:path w="1079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8724" y="4662"/>
                  </a:lnTo>
                  <a:lnTo>
                    <a:pt x="78658" y="5229"/>
                  </a:lnTo>
                  <a:lnTo>
                    <a:pt x="1079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057">
              <a:extLst>
                <a:ext uri="{FF2B5EF4-FFF2-40B4-BE49-F238E27FC236}">
                  <a16:creationId xmlns:a16="http://schemas.microsoft.com/office/drawing/2014/main" xmlns="" id="{D1E75562-2439-45A5-BCEA-39D6A6934AE9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9745430" y="6252930"/>
              <a:ext cx="8171" cy="8171"/>
            </a:xfrm>
            <a:custGeom>
              <a:avLst/>
              <a:gdLst/>
              <a:ahLst/>
              <a:cxnLst/>
              <a:rect l="0" t="0" r="0" b="0"/>
              <a:pathLst>
                <a:path w="8171" h="8171">
                  <a:moveTo>
                    <a:pt x="8170" y="8170"/>
                  </a:moveTo>
                  <a:lnTo>
                    <a:pt x="8170" y="81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058">
              <a:extLst>
                <a:ext uri="{FF2B5EF4-FFF2-40B4-BE49-F238E27FC236}">
                  <a16:creationId xmlns:a16="http://schemas.microsoft.com/office/drawing/2014/main" xmlns="" id="{D8F735C5-8D52-4E6E-B841-7444E87C6506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9734550" y="6356612"/>
              <a:ext cx="25401" cy="80560"/>
            </a:xfrm>
            <a:custGeom>
              <a:avLst/>
              <a:gdLst/>
              <a:ahLst/>
              <a:cxnLst/>
              <a:rect l="0" t="0" r="0" b="0"/>
              <a:pathLst>
                <a:path w="25401" h="80560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0" y="0"/>
                  </a:lnTo>
                  <a:lnTo>
                    <a:pt x="6907" y="1736"/>
                  </a:lnTo>
                  <a:lnTo>
                    <a:pt x="8837" y="3187"/>
                  </a:lnTo>
                  <a:lnTo>
                    <a:pt x="14927" y="15342"/>
                  </a:lnTo>
                  <a:lnTo>
                    <a:pt x="23916" y="61469"/>
                  </a:lnTo>
                  <a:lnTo>
                    <a:pt x="25313" y="80559"/>
                  </a:lnTo>
                  <a:lnTo>
                    <a:pt x="25400" y="6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059">
              <a:extLst>
                <a:ext uri="{FF2B5EF4-FFF2-40B4-BE49-F238E27FC236}">
                  <a16:creationId xmlns:a16="http://schemas.microsoft.com/office/drawing/2014/main" xmlns="" id="{FEF12BEE-5F6C-4CF6-B1D8-F62BAA6D4977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1087100" y="5867601"/>
              <a:ext cx="73892" cy="330000"/>
            </a:xfrm>
            <a:custGeom>
              <a:avLst/>
              <a:gdLst/>
              <a:ahLst/>
              <a:cxnLst/>
              <a:rect l="0" t="0" r="0" b="0"/>
              <a:pathLst>
                <a:path w="73892" h="330000">
                  <a:moveTo>
                    <a:pt x="19050" y="25199"/>
                  </a:moveTo>
                  <a:lnTo>
                    <a:pt x="19050" y="25199"/>
                  </a:lnTo>
                  <a:lnTo>
                    <a:pt x="15679" y="18458"/>
                  </a:lnTo>
                  <a:lnTo>
                    <a:pt x="15906" y="11384"/>
                  </a:lnTo>
                  <a:lnTo>
                    <a:pt x="18428" y="2088"/>
                  </a:lnTo>
                  <a:lnTo>
                    <a:pt x="19341" y="1325"/>
                  </a:lnTo>
                  <a:lnTo>
                    <a:pt x="24461" y="0"/>
                  </a:lnTo>
                  <a:lnTo>
                    <a:pt x="28492" y="3230"/>
                  </a:lnTo>
                  <a:lnTo>
                    <a:pt x="46754" y="50008"/>
                  </a:lnTo>
                  <a:lnTo>
                    <a:pt x="58651" y="93182"/>
                  </a:lnTo>
                  <a:lnTo>
                    <a:pt x="68414" y="132596"/>
                  </a:lnTo>
                  <a:lnTo>
                    <a:pt x="73891" y="171084"/>
                  </a:lnTo>
                  <a:lnTo>
                    <a:pt x="73764" y="195870"/>
                  </a:lnTo>
                  <a:lnTo>
                    <a:pt x="64064" y="238645"/>
                  </a:lnTo>
                  <a:lnTo>
                    <a:pt x="56648" y="286062"/>
                  </a:lnTo>
                  <a:lnTo>
                    <a:pt x="50814" y="298948"/>
                  </a:lnTo>
                  <a:lnTo>
                    <a:pt x="36222" y="314135"/>
                  </a:lnTo>
                  <a:lnTo>
                    <a:pt x="21865" y="324200"/>
                  </a:lnTo>
                  <a:lnTo>
                    <a:pt x="0" y="329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060">
              <a:extLst>
                <a:ext uri="{FF2B5EF4-FFF2-40B4-BE49-F238E27FC236}">
                  <a16:creationId xmlns:a16="http://schemas.microsoft.com/office/drawing/2014/main" xmlns="" id="{BFC06B06-0DDA-4D08-A353-DE9874806535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0988832" y="6052433"/>
              <a:ext cx="15719" cy="29601"/>
            </a:xfrm>
            <a:custGeom>
              <a:avLst/>
              <a:gdLst/>
              <a:ahLst/>
              <a:cxnLst/>
              <a:rect l="0" t="0" r="0" b="0"/>
              <a:pathLst>
                <a:path w="15719" h="29601">
                  <a:moveTo>
                    <a:pt x="15718" y="5467"/>
                  </a:moveTo>
                  <a:lnTo>
                    <a:pt x="15718" y="5467"/>
                  </a:lnTo>
                  <a:lnTo>
                    <a:pt x="10251" y="0"/>
                  </a:lnTo>
                  <a:lnTo>
                    <a:pt x="608" y="13499"/>
                  </a:lnTo>
                  <a:lnTo>
                    <a:pt x="0" y="15761"/>
                  </a:lnTo>
                  <a:lnTo>
                    <a:pt x="300" y="17974"/>
                  </a:lnTo>
                  <a:lnTo>
                    <a:pt x="2212" y="24460"/>
                  </a:lnTo>
                  <a:lnTo>
                    <a:pt x="2481" y="26596"/>
                  </a:lnTo>
                  <a:lnTo>
                    <a:pt x="3365" y="28019"/>
                  </a:lnTo>
                  <a:lnTo>
                    <a:pt x="4659" y="28968"/>
                  </a:lnTo>
                  <a:lnTo>
                    <a:pt x="6228" y="29600"/>
                  </a:lnTo>
                  <a:lnTo>
                    <a:pt x="7274" y="29318"/>
                  </a:lnTo>
                  <a:lnTo>
                    <a:pt x="7972" y="28422"/>
                  </a:lnTo>
                  <a:lnTo>
                    <a:pt x="8748" y="25548"/>
                  </a:lnTo>
                  <a:lnTo>
                    <a:pt x="936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061">
              <a:extLst>
                <a:ext uri="{FF2B5EF4-FFF2-40B4-BE49-F238E27FC236}">
                  <a16:creationId xmlns:a16="http://schemas.microsoft.com/office/drawing/2014/main" xmlns="" id="{81398297-430A-4402-B80F-893B7D8923BD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10998198" y="6155843"/>
              <a:ext cx="12703" cy="97176"/>
            </a:xfrm>
            <a:custGeom>
              <a:avLst/>
              <a:gdLst/>
              <a:ahLst/>
              <a:cxnLst/>
              <a:rect l="0" t="0" r="0" b="0"/>
              <a:pathLst>
                <a:path w="12703" h="97176">
                  <a:moveTo>
                    <a:pt x="2" y="3657"/>
                  </a:moveTo>
                  <a:lnTo>
                    <a:pt x="2" y="3657"/>
                  </a:lnTo>
                  <a:lnTo>
                    <a:pt x="0" y="0"/>
                  </a:lnTo>
                  <a:lnTo>
                    <a:pt x="0" y="1559"/>
                  </a:lnTo>
                  <a:lnTo>
                    <a:pt x="1883" y="4607"/>
                  </a:lnTo>
                  <a:lnTo>
                    <a:pt x="3372" y="6407"/>
                  </a:lnTo>
                  <a:lnTo>
                    <a:pt x="5028" y="12170"/>
                  </a:lnTo>
                  <a:lnTo>
                    <a:pt x="5058" y="20140"/>
                  </a:lnTo>
                  <a:lnTo>
                    <a:pt x="240" y="67304"/>
                  </a:lnTo>
                  <a:lnTo>
                    <a:pt x="24" y="93061"/>
                  </a:lnTo>
                  <a:lnTo>
                    <a:pt x="723" y="95010"/>
                  </a:lnTo>
                  <a:lnTo>
                    <a:pt x="1893" y="96308"/>
                  </a:lnTo>
                  <a:lnTo>
                    <a:pt x="3379" y="97175"/>
                  </a:lnTo>
                  <a:lnTo>
                    <a:pt x="5076" y="96341"/>
                  </a:lnTo>
                  <a:lnTo>
                    <a:pt x="12702" y="8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062">
              <a:extLst>
                <a:ext uri="{FF2B5EF4-FFF2-40B4-BE49-F238E27FC236}">
                  <a16:creationId xmlns:a16="http://schemas.microsoft.com/office/drawing/2014/main" xmlns="" id="{FCD759EF-D598-4E8A-B318-196299620813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10731500" y="6032500"/>
              <a:ext cx="156974" cy="6351"/>
            </a:xfrm>
            <a:custGeom>
              <a:avLst/>
              <a:gdLst/>
              <a:ahLst/>
              <a:cxnLst/>
              <a:rect l="0" t="0" r="0" b="0"/>
              <a:pathLst>
                <a:path w="156974" h="6351">
                  <a:moveTo>
                    <a:pt x="0" y="0"/>
                  </a:moveTo>
                  <a:lnTo>
                    <a:pt x="0" y="0"/>
                  </a:lnTo>
                  <a:lnTo>
                    <a:pt x="6743" y="3371"/>
                  </a:lnTo>
                  <a:lnTo>
                    <a:pt x="45434" y="6088"/>
                  </a:lnTo>
                  <a:lnTo>
                    <a:pt x="84574" y="6299"/>
                  </a:lnTo>
                  <a:lnTo>
                    <a:pt x="131614" y="1982"/>
                  </a:lnTo>
                  <a:lnTo>
                    <a:pt x="156973" y="77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063">
              <a:extLst>
                <a:ext uri="{FF2B5EF4-FFF2-40B4-BE49-F238E27FC236}">
                  <a16:creationId xmlns:a16="http://schemas.microsoft.com/office/drawing/2014/main" xmlns="" id="{9574A837-8A61-4F32-A2A6-909B063A0457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0763250" y="5882966"/>
              <a:ext cx="152401" cy="263833"/>
            </a:xfrm>
            <a:custGeom>
              <a:avLst/>
              <a:gdLst/>
              <a:ahLst/>
              <a:cxnLst/>
              <a:rect l="0" t="0" r="0" b="0"/>
              <a:pathLst>
                <a:path w="152401" h="263833">
                  <a:moveTo>
                    <a:pt x="152400" y="9834"/>
                  </a:moveTo>
                  <a:lnTo>
                    <a:pt x="152400" y="9834"/>
                  </a:lnTo>
                  <a:lnTo>
                    <a:pt x="149029" y="6463"/>
                  </a:lnTo>
                  <a:lnTo>
                    <a:pt x="145493" y="4808"/>
                  </a:lnTo>
                  <a:lnTo>
                    <a:pt x="143561" y="4367"/>
                  </a:lnTo>
                  <a:lnTo>
                    <a:pt x="137473" y="374"/>
                  </a:lnTo>
                  <a:lnTo>
                    <a:pt x="135393" y="0"/>
                  </a:lnTo>
                  <a:lnTo>
                    <a:pt x="133302" y="456"/>
                  </a:lnTo>
                  <a:lnTo>
                    <a:pt x="131201" y="1464"/>
                  </a:lnTo>
                  <a:lnTo>
                    <a:pt x="84425" y="8899"/>
                  </a:lnTo>
                  <a:lnTo>
                    <a:pt x="64055" y="12928"/>
                  </a:lnTo>
                  <a:lnTo>
                    <a:pt x="54811" y="18499"/>
                  </a:lnTo>
                  <a:lnTo>
                    <a:pt x="43125" y="30203"/>
                  </a:lnTo>
                  <a:lnTo>
                    <a:pt x="40335" y="36761"/>
                  </a:lnTo>
                  <a:lnTo>
                    <a:pt x="33324" y="56602"/>
                  </a:lnTo>
                  <a:lnTo>
                    <a:pt x="21268" y="88744"/>
                  </a:lnTo>
                  <a:lnTo>
                    <a:pt x="14176" y="117261"/>
                  </a:lnTo>
                  <a:lnTo>
                    <a:pt x="8982" y="128369"/>
                  </a:lnTo>
                  <a:lnTo>
                    <a:pt x="5712" y="175632"/>
                  </a:lnTo>
                  <a:lnTo>
                    <a:pt x="177" y="221271"/>
                  </a:lnTo>
                  <a:lnTo>
                    <a:pt x="0" y="262908"/>
                  </a:lnTo>
                  <a:lnTo>
                    <a:pt x="705" y="263217"/>
                  </a:lnTo>
                  <a:lnTo>
                    <a:pt x="42453" y="263832"/>
                  </a:lnTo>
                  <a:lnTo>
                    <a:pt x="87169" y="257366"/>
                  </a:lnTo>
                  <a:lnTo>
                    <a:pt x="131594" y="251218"/>
                  </a:lnTo>
                  <a:lnTo>
                    <a:pt x="132179" y="251895"/>
                  </a:lnTo>
                  <a:lnTo>
                    <a:pt x="133350" y="25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064">
              <a:extLst>
                <a:ext uri="{FF2B5EF4-FFF2-40B4-BE49-F238E27FC236}">
                  <a16:creationId xmlns:a16="http://schemas.microsoft.com/office/drawing/2014/main" xmlns="" id="{7062B229-1F89-47C9-A1A0-302A73AD542D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10548268" y="5842883"/>
              <a:ext cx="113383" cy="316618"/>
            </a:xfrm>
            <a:custGeom>
              <a:avLst/>
              <a:gdLst/>
              <a:ahLst/>
              <a:cxnLst/>
              <a:rect l="0" t="0" r="0" b="0"/>
              <a:pathLst>
                <a:path w="113383" h="316618">
                  <a:moveTo>
                    <a:pt x="113382" y="5467"/>
                  </a:moveTo>
                  <a:lnTo>
                    <a:pt x="113382" y="5467"/>
                  </a:lnTo>
                  <a:lnTo>
                    <a:pt x="113382" y="0"/>
                  </a:lnTo>
                  <a:lnTo>
                    <a:pt x="110012" y="2749"/>
                  </a:lnTo>
                  <a:lnTo>
                    <a:pt x="104543" y="8033"/>
                  </a:lnTo>
                  <a:lnTo>
                    <a:pt x="64756" y="36223"/>
                  </a:lnTo>
                  <a:lnTo>
                    <a:pt x="36147" y="68825"/>
                  </a:lnTo>
                  <a:lnTo>
                    <a:pt x="27548" y="84525"/>
                  </a:lnTo>
                  <a:lnTo>
                    <a:pt x="10322" y="130787"/>
                  </a:lnTo>
                  <a:lnTo>
                    <a:pt x="1498" y="176825"/>
                  </a:lnTo>
                  <a:lnTo>
                    <a:pt x="0" y="220708"/>
                  </a:lnTo>
                  <a:lnTo>
                    <a:pt x="7948" y="249659"/>
                  </a:lnTo>
                  <a:lnTo>
                    <a:pt x="24360" y="287535"/>
                  </a:lnTo>
                  <a:lnTo>
                    <a:pt x="25811" y="288763"/>
                  </a:lnTo>
                  <a:lnTo>
                    <a:pt x="52297" y="301246"/>
                  </a:lnTo>
                  <a:lnTo>
                    <a:pt x="64080" y="303832"/>
                  </a:lnTo>
                  <a:lnTo>
                    <a:pt x="73060" y="308045"/>
                  </a:lnTo>
                  <a:lnTo>
                    <a:pt x="105751" y="310259"/>
                  </a:lnTo>
                  <a:lnTo>
                    <a:pt x="106179" y="310967"/>
                  </a:lnTo>
                  <a:lnTo>
                    <a:pt x="107032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065">
              <a:extLst>
                <a:ext uri="{FF2B5EF4-FFF2-40B4-BE49-F238E27FC236}">
                  <a16:creationId xmlns:a16="http://schemas.microsoft.com/office/drawing/2014/main" xmlns="" id="{30983C6B-393D-4E15-B283-71C5ED5D6E3D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10299700" y="5994400"/>
              <a:ext cx="120651" cy="124565"/>
            </a:xfrm>
            <a:custGeom>
              <a:avLst/>
              <a:gdLst/>
              <a:ahLst/>
              <a:cxnLst/>
              <a:rect l="0" t="0" r="0" b="0"/>
              <a:pathLst>
                <a:path w="120651" h="124565">
                  <a:moveTo>
                    <a:pt x="0" y="25400"/>
                  </a:moveTo>
                  <a:lnTo>
                    <a:pt x="0" y="25400"/>
                  </a:lnTo>
                  <a:lnTo>
                    <a:pt x="39546" y="48544"/>
                  </a:lnTo>
                  <a:lnTo>
                    <a:pt x="45799" y="60851"/>
                  </a:lnTo>
                  <a:lnTo>
                    <a:pt x="49812" y="88376"/>
                  </a:lnTo>
                  <a:lnTo>
                    <a:pt x="39071" y="105130"/>
                  </a:lnTo>
                  <a:lnTo>
                    <a:pt x="20512" y="123107"/>
                  </a:lnTo>
                  <a:lnTo>
                    <a:pt x="17907" y="124405"/>
                  </a:lnTo>
                  <a:lnTo>
                    <a:pt x="15466" y="124564"/>
                  </a:lnTo>
                  <a:lnTo>
                    <a:pt x="10873" y="122860"/>
                  </a:lnTo>
                  <a:lnTo>
                    <a:pt x="10775" y="120007"/>
                  </a:lnTo>
                  <a:lnTo>
                    <a:pt x="24423" y="80845"/>
                  </a:lnTo>
                  <a:lnTo>
                    <a:pt x="52954" y="50748"/>
                  </a:lnTo>
                  <a:lnTo>
                    <a:pt x="98006" y="1503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066">
              <a:extLst>
                <a:ext uri="{FF2B5EF4-FFF2-40B4-BE49-F238E27FC236}">
                  <a16:creationId xmlns:a16="http://schemas.microsoft.com/office/drawing/2014/main" xmlns="" id="{448D2B92-4C7E-4425-9654-8AD67FCAE2DA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10199322" y="5848311"/>
              <a:ext cx="95895" cy="251383"/>
            </a:xfrm>
            <a:custGeom>
              <a:avLst/>
              <a:gdLst/>
              <a:ahLst/>
              <a:cxnLst/>
              <a:rect l="0" t="0" r="0" b="0"/>
              <a:pathLst>
                <a:path w="95895" h="251383">
                  <a:moveTo>
                    <a:pt x="17828" y="120689"/>
                  </a:moveTo>
                  <a:lnTo>
                    <a:pt x="17828" y="120689"/>
                  </a:lnTo>
                  <a:lnTo>
                    <a:pt x="15947" y="154556"/>
                  </a:lnTo>
                  <a:lnTo>
                    <a:pt x="12758" y="201357"/>
                  </a:lnTo>
                  <a:lnTo>
                    <a:pt x="4963" y="244888"/>
                  </a:lnTo>
                  <a:lnTo>
                    <a:pt x="2899" y="250054"/>
                  </a:lnTo>
                  <a:lnTo>
                    <a:pt x="1526" y="251382"/>
                  </a:lnTo>
                  <a:lnTo>
                    <a:pt x="610" y="250151"/>
                  </a:lnTo>
                  <a:lnTo>
                    <a:pt x="0" y="247213"/>
                  </a:lnTo>
                  <a:lnTo>
                    <a:pt x="3084" y="213846"/>
                  </a:lnTo>
                  <a:lnTo>
                    <a:pt x="5881" y="189145"/>
                  </a:lnTo>
                  <a:lnTo>
                    <a:pt x="8454" y="164207"/>
                  </a:lnTo>
                  <a:lnTo>
                    <a:pt x="10873" y="139120"/>
                  </a:lnTo>
                  <a:lnTo>
                    <a:pt x="13191" y="113925"/>
                  </a:lnTo>
                  <a:lnTo>
                    <a:pt x="19529" y="69000"/>
                  </a:lnTo>
                  <a:lnTo>
                    <a:pt x="26345" y="31394"/>
                  </a:lnTo>
                  <a:lnTo>
                    <a:pt x="31727" y="5274"/>
                  </a:lnTo>
                  <a:lnTo>
                    <a:pt x="42616" y="0"/>
                  </a:lnTo>
                  <a:lnTo>
                    <a:pt x="79174" y="1668"/>
                  </a:lnTo>
                  <a:lnTo>
                    <a:pt x="90477" y="12414"/>
                  </a:lnTo>
                  <a:lnTo>
                    <a:pt x="95894" y="28750"/>
                  </a:lnTo>
                  <a:lnTo>
                    <a:pt x="95562" y="64305"/>
                  </a:lnTo>
                  <a:lnTo>
                    <a:pt x="86008" y="87164"/>
                  </a:lnTo>
                  <a:lnTo>
                    <a:pt x="74571" y="93399"/>
                  </a:lnTo>
                  <a:lnTo>
                    <a:pt x="29153" y="99511"/>
                  </a:lnTo>
                  <a:lnTo>
                    <a:pt x="5128" y="101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067">
              <a:extLst>
                <a:ext uri="{FF2B5EF4-FFF2-40B4-BE49-F238E27FC236}">
                  <a16:creationId xmlns:a16="http://schemas.microsoft.com/office/drawing/2014/main" xmlns="" id="{D76B6F59-F7FA-4B56-B6F1-28EC9842B417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9776844" y="5823473"/>
              <a:ext cx="249807" cy="320657"/>
            </a:xfrm>
            <a:custGeom>
              <a:avLst/>
              <a:gdLst/>
              <a:ahLst/>
              <a:cxnLst/>
              <a:rect l="0" t="0" r="0" b="0"/>
              <a:pathLst>
                <a:path w="249807" h="320657">
                  <a:moveTo>
                    <a:pt x="224406" y="12177"/>
                  </a:moveTo>
                  <a:lnTo>
                    <a:pt x="224406" y="12177"/>
                  </a:lnTo>
                  <a:lnTo>
                    <a:pt x="235341" y="1242"/>
                  </a:lnTo>
                  <a:lnTo>
                    <a:pt x="235224" y="654"/>
                  </a:lnTo>
                  <a:lnTo>
                    <a:pt x="234438" y="261"/>
                  </a:lnTo>
                  <a:lnTo>
                    <a:pt x="233210" y="0"/>
                  </a:lnTo>
                  <a:lnTo>
                    <a:pt x="229966" y="1591"/>
                  </a:lnTo>
                  <a:lnTo>
                    <a:pt x="186006" y="32094"/>
                  </a:lnTo>
                  <a:lnTo>
                    <a:pt x="139101" y="64017"/>
                  </a:lnTo>
                  <a:lnTo>
                    <a:pt x="104413" y="90721"/>
                  </a:lnTo>
                  <a:lnTo>
                    <a:pt x="64438" y="125995"/>
                  </a:lnTo>
                  <a:lnTo>
                    <a:pt x="51710" y="141079"/>
                  </a:lnTo>
                  <a:lnTo>
                    <a:pt x="49304" y="146091"/>
                  </a:lnTo>
                  <a:lnTo>
                    <a:pt x="48404" y="150135"/>
                  </a:lnTo>
                  <a:lnTo>
                    <a:pt x="50627" y="152834"/>
                  </a:lnTo>
                  <a:lnTo>
                    <a:pt x="97050" y="164687"/>
                  </a:lnTo>
                  <a:lnTo>
                    <a:pt x="138876" y="175914"/>
                  </a:lnTo>
                  <a:lnTo>
                    <a:pt x="155113" y="183256"/>
                  </a:lnTo>
                  <a:lnTo>
                    <a:pt x="156338" y="186908"/>
                  </a:lnTo>
                  <a:lnTo>
                    <a:pt x="154331" y="190753"/>
                  </a:lnTo>
                  <a:lnTo>
                    <a:pt x="113568" y="217959"/>
                  </a:lnTo>
                  <a:lnTo>
                    <a:pt x="66489" y="246864"/>
                  </a:lnTo>
                  <a:lnTo>
                    <a:pt x="25531" y="275037"/>
                  </a:lnTo>
                  <a:lnTo>
                    <a:pt x="5240" y="296083"/>
                  </a:lnTo>
                  <a:lnTo>
                    <a:pt x="0" y="306750"/>
                  </a:lnTo>
                  <a:lnTo>
                    <a:pt x="717" y="310865"/>
                  </a:lnTo>
                  <a:lnTo>
                    <a:pt x="3313" y="314312"/>
                  </a:lnTo>
                  <a:lnTo>
                    <a:pt x="7161" y="317317"/>
                  </a:lnTo>
                  <a:lnTo>
                    <a:pt x="18964" y="320656"/>
                  </a:lnTo>
                  <a:lnTo>
                    <a:pt x="63018" y="319428"/>
                  </a:lnTo>
                  <a:lnTo>
                    <a:pt x="109716" y="317703"/>
                  </a:lnTo>
                  <a:lnTo>
                    <a:pt x="132424" y="315345"/>
                  </a:lnTo>
                  <a:lnTo>
                    <a:pt x="159557" y="311655"/>
                  </a:lnTo>
                  <a:lnTo>
                    <a:pt x="189640" y="307078"/>
                  </a:lnTo>
                  <a:lnTo>
                    <a:pt x="249806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215">
            <a:extLst>
              <a:ext uri="{FF2B5EF4-FFF2-40B4-BE49-F238E27FC236}">
                <a16:creationId xmlns:a16="http://schemas.microsoft.com/office/drawing/2014/main" xmlns="" id="{918B38A1-D134-4C7F-B3B8-6EC4A48871B5}"/>
              </a:ext>
            </a:extLst>
          </p:cNvPr>
          <p:cNvGrpSpPr/>
          <p:nvPr/>
        </p:nvGrpSpPr>
        <p:grpSpPr>
          <a:xfrm>
            <a:off x="9347198" y="5984679"/>
            <a:ext cx="133353" cy="98034"/>
            <a:chOff x="9347198" y="5984679"/>
            <a:chExt cx="133353" cy="98034"/>
          </a:xfrm>
        </p:grpSpPr>
        <p:sp>
          <p:nvSpPr>
            <p:cNvPr id="315" name="SMARTInkShape-1068">
              <a:extLst>
                <a:ext uri="{FF2B5EF4-FFF2-40B4-BE49-F238E27FC236}">
                  <a16:creationId xmlns:a16="http://schemas.microsoft.com/office/drawing/2014/main" xmlns="" id="{F0D2ED1D-97E3-41D3-8340-1116168838D3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9347198" y="6070600"/>
              <a:ext cx="95253" cy="12113"/>
            </a:xfrm>
            <a:custGeom>
              <a:avLst/>
              <a:gdLst/>
              <a:ahLst/>
              <a:cxnLst/>
              <a:rect l="0" t="0" r="0" b="0"/>
              <a:pathLst>
                <a:path w="95253" h="12113">
                  <a:moveTo>
                    <a:pt x="2" y="6350"/>
                  </a:moveTo>
                  <a:lnTo>
                    <a:pt x="2" y="6350"/>
                  </a:lnTo>
                  <a:lnTo>
                    <a:pt x="0" y="9721"/>
                  </a:lnTo>
                  <a:lnTo>
                    <a:pt x="707" y="10714"/>
                  </a:lnTo>
                  <a:lnTo>
                    <a:pt x="1883" y="11376"/>
                  </a:lnTo>
                  <a:lnTo>
                    <a:pt x="7188" y="12112"/>
                  </a:lnTo>
                  <a:lnTo>
                    <a:pt x="54570" y="11237"/>
                  </a:lnTo>
                  <a:lnTo>
                    <a:pt x="95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069">
              <a:extLst>
                <a:ext uri="{FF2B5EF4-FFF2-40B4-BE49-F238E27FC236}">
                  <a16:creationId xmlns:a16="http://schemas.microsoft.com/office/drawing/2014/main" xmlns="" id="{E5A24C35-DC5F-42DC-99FA-6B2BBEA9290D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9348083" y="5984679"/>
              <a:ext cx="132468" cy="3372"/>
            </a:xfrm>
            <a:custGeom>
              <a:avLst/>
              <a:gdLst/>
              <a:ahLst/>
              <a:cxnLst/>
              <a:rect l="0" t="0" r="0" b="0"/>
              <a:pathLst>
                <a:path w="132468" h="3372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47323" y="0"/>
                  </a:lnTo>
                  <a:lnTo>
                    <a:pt x="93699" y="1974"/>
                  </a:lnTo>
                  <a:lnTo>
                    <a:pt x="13246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216">
            <a:extLst>
              <a:ext uri="{FF2B5EF4-FFF2-40B4-BE49-F238E27FC236}">
                <a16:creationId xmlns:a16="http://schemas.microsoft.com/office/drawing/2014/main" xmlns="" id="{4D11AE6E-F861-4DC9-83D9-C8541908555B}"/>
              </a:ext>
            </a:extLst>
          </p:cNvPr>
          <p:cNvGrpSpPr/>
          <p:nvPr/>
        </p:nvGrpSpPr>
        <p:grpSpPr>
          <a:xfrm>
            <a:off x="8235950" y="5684474"/>
            <a:ext cx="869843" cy="646477"/>
            <a:chOff x="8235950" y="5684474"/>
            <a:chExt cx="869843" cy="646477"/>
          </a:xfrm>
        </p:grpSpPr>
        <p:sp>
          <p:nvSpPr>
            <p:cNvPr id="318" name="SMARTInkShape-1070">
              <a:extLst>
                <a:ext uri="{FF2B5EF4-FFF2-40B4-BE49-F238E27FC236}">
                  <a16:creationId xmlns:a16="http://schemas.microsoft.com/office/drawing/2014/main" xmlns="" id="{037C54A4-D8EF-495F-84DD-7E087BE16B5A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9007279" y="5799315"/>
              <a:ext cx="98514" cy="366536"/>
            </a:xfrm>
            <a:custGeom>
              <a:avLst/>
              <a:gdLst/>
              <a:ahLst/>
              <a:cxnLst/>
              <a:rect l="0" t="0" r="0" b="0"/>
              <a:pathLst>
                <a:path w="98514" h="366536">
                  <a:moveTo>
                    <a:pt x="3371" y="10935"/>
                  </a:moveTo>
                  <a:lnTo>
                    <a:pt x="3371" y="10935"/>
                  </a:lnTo>
                  <a:lnTo>
                    <a:pt x="0" y="4194"/>
                  </a:lnTo>
                  <a:lnTo>
                    <a:pt x="1124" y="2206"/>
                  </a:lnTo>
                  <a:lnTo>
                    <a:pt x="8018" y="0"/>
                  </a:lnTo>
                  <a:lnTo>
                    <a:pt x="20018" y="8427"/>
                  </a:lnTo>
                  <a:lnTo>
                    <a:pt x="46403" y="40531"/>
                  </a:lnTo>
                  <a:lnTo>
                    <a:pt x="66947" y="74888"/>
                  </a:lnTo>
                  <a:lnTo>
                    <a:pt x="83133" y="118381"/>
                  </a:lnTo>
                  <a:lnTo>
                    <a:pt x="89001" y="143242"/>
                  </a:lnTo>
                  <a:lnTo>
                    <a:pt x="93619" y="169695"/>
                  </a:lnTo>
                  <a:lnTo>
                    <a:pt x="97402" y="197209"/>
                  </a:lnTo>
                  <a:lnTo>
                    <a:pt x="98513" y="222607"/>
                  </a:lnTo>
                  <a:lnTo>
                    <a:pt x="95986" y="269640"/>
                  </a:lnTo>
                  <a:lnTo>
                    <a:pt x="86396" y="306538"/>
                  </a:lnTo>
                  <a:lnTo>
                    <a:pt x="72021" y="334930"/>
                  </a:lnTo>
                  <a:lnTo>
                    <a:pt x="53873" y="354605"/>
                  </a:lnTo>
                  <a:lnTo>
                    <a:pt x="34048" y="362879"/>
                  </a:lnTo>
                  <a:lnTo>
                    <a:pt x="3371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071">
              <a:extLst>
                <a:ext uri="{FF2B5EF4-FFF2-40B4-BE49-F238E27FC236}">
                  <a16:creationId xmlns:a16="http://schemas.microsoft.com/office/drawing/2014/main" xmlns="" id="{A0474F62-6B38-41C0-B686-B2D83AFE56EF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8897233" y="5956300"/>
              <a:ext cx="30000" cy="36518"/>
            </a:xfrm>
            <a:custGeom>
              <a:avLst/>
              <a:gdLst/>
              <a:ahLst/>
              <a:cxnLst/>
              <a:rect l="0" t="0" r="0" b="0"/>
              <a:pathLst>
                <a:path w="30000" h="36518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0" y="8789"/>
                  </a:lnTo>
                  <a:lnTo>
                    <a:pt x="0" y="12209"/>
                  </a:lnTo>
                  <a:lnTo>
                    <a:pt x="4661" y="32755"/>
                  </a:lnTo>
                  <a:lnTo>
                    <a:pt x="5635" y="34536"/>
                  </a:lnTo>
                  <a:lnTo>
                    <a:pt x="6990" y="35725"/>
                  </a:lnTo>
                  <a:lnTo>
                    <a:pt x="8599" y="36517"/>
                  </a:lnTo>
                  <a:lnTo>
                    <a:pt x="16031" y="33633"/>
                  </a:lnTo>
                  <a:lnTo>
                    <a:pt x="20976" y="30889"/>
                  </a:lnTo>
                  <a:lnTo>
                    <a:pt x="24274" y="26942"/>
                  </a:lnTo>
                  <a:lnTo>
                    <a:pt x="28914" y="12686"/>
                  </a:lnTo>
                  <a:lnTo>
                    <a:pt x="29999" y="6109"/>
                  </a:lnTo>
                  <a:lnTo>
                    <a:pt x="28877" y="4073"/>
                  </a:lnTo>
                  <a:lnTo>
                    <a:pt x="26718" y="2715"/>
                  </a:lnTo>
                  <a:lnTo>
                    <a:pt x="16937" y="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072">
              <a:extLst>
                <a:ext uri="{FF2B5EF4-FFF2-40B4-BE49-F238E27FC236}">
                  <a16:creationId xmlns:a16="http://schemas.microsoft.com/office/drawing/2014/main" xmlns="" id="{D66072E7-3755-48A5-8320-6E330097FEB6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8884533" y="6102350"/>
              <a:ext cx="24518" cy="57151"/>
            </a:xfrm>
            <a:custGeom>
              <a:avLst/>
              <a:gdLst/>
              <a:ahLst/>
              <a:cxnLst/>
              <a:rect l="0" t="0" r="0" b="0"/>
              <a:pathLst>
                <a:path w="24518" h="57151">
                  <a:moveTo>
                    <a:pt x="5467" y="0"/>
                  </a:moveTo>
                  <a:lnTo>
                    <a:pt x="5467" y="0"/>
                  </a:lnTo>
                  <a:lnTo>
                    <a:pt x="1104" y="10139"/>
                  </a:lnTo>
                  <a:lnTo>
                    <a:pt x="0" y="17675"/>
                  </a:lnTo>
                  <a:lnTo>
                    <a:pt x="3270" y="27612"/>
                  </a:lnTo>
                  <a:lnTo>
                    <a:pt x="245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073">
              <a:extLst>
                <a:ext uri="{FF2B5EF4-FFF2-40B4-BE49-F238E27FC236}">
                  <a16:creationId xmlns:a16="http://schemas.microsoft.com/office/drawing/2014/main" xmlns="" id="{1629DCB6-20A9-487F-A2CD-C16F86A0B9EC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8686800" y="60198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5190" y="7233"/>
                  </a:lnTo>
                  <a:lnTo>
                    <a:pt x="82769" y="214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074">
              <a:extLst>
                <a:ext uri="{FF2B5EF4-FFF2-40B4-BE49-F238E27FC236}">
                  <a16:creationId xmlns:a16="http://schemas.microsoft.com/office/drawing/2014/main" xmlns="" id="{5121BFCC-2CC2-444F-BA6B-48BC1E8FA638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8661692" y="5842262"/>
              <a:ext cx="171159" cy="291496"/>
            </a:xfrm>
            <a:custGeom>
              <a:avLst/>
              <a:gdLst/>
              <a:ahLst/>
              <a:cxnLst/>
              <a:rect l="0" t="0" r="0" b="0"/>
              <a:pathLst>
                <a:path w="171159" h="291496">
                  <a:moveTo>
                    <a:pt x="164808" y="6088"/>
                  </a:moveTo>
                  <a:lnTo>
                    <a:pt x="164808" y="6088"/>
                  </a:lnTo>
                  <a:lnTo>
                    <a:pt x="164808" y="2717"/>
                  </a:lnTo>
                  <a:lnTo>
                    <a:pt x="164103" y="1724"/>
                  </a:lnTo>
                  <a:lnTo>
                    <a:pt x="162927" y="1062"/>
                  </a:lnTo>
                  <a:lnTo>
                    <a:pt x="156019" y="129"/>
                  </a:lnTo>
                  <a:lnTo>
                    <a:pt x="152598" y="0"/>
                  </a:lnTo>
                  <a:lnTo>
                    <a:pt x="113034" y="14998"/>
                  </a:lnTo>
                  <a:lnTo>
                    <a:pt x="81891" y="32953"/>
                  </a:lnTo>
                  <a:lnTo>
                    <a:pt x="59336" y="55832"/>
                  </a:lnTo>
                  <a:lnTo>
                    <a:pt x="38716" y="92611"/>
                  </a:lnTo>
                  <a:lnTo>
                    <a:pt x="24424" y="140223"/>
                  </a:lnTo>
                  <a:lnTo>
                    <a:pt x="19171" y="185324"/>
                  </a:lnTo>
                  <a:lnTo>
                    <a:pt x="12071" y="226321"/>
                  </a:lnTo>
                  <a:lnTo>
                    <a:pt x="4705" y="272054"/>
                  </a:lnTo>
                  <a:lnTo>
                    <a:pt x="0" y="290680"/>
                  </a:lnTo>
                  <a:lnTo>
                    <a:pt x="608" y="291066"/>
                  </a:lnTo>
                  <a:lnTo>
                    <a:pt x="3165" y="291495"/>
                  </a:lnTo>
                  <a:lnTo>
                    <a:pt x="44156" y="285351"/>
                  </a:lnTo>
                  <a:lnTo>
                    <a:pt x="84976" y="280574"/>
                  </a:lnTo>
                  <a:lnTo>
                    <a:pt x="126853" y="276051"/>
                  </a:lnTo>
                  <a:lnTo>
                    <a:pt x="155820" y="268363"/>
                  </a:lnTo>
                  <a:lnTo>
                    <a:pt x="171158" y="26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075">
              <a:extLst>
                <a:ext uri="{FF2B5EF4-FFF2-40B4-BE49-F238E27FC236}">
                  <a16:creationId xmlns:a16="http://schemas.microsoft.com/office/drawing/2014/main" xmlns="" id="{1695E92C-1FE2-4D9F-800F-BC7256C1268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8331200" y="5684474"/>
              <a:ext cx="97131" cy="94027"/>
            </a:xfrm>
            <a:custGeom>
              <a:avLst/>
              <a:gdLst/>
              <a:ahLst/>
              <a:cxnLst/>
              <a:rect l="0" t="0" r="0" b="0"/>
              <a:pathLst>
                <a:path w="97131" h="94027">
                  <a:moveTo>
                    <a:pt x="0" y="17826"/>
                  </a:moveTo>
                  <a:lnTo>
                    <a:pt x="0" y="17826"/>
                  </a:lnTo>
                  <a:lnTo>
                    <a:pt x="3370" y="17826"/>
                  </a:lnTo>
                  <a:lnTo>
                    <a:pt x="6907" y="19707"/>
                  </a:lnTo>
                  <a:lnTo>
                    <a:pt x="8838" y="21197"/>
                  </a:lnTo>
                  <a:lnTo>
                    <a:pt x="10984" y="30378"/>
                  </a:lnTo>
                  <a:lnTo>
                    <a:pt x="11768" y="62257"/>
                  </a:lnTo>
                  <a:lnTo>
                    <a:pt x="7563" y="79909"/>
                  </a:lnTo>
                  <a:lnTo>
                    <a:pt x="3832" y="87281"/>
                  </a:lnTo>
                  <a:lnTo>
                    <a:pt x="2553" y="88824"/>
                  </a:lnTo>
                  <a:lnTo>
                    <a:pt x="1703" y="89147"/>
                  </a:lnTo>
                  <a:lnTo>
                    <a:pt x="1136" y="88657"/>
                  </a:lnTo>
                  <a:lnTo>
                    <a:pt x="98" y="59972"/>
                  </a:lnTo>
                  <a:lnTo>
                    <a:pt x="14314" y="12714"/>
                  </a:lnTo>
                  <a:lnTo>
                    <a:pt x="17304" y="8067"/>
                  </a:lnTo>
                  <a:lnTo>
                    <a:pt x="20708" y="4971"/>
                  </a:lnTo>
                  <a:lnTo>
                    <a:pt x="28254" y="1529"/>
                  </a:lnTo>
                  <a:lnTo>
                    <a:pt x="36311" y="0"/>
                  </a:lnTo>
                  <a:lnTo>
                    <a:pt x="46477" y="3083"/>
                  </a:lnTo>
                  <a:lnTo>
                    <a:pt x="70251" y="16560"/>
                  </a:lnTo>
                  <a:lnTo>
                    <a:pt x="85647" y="32032"/>
                  </a:lnTo>
                  <a:lnTo>
                    <a:pt x="95776" y="50022"/>
                  </a:lnTo>
                  <a:lnTo>
                    <a:pt x="97130" y="64356"/>
                  </a:lnTo>
                  <a:lnTo>
                    <a:pt x="95250" y="94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076">
              <a:extLst>
                <a:ext uri="{FF2B5EF4-FFF2-40B4-BE49-F238E27FC236}">
                  <a16:creationId xmlns:a16="http://schemas.microsoft.com/office/drawing/2014/main" xmlns="" id="{88BE9DF0-A022-4EF0-A693-FAFCAB12007F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8452733" y="6212993"/>
              <a:ext cx="11818" cy="117958"/>
            </a:xfrm>
            <a:custGeom>
              <a:avLst/>
              <a:gdLst/>
              <a:ahLst/>
              <a:cxnLst/>
              <a:rect l="0" t="0" r="0" b="0"/>
              <a:pathLst>
                <a:path w="11818" h="117958">
                  <a:moveTo>
                    <a:pt x="5467" y="3657"/>
                  </a:moveTo>
                  <a:lnTo>
                    <a:pt x="5467" y="3657"/>
                  </a:lnTo>
                  <a:lnTo>
                    <a:pt x="5467" y="286"/>
                  </a:lnTo>
                  <a:lnTo>
                    <a:pt x="4762" y="0"/>
                  </a:lnTo>
                  <a:lnTo>
                    <a:pt x="2096" y="1559"/>
                  </a:lnTo>
                  <a:lnTo>
                    <a:pt x="0" y="19890"/>
                  </a:lnTo>
                  <a:lnTo>
                    <a:pt x="4360" y="57690"/>
                  </a:lnTo>
                  <a:lnTo>
                    <a:pt x="10695" y="102895"/>
                  </a:lnTo>
                  <a:lnTo>
                    <a:pt x="11817" y="117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077">
              <a:extLst>
                <a:ext uri="{FF2B5EF4-FFF2-40B4-BE49-F238E27FC236}">
                  <a16:creationId xmlns:a16="http://schemas.microsoft.com/office/drawing/2014/main" xmlns="" id="{E07C8AEF-2ECE-4E42-9AF5-0309EF6CEF81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314841" y="6311900"/>
              <a:ext cx="67160" cy="6351"/>
            </a:xfrm>
            <a:custGeom>
              <a:avLst/>
              <a:gdLst/>
              <a:ahLst/>
              <a:cxnLst/>
              <a:rect l="0" t="0" r="0" b="0"/>
              <a:pathLst>
                <a:path w="671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3122" y="6316"/>
                  </a:lnTo>
                  <a:lnTo>
                    <a:pt x="671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078">
              <a:extLst>
                <a:ext uri="{FF2B5EF4-FFF2-40B4-BE49-F238E27FC236}">
                  <a16:creationId xmlns:a16="http://schemas.microsoft.com/office/drawing/2014/main" xmlns="" id="{3A41B37F-5954-4095-AC69-093AF072E4ED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280398" y="6267712"/>
              <a:ext cx="82553" cy="6089"/>
            </a:xfrm>
            <a:custGeom>
              <a:avLst/>
              <a:gdLst/>
              <a:ahLst/>
              <a:cxnLst/>
              <a:rect l="0" t="0" r="0" b="0"/>
              <a:pathLst>
                <a:path w="82553" h="6089">
                  <a:moveTo>
                    <a:pt x="2" y="6088"/>
                  </a:moveTo>
                  <a:lnTo>
                    <a:pt x="2" y="6088"/>
                  </a:lnTo>
                  <a:lnTo>
                    <a:pt x="0" y="621"/>
                  </a:lnTo>
                  <a:lnTo>
                    <a:pt x="707" y="326"/>
                  </a:lnTo>
                  <a:lnTo>
                    <a:pt x="3372" y="0"/>
                  </a:lnTo>
                  <a:lnTo>
                    <a:pt x="44831" y="5705"/>
                  </a:lnTo>
                  <a:lnTo>
                    <a:pt x="82552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079">
              <a:extLst>
                <a:ext uri="{FF2B5EF4-FFF2-40B4-BE49-F238E27FC236}">
                  <a16:creationId xmlns:a16="http://schemas.microsoft.com/office/drawing/2014/main" xmlns="" id="{A4C192F2-725A-410E-BE5E-59C38065A11E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235950" y="6140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080">
              <a:extLst>
                <a:ext uri="{FF2B5EF4-FFF2-40B4-BE49-F238E27FC236}">
                  <a16:creationId xmlns:a16="http://schemas.microsoft.com/office/drawing/2014/main" xmlns="" id="{797CF8A7-A560-4CFE-BC2A-C12631852BA1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251341" y="6229350"/>
              <a:ext cx="3660" cy="88901"/>
            </a:xfrm>
            <a:custGeom>
              <a:avLst/>
              <a:gdLst/>
              <a:ahLst/>
              <a:cxnLst/>
              <a:rect l="0" t="0" r="0" b="0"/>
              <a:pathLst>
                <a:path w="3660" h="889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1555" y="15914"/>
                  </a:lnTo>
                  <a:lnTo>
                    <a:pt x="238" y="45503"/>
                  </a:lnTo>
                  <a:lnTo>
                    <a:pt x="365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081">
              <a:extLst>
                <a:ext uri="{FF2B5EF4-FFF2-40B4-BE49-F238E27FC236}">
                  <a16:creationId xmlns:a16="http://schemas.microsoft.com/office/drawing/2014/main" xmlns="" id="{5D5618CA-5B41-42D6-A80A-55938D7D64B5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8263761" y="5857980"/>
              <a:ext cx="206371" cy="248561"/>
            </a:xfrm>
            <a:custGeom>
              <a:avLst/>
              <a:gdLst/>
              <a:ahLst/>
              <a:cxnLst/>
              <a:rect l="0" t="0" r="0" b="0"/>
              <a:pathLst>
                <a:path w="206371" h="248561">
                  <a:moveTo>
                    <a:pt x="48389" y="9420"/>
                  </a:moveTo>
                  <a:lnTo>
                    <a:pt x="48389" y="9420"/>
                  </a:lnTo>
                  <a:lnTo>
                    <a:pt x="48389" y="581"/>
                  </a:lnTo>
                  <a:lnTo>
                    <a:pt x="47684" y="0"/>
                  </a:lnTo>
                  <a:lnTo>
                    <a:pt x="46507" y="317"/>
                  </a:lnTo>
                  <a:lnTo>
                    <a:pt x="39550" y="5896"/>
                  </a:lnTo>
                  <a:lnTo>
                    <a:pt x="30091" y="18488"/>
                  </a:lnTo>
                  <a:lnTo>
                    <a:pt x="26145" y="29678"/>
                  </a:lnTo>
                  <a:lnTo>
                    <a:pt x="17629" y="71224"/>
                  </a:lnTo>
                  <a:lnTo>
                    <a:pt x="7916" y="106755"/>
                  </a:lnTo>
                  <a:lnTo>
                    <a:pt x="961" y="147542"/>
                  </a:lnTo>
                  <a:lnTo>
                    <a:pt x="0" y="185341"/>
                  </a:lnTo>
                  <a:lnTo>
                    <a:pt x="8024" y="214337"/>
                  </a:lnTo>
                  <a:lnTo>
                    <a:pt x="19339" y="235236"/>
                  </a:lnTo>
                  <a:lnTo>
                    <a:pt x="27481" y="243367"/>
                  </a:lnTo>
                  <a:lnTo>
                    <a:pt x="39567" y="247453"/>
                  </a:lnTo>
                  <a:lnTo>
                    <a:pt x="53640" y="248560"/>
                  </a:lnTo>
                  <a:lnTo>
                    <a:pt x="66951" y="246703"/>
                  </a:lnTo>
                  <a:lnTo>
                    <a:pt x="93085" y="231578"/>
                  </a:lnTo>
                  <a:lnTo>
                    <a:pt x="136753" y="188095"/>
                  </a:lnTo>
                  <a:lnTo>
                    <a:pt x="163942" y="146796"/>
                  </a:lnTo>
                  <a:lnTo>
                    <a:pt x="184965" y="106328"/>
                  </a:lnTo>
                  <a:lnTo>
                    <a:pt x="201296" y="65068"/>
                  </a:lnTo>
                  <a:lnTo>
                    <a:pt x="206370" y="30476"/>
                  </a:lnTo>
                  <a:lnTo>
                    <a:pt x="205215" y="26984"/>
                  </a:lnTo>
                  <a:lnTo>
                    <a:pt x="200169" y="21225"/>
                  </a:lnTo>
                  <a:lnTo>
                    <a:pt x="195104" y="18194"/>
                  </a:lnTo>
                  <a:lnTo>
                    <a:pt x="192765" y="17387"/>
                  </a:lnTo>
                  <a:lnTo>
                    <a:pt x="190501" y="17553"/>
                  </a:lnTo>
                  <a:lnTo>
                    <a:pt x="181739" y="2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17">
            <a:extLst>
              <a:ext uri="{FF2B5EF4-FFF2-40B4-BE49-F238E27FC236}">
                <a16:creationId xmlns:a16="http://schemas.microsoft.com/office/drawing/2014/main" xmlns="" id="{DBA8BE32-82E1-4612-8F3B-82D0D136B002}"/>
              </a:ext>
            </a:extLst>
          </p:cNvPr>
          <p:cNvGrpSpPr/>
          <p:nvPr/>
        </p:nvGrpSpPr>
        <p:grpSpPr>
          <a:xfrm>
            <a:off x="7653259" y="5790957"/>
            <a:ext cx="442992" cy="374894"/>
            <a:chOff x="7653259" y="5790957"/>
            <a:chExt cx="442992" cy="374894"/>
          </a:xfrm>
        </p:grpSpPr>
        <p:sp>
          <p:nvSpPr>
            <p:cNvPr id="331" name="SMARTInkShape-1082">
              <a:extLst>
                <a:ext uri="{FF2B5EF4-FFF2-40B4-BE49-F238E27FC236}">
                  <a16:creationId xmlns:a16="http://schemas.microsoft.com/office/drawing/2014/main" xmlns="" id="{284AB8E0-3920-470B-88F3-3BE9DF385F2F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976167" y="5794179"/>
              <a:ext cx="120084" cy="371672"/>
            </a:xfrm>
            <a:custGeom>
              <a:avLst/>
              <a:gdLst/>
              <a:ahLst/>
              <a:cxnLst/>
              <a:rect l="0" t="0" r="0" b="0"/>
              <a:pathLst>
                <a:path w="120084" h="371672">
                  <a:moveTo>
                    <a:pt x="94683" y="3371"/>
                  </a:moveTo>
                  <a:lnTo>
                    <a:pt x="94683" y="3371"/>
                  </a:lnTo>
                  <a:lnTo>
                    <a:pt x="84569" y="0"/>
                  </a:lnTo>
                  <a:lnTo>
                    <a:pt x="75842" y="226"/>
                  </a:lnTo>
                  <a:lnTo>
                    <a:pt x="71539" y="1273"/>
                  </a:lnTo>
                  <a:lnTo>
                    <a:pt x="62995" y="11846"/>
                  </a:lnTo>
                  <a:lnTo>
                    <a:pt x="39269" y="57491"/>
                  </a:lnTo>
                  <a:lnTo>
                    <a:pt x="27486" y="93982"/>
                  </a:lnTo>
                  <a:lnTo>
                    <a:pt x="16840" y="137482"/>
                  </a:lnTo>
                  <a:lnTo>
                    <a:pt x="11038" y="161923"/>
                  </a:lnTo>
                  <a:lnTo>
                    <a:pt x="5053" y="187389"/>
                  </a:lnTo>
                  <a:lnTo>
                    <a:pt x="283" y="232618"/>
                  </a:lnTo>
                  <a:lnTo>
                    <a:pt x="0" y="253568"/>
                  </a:lnTo>
                  <a:lnTo>
                    <a:pt x="10974" y="290018"/>
                  </a:lnTo>
                  <a:lnTo>
                    <a:pt x="30668" y="320564"/>
                  </a:lnTo>
                  <a:lnTo>
                    <a:pt x="55885" y="343548"/>
                  </a:lnTo>
                  <a:lnTo>
                    <a:pt x="103012" y="365385"/>
                  </a:lnTo>
                  <a:lnTo>
                    <a:pt x="120083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083">
              <a:extLst>
                <a:ext uri="{FF2B5EF4-FFF2-40B4-BE49-F238E27FC236}">
                  <a16:creationId xmlns:a16="http://schemas.microsoft.com/office/drawing/2014/main" xmlns="" id="{8A988747-2EBA-4EBF-A6C0-300F0A7509FA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753350" y="5930900"/>
              <a:ext cx="146051" cy="144958"/>
            </a:xfrm>
            <a:custGeom>
              <a:avLst/>
              <a:gdLst/>
              <a:ahLst/>
              <a:cxnLst/>
              <a:rect l="0" t="0" r="0" b="0"/>
              <a:pathLst>
                <a:path w="146051" h="144958">
                  <a:moveTo>
                    <a:pt x="0" y="69850"/>
                  </a:moveTo>
                  <a:lnTo>
                    <a:pt x="0" y="69850"/>
                  </a:lnTo>
                  <a:lnTo>
                    <a:pt x="0" y="63109"/>
                  </a:lnTo>
                  <a:lnTo>
                    <a:pt x="1881" y="57917"/>
                  </a:lnTo>
                  <a:lnTo>
                    <a:pt x="3370" y="55545"/>
                  </a:lnTo>
                  <a:lnTo>
                    <a:pt x="12209" y="48835"/>
                  </a:lnTo>
                  <a:lnTo>
                    <a:pt x="17311" y="48784"/>
                  </a:lnTo>
                  <a:lnTo>
                    <a:pt x="30507" y="52491"/>
                  </a:lnTo>
                  <a:lnTo>
                    <a:pt x="53803" y="69253"/>
                  </a:lnTo>
                  <a:lnTo>
                    <a:pt x="62717" y="86048"/>
                  </a:lnTo>
                  <a:lnTo>
                    <a:pt x="65096" y="95465"/>
                  </a:lnTo>
                  <a:lnTo>
                    <a:pt x="63974" y="115336"/>
                  </a:lnTo>
                  <a:lnTo>
                    <a:pt x="61699" y="125575"/>
                  </a:lnTo>
                  <a:lnTo>
                    <a:pt x="53527" y="138830"/>
                  </a:lnTo>
                  <a:lnTo>
                    <a:pt x="48385" y="143354"/>
                  </a:lnTo>
                  <a:lnTo>
                    <a:pt x="42840" y="144957"/>
                  </a:lnTo>
                  <a:lnTo>
                    <a:pt x="31035" y="142978"/>
                  </a:lnTo>
                  <a:lnTo>
                    <a:pt x="27039" y="137652"/>
                  </a:lnTo>
                  <a:lnTo>
                    <a:pt x="22601" y="120445"/>
                  </a:lnTo>
                  <a:lnTo>
                    <a:pt x="26844" y="83587"/>
                  </a:lnTo>
                  <a:lnTo>
                    <a:pt x="47151" y="44757"/>
                  </a:lnTo>
                  <a:lnTo>
                    <a:pt x="69405" y="24831"/>
                  </a:lnTo>
                  <a:lnTo>
                    <a:pt x="95053" y="1103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084">
              <a:extLst>
                <a:ext uri="{FF2B5EF4-FFF2-40B4-BE49-F238E27FC236}">
                  <a16:creationId xmlns:a16="http://schemas.microsoft.com/office/drawing/2014/main" xmlns="" id="{E468CA5F-E668-499D-A8AF-258E36B14B3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653259" y="5790957"/>
              <a:ext cx="136054" cy="297424"/>
            </a:xfrm>
            <a:custGeom>
              <a:avLst/>
              <a:gdLst/>
              <a:ahLst/>
              <a:cxnLst/>
              <a:rect l="0" t="0" r="0" b="0"/>
              <a:pathLst>
                <a:path w="136054" h="297424">
                  <a:moveTo>
                    <a:pt x="17541" y="95493"/>
                  </a:moveTo>
                  <a:lnTo>
                    <a:pt x="17541" y="95493"/>
                  </a:lnTo>
                  <a:lnTo>
                    <a:pt x="10799" y="98864"/>
                  </a:lnTo>
                  <a:lnTo>
                    <a:pt x="8813" y="101268"/>
                  </a:lnTo>
                  <a:lnTo>
                    <a:pt x="6606" y="107702"/>
                  </a:lnTo>
                  <a:lnTo>
                    <a:pt x="11981" y="145036"/>
                  </a:lnTo>
                  <a:lnTo>
                    <a:pt x="19656" y="181433"/>
                  </a:lnTo>
                  <a:lnTo>
                    <a:pt x="28986" y="225378"/>
                  </a:lnTo>
                  <a:lnTo>
                    <a:pt x="32456" y="266622"/>
                  </a:lnTo>
                  <a:lnTo>
                    <a:pt x="29016" y="291073"/>
                  </a:lnTo>
                  <a:lnTo>
                    <a:pt x="27307" y="295729"/>
                  </a:lnTo>
                  <a:lnTo>
                    <a:pt x="25463" y="297423"/>
                  </a:lnTo>
                  <a:lnTo>
                    <a:pt x="23528" y="297141"/>
                  </a:lnTo>
                  <a:lnTo>
                    <a:pt x="21532" y="295541"/>
                  </a:lnTo>
                  <a:lnTo>
                    <a:pt x="11982" y="273064"/>
                  </a:lnTo>
                  <a:lnTo>
                    <a:pt x="3585" y="226110"/>
                  </a:lnTo>
                  <a:lnTo>
                    <a:pt x="1888" y="203738"/>
                  </a:lnTo>
                  <a:lnTo>
                    <a:pt x="755" y="178239"/>
                  </a:lnTo>
                  <a:lnTo>
                    <a:pt x="0" y="150657"/>
                  </a:lnTo>
                  <a:lnTo>
                    <a:pt x="908" y="125214"/>
                  </a:lnTo>
                  <a:lnTo>
                    <a:pt x="5680" y="78128"/>
                  </a:lnTo>
                  <a:lnTo>
                    <a:pt x="16299" y="32177"/>
                  </a:lnTo>
                  <a:lnTo>
                    <a:pt x="21652" y="22944"/>
                  </a:lnTo>
                  <a:lnTo>
                    <a:pt x="35126" y="10803"/>
                  </a:lnTo>
                  <a:lnTo>
                    <a:pt x="58577" y="0"/>
                  </a:lnTo>
                  <a:lnTo>
                    <a:pt x="78818" y="371"/>
                  </a:lnTo>
                  <a:lnTo>
                    <a:pt x="90143" y="2445"/>
                  </a:lnTo>
                  <a:lnTo>
                    <a:pt x="110251" y="16039"/>
                  </a:lnTo>
                  <a:lnTo>
                    <a:pt x="126478" y="36190"/>
                  </a:lnTo>
                  <a:lnTo>
                    <a:pt x="136042" y="59258"/>
                  </a:lnTo>
                  <a:lnTo>
                    <a:pt x="136053" y="71337"/>
                  </a:lnTo>
                  <a:lnTo>
                    <a:pt x="128539" y="96046"/>
                  </a:lnTo>
                  <a:lnTo>
                    <a:pt x="110148" y="117375"/>
                  </a:lnTo>
                  <a:lnTo>
                    <a:pt x="85510" y="134851"/>
                  </a:lnTo>
                  <a:lnTo>
                    <a:pt x="46695" y="150507"/>
                  </a:lnTo>
                  <a:lnTo>
                    <a:pt x="11191" y="15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5" name="SMARTInkShape-1085">
            <a:extLst>
              <a:ext uri="{FF2B5EF4-FFF2-40B4-BE49-F238E27FC236}">
                <a16:creationId xmlns:a16="http://schemas.microsoft.com/office/drawing/2014/main" xmlns="" id="{C12F2CDF-10CB-400E-9D35-AF4701A5DE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2900" y="60071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219">
            <a:extLst>
              <a:ext uri="{FF2B5EF4-FFF2-40B4-BE49-F238E27FC236}">
                <a16:creationId xmlns:a16="http://schemas.microsoft.com/office/drawing/2014/main" xmlns="" id="{CF609E56-1EDB-46DA-8573-AED894FD8E05}"/>
              </a:ext>
            </a:extLst>
          </p:cNvPr>
          <p:cNvGrpSpPr/>
          <p:nvPr/>
        </p:nvGrpSpPr>
        <p:grpSpPr>
          <a:xfrm>
            <a:off x="4162546" y="5808875"/>
            <a:ext cx="3241555" cy="512065"/>
            <a:chOff x="4162546" y="5808875"/>
            <a:chExt cx="3241555" cy="512065"/>
          </a:xfrm>
        </p:grpSpPr>
        <p:sp>
          <p:nvSpPr>
            <p:cNvPr id="336" name="SMARTInkShape-1086">
              <a:extLst>
                <a:ext uri="{FF2B5EF4-FFF2-40B4-BE49-F238E27FC236}">
                  <a16:creationId xmlns:a16="http://schemas.microsoft.com/office/drawing/2014/main" xmlns="" id="{F1ED2CE1-01D8-4F90-BD0C-DBB5FC83919C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162546" y="5808875"/>
              <a:ext cx="358655" cy="512065"/>
            </a:xfrm>
            <a:custGeom>
              <a:avLst/>
              <a:gdLst/>
              <a:ahLst/>
              <a:cxnLst/>
              <a:rect l="0" t="0" r="0" b="0"/>
              <a:pathLst>
                <a:path w="358655" h="512065">
                  <a:moveTo>
                    <a:pt x="53854" y="96625"/>
                  </a:moveTo>
                  <a:lnTo>
                    <a:pt x="53854" y="96625"/>
                  </a:lnTo>
                  <a:lnTo>
                    <a:pt x="23140" y="96625"/>
                  </a:lnTo>
                  <a:lnTo>
                    <a:pt x="7830" y="89884"/>
                  </a:lnTo>
                  <a:lnTo>
                    <a:pt x="4121" y="85074"/>
                  </a:lnTo>
                  <a:lnTo>
                    <a:pt x="0" y="72206"/>
                  </a:lnTo>
                  <a:lnTo>
                    <a:pt x="3813" y="57079"/>
                  </a:lnTo>
                  <a:lnTo>
                    <a:pt x="17860" y="34578"/>
                  </a:lnTo>
                  <a:lnTo>
                    <a:pt x="42007" y="8047"/>
                  </a:lnTo>
                  <a:lnTo>
                    <a:pt x="48118" y="4341"/>
                  </a:lnTo>
                  <a:lnTo>
                    <a:pt x="50735" y="4763"/>
                  </a:lnTo>
                  <a:lnTo>
                    <a:pt x="55526" y="8995"/>
                  </a:lnTo>
                  <a:lnTo>
                    <a:pt x="64349" y="34761"/>
                  </a:lnTo>
                  <a:lnTo>
                    <a:pt x="70055" y="68653"/>
                  </a:lnTo>
                  <a:lnTo>
                    <a:pt x="73471" y="113816"/>
                  </a:lnTo>
                  <a:lnTo>
                    <a:pt x="79271" y="146364"/>
                  </a:lnTo>
                  <a:lnTo>
                    <a:pt x="82789" y="179644"/>
                  </a:lnTo>
                  <a:lnTo>
                    <a:pt x="84353" y="213955"/>
                  </a:lnTo>
                  <a:lnTo>
                    <a:pt x="85048" y="250371"/>
                  </a:lnTo>
                  <a:lnTo>
                    <a:pt x="83475" y="283960"/>
                  </a:lnTo>
                  <a:lnTo>
                    <a:pt x="76742" y="328756"/>
                  </a:lnTo>
                  <a:lnTo>
                    <a:pt x="68259" y="354310"/>
                  </a:lnTo>
                  <a:lnTo>
                    <a:pt x="48323" y="383154"/>
                  </a:lnTo>
                  <a:lnTo>
                    <a:pt x="35168" y="395892"/>
                  </a:lnTo>
                  <a:lnTo>
                    <a:pt x="29402" y="398441"/>
                  </a:lnTo>
                  <a:lnTo>
                    <a:pt x="24147" y="398729"/>
                  </a:lnTo>
                  <a:lnTo>
                    <a:pt x="15956" y="395994"/>
                  </a:lnTo>
                  <a:lnTo>
                    <a:pt x="13772" y="394277"/>
                  </a:lnTo>
                  <a:lnTo>
                    <a:pt x="12317" y="392426"/>
                  </a:lnTo>
                  <a:lnTo>
                    <a:pt x="12051" y="389781"/>
                  </a:lnTo>
                  <a:lnTo>
                    <a:pt x="13638" y="383080"/>
                  </a:lnTo>
                  <a:lnTo>
                    <a:pt x="52487" y="338170"/>
                  </a:lnTo>
                  <a:lnTo>
                    <a:pt x="82053" y="292087"/>
                  </a:lnTo>
                  <a:lnTo>
                    <a:pt x="100702" y="257911"/>
                  </a:lnTo>
                  <a:lnTo>
                    <a:pt x="102192" y="249445"/>
                  </a:lnTo>
                  <a:lnTo>
                    <a:pt x="101601" y="247189"/>
                  </a:lnTo>
                  <a:lnTo>
                    <a:pt x="98955" y="243566"/>
                  </a:lnTo>
                  <a:lnTo>
                    <a:pt x="101868" y="246310"/>
                  </a:lnTo>
                  <a:lnTo>
                    <a:pt x="116137" y="266598"/>
                  </a:lnTo>
                  <a:lnTo>
                    <a:pt x="117248" y="266386"/>
                  </a:lnTo>
                  <a:lnTo>
                    <a:pt x="120364" y="264266"/>
                  </a:lnTo>
                  <a:lnTo>
                    <a:pt x="133184" y="245607"/>
                  </a:lnTo>
                  <a:lnTo>
                    <a:pt x="153471" y="199334"/>
                  </a:lnTo>
                  <a:lnTo>
                    <a:pt x="164522" y="157810"/>
                  </a:lnTo>
                  <a:lnTo>
                    <a:pt x="171046" y="111807"/>
                  </a:lnTo>
                  <a:lnTo>
                    <a:pt x="174477" y="84196"/>
                  </a:lnTo>
                  <a:lnTo>
                    <a:pt x="171126" y="80634"/>
                  </a:lnTo>
                  <a:lnTo>
                    <a:pt x="169474" y="75172"/>
                  </a:lnTo>
                  <a:lnTo>
                    <a:pt x="169034" y="50316"/>
                  </a:lnTo>
                  <a:lnTo>
                    <a:pt x="179000" y="9623"/>
                  </a:lnTo>
                  <a:lnTo>
                    <a:pt x="183754" y="369"/>
                  </a:lnTo>
                  <a:lnTo>
                    <a:pt x="183493" y="0"/>
                  </a:lnTo>
                  <a:lnTo>
                    <a:pt x="182613" y="459"/>
                  </a:lnTo>
                  <a:lnTo>
                    <a:pt x="177637" y="37922"/>
                  </a:lnTo>
                  <a:lnTo>
                    <a:pt x="174015" y="68182"/>
                  </a:lnTo>
                  <a:lnTo>
                    <a:pt x="170053" y="105856"/>
                  </a:lnTo>
                  <a:lnTo>
                    <a:pt x="165941" y="148470"/>
                  </a:lnTo>
                  <a:lnTo>
                    <a:pt x="161761" y="193280"/>
                  </a:lnTo>
                  <a:lnTo>
                    <a:pt x="156846" y="240477"/>
                  </a:lnTo>
                  <a:lnTo>
                    <a:pt x="153559" y="265905"/>
                  </a:lnTo>
                  <a:lnTo>
                    <a:pt x="149957" y="292028"/>
                  </a:lnTo>
                  <a:lnTo>
                    <a:pt x="146851" y="317910"/>
                  </a:lnTo>
                  <a:lnTo>
                    <a:pt x="144074" y="343632"/>
                  </a:lnTo>
                  <a:lnTo>
                    <a:pt x="141517" y="369246"/>
                  </a:lnTo>
                  <a:lnTo>
                    <a:pt x="138676" y="414640"/>
                  </a:lnTo>
                  <a:lnTo>
                    <a:pt x="138119" y="453159"/>
                  </a:lnTo>
                  <a:lnTo>
                    <a:pt x="142478" y="492562"/>
                  </a:lnTo>
                  <a:lnTo>
                    <a:pt x="148746" y="508018"/>
                  </a:lnTo>
                  <a:lnTo>
                    <a:pt x="153099" y="511292"/>
                  </a:lnTo>
                  <a:lnTo>
                    <a:pt x="158117" y="512064"/>
                  </a:lnTo>
                  <a:lnTo>
                    <a:pt x="163579" y="511168"/>
                  </a:lnTo>
                  <a:lnTo>
                    <a:pt x="184751" y="496422"/>
                  </a:lnTo>
                  <a:lnTo>
                    <a:pt x="205527" y="464067"/>
                  </a:lnTo>
                  <a:lnTo>
                    <a:pt x="214975" y="416457"/>
                  </a:lnTo>
                  <a:lnTo>
                    <a:pt x="217186" y="376826"/>
                  </a:lnTo>
                  <a:lnTo>
                    <a:pt x="217461" y="336165"/>
                  </a:lnTo>
                  <a:lnTo>
                    <a:pt x="213651" y="289033"/>
                  </a:lnTo>
                  <a:lnTo>
                    <a:pt x="210012" y="271276"/>
                  </a:lnTo>
                  <a:lnTo>
                    <a:pt x="207348" y="266681"/>
                  </a:lnTo>
                  <a:lnTo>
                    <a:pt x="204161" y="264323"/>
                  </a:lnTo>
                  <a:lnTo>
                    <a:pt x="200625" y="263457"/>
                  </a:lnTo>
                  <a:lnTo>
                    <a:pt x="197562" y="264291"/>
                  </a:lnTo>
                  <a:lnTo>
                    <a:pt x="192278" y="268980"/>
                  </a:lnTo>
                  <a:lnTo>
                    <a:pt x="191292" y="272912"/>
                  </a:lnTo>
                  <a:lnTo>
                    <a:pt x="192079" y="282925"/>
                  </a:lnTo>
                  <a:lnTo>
                    <a:pt x="196098" y="286441"/>
                  </a:lnTo>
                  <a:lnTo>
                    <a:pt x="209972" y="290348"/>
                  </a:lnTo>
                  <a:lnTo>
                    <a:pt x="247729" y="285807"/>
                  </a:lnTo>
                  <a:lnTo>
                    <a:pt x="294664" y="272153"/>
                  </a:lnTo>
                  <a:lnTo>
                    <a:pt x="334206" y="261444"/>
                  </a:lnTo>
                  <a:lnTo>
                    <a:pt x="358654" y="255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087">
              <a:extLst>
                <a:ext uri="{FF2B5EF4-FFF2-40B4-BE49-F238E27FC236}">
                  <a16:creationId xmlns:a16="http://schemas.microsoft.com/office/drawing/2014/main" xmlns="" id="{293051C9-4D70-4F8B-A2BF-29886CCF7233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735759" y="5817822"/>
              <a:ext cx="179142" cy="314434"/>
            </a:xfrm>
            <a:custGeom>
              <a:avLst/>
              <a:gdLst/>
              <a:ahLst/>
              <a:cxnLst/>
              <a:rect l="0" t="0" r="0" b="0"/>
              <a:pathLst>
                <a:path w="179142" h="314434">
                  <a:moveTo>
                    <a:pt x="160091" y="17828"/>
                  </a:moveTo>
                  <a:lnTo>
                    <a:pt x="160091" y="17828"/>
                  </a:lnTo>
                  <a:lnTo>
                    <a:pt x="153349" y="14457"/>
                  </a:lnTo>
                  <a:lnTo>
                    <a:pt x="151363" y="12758"/>
                  </a:lnTo>
                  <a:lnTo>
                    <a:pt x="147157" y="6996"/>
                  </a:lnTo>
                  <a:lnTo>
                    <a:pt x="138306" y="1527"/>
                  </a:lnTo>
                  <a:lnTo>
                    <a:pt x="133240" y="0"/>
                  </a:lnTo>
                  <a:lnTo>
                    <a:pt x="124874" y="3084"/>
                  </a:lnTo>
                  <a:lnTo>
                    <a:pt x="83029" y="26437"/>
                  </a:lnTo>
                  <a:lnTo>
                    <a:pt x="60117" y="45779"/>
                  </a:lnTo>
                  <a:lnTo>
                    <a:pt x="41804" y="71265"/>
                  </a:lnTo>
                  <a:lnTo>
                    <a:pt x="22974" y="118223"/>
                  </a:lnTo>
                  <a:lnTo>
                    <a:pt x="9946" y="163913"/>
                  </a:lnTo>
                  <a:lnTo>
                    <a:pt x="519" y="209827"/>
                  </a:lnTo>
                  <a:lnTo>
                    <a:pt x="0" y="251341"/>
                  </a:lnTo>
                  <a:lnTo>
                    <a:pt x="1224" y="298966"/>
                  </a:lnTo>
                  <a:lnTo>
                    <a:pt x="2673" y="303325"/>
                  </a:lnTo>
                  <a:lnTo>
                    <a:pt x="8048" y="310050"/>
                  </a:lnTo>
                  <a:lnTo>
                    <a:pt x="15140" y="313510"/>
                  </a:lnTo>
                  <a:lnTo>
                    <a:pt x="19007" y="314433"/>
                  </a:lnTo>
                  <a:lnTo>
                    <a:pt x="34562" y="312360"/>
                  </a:lnTo>
                  <a:lnTo>
                    <a:pt x="69432" y="300535"/>
                  </a:lnTo>
                  <a:lnTo>
                    <a:pt x="108770" y="286998"/>
                  </a:lnTo>
                  <a:lnTo>
                    <a:pt x="152802" y="269780"/>
                  </a:lnTo>
                  <a:lnTo>
                    <a:pt x="179141" y="25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088">
              <a:extLst>
                <a:ext uri="{FF2B5EF4-FFF2-40B4-BE49-F238E27FC236}">
                  <a16:creationId xmlns:a16="http://schemas.microsoft.com/office/drawing/2014/main" xmlns="" id="{A7355EE1-BD7F-4FC5-8DF4-97C00AE83D5D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749800" y="59817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7186" y="25975"/>
                  </a:lnTo>
                  <a:lnTo>
                    <a:pt x="28156" y="16555"/>
                  </a:lnTo>
                  <a:lnTo>
                    <a:pt x="64003" y="898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089">
              <a:extLst>
                <a:ext uri="{FF2B5EF4-FFF2-40B4-BE49-F238E27FC236}">
                  <a16:creationId xmlns:a16="http://schemas.microsoft.com/office/drawing/2014/main" xmlns="" id="{20E0BC40-26B5-4F6A-A698-9D9D41929F3E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984750" y="6032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986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090">
              <a:extLst>
                <a:ext uri="{FF2B5EF4-FFF2-40B4-BE49-F238E27FC236}">
                  <a16:creationId xmlns:a16="http://schemas.microsoft.com/office/drawing/2014/main" xmlns="" id="{A885FFB0-3A3F-4531-9147-1CF1511847D9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5016500" y="61150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7969" y="1084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091">
              <a:extLst>
                <a:ext uri="{FF2B5EF4-FFF2-40B4-BE49-F238E27FC236}">
                  <a16:creationId xmlns:a16="http://schemas.microsoft.com/office/drawing/2014/main" xmlns="" id="{74AD2192-E275-497D-BA6C-4833C79FA289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5143500" y="61023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092">
              <a:extLst>
                <a:ext uri="{FF2B5EF4-FFF2-40B4-BE49-F238E27FC236}">
                  <a16:creationId xmlns:a16="http://schemas.microsoft.com/office/drawing/2014/main" xmlns="" id="{F20FA576-C55F-48E1-AD8C-3FBAF281CD2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5257800" y="60960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79" y="5645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093">
              <a:extLst>
                <a:ext uri="{FF2B5EF4-FFF2-40B4-BE49-F238E27FC236}">
                  <a16:creationId xmlns:a16="http://schemas.microsoft.com/office/drawing/2014/main" xmlns="" id="{E69F25A3-8310-4154-8420-C7695EF35C4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353050" y="60960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4694" y="10844"/>
                  </a:lnTo>
                  <a:lnTo>
                    <a:pt x="19625" y="260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094">
              <a:extLst>
                <a:ext uri="{FF2B5EF4-FFF2-40B4-BE49-F238E27FC236}">
                  <a16:creationId xmlns:a16="http://schemas.microsoft.com/office/drawing/2014/main" xmlns="" id="{8363FDC7-24CE-4CAD-9BD8-2DD451E3252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500322" y="5810250"/>
              <a:ext cx="182929" cy="314036"/>
            </a:xfrm>
            <a:custGeom>
              <a:avLst/>
              <a:gdLst/>
              <a:ahLst/>
              <a:cxnLst/>
              <a:rect l="0" t="0" r="0" b="0"/>
              <a:pathLst>
                <a:path w="182929" h="314036">
                  <a:moveTo>
                    <a:pt x="157528" y="0"/>
                  </a:moveTo>
                  <a:lnTo>
                    <a:pt x="157528" y="0"/>
                  </a:lnTo>
                  <a:lnTo>
                    <a:pt x="152061" y="0"/>
                  </a:lnTo>
                  <a:lnTo>
                    <a:pt x="106972" y="12865"/>
                  </a:lnTo>
                  <a:lnTo>
                    <a:pt x="67814" y="21200"/>
                  </a:lnTo>
                  <a:lnTo>
                    <a:pt x="41497" y="30897"/>
                  </a:lnTo>
                  <a:lnTo>
                    <a:pt x="31875" y="38662"/>
                  </a:lnTo>
                  <a:lnTo>
                    <a:pt x="26893" y="48933"/>
                  </a:lnTo>
                  <a:lnTo>
                    <a:pt x="19827" y="84272"/>
                  </a:lnTo>
                  <a:lnTo>
                    <a:pt x="18223" y="128594"/>
                  </a:lnTo>
                  <a:lnTo>
                    <a:pt x="17945" y="172314"/>
                  </a:lnTo>
                  <a:lnTo>
                    <a:pt x="14493" y="214275"/>
                  </a:lnTo>
                  <a:lnTo>
                    <a:pt x="7004" y="259898"/>
                  </a:lnTo>
                  <a:lnTo>
                    <a:pt x="0" y="294184"/>
                  </a:lnTo>
                  <a:lnTo>
                    <a:pt x="1003" y="297723"/>
                  </a:lnTo>
                  <a:lnTo>
                    <a:pt x="3084" y="300082"/>
                  </a:lnTo>
                  <a:lnTo>
                    <a:pt x="19933" y="307239"/>
                  </a:lnTo>
                  <a:lnTo>
                    <a:pt x="58853" y="314035"/>
                  </a:lnTo>
                  <a:lnTo>
                    <a:pt x="96306" y="311613"/>
                  </a:lnTo>
                  <a:lnTo>
                    <a:pt x="139702" y="306427"/>
                  </a:lnTo>
                  <a:lnTo>
                    <a:pt x="182928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095">
              <a:extLst>
                <a:ext uri="{FF2B5EF4-FFF2-40B4-BE49-F238E27FC236}">
                  <a16:creationId xmlns:a16="http://schemas.microsoft.com/office/drawing/2014/main" xmlns="" id="{A403CAAD-5E02-4B35-9D01-FDB8217EB841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499100" y="59944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5009"/>
                  </a:lnTo>
                  <a:lnTo>
                    <a:pt x="34531" y="14074"/>
                  </a:lnTo>
                  <a:lnTo>
                    <a:pt x="80787" y="52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096">
              <a:extLst>
                <a:ext uri="{FF2B5EF4-FFF2-40B4-BE49-F238E27FC236}">
                  <a16:creationId xmlns:a16="http://schemas.microsoft.com/office/drawing/2014/main" xmlns="" id="{FD6ACEB6-8286-47C7-9903-EF43C38234BB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702300" y="6057157"/>
              <a:ext cx="102759" cy="127744"/>
            </a:xfrm>
            <a:custGeom>
              <a:avLst/>
              <a:gdLst/>
              <a:ahLst/>
              <a:cxnLst/>
              <a:rect l="0" t="0" r="0" b="0"/>
              <a:pathLst>
                <a:path w="102759" h="127744">
                  <a:moveTo>
                    <a:pt x="0" y="743"/>
                  </a:moveTo>
                  <a:lnTo>
                    <a:pt x="0" y="743"/>
                  </a:lnTo>
                  <a:lnTo>
                    <a:pt x="10126" y="44067"/>
                  </a:lnTo>
                  <a:lnTo>
                    <a:pt x="12361" y="78798"/>
                  </a:lnTo>
                  <a:lnTo>
                    <a:pt x="11769" y="82413"/>
                  </a:lnTo>
                  <a:lnTo>
                    <a:pt x="10668" y="84823"/>
                  </a:lnTo>
                  <a:lnTo>
                    <a:pt x="9229" y="86429"/>
                  </a:lnTo>
                  <a:lnTo>
                    <a:pt x="8269" y="86089"/>
                  </a:lnTo>
                  <a:lnTo>
                    <a:pt x="7203" y="81949"/>
                  </a:lnTo>
                  <a:lnTo>
                    <a:pt x="12294" y="48925"/>
                  </a:lnTo>
                  <a:lnTo>
                    <a:pt x="23006" y="23799"/>
                  </a:lnTo>
                  <a:lnTo>
                    <a:pt x="33508" y="11931"/>
                  </a:lnTo>
                  <a:lnTo>
                    <a:pt x="51321" y="687"/>
                  </a:lnTo>
                  <a:lnTo>
                    <a:pt x="57496" y="0"/>
                  </a:lnTo>
                  <a:lnTo>
                    <a:pt x="70004" y="2999"/>
                  </a:lnTo>
                  <a:lnTo>
                    <a:pt x="82619" y="14681"/>
                  </a:lnTo>
                  <a:lnTo>
                    <a:pt x="93869" y="32337"/>
                  </a:lnTo>
                  <a:lnTo>
                    <a:pt x="102758" y="65373"/>
                  </a:lnTo>
                  <a:lnTo>
                    <a:pt x="100157" y="104735"/>
                  </a:lnTo>
                  <a:lnTo>
                    <a:pt x="95250" y="127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097">
              <a:extLst>
                <a:ext uri="{FF2B5EF4-FFF2-40B4-BE49-F238E27FC236}">
                  <a16:creationId xmlns:a16="http://schemas.microsoft.com/office/drawing/2014/main" xmlns="" id="{77E96D7F-AC9A-49D5-8E1F-DE181815E28F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003675" y="5946089"/>
              <a:ext cx="155826" cy="134606"/>
            </a:xfrm>
            <a:custGeom>
              <a:avLst/>
              <a:gdLst/>
              <a:ahLst/>
              <a:cxnLst/>
              <a:rect l="0" t="0" r="0" b="0"/>
              <a:pathLst>
                <a:path w="155826" h="134606">
                  <a:moveTo>
                    <a:pt x="85975" y="48311"/>
                  </a:moveTo>
                  <a:lnTo>
                    <a:pt x="85975" y="48311"/>
                  </a:lnTo>
                  <a:lnTo>
                    <a:pt x="62669" y="3111"/>
                  </a:lnTo>
                  <a:lnTo>
                    <a:pt x="58449" y="0"/>
                  </a:lnTo>
                  <a:lnTo>
                    <a:pt x="48577" y="6143"/>
                  </a:lnTo>
                  <a:lnTo>
                    <a:pt x="34781" y="20398"/>
                  </a:lnTo>
                  <a:lnTo>
                    <a:pt x="13264" y="55484"/>
                  </a:lnTo>
                  <a:lnTo>
                    <a:pt x="481" y="101860"/>
                  </a:lnTo>
                  <a:lnTo>
                    <a:pt x="0" y="119383"/>
                  </a:lnTo>
                  <a:lnTo>
                    <a:pt x="4490" y="131874"/>
                  </a:lnTo>
                  <a:lnTo>
                    <a:pt x="9073" y="134359"/>
                  </a:lnTo>
                  <a:lnTo>
                    <a:pt x="14951" y="134605"/>
                  </a:lnTo>
                  <a:lnTo>
                    <a:pt x="21692" y="133357"/>
                  </a:lnTo>
                  <a:lnTo>
                    <a:pt x="44664" y="118117"/>
                  </a:lnTo>
                  <a:lnTo>
                    <a:pt x="77320" y="76353"/>
                  </a:lnTo>
                  <a:lnTo>
                    <a:pt x="89359" y="55575"/>
                  </a:lnTo>
                  <a:lnTo>
                    <a:pt x="91055" y="54564"/>
                  </a:lnTo>
                  <a:lnTo>
                    <a:pt x="92889" y="55302"/>
                  </a:lnTo>
                  <a:lnTo>
                    <a:pt x="97515" y="61295"/>
                  </a:lnTo>
                  <a:lnTo>
                    <a:pt x="124255" y="105416"/>
                  </a:lnTo>
                  <a:lnTo>
                    <a:pt x="133327" y="116730"/>
                  </a:lnTo>
                  <a:lnTo>
                    <a:pt x="155825" y="130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098">
              <a:extLst>
                <a:ext uri="{FF2B5EF4-FFF2-40B4-BE49-F238E27FC236}">
                  <a16:creationId xmlns:a16="http://schemas.microsoft.com/office/drawing/2014/main" xmlns="" id="{26032AEC-6E7D-45F9-9D38-924A923894C0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174893" y="5937250"/>
              <a:ext cx="117958" cy="129268"/>
            </a:xfrm>
            <a:custGeom>
              <a:avLst/>
              <a:gdLst/>
              <a:ahLst/>
              <a:cxnLst/>
              <a:rect l="0" t="0" r="0" b="0"/>
              <a:pathLst>
                <a:path w="117958" h="129268">
                  <a:moveTo>
                    <a:pt x="3657" y="50800"/>
                  </a:moveTo>
                  <a:lnTo>
                    <a:pt x="3657" y="50800"/>
                  </a:lnTo>
                  <a:lnTo>
                    <a:pt x="286" y="44059"/>
                  </a:lnTo>
                  <a:lnTo>
                    <a:pt x="0" y="41366"/>
                  </a:lnTo>
                  <a:lnTo>
                    <a:pt x="1559" y="36495"/>
                  </a:lnTo>
                  <a:lnTo>
                    <a:pt x="3671" y="36325"/>
                  </a:lnTo>
                  <a:lnTo>
                    <a:pt x="27891" y="53214"/>
                  </a:lnTo>
                  <a:lnTo>
                    <a:pt x="47761" y="73936"/>
                  </a:lnTo>
                  <a:lnTo>
                    <a:pt x="55008" y="89775"/>
                  </a:lnTo>
                  <a:lnTo>
                    <a:pt x="57525" y="105516"/>
                  </a:lnTo>
                  <a:lnTo>
                    <a:pt x="56291" y="119569"/>
                  </a:lnTo>
                  <a:lnTo>
                    <a:pt x="53562" y="124163"/>
                  </a:lnTo>
                  <a:lnTo>
                    <a:pt x="49628" y="127225"/>
                  </a:lnTo>
                  <a:lnTo>
                    <a:pt x="44888" y="129267"/>
                  </a:lnTo>
                  <a:lnTo>
                    <a:pt x="40316" y="129217"/>
                  </a:lnTo>
                  <a:lnTo>
                    <a:pt x="31474" y="125399"/>
                  </a:lnTo>
                  <a:lnTo>
                    <a:pt x="24722" y="111471"/>
                  </a:lnTo>
                  <a:lnTo>
                    <a:pt x="21934" y="101831"/>
                  </a:lnTo>
                  <a:lnTo>
                    <a:pt x="26361" y="79831"/>
                  </a:lnTo>
                  <a:lnTo>
                    <a:pt x="38442" y="57353"/>
                  </a:lnTo>
                  <a:lnTo>
                    <a:pt x="55570" y="37954"/>
                  </a:lnTo>
                  <a:lnTo>
                    <a:pt x="100512" y="9692"/>
                  </a:lnTo>
                  <a:lnTo>
                    <a:pt x="117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099">
              <a:extLst>
                <a:ext uri="{FF2B5EF4-FFF2-40B4-BE49-F238E27FC236}">
                  <a16:creationId xmlns:a16="http://schemas.microsoft.com/office/drawing/2014/main" xmlns="" id="{E852E12A-F737-47DC-976A-93F87750FD8B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309427" y="5925005"/>
              <a:ext cx="142174" cy="160194"/>
            </a:xfrm>
            <a:custGeom>
              <a:avLst/>
              <a:gdLst/>
              <a:ahLst/>
              <a:cxnLst/>
              <a:rect l="0" t="0" r="0" b="0"/>
              <a:pathLst>
                <a:path w="142174" h="160194">
                  <a:moveTo>
                    <a:pt x="21523" y="75745"/>
                  </a:moveTo>
                  <a:lnTo>
                    <a:pt x="21523" y="75745"/>
                  </a:lnTo>
                  <a:lnTo>
                    <a:pt x="21523" y="79402"/>
                  </a:lnTo>
                  <a:lnTo>
                    <a:pt x="21523" y="77839"/>
                  </a:lnTo>
                  <a:lnTo>
                    <a:pt x="53312" y="43361"/>
                  </a:lnTo>
                  <a:lnTo>
                    <a:pt x="68149" y="10578"/>
                  </a:lnTo>
                  <a:lnTo>
                    <a:pt x="69541" y="4783"/>
                  </a:lnTo>
                  <a:lnTo>
                    <a:pt x="69057" y="1627"/>
                  </a:lnTo>
                  <a:lnTo>
                    <a:pt x="67323" y="226"/>
                  </a:lnTo>
                  <a:lnTo>
                    <a:pt x="64756" y="0"/>
                  </a:lnTo>
                  <a:lnTo>
                    <a:pt x="40918" y="16535"/>
                  </a:lnTo>
                  <a:lnTo>
                    <a:pt x="17157" y="50519"/>
                  </a:lnTo>
                  <a:lnTo>
                    <a:pt x="82" y="91866"/>
                  </a:lnTo>
                  <a:lnTo>
                    <a:pt x="0" y="117012"/>
                  </a:lnTo>
                  <a:lnTo>
                    <a:pt x="2940" y="128657"/>
                  </a:lnTo>
                  <a:lnTo>
                    <a:pt x="10545" y="138537"/>
                  </a:lnTo>
                  <a:lnTo>
                    <a:pt x="34048" y="155156"/>
                  </a:lnTo>
                  <a:lnTo>
                    <a:pt x="72716" y="160193"/>
                  </a:lnTo>
                  <a:lnTo>
                    <a:pt x="111303" y="159138"/>
                  </a:lnTo>
                  <a:lnTo>
                    <a:pt x="142173" y="15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100">
              <a:extLst>
                <a:ext uri="{FF2B5EF4-FFF2-40B4-BE49-F238E27FC236}">
                  <a16:creationId xmlns:a16="http://schemas.microsoft.com/office/drawing/2014/main" xmlns="" id="{59416874-5B6D-425E-899E-684F5C1220B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667860" y="5838234"/>
              <a:ext cx="234209" cy="289517"/>
            </a:xfrm>
            <a:custGeom>
              <a:avLst/>
              <a:gdLst/>
              <a:ahLst/>
              <a:cxnLst/>
              <a:rect l="0" t="0" r="0" b="0"/>
              <a:pathLst>
                <a:path w="234209" h="289517">
                  <a:moveTo>
                    <a:pt x="44090" y="156166"/>
                  </a:moveTo>
                  <a:lnTo>
                    <a:pt x="44090" y="156166"/>
                  </a:lnTo>
                  <a:lnTo>
                    <a:pt x="40719" y="149425"/>
                  </a:lnTo>
                  <a:lnTo>
                    <a:pt x="35301" y="144233"/>
                  </a:lnTo>
                  <a:lnTo>
                    <a:pt x="23695" y="135151"/>
                  </a:lnTo>
                  <a:lnTo>
                    <a:pt x="20915" y="130833"/>
                  </a:lnTo>
                  <a:lnTo>
                    <a:pt x="20173" y="128693"/>
                  </a:lnTo>
                  <a:lnTo>
                    <a:pt x="19678" y="127974"/>
                  </a:lnTo>
                  <a:lnTo>
                    <a:pt x="19349" y="128199"/>
                  </a:lnTo>
                  <a:lnTo>
                    <a:pt x="19130" y="129054"/>
                  </a:lnTo>
                  <a:lnTo>
                    <a:pt x="15448" y="133629"/>
                  </a:lnTo>
                  <a:lnTo>
                    <a:pt x="15603" y="143092"/>
                  </a:lnTo>
                  <a:lnTo>
                    <a:pt x="17578" y="185306"/>
                  </a:lnTo>
                  <a:lnTo>
                    <a:pt x="11702" y="226337"/>
                  </a:lnTo>
                  <a:lnTo>
                    <a:pt x="2379" y="272495"/>
                  </a:lnTo>
                  <a:lnTo>
                    <a:pt x="181" y="288950"/>
                  </a:lnTo>
                  <a:lnTo>
                    <a:pt x="0" y="289139"/>
                  </a:lnTo>
                  <a:lnTo>
                    <a:pt x="1569" y="249285"/>
                  </a:lnTo>
                  <a:lnTo>
                    <a:pt x="5436" y="217308"/>
                  </a:lnTo>
                  <a:lnTo>
                    <a:pt x="11859" y="174873"/>
                  </a:lnTo>
                  <a:lnTo>
                    <a:pt x="16958" y="150998"/>
                  </a:lnTo>
                  <a:lnTo>
                    <a:pt x="23180" y="125910"/>
                  </a:lnTo>
                  <a:lnTo>
                    <a:pt x="36913" y="78513"/>
                  </a:lnTo>
                  <a:lnTo>
                    <a:pt x="50072" y="43336"/>
                  </a:lnTo>
                  <a:lnTo>
                    <a:pt x="65628" y="4292"/>
                  </a:lnTo>
                  <a:lnTo>
                    <a:pt x="68327" y="1294"/>
                  </a:lnTo>
                  <a:lnTo>
                    <a:pt x="70831" y="0"/>
                  </a:lnTo>
                  <a:lnTo>
                    <a:pt x="73205" y="1962"/>
                  </a:lnTo>
                  <a:lnTo>
                    <a:pt x="90980" y="39737"/>
                  </a:lnTo>
                  <a:lnTo>
                    <a:pt x="104942" y="78238"/>
                  </a:lnTo>
                  <a:lnTo>
                    <a:pt x="124688" y="123779"/>
                  </a:lnTo>
                  <a:lnTo>
                    <a:pt x="127455" y="128225"/>
                  </a:lnTo>
                  <a:lnTo>
                    <a:pt x="131417" y="128366"/>
                  </a:lnTo>
                  <a:lnTo>
                    <a:pt x="141463" y="120998"/>
                  </a:lnTo>
                  <a:lnTo>
                    <a:pt x="185184" y="76520"/>
                  </a:lnTo>
                  <a:lnTo>
                    <a:pt x="224808" y="29830"/>
                  </a:lnTo>
                  <a:lnTo>
                    <a:pt x="228069" y="27492"/>
                  </a:lnTo>
                  <a:lnTo>
                    <a:pt x="230242" y="28755"/>
                  </a:lnTo>
                  <a:lnTo>
                    <a:pt x="232658" y="37686"/>
                  </a:lnTo>
                  <a:lnTo>
                    <a:pt x="234208" y="81622"/>
                  </a:lnTo>
                  <a:lnTo>
                    <a:pt x="233770" y="124123"/>
                  </a:lnTo>
                  <a:lnTo>
                    <a:pt x="231169" y="155801"/>
                  </a:lnTo>
                  <a:lnTo>
                    <a:pt x="225778" y="188694"/>
                  </a:lnTo>
                  <a:lnTo>
                    <a:pt x="214811" y="233302"/>
                  </a:lnTo>
                  <a:lnTo>
                    <a:pt x="208865" y="256065"/>
                  </a:lnTo>
                  <a:lnTo>
                    <a:pt x="209190" y="28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101">
              <a:extLst>
                <a:ext uri="{FF2B5EF4-FFF2-40B4-BE49-F238E27FC236}">
                  <a16:creationId xmlns:a16="http://schemas.microsoft.com/office/drawing/2014/main" xmlns="" id="{E74E98BB-6BE7-402E-9607-70ECB30BB7BE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987470" y="6038850"/>
              <a:ext cx="16581" cy="19051"/>
            </a:xfrm>
            <a:custGeom>
              <a:avLst/>
              <a:gdLst/>
              <a:ahLst/>
              <a:cxnLst/>
              <a:rect l="0" t="0" r="0" b="0"/>
              <a:pathLst>
                <a:path w="16581" h="19051">
                  <a:moveTo>
                    <a:pt x="16580" y="19050"/>
                  </a:moveTo>
                  <a:lnTo>
                    <a:pt x="16580" y="19050"/>
                  </a:lnTo>
                  <a:lnTo>
                    <a:pt x="3487" y="13980"/>
                  </a:lnTo>
                  <a:lnTo>
                    <a:pt x="178" y="10211"/>
                  </a:lnTo>
                  <a:lnTo>
                    <a:pt x="0" y="8218"/>
                  </a:lnTo>
                  <a:lnTo>
                    <a:pt x="1686" y="4123"/>
                  </a:lnTo>
                  <a:lnTo>
                    <a:pt x="3829" y="2749"/>
                  </a:lnTo>
                  <a:lnTo>
                    <a:pt x="16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102">
              <a:extLst>
                <a:ext uri="{FF2B5EF4-FFF2-40B4-BE49-F238E27FC236}">
                  <a16:creationId xmlns:a16="http://schemas.microsoft.com/office/drawing/2014/main" xmlns="" id="{875D517A-A600-4FE5-92BB-B1C8E137B15E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7073170" y="5848873"/>
              <a:ext cx="172181" cy="262335"/>
            </a:xfrm>
            <a:custGeom>
              <a:avLst/>
              <a:gdLst/>
              <a:ahLst/>
              <a:cxnLst/>
              <a:rect l="0" t="0" r="0" b="0"/>
              <a:pathLst>
                <a:path w="172181" h="262335">
                  <a:moveTo>
                    <a:pt x="159480" y="12177"/>
                  </a:moveTo>
                  <a:lnTo>
                    <a:pt x="159480" y="12177"/>
                  </a:lnTo>
                  <a:lnTo>
                    <a:pt x="162850" y="5436"/>
                  </a:lnTo>
                  <a:lnTo>
                    <a:pt x="163137" y="3448"/>
                  </a:lnTo>
                  <a:lnTo>
                    <a:pt x="162624" y="2126"/>
                  </a:lnTo>
                  <a:lnTo>
                    <a:pt x="161576" y="1242"/>
                  </a:lnTo>
                  <a:lnTo>
                    <a:pt x="149988" y="0"/>
                  </a:lnTo>
                  <a:lnTo>
                    <a:pt x="105269" y="8334"/>
                  </a:lnTo>
                  <a:lnTo>
                    <a:pt x="82470" y="16819"/>
                  </a:lnTo>
                  <a:lnTo>
                    <a:pt x="40969" y="45262"/>
                  </a:lnTo>
                  <a:lnTo>
                    <a:pt x="17827" y="69722"/>
                  </a:lnTo>
                  <a:lnTo>
                    <a:pt x="7623" y="87141"/>
                  </a:lnTo>
                  <a:lnTo>
                    <a:pt x="735" y="106643"/>
                  </a:lnTo>
                  <a:lnTo>
                    <a:pt x="0" y="147201"/>
                  </a:lnTo>
                  <a:lnTo>
                    <a:pt x="4004" y="191756"/>
                  </a:lnTo>
                  <a:lnTo>
                    <a:pt x="15648" y="234026"/>
                  </a:lnTo>
                  <a:lnTo>
                    <a:pt x="18556" y="249987"/>
                  </a:lnTo>
                  <a:lnTo>
                    <a:pt x="21786" y="253268"/>
                  </a:lnTo>
                  <a:lnTo>
                    <a:pt x="58397" y="262334"/>
                  </a:lnTo>
                  <a:lnTo>
                    <a:pt x="102275" y="260349"/>
                  </a:lnTo>
                  <a:lnTo>
                    <a:pt x="148332" y="251150"/>
                  </a:lnTo>
                  <a:lnTo>
                    <a:pt x="159934" y="245153"/>
                  </a:lnTo>
                  <a:lnTo>
                    <a:pt x="164016" y="241578"/>
                  </a:lnTo>
                  <a:lnTo>
                    <a:pt x="168552" y="233842"/>
                  </a:lnTo>
                  <a:lnTo>
                    <a:pt x="172180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103">
              <a:extLst>
                <a:ext uri="{FF2B5EF4-FFF2-40B4-BE49-F238E27FC236}">
                  <a16:creationId xmlns:a16="http://schemas.microsoft.com/office/drawing/2014/main" xmlns="" id="{DA14F8DF-C634-4667-A1C4-050A5DFCB1CE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7091130" y="5981700"/>
              <a:ext cx="128821" cy="19051"/>
            </a:xfrm>
            <a:custGeom>
              <a:avLst/>
              <a:gdLst/>
              <a:ahLst/>
              <a:cxnLst/>
              <a:rect l="0" t="0" r="0" b="0"/>
              <a:pathLst>
                <a:path w="128821" h="19051">
                  <a:moveTo>
                    <a:pt x="8170" y="19050"/>
                  </a:moveTo>
                  <a:lnTo>
                    <a:pt x="8170" y="19050"/>
                  </a:lnTo>
                  <a:lnTo>
                    <a:pt x="1428" y="15679"/>
                  </a:lnTo>
                  <a:lnTo>
                    <a:pt x="147" y="13980"/>
                  </a:lnTo>
                  <a:lnTo>
                    <a:pt x="0" y="12143"/>
                  </a:lnTo>
                  <a:lnTo>
                    <a:pt x="607" y="10211"/>
                  </a:lnTo>
                  <a:lnTo>
                    <a:pt x="8806" y="6185"/>
                  </a:lnTo>
                  <a:lnTo>
                    <a:pt x="23975" y="2749"/>
                  </a:lnTo>
                  <a:lnTo>
                    <a:pt x="61693" y="814"/>
                  </a:lnTo>
                  <a:lnTo>
                    <a:pt x="106107" y="241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104">
              <a:extLst>
                <a:ext uri="{FF2B5EF4-FFF2-40B4-BE49-F238E27FC236}">
                  <a16:creationId xmlns:a16="http://schemas.microsoft.com/office/drawing/2014/main" xmlns="" id="{4CAB4F28-D5E0-479F-B0FC-216EE4E49FB6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296150" y="60007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105">
              <a:extLst>
                <a:ext uri="{FF2B5EF4-FFF2-40B4-BE49-F238E27FC236}">
                  <a16:creationId xmlns:a16="http://schemas.microsoft.com/office/drawing/2014/main" xmlns="" id="{C37A8AA0-2435-4330-9D17-C4BDFEEB5E6F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378700" y="61087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0205" y="440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220">
            <a:extLst>
              <a:ext uri="{FF2B5EF4-FFF2-40B4-BE49-F238E27FC236}">
                <a16:creationId xmlns:a16="http://schemas.microsoft.com/office/drawing/2014/main" xmlns="" id="{2E13E833-A62A-49B1-9CE1-1AC6D78A3555}"/>
              </a:ext>
            </a:extLst>
          </p:cNvPr>
          <p:cNvGrpSpPr/>
          <p:nvPr/>
        </p:nvGrpSpPr>
        <p:grpSpPr>
          <a:xfrm>
            <a:off x="3602627" y="5887333"/>
            <a:ext cx="410485" cy="259468"/>
            <a:chOff x="3602627" y="5887333"/>
            <a:chExt cx="410485" cy="259468"/>
          </a:xfrm>
        </p:grpSpPr>
        <p:sp>
          <p:nvSpPr>
            <p:cNvPr id="357" name="SMARTInkShape-1106">
              <a:extLst>
                <a:ext uri="{FF2B5EF4-FFF2-40B4-BE49-F238E27FC236}">
                  <a16:creationId xmlns:a16="http://schemas.microsoft.com/office/drawing/2014/main" xmlns="" id="{F1E4E434-3C8B-44A2-8E92-A797C0513B82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752850" y="6013495"/>
              <a:ext cx="8839" cy="133306"/>
            </a:xfrm>
            <a:custGeom>
              <a:avLst/>
              <a:gdLst/>
              <a:ahLst/>
              <a:cxnLst/>
              <a:rect l="0" t="0" r="0" b="0"/>
              <a:pathLst>
                <a:path w="8839" h="133306">
                  <a:moveTo>
                    <a:pt x="0" y="12655"/>
                  </a:moveTo>
                  <a:lnTo>
                    <a:pt x="0" y="12655"/>
                  </a:lnTo>
                  <a:lnTo>
                    <a:pt x="0" y="0"/>
                  </a:lnTo>
                  <a:lnTo>
                    <a:pt x="3371" y="3339"/>
                  </a:lnTo>
                  <a:lnTo>
                    <a:pt x="8838" y="15539"/>
                  </a:lnTo>
                  <a:lnTo>
                    <a:pt x="7573" y="53833"/>
                  </a:lnTo>
                  <a:lnTo>
                    <a:pt x="6591" y="98400"/>
                  </a:lnTo>
                  <a:lnTo>
                    <a:pt x="6350" y="133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07">
              <a:extLst>
                <a:ext uri="{FF2B5EF4-FFF2-40B4-BE49-F238E27FC236}">
                  <a16:creationId xmlns:a16="http://schemas.microsoft.com/office/drawing/2014/main" xmlns="" id="{A62F7BD1-C67E-49B4-8858-4324E42EF180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714750" y="5912112"/>
              <a:ext cx="31751" cy="12439"/>
            </a:xfrm>
            <a:custGeom>
              <a:avLst/>
              <a:gdLst/>
              <a:ahLst/>
              <a:cxnLst/>
              <a:rect l="0" t="0" r="0" b="0"/>
              <a:pathLst>
                <a:path w="31751" h="124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789" y="129"/>
                  </a:lnTo>
                  <a:lnTo>
                    <a:pt x="12209" y="0"/>
                  </a:lnTo>
                  <a:lnTo>
                    <a:pt x="19772" y="3618"/>
                  </a:lnTo>
                  <a:lnTo>
                    <a:pt x="3175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108">
              <a:extLst>
                <a:ext uri="{FF2B5EF4-FFF2-40B4-BE49-F238E27FC236}">
                  <a16:creationId xmlns:a16="http://schemas.microsoft.com/office/drawing/2014/main" xmlns="" id="{60CA69A6-C249-4946-9734-09610105A3C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860800" y="6013450"/>
              <a:ext cx="17645" cy="114301"/>
            </a:xfrm>
            <a:custGeom>
              <a:avLst/>
              <a:gdLst/>
              <a:ahLst/>
              <a:cxnLst/>
              <a:rect l="0" t="0" r="0" b="0"/>
              <a:pathLst>
                <a:path w="17645" h="114301">
                  <a:moveTo>
                    <a:pt x="0" y="0"/>
                  </a:moveTo>
                  <a:lnTo>
                    <a:pt x="0" y="0"/>
                  </a:lnTo>
                  <a:lnTo>
                    <a:pt x="14305" y="26515"/>
                  </a:lnTo>
                  <a:lnTo>
                    <a:pt x="17644" y="51522"/>
                  </a:lnTo>
                  <a:lnTo>
                    <a:pt x="13839" y="96327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109">
              <a:extLst>
                <a:ext uri="{FF2B5EF4-FFF2-40B4-BE49-F238E27FC236}">
                  <a16:creationId xmlns:a16="http://schemas.microsoft.com/office/drawing/2014/main" xmlns="" id="{FBE4CD10-0A8D-4896-B319-56DC79ED574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860800" y="58873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110">
              <a:extLst>
                <a:ext uri="{FF2B5EF4-FFF2-40B4-BE49-F238E27FC236}">
                  <a16:creationId xmlns:a16="http://schemas.microsoft.com/office/drawing/2014/main" xmlns="" id="{CC3E018D-65C9-4054-87D1-39C9C179112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930650" y="5943600"/>
              <a:ext cx="82462" cy="196851"/>
            </a:xfrm>
            <a:custGeom>
              <a:avLst/>
              <a:gdLst/>
              <a:ahLst/>
              <a:cxnLst/>
              <a:rect l="0" t="0" r="0" b="0"/>
              <a:pathLst>
                <a:path w="82462" h="196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7249" y="18949"/>
                  </a:lnTo>
                  <a:lnTo>
                    <a:pt x="61366" y="48183"/>
                  </a:lnTo>
                  <a:lnTo>
                    <a:pt x="78547" y="87026"/>
                  </a:lnTo>
                  <a:lnTo>
                    <a:pt x="82461" y="126445"/>
                  </a:lnTo>
                  <a:lnTo>
                    <a:pt x="74985" y="150271"/>
                  </a:lnTo>
                  <a:lnTo>
                    <a:pt x="69040" y="161564"/>
                  </a:lnTo>
                  <a:lnTo>
                    <a:pt x="49264" y="177876"/>
                  </a:lnTo>
                  <a:lnTo>
                    <a:pt x="12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111">
              <a:extLst>
                <a:ext uri="{FF2B5EF4-FFF2-40B4-BE49-F238E27FC236}">
                  <a16:creationId xmlns:a16="http://schemas.microsoft.com/office/drawing/2014/main" xmlns="" id="{751D62E1-29C3-433D-9B66-E3223D68DFD5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602627" y="5957183"/>
              <a:ext cx="156574" cy="174567"/>
            </a:xfrm>
            <a:custGeom>
              <a:avLst/>
              <a:gdLst/>
              <a:ahLst/>
              <a:cxnLst/>
              <a:rect l="0" t="0" r="0" b="0"/>
              <a:pathLst>
                <a:path w="156574" h="174567">
                  <a:moveTo>
                    <a:pt x="29573" y="5467"/>
                  </a:moveTo>
                  <a:lnTo>
                    <a:pt x="29573" y="5467"/>
                  </a:lnTo>
                  <a:lnTo>
                    <a:pt x="18638" y="0"/>
                  </a:lnTo>
                  <a:lnTo>
                    <a:pt x="10654" y="2749"/>
                  </a:lnTo>
                  <a:lnTo>
                    <a:pt x="5172" y="13666"/>
                  </a:lnTo>
                  <a:lnTo>
                    <a:pt x="0" y="45289"/>
                  </a:lnTo>
                  <a:lnTo>
                    <a:pt x="2231" y="90409"/>
                  </a:lnTo>
                  <a:lnTo>
                    <a:pt x="9659" y="121536"/>
                  </a:lnTo>
                  <a:lnTo>
                    <a:pt x="22369" y="149480"/>
                  </a:lnTo>
                  <a:lnTo>
                    <a:pt x="31826" y="159331"/>
                  </a:lnTo>
                  <a:lnTo>
                    <a:pt x="55503" y="172159"/>
                  </a:lnTo>
                  <a:lnTo>
                    <a:pt x="91897" y="174566"/>
                  </a:lnTo>
                  <a:lnTo>
                    <a:pt x="156573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221">
            <a:extLst>
              <a:ext uri="{FF2B5EF4-FFF2-40B4-BE49-F238E27FC236}">
                <a16:creationId xmlns:a16="http://schemas.microsoft.com/office/drawing/2014/main" xmlns="" id="{C76BF01D-A5B6-4BDE-B00B-3D4F44E0B736}"/>
              </a:ext>
            </a:extLst>
          </p:cNvPr>
          <p:cNvGrpSpPr/>
          <p:nvPr/>
        </p:nvGrpSpPr>
        <p:grpSpPr>
          <a:xfrm>
            <a:off x="5005904" y="4999117"/>
            <a:ext cx="4266729" cy="418855"/>
            <a:chOff x="5005904" y="4999117"/>
            <a:chExt cx="4266729" cy="418855"/>
          </a:xfrm>
        </p:grpSpPr>
        <p:sp>
          <p:nvSpPr>
            <p:cNvPr id="364" name="SMARTInkShape-1112">
              <a:extLst>
                <a:ext uri="{FF2B5EF4-FFF2-40B4-BE49-F238E27FC236}">
                  <a16:creationId xmlns:a16="http://schemas.microsoft.com/office/drawing/2014/main" xmlns="" id="{FF401B55-56BA-4D99-A4FF-3CC695BFFE9D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207500" y="5095392"/>
              <a:ext cx="65133" cy="302109"/>
            </a:xfrm>
            <a:custGeom>
              <a:avLst/>
              <a:gdLst/>
              <a:ahLst/>
              <a:cxnLst/>
              <a:rect l="0" t="0" r="0" b="0"/>
              <a:pathLst>
                <a:path w="65133" h="3021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1"/>
                  </a:lnTo>
                  <a:lnTo>
                    <a:pt x="26039" y="26344"/>
                  </a:lnTo>
                  <a:lnTo>
                    <a:pt x="48089" y="68549"/>
                  </a:lnTo>
                  <a:lnTo>
                    <a:pt x="59237" y="105406"/>
                  </a:lnTo>
                  <a:lnTo>
                    <a:pt x="65132" y="145305"/>
                  </a:lnTo>
                  <a:lnTo>
                    <a:pt x="64930" y="185851"/>
                  </a:lnTo>
                  <a:lnTo>
                    <a:pt x="55435" y="225038"/>
                  </a:lnTo>
                  <a:lnTo>
                    <a:pt x="36161" y="257977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113">
              <a:extLst>
                <a:ext uri="{FF2B5EF4-FFF2-40B4-BE49-F238E27FC236}">
                  <a16:creationId xmlns:a16="http://schemas.microsoft.com/office/drawing/2014/main" xmlns="" id="{20B6B364-0285-49C1-A532-F226172EFC0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9058199" y="5283230"/>
              <a:ext cx="117552" cy="76171"/>
            </a:xfrm>
            <a:custGeom>
              <a:avLst/>
              <a:gdLst/>
              <a:ahLst/>
              <a:cxnLst/>
              <a:rect l="0" t="0" r="0" b="0"/>
              <a:pathLst>
                <a:path w="117552" h="76171">
                  <a:moveTo>
                    <a:pt x="9601" y="12670"/>
                  </a:moveTo>
                  <a:lnTo>
                    <a:pt x="9601" y="12670"/>
                  </a:lnTo>
                  <a:lnTo>
                    <a:pt x="6230" y="9299"/>
                  </a:lnTo>
                  <a:lnTo>
                    <a:pt x="4575" y="5762"/>
                  </a:lnTo>
                  <a:lnTo>
                    <a:pt x="3513" y="1114"/>
                  </a:lnTo>
                  <a:lnTo>
                    <a:pt x="4130" y="732"/>
                  </a:lnTo>
                  <a:lnTo>
                    <a:pt x="35861" y="0"/>
                  </a:lnTo>
                  <a:lnTo>
                    <a:pt x="46202" y="3747"/>
                  </a:lnTo>
                  <a:lnTo>
                    <a:pt x="50934" y="6721"/>
                  </a:lnTo>
                  <a:lnTo>
                    <a:pt x="54090" y="10115"/>
                  </a:lnTo>
                  <a:lnTo>
                    <a:pt x="57596" y="17649"/>
                  </a:lnTo>
                  <a:lnTo>
                    <a:pt x="55707" y="22339"/>
                  </a:lnTo>
                  <a:lnTo>
                    <a:pt x="32402" y="45075"/>
                  </a:lnTo>
                  <a:lnTo>
                    <a:pt x="0" y="73328"/>
                  </a:lnTo>
                  <a:lnTo>
                    <a:pt x="378" y="74276"/>
                  </a:lnTo>
                  <a:lnTo>
                    <a:pt x="4562" y="75328"/>
                  </a:lnTo>
                  <a:lnTo>
                    <a:pt x="42211" y="76060"/>
                  </a:lnTo>
                  <a:lnTo>
                    <a:pt x="79706" y="76137"/>
                  </a:lnTo>
                  <a:lnTo>
                    <a:pt x="117551" y="76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114">
              <a:extLst>
                <a:ext uri="{FF2B5EF4-FFF2-40B4-BE49-F238E27FC236}">
                  <a16:creationId xmlns:a16="http://schemas.microsoft.com/office/drawing/2014/main" xmlns="" id="{A7CF1C79-6AAA-4925-B027-E3CEA38F41A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845550" y="5229290"/>
              <a:ext cx="133351" cy="9461"/>
            </a:xfrm>
            <a:custGeom>
              <a:avLst/>
              <a:gdLst/>
              <a:ahLst/>
              <a:cxnLst/>
              <a:rect l="0" t="0" r="0" b="0"/>
              <a:pathLst>
                <a:path w="133351" h="9461">
                  <a:moveTo>
                    <a:pt x="0" y="9460"/>
                  </a:moveTo>
                  <a:lnTo>
                    <a:pt x="0" y="9460"/>
                  </a:lnTo>
                  <a:lnTo>
                    <a:pt x="3370" y="9460"/>
                  </a:lnTo>
                  <a:lnTo>
                    <a:pt x="44965" y="0"/>
                  </a:lnTo>
                  <a:lnTo>
                    <a:pt x="85161" y="1764"/>
                  </a:lnTo>
                  <a:lnTo>
                    <a:pt x="1333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115">
              <a:extLst>
                <a:ext uri="{FF2B5EF4-FFF2-40B4-BE49-F238E27FC236}">
                  <a16:creationId xmlns:a16="http://schemas.microsoft.com/office/drawing/2014/main" xmlns="" id="{995984AE-5657-4C2A-8C4C-61C6E87BFB6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852784" y="5086612"/>
              <a:ext cx="145167" cy="258893"/>
            </a:xfrm>
            <a:custGeom>
              <a:avLst/>
              <a:gdLst/>
              <a:ahLst/>
              <a:cxnLst/>
              <a:rect l="0" t="0" r="0" b="0"/>
              <a:pathLst>
                <a:path w="145167" h="258893">
                  <a:moveTo>
                    <a:pt x="113416" y="6088"/>
                  </a:moveTo>
                  <a:lnTo>
                    <a:pt x="113416" y="6088"/>
                  </a:lnTo>
                  <a:lnTo>
                    <a:pt x="103277" y="1724"/>
                  </a:lnTo>
                  <a:lnTo>
                    <a:pt x="83561" y="0"/>
                  </a:lnTo>
                  <a:lnTo>
                    <a:pt x="62442" y="4859"/>
                  </a:lnTo>
                  <a:lnTo>
                    <a:pt x="36218" y="18043"/>
                  </a:lnTo>
                  <a:lnTo>
                    <a:pt x="27836" y="27629"/>
                  </a:lnTo>
                  <a:lnTo>
                    <a:pt x="10710" y="57922"/>
                  </a:lnTo>
                  <a:lnTo>
                    <a:pt x="6157" y="97519"/>
                  </a:lnTo>
                  <a:lnTo>
                    <a:pt x="4897" y="136828"/>
                  </a:lnTo>
                  <a:lnTo>
                    <a:pt x="466" y="182745"/>
                  </a:lnTo>
                  <a:lnTo>
                    <a:pt x="0" y="225809"/>
                  </a:lnTo>
                  <a:lnTo>
                    <a:pt x="2566" y="236857"/>
                  </a:lnTo>
                  <a:lnTo>
                    <a:pt x="11349" y="251010"/>
                  </a:lnTo>
                  <a:lnTo>
                    <a:pt x="18900" y="256053"/>
                  </a:lnTo>
                  <a:lnTo>
                    <a:pt x="32964" y="258892"/>
                  </a:lnTo>
                  <a:lnTo>
                    <a:pt x="63422" y="256481"/>
                  </a:lnTo>
                  <a:lnTo>
                    <a:pt x="103410" y="249210"/>
                  </a:lnTo>
                  <a:lnTo>
                    <a:pt x="145166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116">
              <a:extLst>
                <a:ext uri="{FF2B5EF4-FFF2-40B4-BE49-F238E27FC236}">
                  <a16:creationId xmlns:a16="http://schemas.microsoft.com/office/drawing/2014/main" xmlns="" id="{7B9AD62E-7622-46A9-90F1-81DF417273B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604248" y="5181600"/>
              <a:ext cx="158753" cy="144816"/>
            </a:xfrm>
            <a:custGeom>
              <a:avLst/>
              <a:gdLst/>
              <a:ahLst/>
              <a:cxnLst/>
              <a:rect l="0" t="0" r="0" b="0"/>
              <a:pathLst>
                <a:path w="158753" h="144816">
                  <a:moveTo>
                    <a:pt x="2" y="44450"/>
                  </a:moveTo>
                  <a:lnTo>
                    <a:pt x="2" y="44450"/>
                  </a:lnTo>
                  <a:lnTo>
                    <a:pt x="0" y="38983"/>
                  </a:lnTo>
                  <a:lnTo>
                    <a:pt x="707" y="38688"/>
                  </a:lnTo>
                  <a:lnTo>
                    <a:pt x="3372" y="38362"/>
                  </a:lnTo>
                  <a:lnTo>
                    <a:pt x="15582" y="41549"/>
                  </a:lnTo>
                  <a:lnTo>
                    <a:pt x="47398" y="59791"/>
                  </a:lnTo>
                  <a:lnTo>
                    <a:pt x="61990" y="74082"/>
                  </a:lnTo>
                  <a:lnTo>
                    <a:pt x="75361" y="101364"/>
                  </a:lnTo>
                  <a:lnTo>
                    <a:pt x="75592" y="119604"/>
                  </a:lnTo>
                  <a:lnTo>
                    <a:pt x="70991" y="135001"/>
                  </a:lnTo>
                  <a:lnTo>
                    <a:pt x="64244" y="144197"/>
                  </a:lnTo>
                  <a:lnTo>
                    <a:pt x="60468" y="144815"/>
                  </a:lnTo>
                  <a:lnTo>
                    <a:pt x="56540" y="143109"/>
                  </a:lnTo>
                  <a:lnTo>
                    <a:pt x="52510" y="139857"/>
                  </a:lnTo>
                  <a:lnTo>
                    <a:pt x="48033" y="128716"/>
                  </a:lnTo>
                  <a:lnTo>
                    <a:pt x="46840" y="121794"/>
                  </a:lnTo>
                  <a:lnTo>
                    <a:pt x="51901" y="91826"/>
                  </a:lnTo>
                  <a:lnTo>
                    <a:pt x="72450" y="52764"/>
                  </a:lnTo>
                  <a:lnTo>
                    <a:pt x="100883" y="23395"/>
                  </a:lnTo>
                  <a:lnTo>
                    <a:pt x="128277" y="8030"/>
                  </a:lnTo>
                  <a:lnTo>
                    <a:pt x="158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117">
              <a:extLst>
                <a:ext uri="{FF2B5EF4-FFF2-40B4-BE49-F238E27FC236}">
                  <a16:creationId xmlns:a16="http://schemas.microsoft.com/office/drawing/2014/main" xmlns="" id="{7D49D366-9D0C-41BA-9541-BC8FE2A42D8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451848" y="5042277"/>
              <a:ext cx="113839" cy="291830"/>
            </a:xfrm>
            <a:custGeom>
              <a:avLst/>
              <a:gdLst/>
              <a:ahLst/>
              <a:cxnLst/>
              <a:rect l="0" t="0" r="0" b="0"/>
              <a:pathLst>
                <a:path w="113839" h="291830">
                  <a:moveTo>
                    <a:pt x="2" y="139323"/>
                  </a:moveTo>
                  <a:lnTo>
                    <a:pt x="2" y="139323"/>
                  </a:lnTo>
                  <a:lnTo>
                    <a:pt x="0" y="133856"/>
                  </a:lnTo>
                  <a:lnTo>
                    <a:pt x="3372" y="139976"/>
                  </a:lnTo>
                  <a:lnTo>
                    <a:pt x="10986" y="181341"/>
                  </a:lnTo>
                  <a:lnTo>
                    <a:pt x="14075" y="218566"/>
                  </a:lnTo>
                  <a:lnTo>
                    <a:pt x="17578" y="257112"/>
                  </a:lnTo>
                  <a:lnTo>
                    <a:pt x="16733" y="283349"/>
                  </a:lnTo>
                  <a:lnTo>
                    <a:pt x="15199" y="290823"/>
                  </a:lnTo>
                  <a:lnTo>
                    <a:pt x="15776" y="291829"/>
                  </a:lnTo>
                  <a:lnTo>
                    <a:pt x="16869" y="291793"/>
                  </a:lnTo>
                  <a:lnTo>
                    <a:pt x="20646" y="256576"/>
                  </a:lnTo>
                  <a:lnTo>
                    <a:pt x="23288" y="226008"/>
                  </a:lnTo>
                  <a:lnTo>
                    <a:pt x="24462" y="186552"/>
                  </a:lnTo>
                  <a:lnTo>
                    <a:pt x="26186" y="163047"/>
                  </a:lnTo>
                  <a:lnTo>
                    <a:pt x="28747" y="137500"/>
                  </a:lnTo>
                  <a:lnTo>
                    <a:pt x="31864" y="110591"/>
                  </a:lnTo>
                  <a:lnTo>
                    <a:pt x="39093" y="67522"/>
                  </a:lnTo>
                  <a:lnTo>
                    <a:pt x="51096" y="24915"/>
                  </a:lnTo>
                  <a:lnTo>
                    <a:pt x="64422" y="1248"/>
                  </a:lnTo>
                  <a:lnTo>
                    <a:pt x="69054" y="0"/>
                  </a:lnTo>
                  <a:lnTo>
                    <a:pt x="81726" y="2378"/>
                  </a:lnTo>
                  <a:lnTo>
                    <a:pt x="94885" y="13782"/>
                  </a:lnTo>
                  <a:lnTo>
                    <a:pt x="106378" y="31316"/>
                  </a:lnTo>
                  <a:lnTo>
                    <a:pt x="113838" y="53221"/>
                  </a:lnTo>
                  <a:lnTo>
                    <a:pt x="111979" y="75185"/>
                  </a:lnTo>
                  <a:lnTo>
                    <a:pt x="108519" y="85981"/>
                  </a:lnTo>
                  <a:lnTo>
                    <a:pt x="95269" y="101739"/>
                  </a:lnTo>
                  <a:lnTo>
                    <a:pt x="79031" y="112036"/>
                  </a:lnTo>
                  <a:lnTo>
                    <a:pt x="64759" y="116612"/>
                  </a:lnTo>
                  <a:lnTo>
                    <a:pt x="58695" y="116421"/>
                  </a:lnTo>
                  <a:lnTo>
                    <a:pt x="38102" y="10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118">
              <a:extLst>
                <a:ext uri="{FF2B5EF4-FFF2-40B4-BE49-F238E27FC236}">
                  <a16:creationId xmlns:a16="http://schemas.microsoft.com/office/drawing/2014/main" xmlns="" id="{92618952-433F-48E6-8991-B348D8D4D67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248912" y="5139841"/>
              <a:ext cx="12439" cy="181460"/>
            </a:xfrm>
            <a:custGeom>
              <a:avLst/>
              <a:gdLst/>
              <a:ahLst/>
              <a:cxnLst/>
              <a:rect l="0" t="0" r="0" b="0"/>
              <a:pathLst>
                <a:path w="12439" h="181460">
                  <a:moveTo>
                    <a:pt x="6088" y="3659"/>
                  </a:moveTo>
                  <a:lnTo>
                    <a:pt x="6088" y="3659"/>
                  </a:lnTo>
                  <a:lnTo>
                    <a:pt x="2717" y="288"/>
                  </a:lnTo>
                  <a:lnTo>
                    <a:pt x="1724" y="0"/>
                  </a:lnTo>
                  <a:lnTo>
                    <a:pt x="1061" y="514"/>
                  </a:lnTo>
                  <a:lnTo>
                    <a:pt x="0" y="3038"/>
                  </a:lnTo>
                  <a:lnTo>
                    <a:pt x="9878" y="43302"/>
                  </a:lnTo>
                  <a:lnTo>
                    <a:pt x="11679" y="80002"/>
                  </a:lnTo>
                  <a:lnTo>
                    <a:pt x="12212" y="117295"/>
                  </a:lnTo>
                  <a:lnTo>
                    <a:pt x="12394" y="158097"/>
                  </a:lnTo>
                  <a:lnTo>
                    <a:pt x="12438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119">
              <a:extLst>
                <a:ext uri="{FF2B5EF4-FFF2-40B4-BE49-F238E27FC236}">
                  <a16:creationId xmlns:a16="http://schemas.microsoft.com/office/drawing/2014/main" xmlns="" id="{3E7815FE-0B79-4446-879F-F9AB09DE2F79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160632" y="5213350"/>
              <a:ext cx="157869" cy="11392"/>
            </a:xfrm>
            <a:custGeom>
              <a:avLst/>
              <a:gdLst/>
              <a:ahLst/>
              <a:cxnLst/>
              <a:rect l="0" t="0" r="0" b="0"/>
              <a:pathLst>
                <a:path w="157869" h="11392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37451" y="10663"/>
                  </a:lnTo>
                  <a:lnTo>
                    <a:pt x="75779" y="11391"/>
                  </a:lnTo>
                  <a:lnTo>
                    <a:pt x="116298" y="8156"/>
                  </a:lnTo>
                  <a:lnTo>
                    <a:pt x="1578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120">
              <a:extLst>
                <a:ext uri="{FF2B5EF4-FFF2-40B4-BE49-F238E27FC236}">
                  <a16:creationId xmlns:a16="http://schemas.microsoft.com/office/drawing/2014/main" xmlns="" id="{C13FA8BA-E11B-402F-B018-E4CFDEA55A0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005904" y="5100916"/>
              <a:ext cx="144334" cy="317056"/>
            </a:xfrm>
            <a:custGeom>
              <a:avLst/>
              <a:gdLst/>
              <a:ahLst/>
              <a:cxnLst/>
              <a:rect l="0" t="0" r="0" b="0"/>
              <a:pathLst>
                <a:path w="144334" h="317056">
                  <a:moveTo>
                    <a:pt x="4246" y="118784"/>
                  </a:moveTo>
                  <a:lnTo>
                    <a:pt x="4246" y="118784"/>
                  </a:lnTo>
                  <a:lnTo>
                    <a:pt x="15078" y="162122"/>
                  </a:lnTo>
                  <a:lnTo>
                    <a:pt x="20547" y="197947"/>
                  </a:lnTo>
                  <a:lnTo>
                    <a:pt x="22481" y="242978"/>
                  </a:lnTo>
                  <a:lnTo>
                    <a:pt x="23054" y="285091"/>
                  </a:lnTo>
                  <a:lnTo>
                    <a:pt x="23275" y="317055"/>
                  </a:lnTo>
                  <a:lnTo>
                    <a:pt x="18225" y="281278"/>
                  </a:lnTo>
                  <a:lnTo>
                    <a:pt x="14457" y="248623"/>
                  </a:lnTo>
                  <a:lnTo>
                    <a:pt x="8548" y="210592"/>
                  </a:lnTo>
                  <a:lnTo>
                    <a:pt x="2631" y="171582"/>
                  </a:lnTo>
                  <a:lnTo>
                    <a:pt x="0" y="135429"/>
                  </a:lnTo>
                  <a:lnTo>
                    <a:pt x="5261" y="93455"/>
                  </a:lnTo>
                  <a:lnTo>
                    <a:pt x="19681" y="52737"/>
                  </a:lnTo>
                  <a:lnTo>
                    <a:pt x="27803" y="34867"/>
                  </a:lnTo>
                  <a:lnTo>
                    <a:pt x="39881" y="21281"/>
                  </a:lnTo>
                  <a:lnTo>
                    <a:pt x="54656" y="11243"/>
                  </a:lnTo>
                  <a:lnTo>
                    <a:pt x="78841" y="2332"/>
                  </a:lnTo>
                  <a:lnTo>
                    <a:pt x="95490" y="0"/>
                  </a:lnTo>
                  <a:lnTo>
                    <a:pt x="110415" y="4607"/>
                  </a:lnTo>
                  <a:lnTo>
                    <a:pt x="123400" y="14417"/>
                  </a:lnTo>
                  <a:lnTo>
                    <a:pt x="137937" y="35806"/>
                  </a:lnTo>
                  <a:lnTo>
                    <a:pt x="144333" y="51801"/>
                  </a:lnTo>
                  <a:lnTo>
                    <a:pt x="143882" y="66436"/>
                  </a:lnTo>
                  <a:lnTo>
                    <a:pt x="138273" y="80701"/>
                  </a:lnTo>
                  <a:lnTo>
                    <a:pt x="128724" y="96449"/>
                  </a:lnTo>
                  <a:lnTo>
                    <a:pt x="109899" y="107211"/>
                  </a:lnTo>
                  <a:lnTo>
                    <a:pt x="73415" y="115354"/>
                  </a:lnTo>
                  <a:lnTo>
                    <a:pt x="27126" y="118332"/>
                  </a:lnTo>
                  <a:lnTo>
                    <a:pt x="18413" y="118583"/>
                  </a:lnTo>
                  <a:lnTo>
                    <a:pt x="17218" y="120061"/>
                  </a:lnTo>
                  <a:lnTo>
                    <a:pt x="17834" y="122457"/>
                  </a:lnTo>
                  <a:lnTo>
                    <a:pt x="23296" y="131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121">
              <a:extLst>
                <a:ext uri="{FF2B5EF4-FFF2-40B4-BE49-F238E27FC236}">
                  <a16:creationId xmlns:a16="http://schemas.microsoft.com/office/drawing/2014/main" xmlns="" id="{EBF48A64-5083-4B89-A0BE-77ECB7DE84C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143500" y="5226050"/>
              <a:ext cx="158751" cy="165901"/>
            </a:xfrm>
            <a:custGeom>
              <a:avLst/>
              <a:gdLst/>
              <a:ahLst/>
              <a:cxnLst/>
              <a:rect l="0" t="0" r="0" b="0"/>
              <a:pathLst>
                <a:path w="158751" h="1659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881" y="69292"/>
                  </a:lnTo>
                  <a:lnTo>
                    <a:pt x="3371" y="67362"/>
                  </a:lnTo>
                  <a:lnTo>
                    <a:pt x="15580" y="61273"/>
                  </a:lnTo>
                  <a:lnTo>
                    <a:pt x="26680" y="60864"/>
                  </a:lnTo>
                  <a:lnTo>
                    <a:pt x="46711" y="66482"/>
                  </a:lnTo>
                  <a:lnTo>
                    <a:pt x="54423" y="69721"/>
                  </a:lnTo>
                  <a:lnTo>
                    <a:pt x="66757" y="82728"/>
                  </a:lnTo>
                  <a:lnTo>
                    <a:pt x="79752" y="109884"/>
                  </a:lnTo>
                  <a:lnTo>
                    <a:pt x="84129" y="129271"/>
                  </a:lnTo>
                  <a:lnTo>
                    <a:pt x="83722" y="147294"/>
                  </a:lnTo>
                  <a:lnTo>
                    <a:pt x="79308" y="159068"/>
                  </a:lnTo>
                  <a:lnTo>
                    <a:pt x="76155" y="163195"/>
                  </a:lnTo>
                  <a:lnTo>
                    <a:pt x="73348" y="165241"/>
                  </a:lnTo>
                  <a:lnTo>
                    <a:pt x="70771" y="165900"/>
                  </a:lnTo>
                  <a:lnTo>
                    <a:pt x="68347" y="165633"/>
                  </a:lnTo>
                  <a:lnTo>
                    <a:pt x="61892" y="157811"/>
                  </a:lnTo>
                  <a:lnTo>
                    <a:pt x="58195" y="151774"/>
                  </a:lnTo>
                  <a:lnTo>
                    <a:pt x="55968" y="133777"/>
                  </a:lnTo>
                  <a:lnTo>
                    <a:pt x="58741" y="111668"/>
                  </a:lnTo>
                  <a:lnTo>
                    <a:pt x="73614" y="76126"/>
                  </a:lnTo>
                  <a:lnTo>
                    <a:pt x="99736" y="44350"/>
                  </a:lnTo>
                  <a:lnTo>
                    <a:pt x="143853" y="1054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122">
              <a:extLst>
                <a:ext uri="{FF2B5EF4-FFF2-40B4-BE49-F238E27FC236}">
                  <a16:creationId xmlns:a16="http://schemas.microsoft.com/office/drawing/2014/main" xmlns="" id="{21FD04C3-8521-488D-A6CC-175A9567290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379987" y="5118100"/>
              <a:ext cx="125464" cy="263818"/>
            </a:xfrm>
            <a:custGeom>
              <a:avLst/>
              <a:gdLst/>
              <a:ahLst/>
              <a:cxnLst/>
              <a:rect l="0" t="0" r="0" b="0"/>
              <a:pathLst>
                <a:path w="125464" h="263818">
                  <a:moveTo>
                    <a:pt x="74663" y="0"/>
                  </a:moveTo>
                  <a:lnTo>
                    <a:pt x="74663" y="0"/>
                  </a:lnTo>
                  <a:lnTo>
                    <a:pt x="65825" y="0"/>
                  </a:lnTo>
                  <a:lnTo>
                    <a:pt x="56365" y="6742"/>
                  </a:lnTo>
                  <a:lnTo>
                    <a:pt x="36163" y="32507"/>
                  </a:lnTo>
                  <a:lnTo>
                    <a:pt x="15971" y="78362"/>
                  </a:lnTo>
                  <a:lnTo>
                    <a:pt x="3651" y="125759"/>
                  </a:lnTo>
                  <a:lnTo>
                    <a:pt x="0" y="169201"/>
                  </a:lnTo>
                  <a:lnTo>
                    <a:pt x="2682" y="207002"/>
                  </a:lnTo>
                  <a:lnTo>
                    <a:pt x="5509" y="218435"/>
                  </a:lnTo>
                  <a:lnTo>
                    <a:pt x="16175" y="234902"/>
                  </a:lnTo>
                  <a:lnTo>
                    <a:pt x="31030" y="246923"/>
                  </a:lnTo>
                  <a:lnTo>
                    <a:pt x="59226" y="260213"/>
                  </a:lnTo>
                  <a:lnTo>
                    <a:pt x="79562" y="263817"/>
                  </a:lnTo>
                  <a:lnTo>
                    <a:pt x="98477" y="261657"/>
                  </a:lnTo>
                  <a:lnTo>
                    <a:pt x="125463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123">
              <a:extLst>
                <a:ext uri="{FF2B5EF4-FFF2-40B4-BE49-F238E27FC236}">
                  <a16:creationId xmlns:a16="http://schemas.microsoft.com/office/drawing/2014/main" xmlns="" id="{C03CB0E7-AF3A-4D86-9064-6FB59F47B91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544529" y="5105477"/>
              <a:ext cx="132372" cy="219599"/>
            </a:xfrm>
            <a:custGeom>
              <a:avLst/>
              <a:gdLst/>
              <a:ahLst/>
              <a:cxnLst/>
              <a:rect l="0" t="0" r="0" b="0"/>
              <a:pathLst>
                <a:path w="132372" h="219599">
                  <a:moveTo>
                    <a:pt x="119671" y="6273"/>
                  </a:moveTo>
                  <a:lnTo>
                    <a:pt x="119671" y="6273"/>
                  </a:lnTo>
                  <a:lnTo>
                    <a:pt x="119671" y="185"/>
                  </a:lnTo>
                  <a:lnTo>
                    <a:pt x="116300" y="0"/>
                  </a:lnTo>
                  <a:lnTo>
                    <a:pt x="69816" y="17817"/>
                  </a:lnTo>
                  <a:lnTo>
                    <a:pt x="32736" y="33454"/>
                  </a:lnTo>
                  <a:lnTo>
                    <a:pt x="27848" y="37093"/>
                  </a:lnTo>
                  <a:lnTo>
                    <a:pt x="22416" y="46782"/>
                  </a:lnTo>
                  <a:lnTo>
                    <a:pt x="14984" y="72782"/>
                  </a:lnTo>
                  <a:lnTo>
                    <a:pt x="14154" y="114036"/>
                  </a:lnTo>
                  <a:lnTo>
                    <a:pt x="7015" y="158369"/>
                  </a:lnTo>
                  <a:lnTo>
                    <a:pt x="3977" y="180220"/>
                  </a:lnTo>
                  <a:lnTo>
                    <a:pt x="0" y="200244"/>
                  </a:lnTo>
                  <a:lnTo>
                    <a:pt x="2682" y="213481"/>
                  </a:lnTo>
                  <a:lnTo>
                    <a:pt x="4283" y="216378"/>
                  </a:lnTo>
                  <a:lnTo>
                    <a:pt x="6057" y="218310"/>
                  </a:lnTo>
                  <a:lnTo>
                    <a:pt x="7945" y="219598"/>
                  </a:lnTo>
                  <a:lnTo>
                    <a:pt x="15687" y="219147"/>
                  </a:lnTo>
                  <a:lnTo>
                    <a:pt x="58496" y="211191"/>
                  </a:lnTo>
                  <a:lnTo>
                    <a:pt x="104489" y="200954"/>
                  </a:lnTo>
                  <a:lnTo>
                    <a:pt x="132371" y="19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124">
              <a:extLst>
                <a:ext uri="{FF2B5EF4-FFF2-40B4-BE49-F238E27FC236}">
                  <a16:creationId xmlns:a16="http://schemas.microsoft.com/office/drawing/2014/main" xmlns="" id="{A01646C8-C654-417A-83BE-5FFC0E95849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563483" y="521335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0578" y="14024"/>
                  </a:lnTo>
                  <a:lnTo>
                    <a:pt x="80214" y="9590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125">
              <a:extLst>
                <a:ext uri="{FF2B5EF4-FFF2-40B4-BE49-F238E27FC236}">
                  <a16:creationId xmlns:a16="http://schemas.microsoft.com/office/drawing/2014/main" xmlns="" id="{1D28265C-2863-4233-AA42-6A130210951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803898" y="5257800"/>
              <a:ext cx="3" cy="101601"/>
            </a:xfrm>
            <a:custGeom>
              <a:avLst/>
              <a:gdLst/>
              <a:ahLst/>
              <a:cxnLst/>
              <a:rect l="0" t="0" r="0" b="0"/>
              <a:pathLst>
                <a:path w="3" h="101601">
                  <a:moveTo>
                    <a:pt x="2" y="0"/>
                  </a:moveTo>
                  <a:lnTo>
                    <a:pt x="2" y="0"/>
                  </a:lnTo>
                  <a:lnTo>
                    <a:pt x="0" y="40477"/>
                  </a:lnTo>
                  <a:lnTo>
                    <a:pt x="0" y="85346"/>
                  </a:lnTo>
                  <a:lnTo>
                    <a:pt x="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126">
              <a:extLst>
                <a:ext uri="{FF2B5EF4-FFF2-40B4-BE49-F238E27FC236}">
                  <a16:creationId xmlns:a16="http://schemas.microsoft.com/office/drawing/2014/main" xmlns="" id="{B8013F46-792E-454F-9625-F6DA4160BC0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964169" y="5137489"/>
              <a:ext cx="125482" cy="204770"/>
            </a:xfrm>
            <a:custGeom>
              <a:avLst/>
              <a:gdLst/>
              <a:ahLst/>
              <a:cxnLst/>
              <a:rect l="0" t="0" r="0" b="0"/>
              <a:pathLst>
                <a:path w="125482" h="204770">
                  <a:moveTo>
                    <a:pt x="11181" y="12361"/>
                  </a:moveTo>
                  <a:lnTo>
                    <a:pt x="11181" y="12361"/>
                  </a:lnTo>
                  <a:lnTo>
                    <a:pt x="11179" y="8990"/>
                  </a:lnTo>
                  <a:lnTo>
                    <a:pt x="13063" y="5453"/>
                  </a:lnTo>
                  <a:lnTo>
                    <a:pt x="17269" y="0"/>
                  </a:lnTo>
                  <a:lnTo>
                    <a:pt x="8670" y="27480"/>
                  </a:lnTo>
                  <a:lnTo>
                    <a:pt x="1225" y="67585"/>
                  </a:lnTo>
                  <a:lnTo>
                    <a:pt x="0" y="107433"/>
                  </a:lnTo>
                  <a:lnTo>
                    <a:pt x="4498" y="148402"/>
                  </a:lnTo>
                  <a:lnTo>
                    <a:pt x="15158" y="178650"/>
                  </a:lnTo>
                  <a:lnTo>
                    <a:pt x="25649" y="194217"/>
                  </a:lnTo>
                  <a:lnTo>
                    <a:pt x="37367" y="202547"/>
                  </a:lnTo>
                  <a:lnTo>
                    <a:pt x="43454" y="204769"/>
                  </a:lnTo>
                  <a:lnTo>
                    <a:pt x="57745" y="203473"/>
                  </a:lnTo>
                  <a:lnTo>
                    <a:pt x="73504" y="196783"/>
                  </a:lnTo>
                  <a:lnTo>
                    <a:pt x="96830" y="177149"/>
                  </a:lnTo>
                  <a:lnTo>
                    <a:pt x="112602" y="152752"/>
                  </a:lnTo>
                  <a:lnTo>
                    <a:pt x="121353" y="122790"/>
                  </a:lnTo>
                  <a:lnTo>
                    <a:pt x="124257" y="87415"/>
                  </a:lnTo>
                  <a:lnTo>
                    <a:pt x="123357" y="43178"/>
                  </a:lnTo>
                  <a:lnTo>
                    <a:pt x="118982" y="16863"/>
                  </a:lnTo>
                  <a:lnTo>
                    <a:pt x="113738" y="7580"/>
                  </a:lnTo>
                  <a:lnTo>
                    <a:pt x="114124" y="7762"/>
                  </a:lnTo>
                  <a:lnTo>
                    <a:pt x="116435" y="9847"/>
                  </a:lnTo>
                  <a:lnTo>
                    <a:pt x="119815" y="11244"/>
                  </a:lnTo>
                  <a:lnTo>
                    <a:pt x="125481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127">
              <a:extLst>
                <a:ext uri="{FF2B5EF4-FFF2-40B4-BE49-F238E27FC236}">
                  <a16:creationId xmlns:a16="http://schemas.microsoft.com/office/drawing/2014/main" xmlns="" id="{1E4126D0-3778-44E1-B682-8B1958CC8CF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210823" y="5067562"/>
              <a:ext cx="170928" cy="252162"/>
            </a:xfrm>
            <a:custGeom>
              <a:avLst/>
              <a:gdLst/>
              <a:ahLst/>
              <a:cxnLst/>
              <a:rect l="0" t="0" r="0" b="0"/>
              <a:pathLst>
                <a:path w="170928" h="252162">
                  <a:moveTo>
                    <a:pt x="145527" y="6088"/>
                  </a:moveTo>
                  <a:lnTo>
                    <a:pt x="145527" y="6088"/>
                  </a:lnTo>
                  <a:lnTo>
                    <a:pt x="142156" y="2717"/>
                  </a:lnTo>
                  <a:lnTo>
                    <a:pt x="138620" y="1062"/>
                  </a:lnTo>
                  <a:lnTo>
                    <a:pt x="127229" y="0"/>
                  </a:lnTo>
                  <a:lnTo>
                    <a:pt x="81808" y="7587"/>
                  </a:lnTo>
                  <a:lnTo>
                    <a:pt x="62912" y="14763"/>
                  </a:lnTo>
                  <a:lnTo>
                    <a:pt x="40935" y="29830"/>
                  </a:lnTo>
                  <a:lnTo>
                    <a:pt x="30732" y="45578"/>
                  </a:lnTo>
                  <a:lnTo>
                    <a:pt x="18741" y="84910"/>
                  </a:lnTo>
                  <a:lnTo>
                    <a:pt x="13474" y="125139"/>
                  </a:lnTo>
                  <a:lnTo>
                    <a:pt x="5440" y="170698"/>
                  </a:lnTo>
                  <a:lnTo>
                    <a:pt x="0" y="218182"/>
                  </a:lnTo>
                  <a:lnTo>
                    <a:pt x="415" y="228058"/>
                  </a:lnTo>
                  <a:lnTo>
                    <a:pt x="2951" y="234798"/>
                  </a:lnTo>
                  <a:lnTo>
                    <a:pt x="10193" y="240146"/>
                  </a:lnTo>
                  <a:lnTo>
                    <a:pt x="38831" y="249328"/>
                  </a:lnTo>
                  <a:lnTo>
                    <a:pt x="74096" y="252161"/>
                  </a:lnTo>
                  <a:lnTo>
                    <a:pt x="121338" y="244785"/>
                  </a:lnTo>
                  <a:lnTo>
                    <a:pt x="144003" y="238777"/>
                  </a:lnTo>
                  <a:lnTo>
                    <a:pt x="155669" y="230861"/>
                  </a:lnTo>
                  <a:lnTo>
                    <a:pt x="170927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128">
              <a:extLst>
                <a:ext uri="{FF2B5EF4-FFF2-40B4-BE49-F238E27FC236}">
                  <a16:creationId xmlns:a16="http://schemas.microsoft.com/office/drawing/2014/main" xmlns="" id="{47871BB0-2F20-4DAA-B8D7-A66DE44019F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210300" y="51943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6139" y="17561"/>
                  </a:lnTo>
                  <a:lnTo>
                    <a:pt x="89400" y="12259"/>
                  </a:lnTo>
                  <a:lnTo>
                    <a:pt x="129735" y="622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129">
              <a:extLst>
                <a:ext uri="{FF2B5EF4-FFF2-40B4-BE49-F238E27FC236}">
                  <a16:creationId xmlns:a16="http://schemas.microsoft.com/office/drawing/2014/main" xmlns="" id="{5C485269-0FD1-4A59-A505-6690085D4A7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946541" y="5061833"/>
              <a:ext cx="79454" cy="265818"/>
            </a:xfrm>
            <a:custGeom>
              <a:avLst/>
              <a:gdLst/>
              <a:ahLst/>
              <a:cxnLst/>
              <a:rect l="0" t="0" r="0" b="0"/>
              <a:pathLst>
                <a:path w="79454" h="2658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1" y="0"/>
                  </a:lnTo>
                  <a:lnTo>
                    <a:pt x="6490" y="3273"/>
                  </a:lnTo>
                  <a:lnTo>
                    <a:pt x="39702" y="37450"/>
                  </a:lnTo>
                  <a:lnTo>
                    <a:pt x="63648" y="77189"/>
                  </a:lnTo>
                  <a:lnTo>
                    <a:pt x="75241" y="110721"/>
                  </a:lnTo>
                  <a:lnTo>
                    <a:pt x="79453" y="144910"/>
                  </a:lnTo>
                  <a:lnTo>
                    <a:pt x="77562" y="178214"/>
                  </a:lnTo>
                  <a:lnTo>
                    <a:pt x="63891" y="222613"/>
                  </a:lnTo>
                  <a:lnTo>
                    <a:pt x="35409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130">
              <a:extLst>
                <a:ext uri="{FF2B5EF4-FFF2-40B4-BE49-F238E27FC236}">
                  <a16:creationId xmlns:a16="http://schemas.microsoft.com/office/drawing/2014/main" xmlns="" id="{9C9E7B1E-DE47-4624-AF7D-A735CDF7AEC4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861298" y="5207000"/>
              <a:ext cx="9960" cy="114301"/>
            </a:xfrm>
            <a:custGeom>
              <a:avLst/>
              <a:gdLst/>
              <a:ahLst/>
              <a:cxnLst/>
              <a:rect l="0" t="0" r="0" b="0"/>
              <a:pathLst>
                <a:path w="9960" h="1143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469" y="30507"/>
                  </a:lnTo>
                  <a:lnTo>
                    <a:pt x="8117" y="73388"/>
                  </a:lnTo>
                  <a:lnTo>
                    <a:pt x="9959" y="87650"/>
                  </a:lnTo>
                  <a:lnTo>
                    <a:pt x="635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131">
              <a:extLst>
                <a:ext uri="{FF2B5EF4-FFF2-40B4-BE49-F238E27FC236}">
                  <a16:creationId xmlns:a16="http://schemas.microsoft.com/office/drawing/2014/main" xmlns="" id="{39028940-6EA7-4FD4-81F5-65E116F2A8C3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639932" y="5207000"/>
              <a:ext cx="157869" cy="3372"/>
            </a:xfrm>
            <a:custGeom>
              <a:avLst/>
              <a:gdLst/>
              <a:ahLst/>
              <a:cxnLst/>
              <a:rect l="0" t="0" r="0" b="0"/>
              <a:pathLst>
                <a:path w="157869" h="3372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39194" y="0"/>
                  </a:lnTo>
                  <a:lnTo>
                    <a:pt x="86016" y="3371"/>
                  </a:lnTo>
                  <a:lnTo>
                    <a:pt x="129994" y="2096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132">
              <a:extLst>
                <a:ext uri="{FF2B5EF4-FFF2-40B4-BE49-F238E27FC236}">
                  <a16:creationId xmlns:a16="http://schemas.microsoft.com/office/drawing/2014/main" xmlns="" id="{23772202-D157-40D2-B8A5-F70DC389AEA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483148" y="5068183"/>
              <a:ext cx="117803" cy="249749"/>
            </a:xfrm>
            <a:custGeom>
              <a:avLst/>
              <a:gdLst/>
              <a:ahLst/>
              <a:cxnLst/>
              <a:rect l="0" t="0" r="0" b="0"/>
              <a:pathLst>
                <a:path w="117803" h="249749">
                  <a:moveTo>
                    <a:pt x="98752" y="5467"/>
                  </a:moveTo>
                  <a:lnTo>
                    <a:pt x="98752" y="5467"/>
                  </a:lnTo>
                  <a:lnTo>
                    <a:pt x="95381" y="2096"/>
                  </a:lnTo>
                  <a:lnTo>
                    <a:pt x="83172" y="0"/>
                  </a:lnTo>
                  <a:lnTo>
                    <a:pt x="73954" y="3273"/>
                  </a:lnTo>
                  <a:lnTo>
                    <a:pt x="69518" y="6120"/>
                  </a:lnTo>
                  <a:lnTo>
                    <a:pt x="56537" y="23613"/>
                  </a:lnTo>
                  <a:lnTo>
                    <a:pt x="34439" y="65652"/>
                  </a:lnTo>
                  <a:lnTo>
                    <a:pt x="16666" y="106477"/>
                  </a:lnTo>
                  <a:lnTo>
                    <a:pt x="3561" y="149147"/>
                  </a:lnTo>
                  <a:lnTo>
                    <a:pt x="0" y="175864"/>
                  </a:lnTo>
                  <a:lnTo>
                    <a:pt x="4062" y="199968"/>
                  </a:lnTo>
                  <a:lnTo>
                    <a:pt x="8109" y="211334"/>
                  </a:lnTo>
                  <a:lnTo>
                    <a:pt x="22012" y="227727"/>
                  </a:lnTo>
                  <a:lnTo>
                    <a:pt x="51555" y="244888"/>
                  </a:lnTo>
                  <a:lnTo>
                    <a:pt x="63054" y="249748"/>
                  </a:lnTo>
                  <a:lnTo>
                    <a:pt x="85238" y="249503"/>
                  </a:lnTo>
                  <a:lnTo>
                    <a:pt x="117802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133">
              <a:extLst>
                <a:ext uri="{FF2B5EF4-FFF2-40B4-BE49-F238E27FC236}">
                  <a16:creationId xmlns:a16="http://schemas.microsoft.com/office/drawing/2014/main" xmlns="" id="{0CA22A84-0F2B-4266-8B36-9EE1830899C0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273441" y="5175250"/>
              <a:ext cx="117960" cy="139120"/>
            </a:xfrm>
            <a:custGeom>
              <a:avLst/>
              <a:gdLst/>
              <a:ahLst/>
              <a:cxnLst/>
              <a:rect l="0" t="0" r="0" b="0"/>
              <a:pathLst>
                <a:path w="117960" h="139120">
                  <a:moveTo>
                    <a:pt x="3659" y="44450"/>
                  </a:moveTo>
                  <a:lnTo>
                    <a:pt x="3659" y="44450"/>
                  </a:lnTo>
                  <a:lnTo>
                    <a:pt x="288" y="37708"/>
                  </a:lnTo>
                  <a:lnTo>
                    <a:pt x="0" y="35016"/>
                  </a:lnTo>
                  <a:lnTo>
                    <a:pt x="1563" y="30144"/>
                  </a:lnTo>
                  <a:lnTo>
                    <a:pt x="2967" y="28563"/>
                  </a:lnTo>
                  <a:lnTo>
                    <a:pt x="6408" y="26806"/>
                  </a:lnTo>
                  <a:lnTo>
                    <a:pt x="22426" y="29187"/>
                  </a:lnTo>
                  <a:lnTo>
                    <a:pt x="41675" y="41104"/>
                  </a:lnTo>
                  <a:lnTo>
                    <a:pt x="57413" y="64782"/>
                  </a:lnTo>
                  <a:lnTo>
                    <a:pt x="60947" y="84060"/>
                  </a:lnTo>
                  <a:lnTo>
                    <a:pt x="57464" y="121810"/>
                  </a:lnTo>
                  <a:lnTo>
                    <a:pt x="52031" y="133631"/>
                  </a:lnTo>
                  <a:lnTo>
                    <a:pt x="48607" y="137770"/>
                  </a:lnTo>
                  <a:lnTo>
                    <a:pt x="45619" y="139119"/>
                  </a:lnTo>
                  <a:lnTo>
                    <a:pt x="42921" y="138607"/>
                  </a:lnTo>
                  <a:lnTo>
                    <a:pt x="40416" y="136855"/>
                  </a:lnTo>
                  <a:lnTo>
                    <a:pt x="37634" y="127383"/>
                  </a:lnTo>
                  <a:lnTo>
                    <a:pt x="37950" y="102419"/>
                  </a:lnTo>
                  <a:lnTo>
                    <a:pt x="42888" y="80797"/>
                  </a:lnTo>
                  <a:lnTo>
                    <a:pt x="62241" y="49496"/>
                  </a:lnTo>
                  <a:lnTo>
                    <a:pt x="108317" y="7574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134">
              <a:extLst>
                <a:ext uri="{FF2B5EF4-FFF2-40B4-BE49-F238E27FC236}">
                  <a16:creationId xmlns:a16="http://schemas.microsoft.com/office/drawing/2014/main" xmlns="" id="{95EF991E-DB77-4A2C-B178-4F11352D392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175500" y="5028860"/>
              <a:ext cx="109198" cy="291705"/>
            </a:xfrm>
            <a:custGeom>
              <a:avLst/>
              <a:gdLst/>
              <a:ahLst/>
              <a:cxnLst/>
              <a:rect l="0" t="0" r="0" b="0"/>
              <a:pathLst>
                <a:path w="109198" h="291705">
                  <a:moveTo>
                    <a:pt x="0" y="127340"/>
                  </a:moveTo>
                  <a:lnTo>
                    <a:pt x="0" y="127340"/>
                  </a:lnTo>
                  <a:lnTo>
                    <a:pt x="9434" y="143960"/>
                  </a:lnTo>
                  <a:lnTo>
                    <a:pt x="20704" y="181632"/>
                  </a:lnTo>
                  <a:lnTo>
                    <a:pt x="28477" y="217274"/>
                  </a:lnTo>
                  <a:lnTo>
                    <a:pt x="31104" y="263873"/>
                  </a:lnTo>
                  <a:lnTo>
                    <a:pt x="27258" y="289724"/>
                  </a:lnTo>
                  <a:lnTo>
                    <a:pt x="26639" y="291335"/>
                  </a:lnTo>
                  <a:lnTo>
                    <a:pt x="26226" y="291704"/>
                  </a:lnTo>
                  <a:lnTo>
                    <a:pt x="27391" y="260950"/>
                  </a:lnTo>
                  <a:lnTo>
                    <a:pt x="30458" y="217728"/>
                  </a:lnTo>
                  <a:lnTo>
                    <a:pt x="31176" y="175979"/>
                  </a:lnTo>
                  <a:lnTo>
                    <a:pt x="31367" y="152005"/>
                  </a:lnTo>
                  <a:lnTo>
                    <a:pt x="31495" y="126850"/>
                  </a:lnTo>
                  <a:lnTo>
                    <a:pt x="35399" y="81966"/>
                  </a:lnTo>
                  <a:lnTo>
                    <a:pt x="41839" y="45085"/>
                  </a:lnTo>
                  <a:lnTo>
                    <a:pt x="53397" y="13833"/>
                  </a:lnTo>
                  <a:lnTo>
                    <a:pt x="61597" y="3279"/>
                  </a:lnTo>
                  <a:lnTo>
                    <a:pt x="65759" y="888"/>
                  </a:lnTo>
                  <a:lnTo>
                    <a:pt x="69945" y="0"/>
                  </a:lnTo>
                  <a:lnTo>
                    <a:pt x="74146" y="112"/>
                  </a:lnTo>
                  <a:lnTo>
                    <a:pt x="93544" y="10386"/>
                  </a:lnTo>
                  <a:lnTo>
                    <a:pt x="103429" y="22914"/>
                  </a:lnTo>
                  <a:lnTo>
                    <a:pt x="107053" y="30206"/>
                  </a:lnTo>
                  <a:lnTo>
                    <a:pt x="109197" y="45834"/>
                  </a:lnTo>
                  <a:lnTo>
                    <a:pt x="108781" y="53953"/>
                  </a:lnTo>
                  <a:lnTo>
                    <a:pt x="98083" y="78864"/>
                  </a:lnTo>
                  <a:lnTo>
                    <a:pt x="85455" y="91919"/>
                  </a:lnTo>
                  <a:lnTo>
                    <a:pt x="62479" y="105321"/>
                  </a:lnTo>
                  <a:lnTo>
                    <a:pt x="25400" y="114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135">
              <a:extLst>
                <a:ext uri="{FF2B5EF4-FFF2-40B4-BE49-F238E27FC236}">
                  <a16:creationId xmlns:a16="http://schemas.microsoft.com/office/drawing/2014/main" xmlns="" id="{C66DC872-D427-492F-8B66-8CC25A7F039A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883400" y="5257800"/>
              <a:ext cx="139701" cy="18168"/>
            </a:xfrm>
            <a:custGeom>
              <a:avLst/>
              <a:gdLst/>
              <a:ahLst/>
              <a:cxnLst/>
              <a:rect l="0" t="0" r="0" b="0"/>
              <a:pathLst>
                <a:path w="1397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3370" y="18167"/>
                  </a:lnTo>
                  <a:lnTo>
                    <a:pt x="49284" y="17052"/>
                  </a:lnTo>
                  <a:lnTo>
                    <a:pt x="92214" y="1022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136">
              <a:extLst>
                <a:ext uri="{FF2B5EF4-FFF2-40B4-BE49-F238E27FC236}">
                  <a16:creationId xmlns:a16="http://schemas.microsoft.com/office/drawing/2014/main" xmlns="" id="{46CB846E-E506-443B-82CE-0EBD025D1F7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870700" y="51943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81820" y="0"/>
                  </a:lnTo>
                  <a:lnTo>
                    <a:pt x="108439" y="1882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137">
              <a:extLst>
                <a:ext uri="{FF2B5EF4-FFF2-40B4-BE49-F238E27FC236}">
                  <a16:creationId xmlns:a16="http://schemas.microsoft.com/office/drawing/2014/main" xmlns="" id="{C5CC3DE6-7F9A-48DD-909B-33B2DAAEDC52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587598" y="4999117"/>
              <a:ext cx="116301" cy="334884"/>
            </a:xfrm>
            <a:custGeom>
              <a:avLst/>
              <a:gdLst/>
              <a:ahLst/>
              <a:cxnLst/>
              <a:rect l="0" t="0" r="0" b="0"/>
              <a:pathLst>
                <a:path w="116301" h="334884">
                  <a:moveTo>
                    <a:pt x="16402" y="23733"/>
                  </a:moveTo>
                  <a:lnTo>
                    <a:pt x="16402" y="23733"/>
                  </a:lnTo>
                  <a:lnTo>
                    <a:pt x="3309" y="9935"/>
                  </a:lnTo>
                  <a:lnTo>
                    <a:pt x="0" y="3959"/>
                  </a:lnTo>
                  <a:lnTo>
                    <a:pt x="529" y="2084"/>
                  </a:lnTo>
                  <a:lnTo>
                    <a:pt x="2292" y="834"/>
                  </a:lnTo>
                  <a:lnTo>
                    <a:pt x="4879" y="0"/>
                  </a:lnTo>
                  <a:lnTo>
                    <a:pt x="25374" y="15682"/>
                  </a:lnTo>
                  <a:lnTo>
                    <a:pt x="60531" y="52784"/>
                  </a:lnTo>
                  <a:lnTo>
                    <a:pt x="84228" y="85328"/>
                  </a:lnTo>
                  <a:lnTo>
                    <a:pt x="103697" y="123075"/>
                  </a:lnTo>
                  <a:lnTo>
                    <a:pt x="114701" y="168074"/>
                  </a:lnTo>
                  <a:lnTo>
                    <a:pt x="116300" y="212533"/>
                  </a:lnTo>
                  <a:lnTo>
                    <a:pt x="110190" y="253694"/>
                  </a:lnTo>
                  <a:lnTo>
                    <a:pt x="95715" y="288451"/>
                  </a:lnTo>
                  <a:lnTo>
                    <a:pt x="77523" y="310954"/>
                  </a:lnTo>
                  <a:lnTo>
                    <a:pt x="48152" y="33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138">
              <a:extLst>
                <a:ext uri="{FF2B5EF4-FFF2-40B4-BE49-F238E27FC236}">
                  <a16:creationId xmlns:a16="http://schemas.microsoft.com/office/drawing/2014/main" xmlns="" id="{E232B165-063F-424C-882B-4BB5658C58D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433433" y="5226311"/>
              <a:ext cx="126118" cy="93541"/>
            </a:xfrm>
            <a:custGeom>
              <a:avLst/>
              <a:gdLst/>
              <a:ahLst/>
              <a:cxnLst/>
              <a:rect l="0" t="0" r="0" b="0"/>
              <a:pathLst>
                <a:path w="126118" h="93541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6120" y="0"/>
                  </a:lnTo>
                  <a:lnTo>
                    <a:pt x="21536" y="496"/>
                  </a:lnTo>
                  <a:lnTo>
                    <a:pt x="32365" y="3133"/>
                  </a:lnTo>
                  <a:lnTo>
                    <a:pt x="36099" y="5529"/>
                  </a:lnTo>
                  <a:lnTo>
                    <a:pt x="38588" y="8538"/>
                  </a:lnTo>
                  <a:lnTo>
                    <a:pt x="41355" y="15644"/>
                  </a:lnTo>
                  <a:lnTo>
                    <a:pt x="42585" y="23506"/>
                  </a:lnTo>
                  <a:lnTo>
                    <a:pt x="39904" y="39237"/>
                  </a:lnTo>
                  <a:lnTo>
                    <a:pt x="19643" y="82195"/>
                  </a:lnTo>
                  <a:lnTo>
                    <a:pt x="20562" y="85049"/>
                  </a:lnTo>
                  <a:lnTo>
                    <a:pt x="25346" y="90101"/>
                  </a:lnTo>
                  <a:lnTo>
                    <a:pt x="34059" y="92817"/>
                  </a:lnTo>
                  <a:lnTo>
                    <a:pt x="39345" y="93540"/>
                  </a:lnTo>
                  <a:lnTo>
                    <a:pt x="78246" y="84564"/>
                  </a:lnTo>
                  <a:lnTo>
                    <a:pt x="126117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139">
              <a:extLst>
                <a:ext uri="{FF2B5EF4-FFF2-40B4-BE49-F238E27FC236}">
                  <a16:creationId xmlns:a16="http://schemas.microsoft.com/office/drawing/2014/main" xmlns="" id="{832F29BD-136B-45A4-BA25-A8D9E3A3649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653079" y="5081144"/>
              <a:ext cx="144722" cy="207339"/>
            </a:xfrm>
            <a:custGeom>
              <a:avLst/>
              <a:gdLst/>
              <a:ahLst/>
              <a:cxnLst/>
              <a:rect l="0" t="0" r="0" b="0"/>
              <a:pathLst>
                <a:path w="144722" h="207339">
                  <a:moveTo>
                    <a:pt x="144721" y="11556"/>
                  </a:moveTo>
                  <a:lnTo>
                    <a:pt x="144721" y="11556"/>
                  </a:lnTo>
                  <a:lnTo>
                    <a:pt x="144721" y="2718"/>
                  </a:lnTo>
                  <a:lnTo>
                    <a:pt x="144016" y="1430"/>
                  </a:lnTo>
                  <a:lnTo>
                    <a:pt x="142839" y="572"/>
                  </a:lnTo>
                  <a:lnTo>
                    <a:pt x="141350" y="0"/>
                  </a:lnTo>
                  <a:lnTo>
                    <a:pt x="99908" y="7795"/>
                  </a:lnTo>
                  <a:lnTo>
                    <a:pt x="59564" y="20952"/>
                  </a:lnTo>
                  <a:lnTo>
                    <a:pt x="21387" y="39021"/>
                  </a:lnTo>
                  <a:lnTo>
                    <a:pt x="8768" y="50573"/>
                  </a:lnTo>
                  <a:lnTo>
                    <a:pt x="3158" y="62764"/>
                  </a:lnTo>
                  <a:lnTo>
                    <a:pt x="0" y="81527"/>
                  </a:lnTo>
                  <a:lnTo>
                    <a:pt x="5754" y="118197"/>
                  </a:lnTo>
                  <a:lnTo>
                    <a:pt x="10262" y="148019"/>
                  </a:lnTo>
                  <a:lnTo>
                    <a:pt x="6250" y="195503"/>
                  </a:lnTo>
                  <a:lnTo>
                    <a:pt x="8625" y="202201"/>
                  </a:lnTo>
                  <a:lnTo>
                    <a:pt x="10245" y="204269"/>
                  </a:lnTo>
                  <a:lnTo>
                    <a:pt x="13928" y="206567"/>
                  </a:lnTo>
                  <a:lnTo>
                    <a:pt x="38661" y="207338"/>
                  </a:lnTo>
                  <a:lnTo>
                    <a:pt x="80968" y="203307"/>
                  </a:lnTo>
                  <a:lnTo>
                    <a:pt x="113391" y="198933"/>
                  </a:lnTo>
                  <a:lnTo>
                    <a:pt x="116780" y="197151"/>
                  </a:lnTo>
                  <a:lnTo>
                    <a:pt x="118332" y="195258"/>
                  </a:lnTo>
                  <a:lnTo>
                    <a:pt x="119321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140">
              <a:extLst>
                <a:ext uri="{FF2B5EF4-FFF2-40B4-BE49-F238E27FC236}">
                  <a16:creationId xmlns:a16="http://schemas.microsoft.com/office/drawing/2014/main" xmlns="" id="{21388F32-9D5F-4D78-9C6C-2B762646889E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763109" y="5048512"/>
              <a:ext cx="107842" cy="317239"/>
            </a:xfrm>
            <a:custGeom>
              <a:avLst/>
              <a:gdLst/>
              <a:ahLst/>
              <a:cxnLst/>
              <a:rect l="0" t="0" r="0" b="0"/>
              <a:pathLst>
                <a:path w="107842" h="317239">
                  <a:moveTo>
                    <a:pt x="57041" y="6088"/>
                  </a:moveTo>
                  <a:lnTo>
                    <a:pt x="57041" y="6088"/>
                  </a:lnTo>
                  <a:lnTo>
                    <a:pt x="51574" y="621"/>
                  </a:lnTo>
                  <a:lnTo>
                    <a:pt x="47581" y="0"/>
                  </a:lnTo>
                  <a:lnTo>
                    <a:pt x="45796" y="1324"/>
                  </a:lnTo>
                  <a:lnTo>
                    <a:pt x="17789" y="44938"/>
                  </a:lnTo>
                  <a:lnTo>
                    <a:pt x="3312" y="88155"/>
                  </a:lnTo>
                  <a:lnTo>
                    <a:pt x="0" y="123701"/>
                  </a:lnTo>
                  <a:lnTo>
                    <a:pt x="5584" y="163018"/>
                  </a:lnTo>
                  <a:lnTo>
                    <a:pt x="17003" y="204010"/>
                  </a:lnTo>
                  <a:lnTo>
                    <a:pt x="32190" y="242926"/>
                  </a:lnTo>
                  <a:lnTo>
                    <a:pt x="50700" y="274333"/>
                  </a:lnTo>
                  <a:lnTo>
                    <a:pt x="72566" y="294876"/>
                  </a:lnTo>
                  <a:lnTo>
                    <a:pt x="107841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222">
            <a:extLst>
              <a:ext uri="{FF2B5EF4-FFF2-40B4-BE49-F238E27FC236}">
                <a16:creationId xmlns:a16="http://schemas.microsoft.com/office/drawing/2014/main" xmlns="" id="{3C0F3F2C-42AC-4244-96AA-AF22100504F1}"/>
              </a:ext>
            </a:extLst>
          </p:cNvPr>
          <p:cNvGrpSpPr/>
          <p:nvPr/>
        </p:nvGrpSpPr>
        <p:grpSpPr>
          <a:xfrm>
            <a:off x="8873598" y="4502673"/>
            <a:ext cx="605473" cy="291966"/>
            <a:chOff x="8873598" y="4502673"/>
            <a:chExt cx="605473" cy="291966"/>
          </a:xfrm>
        </p:grpSpPr>
        <p:sp>
          <p:nvSpPr>
            <p:cNvPr id="394" name="SMARTInkShape-1141">
              <a:extLst>
                <a:ext uri="{FF2B5EF4-FFF2-40B4-BE49-F238E27FC236}">
                  <a16:creationId xmlns:a16="http://schemas.microsoft.com/office/drawing/2014/main" xmlns="" id="{5BA62A74-DC4F-4B0B-9239-2C596BD8F93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902831" y="4502673"/>
              <a:ext cx="82420" cy="291966"/>
            </a:xfrm>
            <a:custGeom>
              <a:avLst/>
              <a:gdLst/>
              <a:ahLst/>
              <a:cxnLst/>
              <a:rect l="0" t="0" r="0" b="0"/>
              <a:pathLst>
                <a:path w="82420" h="291966">
                  <a:moveTo>
                    <a:pt x="25269" y="12177"/>
                  </a:moveTo>
                  <a:lnTo>
                    <a:pt x="25269" y="12177"/>
                  </a:lnTo>
                  <a:lnTo>
                    <a:pt x="25267" y="0"/>
                  </a:lnTo>
                  <a:lnTo>
                    <a:pt x="28639" y="3004"/>
                  </a:lnTo>
                  <a:lnTo>
                    <a:pt x="28412" y="12098"/>
                  </a:lnTo>
                  <a:lnTo>
                    <a:pt x="19907" y="55467"/>
                  </a:lnTo>
                  <a:lnTo>
                    <a:pt x="10197" y="95481"/>
                  </a:lnTo>
                  <a:lnTo>
                    <a:pt x="3241" y="142066"/>
                  </a:lnTo>
                  <a:lnTo>
                    <a:pt x="868" y="187462"/>
                  </a:lnTo>
                  <a:lnTo>
                    <a:pt x="164" y="230781"/>
                  </a:lnTo>
                  <a:lnTo>
                    <a:pt x="0" y="255149"/>
                  </a:lnTo>
                  <a:lnTo>
                    <a:pt x="5572" y="272094"/>
                  </a:lnTo>
                  <a:lnTo>
                    <a:pt x="18729" y="287686"/>
                  </a:lnTo>
                  <a:lnTo>
                    <a:pt x="23024" y="291100"/>
                  </a:lnTo>
                  <a:lnTo>
                    <a:pt x="28006" y="291965"/>
                  </a:lnTo>
                  <a:lnTo>
                    <a:pt x="39187" y="289162"/>
                  </a:lnTo>
                  <a:lnTo>
                    <a:pt x="57379" y="276280"/>
                  </a:lnTo>
                  <a:lnTo>
                    <a:pt x="72805" y="259057"/>
                  </a:lnTo>
                  <a:lnTo>
                    <a:pt x="78146" y="246785"/>
                  </a:lnTo>
                  <a:lnTo>
                    <a:pt x="82419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142">
              <a:extLst>
                <a:ext uri="{FF2B5EF4-FFF2-40B4-BE49-F238E27FC236}">
                  <a16:creationId xmlns:a16="http://schemas.microsoft.com/office/drawing/2014/main" xmlns="" id="{4F9A0230-90E0-4B0D-9F48-D3428C6DEE2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873598" y="4622800"/>
              <a:ext cx="156103" cy="49918"/>
            </a:xfrm>
            <a:custGeom>
              <a:avLst/>
              <a:gdLst/>
              <a:ahLst/>
              <a:cxnLst/>
              <a:rect l="0" t="0" r="0" b="0"/>
              <a:pathLst>
                <a:path w="156103" h="49918">
                  <a:moveTo>
                    <a:pt x="16402" y="44450"/>
                  </a:moveTo>
                  <a:lnTo>
                    <a:pt x="16402" y="44450"/>
                  </a:lnTo>
                  <a:lnTo>
                    <a:pt x="6289" y="44450"/>
                  </a:lnTo>
                  <a:lnTo>
                    <a:pt x="3311" y="45155"/>
                  </a:lnTo>
                  <a:lnTo>
                    <a:pt x="1325" y="46331"/>
                  </a:lnTo>
                  <a:lnTo>
                    <a:pt x="0" y="47821"/>
                  </a:lnTo>
                  <a:lnTo>
                    <a:pt x="529" y="48814"/>
                  </a:lnTo>
                  <a:lnTo>
                    <a:pt x="4878" y="49917"/>
                  </a:lnTo>
                  <a:lnTo>
                    <a:pt x="45789" y="48802"/>
                  </a:lnTo>
                  <a:lnTo>
                    <a:pt x="82965" y="41977"/>
                  </a:lnTo>
                  <a:lnTo>
                    <a:pt x="109485" y="32767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143">
              <a:extLst>
                <a:ext uri="{FF2B5EF4-FFF2-40B4-BE49-F238E27FC236}">
                  <a16:creationId xmlns:a16="http://schemas.microsoft.com/office/drawing/2014/main" xmlns="" id="{A3E63F9C-F352-4733-AE18-DB955B06948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036794" y="4517321"/>
              <a:ext cx="113557" cy="237758"/>
            </a:xfrm>
            <a:custGeom>
              <a:avLst/>
              <a:gdLst/>
              <a:ahLst/>
              <a:cxnLst/>
              <a:rect l="0" t="0" r="0" b="0"/>
              <a:pathLst>
                <a:path w="113557" h="237758">
                  <a:moveTo>
                    <a:pt x="50056" y="16579"/>
                  </a:moveTo>
                  <a:lnTo>
                    <a:pt x="50056" y="16579"/>
                  </a:lnTo>
                  <a:lnTo>
                    <a:pt x="44589" y="177"/>
                  </a:lnTo>
                  <a:lnTo>
                    <a:pt x="43588" y="0"/>
                  </a:lnTo>
                  <a:lnTo>
                    <a:pt x="40596" y="1685"/>
                  </a:lnTo>
                  <a:lnTo>
                    <a:pt x="35901" y="41890"/>
                  </a:lnTo>
                  <a:lnTo>
                    <a:pt x="30575" y="83816"/>
                  </a:lnTo>
                  <a:lnTo>
                    <a:pt x="25875" y="116312"/>
                  </a:lnTo>
                  <a:lnTo>
                    <a:pt x="19083" y="151922"/>
                  </a:lnTo>
                  <a:lnTo>
                    <a:pt x="13242" y="185150"/>
                  </a:lnTo>
                  <a:lnTo>
                    <a:pt x="4105" y="224100"/>
                  </a:lnTo>
                  <a:lnTo>
                    <a:pt x="372" y="233243"/>
                  </a:lnTo>
                  <a:lnTo>
                    <a:pt x="0" y="237222"/>
                  </a:lnTo>
                  <a:lnTo>
                    <a:pt x="1869" y="237757"/>
                  </a:lnTo>
                  <a:lnTo>
                    <a:pt x="5231" y="235998"/>
                  </a:lnTo>
                  <a:lnTo>
                    <a:pt x="33674" y="191497"/>
                  </a:lnTo>
                  <a:lnTo>
                    <a:pt x="64257" y="147119"/>
                  </a:lnTo>
                  <a:lnTo>
                    <a:pt x="76123" y="138567"/>
                  </a:lnTo>
                  <a:lnTo>
                    <a:pt x="80839" y="137415"/>
                  </a:lnTo>
                  <a:lnTo>
                    <a:pt x="84689" y="138059"/>
                  </a:lnTo>
                  <a:lnTo>
                    <a:pt x="87961" y="139899"/>
                  </a:lnTo>
                  <a:lnTo>
                    <a:pt x="90143" y="143948"/>
                  </a:lnTo>
                  <a:lnTo>
                    <a:pt x="92567" y="155973"/>
                  </a:lnTo>
                  <a:lnTo>
                    <a:pt x="88868" y="199819"/>
                  </a:lnTo>
                  <a:lnTo>
                    <a:pt x="91738" y="219510"/>
                  </a:lnTo>
                  <a:lnTo>
                    <a:pt x="95158" y="226715"/>
                  </a:lnTo>
                  <a:lnTo>
                    <a:pt x="97057" y="228636"/>
                  </a:lnTo>
                  <a:lnTo>
                    <a:pt x="99734" y="229211"/>
                  </a:lnTo>
                  <a:lnTo>
                    <a:pt x="113556" y="226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144">
              <a:extLst>
                <a:ext uri="{FF2B5EF4-FFF2-40B4-BE49-F238E27FC236}">
                  <a16:creationId xmlns:a16="http://schemas.microsoft.com/office/drawing/2014/main" xmlns="" id="{73981AF6-AC50-40F8-B353-8E593837FD4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210191" y="4646058"/>
              <a:ext cx="268880" cy="110093"/>
            </a:xfrm>
            <a:custGeom>
              <a:avLst/>
              <a:gdLst/>
              <a:ahLst/>
              <a:cxnLst/>
              <a:rect l="0" t="0" r="0" b="0"/>
              <a:pathLst>
                <a:path w="268880" h="110093">
                  <a:moveTo>
                    <a:pt x="3659" y="33892"/>
                  </a:moveTo>
                  <a:lnTo>
                    <a:pt x="3659" y="33892"/>
                  </a:lnTo>
                  <a:lnTo>
                    <a:pt x="288" y="37263"/>
                  </a:lnTo>
                  <a:lnTo>
                    <a:pt x="0" y="38961"/>
                  </a:lnTo>
                  <a:lnTo>
                    <a:pt x="514" y="40799"/>
                  </a:lnTo>
                  <a:lnTo>
                    <a:pt x="1563" y="42730"/>
                  </a:lnTo>
                  <a:lnTo>
                    <a:pt x="9780" y="48819"/>
                  </a:lnTo>
                  <a:lnTo>
                    <a:pt x="13385" y="49488"/>
                  </a:lnTo>
                  <a:lnTo>
                    <a:pt x="40199" y="43741"/>
                  </a:lnTo>
                  <a:lnTo>
                    <a:pt x="51883" y="36153"/>
                  </a:lnTo>
                  <a:lnTo>
                    <a:pt x="71732" y="11133"/>
                  </a:lnTo>
                  <a:lnTo>
                    <a:pt x="70207" y="10252"/>
                  </a:lnTo>
                  <a:lnTo>
                    <a:pt x="62870" y="9275"/>
                  </a:lnTo>
                  <a:lnTo>
                    <a:pt x="52552" y="12603"/>
                  </a:lnTo>
                  <a:lnTo>
                    <a:pt x="46837" y="15466"/>
                  </a:lnTo>
                  <a:lnTo>
                    <a:pt x="38606" y="26173"/>
                  </a:lnTo>
                  <a:lnTo>
                    <a:pt x="27574" y="56041"/>
                  </a:lnTo>
                  <a:lnTo>
                    <a:pt x="27521" y="80750"/>
                  </a:lnTo>
                  <a:lnTo>
                    <a:pt x="31975" y="99204"/>
                  </a:lnTo>
                  <a:lnTo>
                    <a:pt x="35942" y="102832"/>
                  </a:lnTo>
                  <a:lnTo>
                    <a:pt x="47876" y="106865"/>
                  </a:lnTo>
                  <a:lnTo>
                    <a:pt x="62586" y="104895"/>
                  </a:lnTo>
                  <a:lnTo>
                    <a:pt x="98397" y="88761"/>
                  </a:lnTo>
                  <a:lnTo>
                    <a:pt x="137986" y="52084"/>
                  </a:lnTo>
                  <a:lnTo>
                    <a:pt x="166447" y="18044"/>
                  </a:lnTo>
                  <a:lnTo>
                    <a:pt x="167217" y="18388"/>
                  </a:lnTo>
                  <a:lnTo>
                    <a:pt x="168074" y="22533"/>
                  </a:lnTo>
                  <a:lnTo>
                    <a:pt x="166787" y="54512"/>
                  </a:lnTo>
                  <a:lnTo>
                    <a:pt x="157198" y="96720"/>
                  </a:lnTo>
                  <a:lnTo>
                    <a:pt x="157524" y="99061"/>
                  </a:lnTo>
                  <a:lnTo>
                    <a:pt x="158446" y="100621"/>
                  </a:lnTo>
                  <a:lnTo>
                    <a:pt x="159767" y="101662"/>
                  </a:lnTo>
                  <a:lnTo>
                    <a:pt x="164997" y="95291"/>
                  </a:lnTo>
                  <a:lnTo>
                    <a:pt x="196827" y="50319"/>
                  </a:lnTo>
                  <a:lnTo>
                    <a:pt x="231773" y="7572"/>
                  </a:lnTo>
                  <a:lnTo>
                    <a:pt x="244744" y="1027"/>
                  </a:lnTo>
                  <a:lnTo>
                    <a:pt x="253800" y="0"/>
                  </a:lnTo>
                  <a:lnTo>
                    <a:pt x="257203" y="714"/>
                  </a:lnTo>
                  <a:lnTo>
                    <a:pt x="260177" y="3307"/>
                  </a:lnTo>
                  <a:lnTo>
                    <a:pt x="265363" y="11832"/>
                  </a:lnTo>
                  <a:lnTo>
                    <a:pt x="268879" y="31903"/>
                  </a:lnTo>
                  <a:lnTo>
                    <a:pt x="265138" y="79195"/>
                  </a:lnTo>
                  <a:lnTo>
                    <a:pt x="264009" y="110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223">
            <a:extLst>
              <a:ext uri="{FF2B5EF4-FFF2-40B4-BE49-F238E27FC236}">
                <a16:creationId xmlns:a16="http://schemas.microsoft.com/office/drawing/2014/main" xmlns="" id="{E7973EA4-7468-4B80-980A-84089AEFF815}"/>
              </a:ext>
            </a:extLst>
          </p:cNvPr>
          <p:cNvGrpSpPr/>
          <p:nvPr/>
        </p:nvGrpSpPr>
        <p:grpSpPr>
          <a:xfrm>
            <a:off x="7937762" y="4522262"/>
            <a:ext cx="564889" cy="278339"/>
            <a:chOff x="7937762" y="4522262"/>
            <a:chExt cx="564889" cy="278339"/>
          </a:xfrm>
        </p:grpSpPr>
        <p:sp>
          <p:nvSpPr>
            <p:cNvPr id="399" name="SMARTInkShape-1145">
              <a:extLst>
                <a:ext uri="{FF2B5EF4-FFF2-40B4-BE49-F238E27FC236}">
                  <a16:creationId xmlns:a16="http://schemas.microsoft.com/office/drawing/2014/main" xmlns="" id="{C03D8FDA-3912-41CE-9543-F82C0C5C87C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937762" y="4547402"/>
              <a:ext cx="202939" cy="202347"/>
            </a:xfrm>
            <a:custGeom>
              <a:avLst/>
              <a:gdLst/>
              <a:ahLst/>
              <a:cxnLst/>
              <a:rect l="0" t="0" r="0" b="0"/>
              <a:pathLst>
                <a:path w="202939" h="202347">
                  <a:moveTo>
                    <a:pt x="6088" y="62698"/>
                  </a:moveTo>
                  <a:lnTo>
                    <a:pt x="6088" y="62698"/>
                  </a:lnTo>
                  <a:lnTo>
                    <a:pt x="6088" y="57231"/>
                  </a:lnTo>
                  <a:lnTo>
                    <a:pt x="6088" y="100443"/>
                  </a:lnTo>
                  <a:lnTo>
                    <a:pt x="5383" y="140596"/>
                  </a:lnTo>
                  <a:lnTo>
                    <a:pt x="1724" y="185732"/>
                  </a:lnTo>
                  <a:lnTo>
                    <a:pt x="130" y="202320"/>
                  </a:lnTo>
                  <a:lnTo>
                    <a:pt x="0" y="202346"/>
                  </a:lnTo>
                  <a:lnTo>
                    <a:pt x="6679" y="164091"/>
                  </a:lnTo>
                  <a:lnTo>
                    <a:pt x="12613" y="120492"/>
                  </a:lnTo>
                  <a:lnTo>
                    <a:pt x="17455" y="86267"/>
                  </a:lnTo>
                  <a:lnTo>
                    <a:pt x="27408" y="38794"/>
                  </a:lnTo>
                  <a:lnTo>
                    <a:pt x="37450" y="5765"/>
                  </a:lnTo>
                  <a:lnTo>
                    <a:pt x="39696" y="1459"/>
                  </a:lnTo>
                  <a:lnTo>
                    <a:pt x="41898" y="0"/>
                  </a:lnTo>
                  <a:lnTo>
                    <a:pt x="44073" y="437"/>
                  </a:lnTo>
                  <a:lnTo>
                    <a:pt x="46227" y="2141"/>
                  </a:lnTo>
                  <a:lnTo>
                    <a:pt x="67836" y="49441"/>
                  </a:lnTo>
                  <a:lnTo>
                    <a:pt x="83651" y="69980"/>
                  </a:lnTo>
                  <a:lnTo>
                    <a:pt x="95593" y="76518"/>
                  </a:lnTo>
                  <a:lnTo>
                    <a:pt x="101742" y="78261"/>
                  </a:lnTo>
                  <a:lnTo>
                    <a:pt x="116098" y="74553"/>
                  </a:lnTo>
                  <a:lnTo>
                    <a:pt x="123878" y="70603"/>
                  </a:lnTo>
                  <a:lnTo>
                    <a:pt x="144940" y="48185"/>
                  </a:lnTo>
                  <a:lnTo>
                    <a:pt x="168525" y="6649"/>
                  </a:lnTo>
                  <a:lnTo>
                    <a:pt x="170824" y="5577"/>
                  </a:lnTo>
                  <a:lnTo>
                    <a:pt x="173062" y="5567"/>
                  </a:lnTo>
                  <a:lnTo>
                    <a:pt x="175259" y="6972"/>
                  </a:lnTo>
                  <a:lnTo>
                    <a:pt x="179583" y="12295"/>
                  </a:lnTo>
                  <a:lnTo>
                    <a:pt x="189354" y="36710"/>
                  </a:lnTo>
                  <a:lnTo>
                    <a:pt x="194445" y="77497"/>
                  </a:lnTo>
                  <a:lnTo>
                    <a:pt x="195952" y="118588"/>
                  </a:lnTo>
                  <a:lnTo>
                    <a:pt x="196462" y="163214"/>
                  </a:lnTo>
                  <a:lnTo>
                    <a:pt x="197256" y="181223"/>
                  </a:lnTo>
                  <a:lnTo>
                    <a:pt x="198444" y="184048"/>
                  </a:lnTo>
                  <a:lnTo>
                    <a:pt x="202938" y="189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146">
              <a:extLst>
                <a:ext uri="{FF2B5EF4-FFF2-40B4-BE49-F238E27FC236}">
                  <a16:creationId xmlns:a16="http://schemas.microsoft.com/office/drawing/2014/main" xmlns="" id="{05FB3C5F-2C9C-4AA1-8B53-2851208E566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213864" y="4522262"/>
              <a:ext cx="135165" cy="231781"/>
            </a:xfrm>
            <a:custGeom>
              <a:avLst/>
              <a:gdLst/>
              <a:ahLst/>
              <a:cxnLst/>
              <a:rect l="0" t="0" r="0" b="0"/>
              <a:pathLst>
                <a:path w="135165" h="231781">
                  <a:moveTo>
                    <a:pt x="117336" y="24338"/>
                  </a:moveTo>
                  <a:lnTo>
                    <a:pt x="117336" y="24338"/>
                  </a:lnTo>
                  <a:lnTo>
                    <a:pt x="122405" y="18563"/>
                  </a:lnTo>
                  <a:lnTo>
                    <a:pt x="128167" y="9848"/>
                  </a:lnTo>
                  <a:lnTo>
                    <a:pt x="133637" y="5934"/>
                  </a:lnTo>
                  <a:lnTo>
                    <a:pt x="135164" y="2518"/>
                  </a:lnTo>
                  <a:lnTo>
                    <a:pt x="134161" y="1325"/>
                  </a:lnTo>
                  <a:lnTo>
                    <a:pt x="129282" y="0"/>
                  </a:lnTo>
                  <a:lnTo>
                    <a:pt x="88825" y="7869"/>
                  </a:lnTo>
                  <a:lnTo>
                    <a:pt x="64124" y="20634"/>
                  </a:lnTo>
                  <a:lnTo>
                    <a:pt x="45674" y="37822"/>
                  </a:lnTo>
                  <a:lnTo>
                    <a:pt x="23139" y="72026"/>
                  </a:lnTo>
                  <a:lnTo>
                    <a:pt x="13774" y="98127"/>
                  </a:lnTo>
                  <a:lnTo>
                    <a:pt x="9964" y="140717"/>
                  </a:lnTo>
                  <a:lnTo>
                    <a:pt x="2554" y="183083"/>
                  </a:lnTo>
                  <a:lnTo>
                    <a:pt x="0" y="199315"/>
                  </a:lnTo>
                  <a:lnTo>
                    <a:pt x="1216" y="213583"/>
                  </a:lnTo>
                  <a:lnTo>
                    <a:pt x="5990" y="223217"/>
                  </a:lnTo>
                  <a:lnTo>
                    <a:pt x="9239" y="226774"/>
                  </a:lnTo>
                  <a:lnTo>
                    <a:pt x="18492" y="230727"/>
                  </a:lnTo>
                  <a:lnTo>
                    <a:pt x="23924" y="231780"/>
                  </a:lnTo>
                  <a:lnTo>
                    <a:pt x="62352" y="218968"/>
                  </a:lnTo>
                  <a:lnTo>
                    <a:pt x="108483" y="197891"/>
                  </a:lnTo>
                  <a:lnTo>
                    <a:pt x="123686" y="18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147">
              <a:extLst>
                <a:ext uri="{FF2B5EF4-FFF2-40B4-BE49-F238E27FC236}">
                  <a16:creationId xmlns:a16="http://schemas.microsoft.com/office/drawing/2014/main" xmlns="" id="{7BD3E1D2-A964-4984-AE7C-4FFD8E4E9F6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255000" y="46609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8333" y="6742"/>
                  </a:lnTo>
                  <a:lnTo>
                    <a:pt x="83700" y="45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148">
              <a:extLst>
                <a:ext uri="{FF2B5EF4-FFF2-40B4-BE49-F238E27FC236}">
                  <a16:creationId xmlns:a16="http://schemas.microsoft.com/office/drawing/2014/main" xmlns="" id="{2D9CA9A8-CB0D-4F71-9EA1-948B25255D8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477250" y="47561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6611" y="13815"/>
                  </a:lnTo>
                  <a:lnTo>
                    <a:pt x="10204" y="2236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224">
            <a:extLst>
              <a:ext uri="{FF2B5EF4-FFF2-40B4-BE49-F238E27FC236}">
                <a16:creationId xmlns:a16="http://schemas.microsoft.com/office/drawing/2014/main" xmlns="" id="{6A6B505D-FB75-4FD5-B3FB-CB783B8DE710}"/>
              </a:ext>
            </a:extLst>
          </p:cNvPr>
          <p:cNvGrpSpPr/>
          <p:nvPr/>
        </p:nvGrpSpPr>
        <p:grpSpPr>
          <a:xfrm>
            <a:off x="7190254" y="4602624"/>
            <a:ext cx="385297" cy="161601"/>
            <a:chOff x="7190254" y="4602624"/>
            <a:chExt cx="385297" cy="161601"/>
          </a:xfrm>
        </p:grpSpPr>
        <p:sp>
          <p:nvSpPr>
            <p:cNvPr id="404" name="SMARTInkShape-1149">
              <a:extLst>
                <a:ext uri="{FF2B5EF4-FFF2-40B4-BE49-F238E27FC236}">
                  <a16:creationId xmlns:a16="http://schemas.microsoft.com/office/drawing/2014/main" xmlns="" id="{88984582-875D-498E-962B-725A3EABB34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190254" y="4630710"/>
              <a:ext cx="150347" cy="133515"/>
            </a:xfrm>
            <a:custGeom>
              <a:avLst/>
              <a:gdLst/>
              <a:ahLst/>
              <a:cxnLst/>
              <a:rect l="0" t="0" r="0" b="0"/>
              <a:pathLst>
                <a:path w="150347" h="133515">
                  <a:moveTo>
                    <a:pt x="86846" y="30190"/>
                  </a:moveTo>
                  <a:lnTo>
                    <a:pt x="86846" y="30190"/>
                  </a:lnTo>
                  <a:lnTo>
                    <a:pt x="86141" y="20051"/>
                  </a:lnTo>
                  <a:lnTo>
                    <a:pt x="83475" y="12513"/>
                  </a:lnTo>
                  <a:lnTo>
                    <a:pt x="76175" y="6341"/>
                  </a:lnTo>
                  <a:lnTo>
                    <a:pt x="65875" y="1951"/>
                  </a:lnTo>
                  <a:lnTo>
                    <a:pt x="54243" y="0"/>
                  </a:lnTo>
                  <a:lnTo>
                    <a:pt x="42016" y="2897"/>
                  </a:lnTo>
                  <a:lnTo>
                    <a:pt x="35793" y="5644"/>
                  </a:lnTo>
                  <a:lnTo>
                    <a:pt x="13550" y="26366"/>
                  </a:lnTo>
                  <a:lnTo>
                    <a:pt x="4881" y="48716"/>
                  </a:lnTo>
                  <a:lnTo>
                    <a:pt x="0" y="85303"/>
                  </a:lnTo>
                  <a:lnTo>
                    <a:pt x="270" y="106190"/>
                  </a:lnTo>
                  <a:lnTo>
                    <a:pt x="5094" y="122529"/>
                  </a:lnTo>
                  <a:lnTo>
                    <a:pt x="9767" y="127733"/>
                  </a:lnTo>
                  <a:lnTo>
                    <a:pt x="22485" y="133514"/>
                  </a:lnTo>
                  <a:lnTo>
                    <a:pt x="35663" y="132321"/>
                  </a:lnTo>
                  <a:lnTo>
                    <a:pt x="42141" y="130027"/>
                  </a:lnTo>
                  <a:lnTo>
                    <a:pt x="53102" y="118071"/>
                  </a:lnTo>
                  <a:lnTo>
                    <a:pt x="74589" y="73670"/>
                  </a:lnTo>
                  <a:lnTo>
                    <a:pt x="79718" y="52736"/>
                  </a:lnTo>
                  <a:lnTo>
                    <a:pt x="80684" y="53687"/>
                  </a:lnTo>
                  <a:lnTo>
                    <a:pt x="91064" y="70422"/>
                  </a:lnTo>
                  <a:lnTo>
                    <a:pt x="119856" y="99615"/>
                  </a:lnTo>
                  <a:lnTo>
                    <a:pt x="150346" y="11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150">
              <a:extLst>
                <a:ext uri="{FF2B5EF4-FFF2-40B4-BE49-F238E27FC236}">
                  <a16:creationId xmlns:a16="http://schemas.microsoft.com/office/drawing/2014/main" xmlns="" id="{4BBF6EBD-2F7C-47A5-B6A6-03FFA93D8C8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338118" y="4602624"/>
              <a:ext cx="237433" cy="147177"/>
            </a:xfrm>
            <a:custGeom>
              <a:avLst/>
              <a:gdLst/>
              <a:ahLst/>
              <a:cxnLst/>
              <a:rect l="0" t="0" r="0" b="0"/>
              <a:pathLst>
                <a:path w="237433" h="147177">
                  <a:moveTo>
                    <a:pt x="15182" y="70976"/>
                  </a:moveTo>
                  <a:lnTo>
                    <a:pt x="15182" y="70976"/>
                  </a:lnTo>
                  <a:lnTo>
                    <a:pt x="0" y="37804"/>
                  </a:lnTo>
                  <a:lnTo>
                    <a:pt x="122" y="36161"/>
                  </a:lnTo>
                  <a:lnTo>
                    <a:pt x="908" y="35066"/>
                  </a:lnTo>
                  <a:lnTo>
                    <a:pt x="7427" y="37613"/>
                  </a:lnTo>
                  <a:lnTo>
                    <a:pt x="52949" y="72507"/>
                  </a:lnTo>
                  <a:lnTo>
                    <a:pt x="67951" y="89295"/>
                  </a:lnTo>
                  <a:lnTo>
                    <a:pt x="79657" y="117169"/>
                  </a:lnTo>
                  <a:lnTo>
                    <a:pt x="82643" y="132428"/>
                  </a:lnTo>
                  <a:lnTo>
                    <a:pt x="82029" y="137344"/>
                  </a:lnTo>
                  <a:lnTo>
                    <a:pt x="80206" y="140621"/>
                  </a:lnTo>
                  <a:lnTo>
                    <a:pt x="77582" y="142806"/>
                  </a:lnTo>
                  <a:lnTo>
                    <a:pt x="75126" y="142146"/>
                  </a:lnTo>
                  <a:lnTo>
                    <a:pt x="70517" y="135768"/>
                  </a:lnTo>
                  <a:lnTo>
                    <a:pt x="63955" y="113536"/>
                  </a:lnTo>
                  <a:lnTo>
                    <a:pt x="67655" y="77864"/>
                  </a:lnTo>
                  <a:lnTo>
                    <a:pt x="81059" y="46127"/>
                  </a:lnTo>
                  <a:lnTo>
                    <a:pt x="94319" y="31475"/>
                  </a:lnTo>
                  <a:lnTo>
                    <a:pt x="109620" y="21670"/>
                  </a:lnTo>
                  <a:lnTo>
                    <a:pt x="125829" y="17312"/>
                  </a:lnTo>
                  <a:lnTo>
                    <a:pt x="132691" y="18267"/>
                  </a:lnTo>
                  <a:lnTo>
                    <a:pt x="144078" y="24971"/>
                  </a:lnTo>
                  <a:lnTo>
                    <a:pt x="169528" y="53686"/>
                  </a:lnTo>
                  <a:lnTo>
                    <a:pt x="172408" y="53805"/>
                  </a:lnTo>
                  <a:lnTo>
                    <a:pt x="194593" y="40196"/>
                  </a:lnTo>
                  <a:lnTo>
                    <a:pt x="202635" y="30485"/>
                  </a:lnTo>
                  <a:lnTo>
                    <a:pt x="205767" y="24932"/>
                  </a:lnTo>
                  <a:lnTo>
                    <a:pt x="207366" y="14999"/>
                  </a:lnTo>
                  <a:lnTo>
                    <a:pt x="206805" y="10375"/>
                  </a:lnTo>
                  <a:lnTo>
                    <a:pt x="204314" y="6586"/>
                  </a:lnTo>
                  <a:lnTo>
                    <a:pt x="195901" y="495"/>
                  </a:lnTo>
                  <a:lnTo>
                    <a:pt x="190695" y="0"/>
                  </a:lnTo>
                  <a:lnTo>
                    <a:pt x="179265" y="3212"/>
                  </a:lnTo>
                  <a:lnTo>
                    <a:pt x="154189" y="29810"/>
                  </a:lnTo>
                  <a:lnTo>
                    <a:pt x="137900" y="65598"/>
                  </a:lnTo>
                  <a:lnTo>
                    <a:pt x="135347" y="99643"/>
                  </a:lnTo>
                  <a:lnTo>
                    <a:pt x="141260" y="119465"/>
                  </a:lnTo>
                  <a:lnTo>
                    <a:pt x="145800" y="128702"/>
                  </a:lnTo>
                  <a:lnTo>
                    <a:pt x="153767" y="134860"/>
                  </a:lnTo>
                  <a:lnTo>
                    <a:pt x="175788" y="141702"/>
                  </a:lnTo>
                  <a:lnTo>
                    <a:pt x="220865" y="146094"/>
                  </a:lnTo>
                  <a:lnTo>
                    <a:pt x="237432" y="14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225">
            <a:extLst>
              <a:ext uri="{FF2B5EF4-FFF2-40B4-BE49-F238E27FC236}">
                <a16:creationId xmlns:a16="http://schemas.microsoft.com/office/drawing/2014/main" xmlns="" id="{C6580178-C41D-4055-AD90-1901F249B9C9}"/>
              </a:ext>
            </a:extLst>
          </p:cNvPr>
          <p:cNvGrpSpPr/>
          <p:nvPr/>
        </p:nvGrpSpPr>
        <p:grpSpPr>
          <a:xfrm>
            <a:off x="6529634" y="4518749"/>
            <a:ext cx="366467" cy="267678"/>
            <a:chOff x="6529634" y="4518749"/>
            <a:chExt cx="366467" cy="267678"/>
          </a:xfrm>
        </p:grpSpPr>
        <p:sp>
          <p:nvSpPr>
            <p:cNvPr id="407" name="SMARTInkShape-1151">
              <a:extLst>
                <a:ext uri="{FF2B5EF4-FFF2-40B4-BE49-F238E27FC236}">
                  <a16:creationId xmlns:a16="http://schemas.microsoft.com/office/drawing/2014/main" xmlns="" id="{A8EAE885-D5AB-4A08-9541-4FF89A90753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529634" y="4518749"/>
              <a:ext cx="163267" cy="259992"/>
            </a:xfrm>
            <a:custGeom>
              <a:avLst/>
              <a:gdLst/>
              <a:ahLst/>
              <a:cxnLst/>
              <a:rect l="0" t="0" r="0" b="0"/>
              <a:pathLst>
                <a:path w="163267" h="259992">
                  <a:moveTo>
                    <a:pt x="137866" y="34201"/>
                  </a:moveTo>
                  <a:lnTo>
                    <a:pt x="137866" y="34201"/>
                  </a:lnTo>
                  <a:lnTo>
                    <a:pt x="137161" y="24062"/>
                  </a:lnTo>
                  <a:lnTo>
                    <a:pt x="132797" y="13244"/>
                  </a:lnTo>
                  <a:lnTo>
                    <a:pt x="129027" y="7718"/>
                  </a:lnTo>
                  <a:lnTo>
                    <a:pt x="116197" y="639"/>
                  </a:lnTo>
                  <a:lnTo>
                    <a:pt x="104952" y="0"/>
                  </a:lnTo>
                  <a:lnTo>
                    <a:pt x="98989" y="817"/>
                  </a:lnTo>
                  <a:lnTo>
                    <a:pt x="77115" y="12079"/>
                  </a:lnTo>
                  <a:lnTo>
                    <a:pt x="48803" y="41329"/>
                  </a:lnTo>
                  <a:lnTo>
                    <a:pt x="27124" y="75824"/>
                  </a:lnTo>
                  <a:lnTo>
                    <a:pt x="13880" y="121165"/>
                  </a:lnTo>
                  <a:lnTo>
                    <a:pt x="0" y="168232"/>
                  </a:lnTo>
                  <a:lnTo>
                    <a:pt x="200" y="213050"/>
                  </a:lnTo>
                  <a:lnTo>
                    <a:pt x="7034" y="242704"/>
                  </a:lnTo>
                  <a:lnTo>
                    <a:pt x="10428" y="247991"/>
                  </a:lnTo>
                  <a:lnTo>
                    <a:pt x="19844" y="255748"/>
                  </a:lnTo>
                  <a:lnTo>
                    <a:pt x="32965" y="259666"/>
                  </a:lnTo>
                  <a:lnTo>
                    <a:pt x="58101" y="259991"/>
                  </a:lnTo>
                  <a:lnTo>
                    <a:pt x="91653" y="251855"/>
                  </a:lnTo>
                  <a:lnTo>
                    <a:pt x="137126" y="233514"/>
                  </a:lnTo>
                  <a:lnTo>
                    <a:pt x="150002" y="224855"/>
                  </a:lnTo>
                  <a:lnTo>
                    <a:pt x="163266" y="212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152">
              <a:extLst>
                <a:ext uri="{FF2B5EF4-FFF2-40B4-BE49-F238E27FC236}">
                  <a16:creationId xmlns:a16="http://schemas.microsoft.com/office/drawing/2014/main" xmlns="" id="{B41E22B3-79A8-4523-9EB5-1E079FFFCF5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549829" y="464820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45" y="25400"/>
                  </a:lnTo>
                  <a:lnTo>
                    <a:pt x="49233" y="13466"/>
                  </a:lnTo>
                  <a:lnTo>
                    <a:pt x="80199" y="8808"/>
                  </a:lnTo>
                  <a:lnTo>
                    <a:pt x="117480" y="4385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153">
              <a:extLst>
                <a:ext uri="{FF2B5EF4-FFF2-40B4-BE49-F238E27FC236}">
                  <a16:creationId xmlns:a16="http://schemas.microsoft.com/office/drawing/2014/main" xmlns="" id="{87818B8D-14B1-4ECC-8F12-F716D338D7C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725532" y="4686300"/>
              <a:ext cx="170569" cy="100127"/>
            </a:xfrm>
            <a:custGeom>
              <a:avLst/>
              <a:gdLst/>
              <a:ahLst/>
              <a:cxnLst/>
              <a:rect l="0" t="0" r="0" b="0"/>
              <a:pathLst>
                <a:path w="170569" h="100127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6277" y="0"/>
                  </a:lnTo>
                  <a:lnTo>
                    <a:pt x="44089" y="6742"/>
                  </a:lnTo>
                  <a:lnTo>
                    <a:pt x="48148" y="10845"/>
                  </a:lnTo>
                  <a:lnTo>
                    <a:pt x="52659" y="21048"/>
                  </a:lnTo>
                  <a:lnTo>
                    <a:pt x="51745" y="26732"/>
                  </a:lnTo>
                  <a:lnTo>
                    <a:pt x="26320" y="69928"/>
                  </a:lnTo>
                  <a:lnTo>
                    <a:pt x="22495" y="81175"/>
                  </a:lnTo>
                  <a:lnTo>
                    <a:pt x="23149" y="88523"/>
                  </a:lnTo>
                  <a:lnTo>
                    <a:pt x="25723" y="91472"/>
                  </a:lnTo>
                  <a:lnTo>
                    <a:pt x="34225" y="96628"/>
                  </a:lnTo>
                  <a:lnTo>
                    <a:pt x="64397" y="100126"/>
                  </a:lnTo>
                  <a:lnTo>
                    <a:pt x="104616" y="94421"/>
                  </a:lnTo>
                  <a:lnTo>
                    <a:pt x="144442" y="87165"/>
                  </a:lnTo>
                  <a:lnTo>
                    <a:pt x="17056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226">
            <a:extLst>
              <a:ext uri="{FF2B5EF4-FFF2-40B4-BE49-F238E27FC236}">
                <a16:creationId xmlns:a16="http://schemas.microsoft.com/office/drawing/2014/main" xmlns="" id="{95C54751-2C4F-4457-B50C-B117503AC7A0}"/>
              </a:ext>
            </a:extLst>
          </p:cNvPr>
          <p:cNvGrpSpPr/>
          <p:nvPr/>
        </p:nvGrpSpPr>
        <p:grpSpPr>
          <a:xfrm>
            <a:off x="5789671" y="4495030"/>
            <a:ext cx="433330" cy="334660"/>
            <a:chOff x="5789671" y="4495030"/>
            <a:chExt cx="433330" cy="334660"/>
          </a:xfrm>
        </p:grpSpPr>
        <p:sp>
          <p:nvSpPr>
            <p:cNvPr id="411" name="SMARTInkShape-1154">
              <a:extLst>
                <a:ext uri="{FF2B5EF4-FFF2-40B4-BE49-F238E27FC236}">
                  <a16:creationId xmlns:a16="http://schemas.microsoft.com/office/drawing/2014/main" xmlns="" id="{F59FE1DD-9B15-431B-92D0-2819D95641B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789671" y="4666505"/>
              <a:ext cx="236480" cy="163185"/>
            </a:xfrm>
            <a:custGeom>
              <a:avLst/>
              <a:gdLst/>
              <a:ahLst/>
              <a:cxnLst/>
              <a:rect l="0" t="0" r="0" b="0"/>
              <a:pathLst>
                <a:path w="236480" h="163185">
                  <a:moveTo>
                    <a:pt x="65029" y="45195"/>
                  </a:moveTo>
                  <a:lnTo>
                    <a:pt x="65029" y="45195"/>
                  </a:lnTo>
                  <a:lnTo>
                    <a:pt x="64324" y="18062"/>
                  </a:lnTo>
                  <a:lnTo>
                    <a:pt x="61658" y="12440"/>
                  </a:lnTo>
                  <a:lnTo>
                    <a:pt x="52820" y="1937"/>
                  </a:lnTo>
                  <a:lnTo>
                    <a:pt x="48424" y="128"/>
                  </a:lnTo>
                  <a:lnTo>
                    <a:pt x="37891" y="0"/>
                  </a:lnTo>
                  <a:lnTo>
                    <a:pt x="33532" y="2365"/>
                  </a:lnTo>
                  <a:lnTo>
                    <a:pt x="26807" y="10637"/>
                  </a:lnTo>
                  <a:lnTo>
                    <a:pt x="8011" y="54179"/>
                  </a:lnTo>
                  <a:lnTo>
                    <a:pt x="0" y="98030"/>
                  </a:lnTo>
                  <a:lnTo>
                    <a:pt x="2172" y="133601"/>
                  </a:lnTo>
                  <a:lnTo>
                    <a:pt x="7930" y="153160"/>
                  </a:lnTo>
                  <a:lnTo>
                    <a:pt x="11440" y="158799"/>
                  </a:lnTo>
                  <a:lnTo>
                    <a:pt x="15192" y="161853"/>
                  </a:lnTo>
                  <a:lnTo>
                    <a:pt x="19105" y="163184"/>
                  </a:lnTo>
                  <a:lnTo>
                    <a:pt x="23830" y="161954"/>
                  </a:lnTo>
                  <a:lnTo>
                    <a:pt x="34722" y="154945"/>
                  </a:lnTo>
                  <a:lnTo>
                    <a:pt x="42858" y="137246"/>
                  </a:lnTo>
                  <a:lnTo>
                    <a:pt x="51403" y="101397"/>
                  </a:lnTo>
                  <a:lnTo>
                    <a:pt x="60612" y="54729"/>
                  </a:lnTo>
                  <a:lnTo>
                    <a:pt x="63720" y="39083"/>
                  </a:lnTo>
                  <a:lnTo>
                    <a:pt x="64156" y="39003"/>
                  </a:lnTo>
                  <a:lnTo>
                    <a:pt x="66859" y="85162"/>
                  </a:lnTo>
                  <a:lnTo>
                    <a:pt x="71486" y="103881"/>
                  </a:lnTo>
                  <a:lnTo>
                    <a:pt x="85287" y="124907"/>
                  </a:lnTo>
                  <a:lnTo>
                    <a:pt x="94259" y="133069"/>
                  </a:lnTo>
                  <a:lnTo>
                    <a:pt x="99332" y="134116"/>
                  </a:lnTo>
                  <a:lnTo>
                    <a:pt x="110613" y="131518"/>
                  </a:lnTo>
                  <a:lnTo>
                    <a:pt x="128865" y="115379"/>
                  </a:lnTo>
                  <a:lnTo>
                    <a:pt x="146508" y="73287"/>
                  </a:lnTo>
                  <a:lnTo>
                    <a:pt x="157316" y="46384"/>
                  </a:lnTo>
                  <a:lnTo>
                    <a:pt x="158303" y="45283"/>
                  </a:lnTo>
                  <a:lnTo>
                    <a:pt x="158962" y="45254"/>
                  </a:lnTo>
                  <a:lnTo>
                    <a:pt x="152388" y="85674"/>
                  </a:lnTo>
                  <a:lnTo>
                    <a:pt x="147860" y="112815"/>
                  </a:lnTo>
                  <a:lnTo>
                    <a:pt x="150975" y="76125"/>
                  </a:lnTo>
                  <a:lnTo>
                    <a:pt x="163484" y="33195"/>
                  </a:lnTo>
                  <a:lnTo>
                    <a:pt x="171346" y="16578"/>
                  </a:lnTo>
                  <a:lnTo>
                    <a:pt x="176124" y="11301"/>
                  </a:lnTo>
                  <a:lnTo>
                    <a:pt x="187076" y="5437"/>
                  </a:lnTo>
                  <a:lnTo>
                    <a:pt x="192255" y="5989"/>
                  </a:lnTo>
                  <a:lnTo>
                    <a:pt x="201772" y="12248"/>
                  </a:lnTo>
                  <a:lnTo>
                    <a:pt x="215063" y="34414"/>
                  </a:lnTo>
                  <a:lnTo>
                    <a:pt x="229538" y="81945"/>
                  </a:lnTo>
                  <a:lnTo>
                    <a:pt x="236479" y="134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155">
              <a:extLst>
                <a:ext uri="{FF2B5EF4-FFF2-40B4-BE49-F238E27FC236}">
                  <a16:creationId xmlns:a16="http://schemas.microsoft.com/office/drawing/2014/main" xmlns="" id="{89E4111F-15D6-4BA9-86DC-4D0C2D4B2EC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090926" y="4495030"/>
              <a:ext cx="132075" cy="314682"/>
            </a:xfrm>
            <a:custGeom>
              <a:avLst/>
              <a:gdLst/>
              <a:ahLst/>
              <a:cxnLst/>
              <a:rect l="0" t="0" r="0" b="0"/>
              <a:pathLst>
                <a:path w="132075" h="314682">
                  <a:moveTo>
                    <a:pt x="49524" y="229370"/>
                  </a:moveTo>
                  <a:lnTo>
                    <a:pt x="49524" y="229370"/>
                  </a:lnTo>
                  <a:lnTo>
                    <a:pt x="58363" y="220531"/>
                  </a:lnTo>
                  <a:lnTo>
                    <a:pt x="58944" y="218538"/>
                  </a:lnTo>
                  <a:lnTo>
                    <a:pt x="58627" y="216505"/>
                  </a:lnTo>
                  <a:lnTo>
                    <a:pt x="53048" y="204799"/>
                  </a:lnTo>
                  <a:lnTo>
                    <a:pt x="50461" y="202407"/>
                  </a:lnTo>
                  <a:lnTo>
                    <a:pt x="43826" y="199747"/>
                  </a:lnTo>
                  <a:lnTo>
                    <a:pt x="34291" y="202329"/>
                  </a:lnTo>
                  <a:lnTo>
                    <a:pt x="28786" y="204992"/>
                  </a:lnTo>
                  <a:lnTo>
                    <a:pt x="18905" y="217360"/>
                  </a:lnTo>
                  <a:lnTo>
                    <a:pt x="1064" y="254044"/>
                  </a:lnTo>
                  <a:lnTo>
                    <a:pt x="0" y="274438"/>
                  </a:lnTo>
                  <a:lnTo>
                    <a:pt x="4935" y="293144"/>
                  </a:lnTo>
                  <a:lnTo>
                    <a:pt x="14184" y="306163"/>
                  </a:lnTo>
                  <a:lnTo>
                    <a:pt x="25350" y="312889"/>
                  </a:lnTo>
                  <a:lnTo>
                    <a:pt x="31291" y="314681"/>
                  </a:lnTo>
                  <a:lnTo>
                    <a:pt x="45420" y="311031"/>
                  </a:lnTo>
                  <a:lnTo>
                    <a:pt x="53137" y="307094"/>
                  </a:lnTo>
                  <a:lnTo>
                    <a:pt x="77484" y="277956"/>
                  </a:lnTo>
                  <a:lnTo>
                    <a:pt x="90408" y="246260"/>
                  </a:lnTo>
                  <a:lnTo>
                    <a:pt x="100150" y="205832"/>
                  </a:lnTo>
                  <a:lnTo>
                    <a:pt x="103736" y="181223"/>
                  </a:lnTo>
                  <a:lnTo>
                    <a:pt x="106833" y="154938"/>
                  </a:lnTo>
                  <a:lnTo>
                    <a:pt x="108191" y="127537"/>
                  </a:lnTo>
                  <a:lnTo>
                    <a:pt x="108391" y="99393"/>
                  </a:lnTo>
                  <a:lnTo>
                    <a:pt x="107818" y="70752"/>
                  </a:lnTo>
                  <a:lnTo>
                    <a:pt x="105301" y="31403"/>
                  </a:lnTo>
                  <a:lnTo>
                    <a:pt x="101126" y="8035"/>
                  </a:lnTo>
                  <a:lnTo>
                    <a:pt x="98037" y="2790"/>
                  </a:lnTo>
                  <a:lnTo>
                    <a:pt x="94565" y="0"/>
                  </a:lnTo>
                  <a:lnTo>
                    <a:pt x="91546" y="1668"/>
                  </a:lnTo>
                  <a:lnTo>
                    <a:pt x="86309" y="12929"/>
                  </a:lnTo>
                  <a:lnTo>
                    <a:pt x="86137" y="55956"/>
                  </a:lnTo>
                  <a:lnTo>
                    <a:pt x="90726" y="93500"/>
                  </a:lnTo>
                  <a:lnTo>
                    <a:pt x="97470" y="133000"/>
                  </a:lnTo>
                  <a:lnTo>
                    <a:pt x="105171" y="171722"/>
                  </a:lnTo>
                  <a:lnTo>
                    <a:pt x="113295" y="206335"/>
                  </a:lnTo>
                  <a:lnTo>
                    <a:pt x="123924" y="247944"/>
                  </a:lnTo>
                  <a:lnTo>
                    <a:pt x="132074" y="280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227">
            <a:extLst>
              <a:ext uri="{FF2B5EF4-FFF2-40B4-BE49-F238E27FC236}">
                <a16:creationId xmlns:a16="http://schemas.microsoft.com/office/drawing/2014/main" xmlns="" id="{804453DE-C11E-4B7D-8586-E4174604A3D2}"/>
              </a:ext>
            </a:extLst>
          </p:cNvPr>
          <p:cNvGrpSpPr/>
          <p:nvPr/>
        </p:nvGrpSpPr>
        <p:grpSpPr>
          <a:xfrm>
            <a:off x="5224230" y="4530790"/>
            <a:ext cx="243121" cy="293903"/>
            <a:chOff x="5224230" y="4530790"/>
            <a:chExt cx="243121" cy="293903"/>
          </a:xfrm>
        </p:grpSpPr>
        <p:sp>
          <p:nvSpPr>
            <p:cNvPr id="414" name="SMARTInkShape-1156">
              <a:extLst>
                <a:ext uri="{FF2B5EF4-FFF2-40B4-BE49-F238E27FC236}">
                  <a16:creationId xmlns:a16="http://schemas.microsoft.com/office/drawing/2014/main" xmlns="" id="{A9E47A29-FB09-4856-AA36-F31A3DF377D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461000" y="4730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157">
              <a:extLst>
                <a:ext uri="{FF2B5EF4-FFF2-40B4-BE49-F238E27FC236}">
                  <a16:creationId xmlns:a16="http://schemas.microsoft.com/office/drawing/2014/main" xmlns="" id="{AA226707-9704-4FA3-BEA7-87E31B02AA2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224230" y="4705350"/>
              <a:ext cx="185971" cy="19051"/>
            </a:xfrm>
            <a:custGeom>
              <a:avLst/>
              <a:gdLst/>
              <a:ahLst/>
              <a:cxnLst/>
              <a:rect l="0" t="0" r="0" b="0"/>
              <a:pathLst>
                <a:path w="18597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45083" y="15679"/>
                  </a:lnTo>
                  <a:lnTo>
                    <a:pt x="76787" y="14024"/>
                  </a:lnTo>
                  <a:lnTo>
                    <a:pt x="112044" y="11877"/>
                  </a:lnTo>
                  <a:lnTo>
                    <a:pt x="148882" y="6219"/>
                  </a:lnTo>
                  <a:lnTo>
                    <a:pt x="185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158">
              <a:extLst>
                <a:ext uri="{FF2B5EF4-FFF2-40B4-BE49-F238E27FC236}">
                  <a16:creationId xmlns:a16="http://schemas.microsoft.com/office/drawing/2014/main" xmlns="" id="{1D4F2DE9-5F10-440E-A3AF-B327CB97CBC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233288" y="4530790"/>
              <a:ext cx="151513" cy="293903"/>
            </a:xfrm>
            <a:custGeom>
              <a:avLst/>
              <a:gdLst/>
              <a:ahLst/>
              <a:cxnLst/>
              <a:rect l="0" t="0" r="0" b="0"/>
              <a:pathLst>
                <a:path w="151513" h="293903">
                  <a:moveTo>
                    <a:pt x="145162" y="9460"/>
                  </a:moveTo>
                  <a:lnTo>
                    <a:pt x="145162" y="9460"/>
                  </a:lnTo>
                  <a:lnTo>
                    <a:pt x="145162" y="6089"/>
                  </a:lnTo>
                  <a:lnTo>
                    <a:pt x="144456" y="5096"/>
                  </a:lnTo>
                  <a:lnTo>
                    <a:pt x="143280" y="4434"/>
                  </a:lnTo>
                  <a:lnTo>
                    <a:pt x="141791" y="3993"/>
                  </a:lnTo>
                  <a:lnTo>
                    <a:pt x="136324" y="0"/>
                  </a:lnTo>
                  <a:lnTo>
                    <a:pt x="126652" y="82"/>
                  </a:lnTo>
                  <a:lnTo>
                    <a:pt x="94078" y="9253"/>
                  </a:lnTo>
                  <a:lnTo>
                    <a:pt x="59446" y="29723"/>
                  </a:lnTo>
                  <a:lnTo>
                    <a:pt x="38155" y="49330"/>
                  </a:lnTo>
                  <a:lnTo>
                    <a:pt x="19852" y="76855"/>
                  </a:lnTo>
                  <a:lnTo>
                    <a:pt x="10040" y="108059"/>
                  </a:lnTo>
                  <a:lnTo>
                    <a:pt x="6366" y="154290"/>
                  </a:lnTo>
                  <a:lnTo>
                    <a:pt x="5581" y="199538"/>
                  </a:lnTo>
                  <a:lnTo>
                    <a:pt x="2106" y="245773"/>
                  </a:lnTo>
                  <a:lnTo>
                    <a:pt x="0" y="264961"/>
                  </a:lnTo>
                  <a:lnTo>
                    <a:pt x="1388" y="273064"/>
                  </a:lnTo>
                  <a:lnTo>
                    <a:pt x="6136" y="281593"/>
                  </a:lnTo>
                  <a:lnTo>
                    <a:pt x="10700" y="286335"/>
                  </a:lnTo>
                  <a:lnTo>
                    <a:pt x="17433" y="290796"/>
                  </a:lnTo>
                  <a:lnTo>
                    <a:pt x="32527" y="293902"/>
                  </a:lnTo>
                  <a:lnTo>
                    <a:pt x="78527" y="284986"/>
                  </a:lnTo>
                  <a:lnTo>
                    <a:pt x="120005" y="279628"/>
                  </a:lnTo>
                  <a:lnTo>
                    <a:pt x="151512" y="26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" name="SMARTInkShape-1159">
            <a:extLst>
              <a:ext uri="{FF2B5EF4-FFF2-40B4-BE49-F238E27FC236}">
                <a16:creationId xmlns:a16="http://schemas.microsoft.com/office/drawing/2014/main" xmlns="" id="{05E7BFC7-1C07-4F62-9781-D3579D2446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06485" y="4555325"/>
            <a:ext cx="332216" cy="479540"/>
          </a:xfrm>
          <a:custGeom>
            <a:avLst/>
            <a:gdLst/>
            <a:ahLst/>
            <a:cxnLst/>
            <a:rect l="0" t="0" r="0" b="0"/>
            <a:pathLst>
              <a:path w="332216" h="479540">
                <a:moveTo>
                  <a:pt x="46465" y="54775"/>
                </a:moveTo>
                <a:lnTo>
                  <a:pt x="46465" y="54775"/>
                </a:lnTo>
                <a:lnTo>
                  <a:pt x="34256" y="66984"/>
                </a:lnTo>
                <a:lnTo>
                  <a:pt x="26692" y="70784"/>
                </a:lnTo>
                <a:lnTo>
                  <a:pt x="22699" y="71798"/>
                </a:lnTo>
                <a:lnTo>
                  <a:pt x="14501" y="71043"/>
                </a:lnTo>
                <a:lnTo>
                  <a:pt x="6858" y="68355"/>
                </a:lnTo>
                <a:lnTo>
                  <a:pt x="1110" y="64809"/>
                </a:lnTo>
                <a:lnTo>
                  <a:pt x="0" y="62170"/>
                </a:lnTo>
                <a:lnTo>
                  <a:pt x="649" y="55474"/>
                </a:lnTo>
                <a:lnTo>
                  <a:pt x="8351" y="43771"/>
                </a:lnTo>
                <a:lnTo>
                  <a:pt x="50943" y="129"/>
                </a:lnTo>
                <a:lnTo>
                  <a:pt x="51567" y="0"/>
                </a:lnTo>
                <a:lnTo>
                  <a:pt x="51983" y="620"/>
                </a:lnTo>
                <a:lnTo>
                  <a:pt x="61604" y="40406"/>
                </a:lnTo>
                <a:lnTo>
                  <a:pt x="67727" y="78583"/>
                </a:lnTo>
                <a:lnTo>
                  <a:pt x="80752" y="124546"/>
                </a:lnTo>
                <a:lnTo>
                  <a:pt x="91275" y="170541"/>
                </a:lnTo>
                <a:lnTo>
                  <a:pt x="94603" y="204298"/>
                </a:lnTo>
                <a:lnTo>
                  <a:pt x="94595" y="251478"/>
                </a:lnTo>
                <a:lnTo>
                  <a:pt x="84900" y="299025"/>
                </a:lnTo>
                <a:lnTo>
                  <a:pt x="73454" y="321565"/>
                </a:lnTo>
                <a:lnTo>
                  <a:pt x="68691" y="325768"/>
                </a:lnTo>
                <a:lnTo>
                  <a:pt x="57754" y="330439"/>
                </a:lnTo>
                <a:lnTo>
                  <a:pt x="52581" y="330273"/>
                </a:lnTo>
                <a:lnTo>
                  <a:pt x="43068" y="326326"/>
                </a:lnTo>
                <a:lnTo>
                  <a:pt x="36018" y="316104"/>
                </a:lnTo>
                <a:lnTo>
                  <a:pt x="33150" y="309428"/>
                </a:lnTo>
                <a:lnTo>
                  <a:pt x="31846" y="294484"/>
                </a:lnTo>
                <a:lnTo>
                  <a:pt x="32486" y="286547"/>
                </a:lnTo>
                <a:lnTo>
                  <a:pt x="40722" y="270203"/>
                </a:lnTo>
                <a:lnTo>
                  <a:pt x="72377" y="229972"/>
                </a:lnTo>
                <a:lnTo>
                  <a:pt x="105648" y="193704"/>
                </a:lnTo>
                <a:lnTo>
                  <a:pt x="145688" y="149404"/>
                </a:lnTo>
                <a:lnTo>
                  <a:pt x="170527" y="115177"/>
                </a:lnTo>
                <a:lnTo>
                  <a:pt x="200582" y="69614"/>
                </a:lnTo>
                <a:lnTo>
                  <a:pt x="224805" y="31459"/>
                </a:lnTo>
                <a:lnTo>
                  <a:pt x="225330" y="28648"/>
                </a:lnTo>
                <a:lnTo>
                  <a:pt x="224975" y="26772"/>
                </a:lnTo>
                <a:lnTo>
                  <a:pt x="224033" y="26229"/>
                </a:lnTo>
                <a:lnTo>
                  <a:pt x="222699" y="26572"/>
                </a:lnTo>
                <a:lnTo>
                  <a:pt x="221104" y="27507"/>
                </a:lnTo>
                <a:lnTo>
                  <a:pt x="208406" y="61540"/>
                </a:lnTo>
                <a:lnTo>
                  <a:pt x="200518" y="92354"/>
                </a:lnTo>
                <a:lnTo>
                  <a:pt x="192309" y="129097"/>
                </a:lnTo>
                <a:lnTo>
                  <a:pt x="184662" y="170357"/>
                </a:lnTo>
                <a:lnTo>
                  <a:pt x="178912" y="216917"/>
                </a:lnTo>
                <a:lnTo>
                  <a:pt x="175685" y="242597"/>
                </a:lnTo>
                <a:lnTo>
                  <a:pt x="172123" y="269596"/>
                </a:lnTo>
                <a:lnTo>
                  <a:pt x="168337" y="297472"/>
                </a:lnTo>
                <a:lnTo>
                  <a:pt x="166012" y="343498"/>
                </a:lnTo>
                <a:lnTo>
                  <a:pt x="167330" y="382062"/>
                </a:lnTo>
                <a:lnTo>
                  <a:pt x="173450" y="429425"/>
                </a:lnTo>
                <a:lnTo>
                  <a:pt x="188042" y="460861"/>
                </a:lnTo>
                <a:lnTo>
                  <a:pt x="199699" y="474206"/>
                </a:lnTo>
                <a:lnTo>
                  <a:pt x="205770" y="477622"/>
                </a:lnTo>
                <a:lnTo>
                  <a:pt x="218162" y="479539"/>
                </a:lnTo>
                <a:lnTo>
                  <a:pt x="224429" y="476240"/>
                </a:lnTo>
                <a:lnTo>
                  <a:pt x="237038" y="463166"/>
                </a:lnTo>
                <a:lnTo>
                  <a:pt x="244053" y="443716"/>
                </a:lnTo>
                <a:lnTo>
                  <a:pt x="248002" y="403320"/>
                </a:lnTo>
                <a:lnTo>
                  <a:pt x="247291" y="356779"/>
                </a:lnTo>
                <a:lnTo>
                  <a:pt x="243671" y="332227"/>
                </a:lnTo>
                <a:lnTo>
                  <a:pt x="232613" y="306628"/>
                </a:lnTo>
                <a:lnTo>
                  <a:pt x="232652" y="305227"/>
                </a:lnTo>
                <a:lnTo>
                  <a:pt x="233384" y="304293"/>
                </a:lnTo>
                <a:lnTo>
                  <a:pt x="234578" y="303670"/>
                </a:lnTo>
                <a:lnTo>
                  <a:pt x="270012" y="304631"/>
                </a:lnTo>
                <a:lnTo>
                  <a:pt x="299360" y="292965"/>
                </a:lnTo>
                <a:lnTo>
                  <a:pt x="332215" y="264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3" name="SMARTInkShape-Group229">
            <a:extLst>
              <a:ext uri="{FF2B5EF4-FFF2-40B4-BE49-F238E27FC236}">
                <a16:creationId xmlns:a16="http://schemas.microsoft.com/office/drawing/2014/main" xmlns="" id="{4FE04F4C-E6DB-404B-A7D9-512FB5AEEFDA}"/>
              </a:ext>
            </a:extLst>
          </p:cNvPr>
          <p:cNvGrpSpPr/>
          <p:nvPr/>
        </p:nvGrpSpPr>
        <p:grpSpPr>
          <a:xfrm>
            <a:off x="3863271" y="4559300"/>
            <a:ext cx="357512" cy="323851"/>
            <a:chOff x="3863271" y="4559300"/>
            <a:chExt cx="357512" cy="323851"/>
          </a:xfrm>
        </p:grpSpPr>
        <p:sp>
          <p:nvSpPr>
            <p:cNvPr id="419" name="SMARTInkShape-1160">
              <a:extLst>
                <a:ext uri="{FF2B5EF4-FFF2-40B4-BE49-F238E27FC236}">
                  <a16:creationId xmlns:a16="http://schemas.microsoft.com/office/drawing/2014/main" xmlns="" id="{35769D26-CCF3-40E6-8FAA-24685791521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159250" y="4667250"/>
              <a:ext cx="61533" cy="215901"/>
            </a:xfrm>
            <a:custGeom>
              <a:avLst/>
              <a:gdLst/>
              <a:ahLst/>
              <a:cxnLst/>
              <a:rect l="0" t="0" r="0" b="0"/>
              <a:pathLst>
                <a:path w="61533" h="2159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5" y="15580"/>
                  </a:lnTo>
                  <a:lnTo>
                    <a:pt x="44780" y="39345"/>
                  </a:lnTo>
                  <a:lnTo>
                    <a:pt x="56855" y="75473"/>
                  </a:lnTo>
                  <a:lnTo>
                    <a:pt x="61532" y="117455"/>
                  </a:lnTo>
                  <a:lnTo>
                    <a:pt x="55099" y="144630"/>
                  </a:lnTo>
                  <a:lnTo>
                    <a:pt x="33729" y="181848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161">
              <a:extLst>
                <a:ext uri="{FF2B5EF4-FFF2-40B4-BE49-F238E27FC236}">
                  <a16:creationId xmlns:a16="http://schemas.microsoft.com/office/drawing/2014/main" xmlns="" id="{CC32F766-B26A-4A3B-9718-79EA4667775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013200" y="4686823"/>
              <a:ext cx="25401" cy="139178"/>
            </a:xfrm>
            <a:custGeom>
              <a:avLst/>
              <a:gdLst/>
              <a:ahLst/>
              <a:cxnLst/>
              <a:rect l="0" t="0" r="0" b="0"/>
              <a:pathLst>
                <a:path w="25401" h="13917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2" y="2125"/>
                  </a:lnTo>
                  <a:lnTo>
                    <a:pt x="5467" y="0"/>
                  </a:lnTo>
                  <a:lnTo>
                    <a:pt x="18482" y="36150"/>
                  </a:lnTo>
                  <a:lnTo>
                    <a:pt x="19979" y="74157"/>
                  </a:lnTo>
                  <a:lnTo>
                    <a:pt x="19939" y="118284"/>
                  </a:lnTo>
                  <a:lnTo>
                    <a:pt x="2540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162">
              <a:extLst>
                <a:ext uri="{FF2B5EF4-FFF2-40B4-BE49-F238E27FC236}">
                  <a16:creationId xmlns:a16="http://schemas.microsoft.com/office/drawing/2014/main" xmlns="" id="{389F5CBF-59B2-4586-B60B-5CDED15F72A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962662" y="4559300"/>
              <a:ext cx="12439" cy="19051"/>
            </a:xfrm>
            <a:custGeom>
              <a:avLst/>
              <a:gdLst/>
              <a:ahLst/>
              <a:cxnLst/>
              <a:rect l="0" t="0" r="0" b="0"/>
              <a:pathLst>
                <a:path w="12439" h="190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5"/>
                  </a:lnTo>
                  <a:lnTo>
                    <a:pt x="1062" y="1881"/>
                  </a:lnTo>
                  <a:lnTo>
                    <a:pt x="0" y="8838"/>
                  </a:lnTo>
                  <a:lnTo>
                    <a:pt x="1736" y="12865"/>
                  </a:lnTo>
                  <a:lnTo>
                    <a:pt x="3187" y="14927"/>
                  </a:lnTo>
                  <a:lnTo>
                    <a:pt x="6680" y="17217"/>
                  </a:lnTo>
                  <a:lnTo>
                    <a:pt x="124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163">
              <a:extLst>
                <a:ext uri="{FF2B5EF4-FFF2-40B4-BE49-F238E27FC236}">
                  <a16:creationId xmlns:a16="http://schemas.microsoft.com/office/drawing/2014/main" xmlns="" id="{B90937CC-C92B-41FD-A416-D3CB3D18433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863271" y="4662538"/>
              <a:ext cx="80080" cy="195213"/>
            </a:xfrm>
            <a:custGeom>
              <a:avLst/>
              <a:gdLst/>
              <a:ahLst/>
              <a:cxnLst/>
              <a:rect l="0" t="0" r="0" b="0"/>
              <a:pathLst>
                <a:path w="80080" h="195213">
                  <a:moveTo>
                    <a:pt x="35629" y="36462"/>
                  </a:moveTo>
                  <a:lnTo>
                    <a:pt x="35629" y="36462"/>
                  </a:lnTo>
                  <a:lnTo>
                    <a:pt x="41096" y="13318"/>
                  </a:lnTo>
                  <a:lnTo>
                    <a:pt x="39705" y="6655"/>
                  </a:lnTo>
                  <a:lnTo>
                    <a:pt x="38346" y="3892"/>
                  </a:lnTo>
                  <a:lnTo>
                    <a:pt x="36735" y="2047"/>
                  </a:lnTo>
                  <a:lnTo>
                    <a:pt x="33063" y="0"/>
                  </a:lnTo>
                  <a:lnTo>
                    <a:pt x="27197" y="972"/>
                  </a:lnTo>
                  <a:lnTo>
                    <a:pt x="23658" y="2218"/>
                  </a:lnTo>
                  <a:lnTo>
                    <a:pt x="15962" y="11129"/>
                  </a:lnTo>
                  <a:lnTo>
                    <a:pt x="8543" y="26614"/>
                  </a:lnTo>
                  <a:lnTo>
                    <a:pt x="1106" y="63099"/>
                  </a:lnTo>
                  <a:lnTo>
                    <a:pt x="0" y="104484"/>
                  </a:lnTo>
                  <a:lnTo>
                    <a:pt x="4742" y="130898"/>
                  </a:lnTo>
                  <a:lnTo>
                    <a:pt x="17198" y="152987"/>
                  </a:lnTo>
                  <a:lnTo>
                    <a:pt x="35198" y="170801"/>
                  </a:lnTo>
                  <a:lnTo>
                    <a:pt x="80079" y="1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230">
            <a:extLst>
              <a:ext uri="{FF2B5EF4-FFF2-40B4-BE49-F238E27FC236}">
                <a16:creationId xmlns:a16="http://schemas.microsoft.com/office/drawing/2014/main" xmlns="" id="{D2695723-6690-44D0-A476-B5389B8E2467}"/>
              </a:ext>
            </a:extLst>
          </p:cNvPr>
          <p:cNvGrpSpPr/>
          <p:nvPr/>
        </p:nvGrpSpPr>
        <p:grpSpPr>
          <a:xfrm>
            <a:off x="1897683" y="4530242"/>
            <a:ext cx="1486868" cy="562459"/>
            <a:chOff x="1897683" y="4530242"/>
            <a:chExt cx="1486868" cy="562459"/>
          </a:xfrm>
        </p:grpSpPr>
        <p:sp>
          <p:nvSpPr>
            <p:cNvPr id="424" name="SMARTInkShape-1164">
              <a:extLst>
                <a:ext uri="{FF2B5EF4-FFF2-40B4-BE49-F238E27FC236}">
                  <a16:creationId xmlns:a16="http://schemas.microsoft.com/office/drawing/2014/main" xmlns="" id="{AB79BE91-3267-44BE-82E8-7AE49027FD2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616200" y="4724400"/>
              <a:ext cx="120651" cy="141608"/>
            </a:xfrm>
            <a:custGeom>
              <a:avLst/>
              <a:gdLst/>
              <a:ahLst/>
              <a:cxnLst/>
              <a:rect l="0" t="0" r="0" b="0"/>
              <a:pathLst>
                <a:path w="120651" h="141608">
                  <a:moveTo>
                    <a:pt x="0" y="38100"/>
                  </a:moveTo>
                  <a:lnTo>
                    <a:pt x="0" y="38100"/>
                  </a:lnTo>
                  <a:lnTo>
                    <a:pt x="0" y="27165"/>
                  </a:lnTo>
                  <a:lnTo>
                    <a:pt x="3371" y="19181"/>
                  </a:lnTo>
                  <a:lnTo>
                    <a:pt x="6481" y="17020"/>
                  </a:lnTo>
                  <a:lnTo>
                    <a:pt x="15580" y="14620"/>
                  </a:lnTo>
                  <a:lnTo>
                    <a:pt x="26680" y="17316"/>
                  </a:lnTo>
                  <a:lnTo>
                    <a:pt x="32603" y="20010"/>
                  </a:lnTo>
                  <a:lnTo>
                    <a:pt x="51053" y="40658"/>
                  </a:lnTo>
                  <a:lnTo>
                    <a:pt x="66554" y="72489"/>
                  </a:lnTo>
                  <a:lnTo>
                    <a:pt x="70031" y="94542"/>
                  </a:lnTo>
                  <a:lnTo>
                    <a:pt x="66515" y="130701"/>
                  </a:lnTo>
                  <a:lnTo>
                    <a:pt x="64099" y="135817"/>
                  </a:lnTo>
                  <a:lnTo>
                    <a:pt x="61077" y="139228"/>
                  </a:lnTo>
                  <a:lnTo>
                    <a:pt x="57651" y="141502"/>
                  </a:lnTo>
                  <a:lnTo>
                    <a:pt x="53956" y="141607"/>
                  </a:lnTo>
                  <a:lnTo>
                    <a:pt x="46088" y="137960"/>
                  </a:lnTo>
                  <a:lnTo>
                    <a:pt x="33725" y="114490"/>
                  </a:lnTo>
                  <a:lnTo>
                    <a:pt x="27867" y="84096"/>
                  </a:lnTo>
                  <a:lnTo>
                    <a:pt x="32141" y="63247"/>
                  </a:lnTo>
                  <a:lnTo>
                    <a:pt x="41801" y="43631"/>
                  </a:lnTo>
                  <a:lnTo>
                    <a:pt x="63107" y="21394"/>
                  </a:lnTo>
                  <a:lnTo>
                    <a:pt x="79083" y="1044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165">
              <a:extLst>
                <a:ext uri="{FF2B5EF4-FFF2-40B4-BE49-F238E27FC236}">
                  <a16:creationId xmlns:a16="http://schemas.microsoft.com/office/drawing/2014/main" xmlns="" id="{FCC485C9-B078-4F00-A0FA-C8AF28E51DA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783475" y="4720916"/>
              <a:ext cx="162926" cy="133160"/>
            </a:xfrm>
            <a:custGeom>
              <a:avLst/>
              <a:gdLst/>
              <a:ahLst/>
              <a:cxnLst/>
              <a:rect l="0" t="0" r="0" b="0"/>
              <a:pathLst>
                <a:path w="162926" h="133160">
                  <a:moveTo>
                    <a:pt x="16875" y="9834"/>
                  </a:moveTo>
                  <a:lnTo>
                    <a:pt x="16875" y="9834"/>
                  </a:lnTo>
                  <a:lnTo>
                    <a:pt x="11408" y="4367"/>
                  </a:lnTo>
                  <a:lnTo>
                    <a:pt x="10699" y="0"/>
                  </a:lnTo>
                  <a:lnTo>
                    <a:pt x="404" y="46703"/>
                  </a:lnTo>
                  <a:lnTo>
                    <a:pt x="0" y="80495"/>
                  </a:lnTo>
                  <a:lnTo>
                    <a:pt x="12231" y="124432"/>
                  </a:lnTo>
                  <a:lnTo>
                    <a:pt x="15896" y="128566"/>
                  </a:lnTo>
                  <a:lnTo>
                    <a:pt x="25612" y="133159"/>
                  </a:lnTo>
                  <a:lnTo>
                    <a:pt x="31166" y="131562"/>
                  </a:lnTo>
                  <a:lnTo>
                    <a:pt x="42982" y="122260"/>
                  </a:lnTo>
                  <a:lnTo>
                    <a:pt x="61534" y="97787"/>
                  </a:lnTo>
                  <a:lnTo>
                    <a:pt x="76627" y="54253"/>
                  </a:lnTo>
                  <a:lnTo>
                    <a:pt x="85256" y="21755"/>
                  </a:lnTo>
                  <a:lnTo>
                    <a:pt x="85746" y="22014"/>
                  </a:lnTo>
                  <a:lnTo>
                    <a:pt x="98896" y="67851"/>
                  </a:lnTo>
                  <a:lnTo>
                    <a:pt x="114555" y="92581"/>
                  </a:lnTo>
                  <a:lnTo>
                    <a:pt x="122848" y="102114"/>
                  </a:lnTo>
                  <a:lnTo>
                    <a:pt x="127035" y="104515"/>
                  </a:lnTo>
                  <a:lnTo>
                    <a:pt x="131237" y="105410"/>
                  </a:lnTo>
                  <a:lnTo>
                    <a:pt x="135450" y="105301"/>
                  </a:lnTo>
                  <a:lnTo>
                    <a:pt x="145775" y="97655"/>
                  </a:lnTo>
                  <a:lnTo>
                    <a:pt x="162925" y="79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166">
              <a:extLst>
                <a:ext uri="{FF2B5EF4-FFF2-40B4-BE49-F238E27FC236}">
                  <a16:creationId xmlns:a16="http://schemas.microsoft.com/office/drawing/2014/main" xmlns="" id="{547A125D-2D23-4ED0-963C-6A9F2E595E6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003550" y="4530242"/>
              <a:ext cx="11232" cy="270359"/>
            </a:xfrm>
            <a:custGeom>
              <a:avLst/>
              <a:gdLst/>
              <a:ahLst/>
              <a:cxnLst/>
              <a:rect l="0" t="0" r="0" b="0"/>
              <a:pathLst>
                <a:path w="11232" h="270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6907" y="43564"/>
                  </a:lnTo>
                  <a:lnTo>
                    <a:pt x="10983" y="90507"/>
                  </a:lnTo>
                  <a:lnTo>
                    <a:pt x="11231" y="125513"/>
                  </a:lnTo>
                  <a:lnTo>
                    <a:pt x="8990" y="159886"/>
                  </a:lnTo>
                  <a:lnTo>
                    <a:pt x="5642" y="192096"/>
                  </a:lnTo>
                  <a:lnTo>
                    <a:pt x="1672" y="234235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167">
              <a:extLst>
                <a:ext uri="{FF2B5EF4-FFF2-40B4-BE49-F238E27FC236}">
                  <a16:creationId xmlns:a16="http://schemas.microsoft.com/office/drawing/2014/main" xmlns="" id="{056BFCB4-23E7-4B85-A6ED-FCD30DEBCB3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067050" y="4654493"/>
              <a:ext cx="107951" cy="115033"/>
            </a:xfrm>
            <a:custGeom>
              <a:avLst/>
              <a:gdLst/>
              <a:ahLst/>
              <a:cxnLst/>
              <a:rect l="0" t="0" r="0" b="0"/>
              <a:pathLst>
                <a:path w="107951" h="115033">
                  <a:moveTo>
                    <a:pt x="0" y="63557"/>
                  </a:moveTo>
                  <a:lnTo>
                    <a:pt x="0" y="63557"/>
                  </a:lnTo>
                  <a:lnTo>
                    <a:pt x="0" y="66928"/>
                  </a:lnTo>
                  <a:lnTo>
                    <a:pt x="3371" y="75766"/>
                  </a:lnTo>
                  <a:lnTo>
                    <a:pt x="6481" y="78046"/>
                  </a:lnTo>
                  <a:lnTo>
                    <a:pt x="15580" y="80580"/>
                  </a:lnTo>
                  <a:lnTo>
                    <a:pt x="20264" y="79844"/>
                  </a:lnTo>
                  <a:lnTo>
                    <a:pt x="29232" y="75264"/>
                  </a:lnTo>
                  <a:lnTo>
                    <a:pt x="50852" y="55051"/>
                  </a:lnTo>
                  <a:lnTo>
                    <a:pt x="70440" y="19798"/>
                  </a:lnTo>
                  <a:lnTo>
                    <a:pt x="70949" y="13924"/>
                  </a:lnTo>
                  <a:lnTo>
                    <a:pt x="67751" y="3633"/>
                  </a:lnTo>
                  <a:lnTo>
                    <a:pt x="64218" y="1029"/>
                  </a:lnTo>
                  <a:lnTo>
                    <a:pt x="59745" y="0"/>
                  </a:lnTo>
                  <a:lnTo>
                    <a:pt x="54647" y="19"/>
                  </a:lnTo>
                  <a:lnTo>
                    <a:pt x="33987" y="10158"/>
                  </a:lnTo>
                  <a:lnTo>
                    <a:pt x="21926" y="24537"/>
                  </a:lnTo>
                  <a:lnTo>
                    <a:pt x="13273" y="43392"/>
                  </a:lnTo>
                  <a:lnTo>
                    <a:pt x="9427" y="65884"/>
                  </a:lnTo>
                  <a:lnTo>
                    <a:pt x="13361" y="86228"/>
                  </a:lnTo>
                  <a:lnTo>
                    <a:pt x="17374" y="95603"/>
                  </a:lnTo>
                  <a:lnTo>
                    <a:pt x="29359" y="107904"/>
                  </a:lnTo>
                  <a:lnTo>
                    <a:pt x="36506" y="112172"/>
                  </a:lnTo>
                  <a:lnTo>
                    <a:pt x="51973" y="115032"/>
                  </a:lnTo>
                  <a:lnTo>
                    <a:pt x="107950" y="108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168">
              <a:extLst>
                <a:ext uri="{FF2B5EF4-FFF2-40B4-BE49-F238E27FC236}">
                  <a16:creationId xmlns:a16="http://schemas.microsoft.com/office/drawing/2014/main" xmlns="" id="{08CAFC04-2DF6-4201-B82D-AD7F48A0156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897683" y="4908550"/>
              <a:ext cx="1328118" cy="142337"/>
            </a:xfrm>
            <a:custGeom>
              <a:avLst/>
              <a:gdLst/>
              <a:ahLst/>
              <a:cxnLst/>
              <a:rect l="0" t="0" r="0" b="0"/>
              <a:pathLst>
                <a:path w="1328118" h="142337">
                  <a:moveTo>
                    <a:pt x="7317" y="127000"/>
                  </a:moveTo>
                  <a:lnTo>
                    <a:pt x="7317" y="127000"/>
                  </a:lnTo>
                  <a:lnTo>
                    <a:pt x="575" y="130371"/>
                  </a:lnTo>
                  <a:lnTo>
                    <a:pt x="0" y="132069"/>
                  </a:lnTo>
                  <a:lnTo>
                    <a:pt x="1028" y="133907"/>
                  </a:lnTo>
                  <a:lnTo>
                    <a:pt x="3124" y="135839"/>
                  </a:lnTo>
                  <a:lnTo>
                    <a:pt x="29671" y="141927"/>
                  </a:lnTo>
                  <a:lnTo>
                    <a:pt x="70169" y="142336"/>
                  </a:lnTo>
                  <a:lnTo>
                    <a:pt x="95785" y="141457"/>
                  </a:lnTo>
                  <a:lnTo>
                    <a:pt x="129090" y="138755"/>
                  </a:lnTo>
                  <a:lnTo>
                    <a:pt x="167521" y="134836"/>
                  </a:lnTo>
                  <a:lnTo>
                    <a:pt x="209370" y="130108"/>
                  </a:lnTo>
                  <a:lnTo>
                    <a:pt x="259141" y="124133"/>
                  </a:lnTo>
                  <a:lnTo>
                    <a:pt x="314194" y="117327"/>
                  </a:lnTo>
                  <a:lnTo>
                    <a:pt x="372768" y="109968"/>
                  </a:lnTo>
                  <a:lnTo>
                    <a:pt x="435807" y="101534"/>
                  </a:lnTo>
                  <a:lnTo>
                    <a:pt x="501821" y="92384"/>
                  </a:lnTo>
                  <a:lnTo>
                    <a:pt x="569820" y="82756"/>
                  </a:lnTo>
                  <a:lnTo>
                    <a:pt x="639847" y="73515"/>
                  </a:lnTo>
                  <a:lnTo>
                    <a:pt x="711226" y="64532"/>
                  </a:lnTo>
                  <a:lnTo>
                    <a:pt x="783506" y="55721"/>
                  </a:lnTo>
                  <a:lnTo>
                    <a:pt x="853565" y="47025"/>
                  </a:lnTo>
                  <a:lnTo>
                    <a:pt x="922144" y="38406"/>
                  </a:lnTo>
                  <a:lnTo>
                    <a:pt x="989735" y="29837"/>
                  </a:lnTo>
                  <a:lnTo>
                    <a:pt x="1049612" y="22713"/>
                  </a:lnTo>
                  <a:lnTo>
                    <a:pt x="1104347" y="16553"/>
                  </a:lnTo>
                  <a:lnTo>
                    <a:pt x="1155654" y="11036"/>
                  </a:lnTo>
                  <a:lnTo>
                    <a:pt x="1196914" y="7357"/>
                  </a:lnTo>
                  <a:lnTo>
                    <a:pt x="1231476" y="4905"/>
                  </a:lnTo>
                  <a:lnTo>
                    <a:pt x="1261573" y="3270"/>
                  </a:lnTo>
                  <a:lnTo>
                    <a:pt x="1307303" y="969"/>
                  </a:lnTo>
                  <a:lnTo>
                    <a:pt x="1328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169">
              <a:extLst>
                <a:ext uri="{FF2B5EF4-FFF2-40B4-BE49-F238E27FC236}">
                  <a16:creationId xmlns:a16="http://schemas.microsoft.com/office/drawing/2014/main" xmlns="" id="{9F533A63-7E49-46FC-9750-BEFDEF0152D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127250" y="4933950"/>
              <a:ext cx="1079501" cy="158751"/>
            </a:xfrm>
            <a:custGeom>
              <a:avLst/>
              <a:gdLst/>
              <a:ahLst/>
              <a:cxnLst/>
              <a:rect l="0" t="0" r="0" b="0"/>
              <a:pathLst>
                <a:path w="1079501" h="158751">
                  <a:moveTo>
                    <a:pt x="0" y="158750"/>
                  </a:moveTo>
                  <a:lnTo>
                    <a:pt x="0" y="158750"/>
                  </a:lnTo>
                  <a:lnTo>
                    <a:pt x="36767" y="157338"/>
                  </a:lnTo>
                  <a:lnTo>
                    <a:pt x="83369" y="152008"/>
                  </a:lnTo>
                  <a:lnTo>
                    <a:pt x="114846" y="147905"/>
                  </a:lnTo>
                  <a:lnTo>
                    <a:pt x="150647" y="143053"/>
                  </a:lnTo>
                  <a:lnTo>
                    <a:pt x="189331" y="137702"/>
                  </a:lnTo>
                  <a:lnTo>
                    <a:pt x="234171" y="131312"/>
                  </a:lnTo>
                  <a:lnTo>
                    <a:pt x="283114" y="124231"/>
                  </a:lnTo>
                  <a:lnTo>
                    <a:pt x="334793" y="116687"/>
                  </a:lnTo>
                  <a:lnTo>
                    <a:pt x="389706" y="109541"/>
                  </a:lnTo>
                  <a:lnTo>
                    <a:pt x="446777" y="102662"/>
                  </a:lnTo>
                  <a:lnTo>
                    <a:pt x="505284" y="95957"/>
                  </a:lnTo>
                  <a:lnTo>
                    <a:pt x="561928" y="89371"/>
                  </a:lnTo>
                  <a:lnTo>
                    <a:pt x="617330" y="82864"/>
                  </a:lnTo>
                  <a:lnTo>
                    <a:pt x="671904" y="76409"/>
                  </a:lnTo>
                  <a:lnTo>
                    <a:pt x="724513" y="69284"/>
                  </a:lnTo>
                  <a:lnTo>
                    <a:pt x="775815" y="61711"/>
                  </a:lnTo>
                  <a:lnTo>
                    <a:pt x="826243" y="53841"/>
                  </a:lnTo>
                  <a:lnTo>
                    <a:pt x="870445" y="46477"/>
                  </a:lnTo>
                  <a:lnTo>
                    <a:pt x="910497" y="39451"/>
                  </a:lnTo>
                  <a:lnTo>
                    <a:pt x="947781" y="32651"/>
                  </a:lnTo>
                  <a:lnTo>
                    <a:pt x="978987" y="26001"/>
                  </a:lnTo>
                  <a:lnTo>
                    <a:pt x="1006142" y="19450"/>
                  </a:lnTo>
                  <a:lnTo>
                    <a:pt x="1046897" y="8645"/>
                  </a:lnTo>
                  <a:lnTo>
                    <a:pt x="1079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170">
              <a:extLst>
                <a:ext uri="{FF2B5EF4-FFF2-40B4-BE49-F238E27FC236}">
                  <a16:creationId xmlns:a16="http://schemas.microsoft.com/office/drawing/2014/main" xmlns="" id="{FDBCF3EE-84FF-4A0E-BD1E-41849330B65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371850" y="4673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3" y="8789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171">
              <a:extLst>
                <a:ext uri="{FF2B5EF4-FFF2-40B4-BE49-F238E27FC236}">
                  <a16:creationId xmlns:a16="http://schemas.microsoft.com/office/drawing/2014/main" xmlns="" id="{631B2B5F-DA43-4724-96E1-7AC0E1B8278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378200" y="4787900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231">
            <a:extLst>
              <a:ext uri="{FF2B5EF4-FFF2-40B4-BE49-F238E27FC236}">
                <a16:creationId xmlns:a16="http://schemas.microsoft.com/office/drawing/2014/main" xmlns="" id="{F548C5DA-ADAC-4554-8288-05C4308F199C}"/>
              </a:ext>
            </a:extLst>
          </p:cNvPr>
          <p:cNvGrpSpPr/>
          <p:nvPr/>
        </p:nvGrpSpPr>
        <p:grpSpPr>
          <a:xfrm>
            <a:off x="1854200" y="4603974"/>
            <a:ext cx="431801" cy="313421"/>
            <a:chOff x="1854200" y="4603974"/>
            <a:chExt cx="431801" cy="313421"/>
          </a:xfrm>
        </p:grpSpPr>
        <p:sp>
          <p:nvSpPr>
            <p:cNvPr id="433" name="SMARTInkShape-1172">
              <a:extLst>
                <a:ext uri="{FF2B5EF4-FFF2-40B4-BE49-F238E27FC236}">
                  <a16:creationId xmlns:a16="http://schemas.microsoft.com/office/drawing/2014/main" xmlns="" id="{F69E9E22-41D7-42B8-BB1D-40B515C95F3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854200" y="4642241"/>
              <a:ext cx="215901" cy="275154"/>
            </a:xfrm>
            <a:custGeom>
              <a:avLst/>
              <a:gdLst/>
              <a:ahLst/>
              <a:cxnLst/>
              <a:rect l="0" t="0" r="0" b="0"/>
              <a:pathLst>
                <a:path w="215901" h="275154">
                  <a:moveTo>
                    <a:pt x="0" y="63109"/>
                  </a:moveTo>
                  <a:lnTo>
                    <a:pt x="0" y="63109"/>
                  </a:lnTo>
                  <a:lnTo>
                    <a:pt x="0" y="56836"/>
                  </a:lnTo>
                  <a:lnTo>
                    <a:pt x="5467" y="95490"/>
                  </a:lnTo>
                  <a:lnTo>
                    <a:pt x="6176" y="141393"/>
                  </a:lnTo>
                  <a:lnTo>
                    <a:pt x="5593" y="181476"/>
                  </a:lnTo>
                  <a:lnTo>
                    <a:pt x="1314" y="227340"/>
                  </a:lnTo>
                  <a:lnTo>
                    <a:pt x="77" y="263517"/>
                  </a:lnTo>
                  <a:lnTo>
                    <a:pt x="7" y="223969"/>
                  </a:lnTo>
                  <a:lnTo>
                    <a:pt x="2" y="178740"/>
                  </a:lnTo>
                  <a:lnTo>
                    <a:pt x="1" y="143429"/>
                  </a:lnTo>
                  <a:lnTo>
                    <a:pt x="0" y="107979"/>
                  </a:lnTo>
                  <a:lnTo>
                    <a:pt x="706" y="61666"/>
                  </a:lnTo>
                  <a:lnTo>
                    <a:pt x="5467" y="16134"/>
                  </a:lnTo>
                  <a:lnTo>
                    <a:pt x="7839" y="8600"/>
                  </a:lnTo>
                  <a:lnTo>
                    <a:pt x="9460" y="5603"/>
                  </a:lnTo>
                  <a:lnTo>
                    <a:pt x="11245" y="4311"/>
                  </a:lnTo>
                  <a:lnTo>
                    <a:pt x="13141" y="4154"/>
                  </a:lnTo>
                  <a:lnTo>
                    <a:pt x="15111" y="4756"/>
                  </a:lnTo>
                  <a:lnTo>
                    <a:pt x="39254" y="42219"/>
                  </a:lnTo>
                  <a:lnTo>
                    <a:pt x="63728" y="82658"/>
                  </a:lnTo>
                  <a:lnTo>
                    <a:pt x="82617" y="105825"/>
                  </a:lnTo>
                  <a:lnTo>
                    <a:pt x="95280" y="113844"/>
                  </a:lnTo>
                  <a:lnTo>
                    <a:pt x="101620" y="115982"/>
                  </a:lnTo>
                  <a:lnTo>
                    <a:pt x="114309" y="114595"/>
                  </a:lnTo>
                  <a:lnTo>
                    <a:pt x="120656" y="112250"/>
                  </a:lnTo>
                  <a:lnTo>
                    <a:pt x="133353" y="96473"/>
                  </a:lnTo>
                  <a:lnTo>
                    <a:pt x="158750" y="52845"/>
                  </a:lnTo>
                  <a:lnTo>
                    <a:pt x="181711" y="10322"/>
                  </a:lnTo>
                  <a:lnTo>
                    <a:pt x="186594" y="1548"/>
                  </a:lnTo>
                  <a:lnTo>
                    <a:pt x="187896" y="196"/>
                  </a:lnTo>
                  <a:lnTo>
                    <a:pt x="188764" y="0"/>
                  </a:lnTo>
                  <a:lnTo>
                    <a:pt x="191610" y="3546"/>
                  </a:lnTo>
                  <a:lnTo>
                    <a:pt x="193356" y="6467"/>
                  </a:lnTo>
                  <a:lnTo>
                    <a:pt x="196866" y="42278"/>
                  </a:lnTo>
                  <a:lnTo>
                    <a:pt x="201715" y="82023"/>
                  </a:lnTo>
                  <a:lnTo>
                    <a:pt x="207620" y="125079"/>
                  </a:lnTo>
                  <a:lnTo>
                    <a:pt x="213133" y="169116"/>
                  </a:lnTo>
                  <a:lnTo>
                    <a:pt x="214375" y="212032"/>
                  </a:lnTo>
                  <a:lnTo>
                    <a:pt x="210712" y="255091"/>
                  </a:lnTo>
                  <a:lnTo>
                    <a:pt x="209779" y="274284"/>
                  </a:lnTo>
                  <a:lnTo>
                    <a:pt x="210408" y="275153"/>
                  </a:lnTo>
                  <a:lnTo>
                    <a:pt x="215900" y="272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173">
              <a:extLst>
                <a:ext uri="{FF2B5EF4-FFF2-40B4-BE49-F238E27FC236}">
                  <a16:creationId xmlns:a16="http://schemas.microsoft.com/office/drawing/2014/main" xmlns="" id="{4A2BD43A-A1C5-4041-97F5-3912AAEFF0C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147546" y="4603974"/>
              <a:ext cx="137777" cy="296998"/>
            </a:xfrm>
            <a:custGeom>
              <a:avLst/>
              <a:gdLst/>
              <a:ahLst/>
              <a:cxnLst/>
              <a:rect l="0" t="0" r="0" b="0"/>
              <a:pathLst>
                <a:path w="137777" h="296998">
                  <a:moveTo>
                    <a:pt x="113054" y="31526"/>
                  </a:moveTo>
                  <a:lnTo>
                    <a:pt x="113054" y="31526"/>
                  </a:lnTo>
                  <a:lnTo>
                    <a:pt x="137776" y="531"/>
                  </a:lnTo>
                  <a:lnTo>
                    <a:pt x="131511" y="0"/>
                  </a:lnTo>
                  <a:lnTo>
                    <a:pt x="90906" y="8634"/>
                  </a:lnTo>
                  <a:lnTo>
                    <a:pt x="59238" y="21856"/>
                  </a:lnTo>
                  <a:lnTo>
                    <a:pt x="42702" y="34618"/>
                  </a:lnTo>
                  <a:lnTo>
                    <a:pt x="33338" y="45600"/>
                  </a:lnTo>
                  <a:lnTo>
                    <a:pt x="28236" y="61300"/>
                  </a:lnTo>
                  <a:lnTo>
                    <a:pt x="24960" y="106865"/>
                  </a:lnTo>
                  <a:lnTo>
                    <a:pt x="21022" y="148942"/>
                  </a:lnTo>
                  <a:lnTo>
                    <a:pt x="15386" y="192689"/>
                  </a:lnTo>
                  <a:lnTo>
                    <a:pt x="9248" y="233559"/>
                  </a:lnTo>
                  <a:lnTo>
                    <a:pt x="0" y="280938"/>
                  </a:lnTo>
                  <a:lnTo>
                    <a:pt x="1190" y="288896"/>
                  </a:lnTo>
                  <a:lnTo>
                    <a:pt x="2494" y="292005"/>
                  </a:lnTo>
                  <a:lnTo>
                    <a:pt x="5481" y="294079"/>
                  </a:lnTo>
                  <a:lnTo>
                    <a:pt x="20502" y="296997"/>
                  </a:lnTo>
                  <a:lnTo>
                    <a:pt x="43220" y="296451"/>
                  </a:lnTo>
                  <a:lnTo>
                    <a:pt x="82143" y="284339"/>
                  </a:lnTo>
                  <a:lnTo>
                    <a:pt x="125754" y="27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174">
              <a:extLst>
                <a:ext uri="{FF2B5EF4-FFF2-40B4-BE49-F238E27FC236}">
                  <a16:creationId xmlns:a16="http://schemas.microsoft.com/office/drawing/2014/main" xmlns="" id="{F5416BE7-DE12-414B-818B-560EEEA31BA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139950" y="475615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22322" y="41079"/>
                  </a:lnTo>
                  <a:lnTo>
                    <a:pt x="66106" y="27844"/>
                  </a:lnTo>
                  <a:lnTo>
                    <a:pt x="105116" y="1295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7" name="SMARTInkShape-1175">
            <a:extLst>
              <a:ext uri="{FF2B5EF4-FFF2-40B4-BE49-F238E27FC236}">
                <a16:creationId xmlns:a16="http://schemas.microsoft.com/office/drawing/2014/main" xmlns="" id="{8D2298BD-7221-488D-8A10-3771BBA6EF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02683" y="4239988"/>
            <a:ext cx="7542918" cy="203875"/>
          </a:xfrm>
          <a:custGeom>
            <a:avLst/>
            <a:gdLst/>
            <a:ahLst/>
            <a:cxnLst/>
            <a:rect l="0" t="0" r="0" b="0"/>
            <a:pathLst>
              <a:path w="7542918" h="203875">
                <a:moveTo>
                  <a:pt x="5467" y="198662"/>
                </a:moveTo>
                <a:lnTo>
                  <a:pt x="5467" y="198662"/>
                </a:lnTo>
                <a:lnTo>
                  <a:pt x="0" y="193195"/>
                </a:lnTo>
                <a:lnTo>
                  <a:pt x="6120" y="192573"/>
                </a:lnTo>
                <a:lnTo>
                  <a:pt x="53130" y="199254"/>
                </a:lnTo>
                <a:lnTo>
                  <a:pt x="89445" y="202452"/>
                </a:lnTo>
                <a:lnTo>
                  <a:pt x="112958" y="203306"/>
                </a:lnTo>
                <a:lnTo>
                  <a:pt x="138511" y="203874"/>
                </a:lnTo>
                <a:lnTo>
                  <a:pt x="168952" y="202842"/>
                </a:lnTo>
                <a:lnTo>
                  <a:pt x="202651" y="200743"/>
                </a:lnTo>
                <a:lnTo>
                  <a:pt x="238523" y="197933"/>
                </a:lnTo>
                <a:lnTo>
                  <a:pt x="281488" y="194648"/>
                </a:lnTo>
                <a:lnTo>
                  <a:pt x="329181" y="191047"/>
                </a:lnTo>
                <a:lnTo>
                  <a:pt x="380026" y="187236"/>
                </a:lnTo>
                <a:lnTo>
                  <a:pt x="436501" y="182577"/>
                </a:lnTo>
                <a:lnTo>
                  <a:pt x="496728" y="177356"/>
                </a:lnTo>
                <a:lnTo>
                  <a:pt x="559458" y="171758"/>
                </a:lnTo>
                <a:lnTo>
                  <a:pt x="626678" y="166616"/>
                </a:lnTo>
                <a:lnTo>
                  <a:pt x="696891" y="161775"/>
                </a:lnTo>
                <a:lnTo>
                  <a:pt x="769099" y="157137"/>
                </a:lnTo>
                <a:lnTo>
                  <a:pt x="849694" y="151929"/>
                </a:lnTo>
                <a:lnTo>
                  <a:pt x="935879" y="146340"/>
                </a:lnTo>
                <a:lnTo>
                  <a:pt x="1025792" y="140497"/>
                </a:lnTo>
                <a:lnTo>
                  <a:pt x="1121717" y="134486"/>
                </a:lnTo>
                <a:lnTo>
                  <a:pt x="1221651" y="128361"/>
                </a:lnTo>
                <a:lnTo>
                  <a:pt x="1324256" y="122162"/>
                </a:lnTo>
                <a:lnTo>
                  <a:pt x="1430759" y="115912"/>
                </a:lnTo>
                <a:lnTo>
                  <a:pt x="1539862" y="109629"/>
                </a:lnTo>
                <a:lnTo>
                  <a:pt x="1650697" y="103323"/>
                </a:lnTo>
                <a:lnTo>
                  <a:pt x="1767626" y="97003"/>
                </a:lnTo>
                <a:lnTo>
                  <a:pt x="1888618" y="90672"/>
                </a:lnTo>
                <a:lnTo>
                  <a:pt x="2012317" y="84336"/>
                </a:lnTo>
                <a:lnTo>
                  <a:pt x="2137823" y="77995"/>
                </a:lnTo>
                <a:lnTo>
                  <a:pt x="2264532" y="71650"/>
                </a:lnTo>
                <a:lnTo>
                  <a:pt x="2392044" y="65304"/>
                </a:lnTo>
                <a:lnTo>
                  <a:pt x="2522913" y="59662"/>
                </a:lnTo>
                <a:lnTo>
                  <a:pt x="2656020" y="54490"/>
                </a:lnTo>
                <a:lnTo>
                  <a:pt x="2790618" y="49630"/>
                </a:lnTo>
                <a:lnTo>
                  <a:pt x="2932562" y="44274"/>
                </a:lnTo>
                <a:lnTo>
                  <a:pt x="3079403" y="38587"/>
                </a:lnTo>
                <a:lnTo>
                  <a:pt x="3229508" y="32679"/>
                </a:lnTo>
                <a:lnTo>
                  <a:pt x="3381083" y="27328"/>
                </a:lnTo>
                <a:lnTo>
                  <a:pt x="3533638" y="22351"/>
                </a:lnTo>
                <a:lnTo>
                  <a:pt x="3686848" y="17621"/>
                </a:lnTo>
                <a:lnTo>
                  <a:pt x="3839082" y="13762"/>
                </a:lnTo>
                <a:lnTo>
                  <a:pt x="3990666" y="10484"/>
                </a:lnTo>
                <a:lnTo>
                  <a:pt x="4141817" y="7593"/>
                </a:lnTo>
                <a:lnTo>
                  <a:pt x="4296205" y="4961"/>
                </a:lnTo>
                <a:lnTo>
                  <a:pt x="4452753" y="2500"/>
                </a:lnTo>
                <a:lnTo>
                  <a:pt x="4610741" y="154"/>
                </a:lnTo>
                <a:lnTo>
                  <a:pt x="4768277" y="0"/>
                </a:lnTo>
                <a:lnTo>
                  <a:pt x="4925512" y="1310"/>
                </a:lnTo>
                <a:lnTo>
                  <a:pt x="5082547" y="3594"/>
                </a:lnTo>
                <a:lnTo>
                  <a:pt x="5235214" y="6528"/>
                </a:lnTo>
                <a:lnTo>
                  <a:pt x="5384971" y="9895"/>
                </a:lnTo>
                <a:lnTo>
                  <a:pt x="5532786" y="13551"/>
                </a:lnTo>
                <a:lnTo>
                  <a:pt x="5680013" y="18104"/>
                </a:lnTo>
                <a:lnTo>
                  <a:pt x="5826848" y="23257"/>
                </a:lnTo>
                <a:lnTo>
                  <a:pt x="5973421" y="28808"/>
                </a:lnTo>
                <a:lnTo>
                  <a:pt x="6115586" y="35332"/>
                </a:lnTo>
                <a:lnTo>
                  <a:pt x="6254813" y="42503"/>
                </a:lnTo>
                <a:lnTo>
                  <a:pt x="6392081" y="50106"/>
                </a:lnTo>
                <a:lnTo>
                  <a:pt x="6520987" y="57291"/>
                </a:lnTo>
                <a:lnTo>
                  <a:pt x="6644319" y="64198"/>
                </a:lnTo>
                <a:lnTo>
                  <a:pt x="6763935" y="70919"/>
                </a:lnTo>
                <a:lnTo>
                  <a:pt x="6874724" y="76811"/>
                </a:lnTo>
                <a:lnTo>
                  <a:pt x="6979627" y="82151"/>
                </a:lnTo>
                <a:lnTo>
                  <a:pt x="7080605" y="87121"/>
                </a:lnTo>
                <a:lnTo>
                  <a:pt x="7166977" y="90434"/>
                </a:lnTo>
                <a:lnTo>
                  <a:pt x="7243607" y="92644"/>
                </a:lnTo>
                <a:lnTo>
                  <a:pt x="7313743" y="94116"/>
                </a:lnTo>
                <a:lnTo>
                  <a:pt x="7370379" y="94393"/>
                </a:lnTo>
                <a:lnTo>
                  <a:pt x="7418015" y="93871"/>
                </a:lnTo>
                <a:lnTo>
                  <a:pt x="7459648" y="92818"/>
                </a:lnTo>
                <a:lnTo>
                  <a:pt x="7542917" y="907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4" name="SMARTInkShape-Group233">
            <a:extLst>
              <a:ext uri="{FF2B5EF4-FFF2-40B4-BE49-F238E27FC236}">
                <a16:creationId xmlns:a16="http://schemas.microsoft.com/office/drawing/2014/main" xmlns="" id="{629286D2-686F-40D5-84E7-1D2C594E8065}"/>
              </a:ext>
            </a:extLst>
          </p:cNvPr>
          <p:cNvGrpSpPr/>
          <p:nvPr/>
        </p:nvGrpSpPr>
        <p:grpSpPr>
          <a:xfrm>
            <a:off x="1542791" y="3657600"/>
            <a:ext cx="1158226" cy="501651"/>
            <a:chOff x="1542791" y="3657600"/>
            <a:chExt cx="1158226" cy="501651"/>
          </a:xfrm>
        </p:grpSpPr>
        <p:sp>
          <p:nvSpPr>
            <p:cNvPr id="438" name="SMARTInkShape-1176">
              <a:extLst>
                <a:ext uri="{FF2B5EF4-FFF2-40B4-BE49-F238E27FC236}">
                  <a16:creationId xmlns:a16="http://schemas.microsoft.com/office/drawing/2014/main" xmlns="" id="{D2878DF3-F85A-4A7B-ACC6-647EA66A686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720850" y="3734325"/>
              <a:ext cx="168518" cy="370566"/>
            </a:xfrm>
            <a:custGeom>
              <a:avLst/>
              <a:gdLst/>
              <a:ahLst/>
              <a:cxnLst/>
              <a:rect l="0" t="0" r="0" b="0"/>
              <a:pathLst>
                <a:path w="168518" h="370566">
                  <a:moveTo>
                    <a:pt x="0" y="75675"/>
                  </a:moveTo>
                  <a:lnTo>
                    <a:pt x="0" y="75675"/>
                  </a:lnTo>
                  <a:lnTo>
                    <a:pt x="0" y="70208"/>
                  </a:lnTo>
                  <a:lnTo>
                    <a:pt x="6907" y="115499"/>
                  </a:lnTo>
                  <a:lnTo>
                    <a:pt x="10831" y="146291"/>
                  </a:lnTo>
                  <a:lnTo>
                    <a:pt x="14927" y="183496"/>
                  </a:lnTo>
                  <a:lnTo>
                    <a:pt x="19099" y="225430"/>
                  </a:lnTo>
                  <a:lnTo>
                    <a:pt x="23305" y="267821"/>
                  </a:lnTo>
                  <a:lnTo>
                    <a:pt x="27526" y="305477"/>
                  </a:lnTo>
                  <a:lnTo>
                    <a:pt x="30499" y="348297"/>
                  </a:lnTo>
                  <a:lnTo>
                    <a:pt x="31379" y="369843"/>
                  </a:lnTo>
                  <a:lnTo>
                    <a:pt x="30797" y="370565"/>
                  </a:lnTo>
                  <a:lnTo>
                    <a:pt x="28269" y="363841"/>
                  </a:lnTo>
                  <a:lnTo>
                    <a:pt x="22879" y="327333"/>
                  </a:lnTo>
                  <a:lnTo>
                    <a:pt x="18870" y="288418"/>
                  </a:lnTo>
                  <a:lnTo>
                    <a:pt x="15442" y="242194"/>
                  </a:lnTo>
                  <a:lnTo>
                    <a:pt x="14528" y="217026"/>
                  </a:lnTo>
                  <a:lnTo>
                    <a:pt x="13919" y="191076"/>
                  </a:lnTo>
                  <a:lnTo>
                    <a:pt x="14924" y="166014"/>
                  </a:lnTo>
                  <a:lnTo>
                    <a:pt x="17005" y="141546"/>
                  </a:lnTo>
                  <a:lnTo>
                    <a:pt x="23785" y="95778"/>
                  </a:lnTo>
                  <a:lnTo>
                    <a:pt x="33855" y="56623"/>
                  </a:lnTo>
                  <a:lnTo>
                    <a:pt x="51423" y="16329"/>
                  </a:lnTo>
                  <a:lnTo>
                    <a:pt x="58977" y="8594"/>
                  </a:lnTo>
                  <a:lnTo>
                    <a:pt x="76777" y="0"/>
                  </a:lnTo>
                  <a:lnTo>
                    <a:pt x="98328" y="1824"/>
                  </a:lnTo>
                  <a:lnTo>
                    <a:pt x="110002" y="5275"/>
                  </a:lnTo>
                  <a:lnTo>
                    <a:pt x="132380" y="22279"/>
                  </a:lnTo>
                  <a:lnTo>
                    <a:pt x="151969" y="47710"/>
                  </a:lnTo>
                  <a:lnTo>
                    <a:pt x="165379" y="80179"/>
                  </a:lnTo>
                  <a:lnTo>
                    <a:pt x="168517" y="115777"/>
                  </a:lnTo>
                  <a:lnTo>
                    <a:pt x="163796" y="150648"/>
                  </a:lnTo>
                  <a:lnTo>
                    <a:pt x="152291" y="180257"/>
                  </a:lnTo>
                  <a:lnTo>
                    <a:pt x="134007" y="201884"/>
                  </a:lnTo>
                  <a:lnTo>
                    <a:pt x="123205" y="210614"/>
                  </a:lnTo>
                  <a:lnTo>
                    <a:pt x="98032" y="220314"/>
                  </a:lnTo>
                  <a:lnTo>
                    <a:pt x="71792" y="222509"/>
                  </a:lnTo>
                  <a:lnTo>
                    <a:pt x="48370" y="216428"/>
                  </a:lnTo>
                  <a:lnTo>
                    <a:pt x="31846" y="206671"/>
                  </a:lnTo>
                  <a:lnTo>
                    <a:pt x="12700" y="18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177">
              <a:extLst>
                <a:ext uri="{FF2B5EF4-FFF2-40B4-BE49-F238E27FC236}">
                  <a16:creationId xmlns:a16="http://schemas.microsoft.com/office/drawing/2014/main" xmlns="" id="{1F5666F9-E9BD-46EF-A9C0-091F7DF05E2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095500" y="3747799"/>
              <a:ext cx="25401" cy="348654"/>
            </a:xfrm>
            <a:custGeom>
              <a:avLst/>
              <a:gdLst/>
              <a:ahLst/>
              <a:cxnLst/>
              <a:rect l="0" t="0" r="0" b="0"/>
              <a:pathLst>
                <a:path w="25401" h="348654">
                  <a:moveTo>
                    <a:pt x="0" y="24101"/>
                  </a:moveTo>
                  <a:lnTo>
                    <a:pt x="0" y="24101"/>
                  </a:lnTo>
                  <a:lnTo>
                    <a:pt x="0" y="0"/>
                  </a:lnTo>
                  <a:lnTo>
                    <a:pt x="3371" y="5828"/>
                  </a:lnTo>
                  <a:lnTo>
                    <a:pt x="6907" y="37146"/>
                  </a:lnTo>
                  <a:lnTo>
                    <a:pt x="10831" y="82110"/>
                  </a:lnTo>
                  <a:lnTo>
                    <a:pt x="14927" y="123260"/>
                  </a:lnTo>
                  <a:lnTo>
                    <a:pt x="19099" y="164598"/>
                  </a:lnTo>
                  <a:lnTo>
                    <a:pt x="21894" y="205783"/>
                  </a:lnTo>
                  <a:lnTo>
                    <a:pt x="20784" y="245254"/>
                  </a:lnTo>
                  <a:lnTo>
                    <a:pt x="19821" y="280200"/>
                  </a:lnTo>
                  <a:lnTo>
                    <a:pt x="17397" y="320115"/>
                  </a:lnTo>
                  <a:lnTo>
                    <a:pt x="13112" y="348653"/>
                  </a:lnTo>
                  <a:lnTo>
                    <a:pt x="12975" y="348418"/>
                  </a:lnTo>
                  <a:lnTo>
                    <a:pt x="25400" y="34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178">
              <a:extLst>
                <a:ext uri="{FF2B5EF4-FFF2-40B4-BE49-F238E27FC236}">
                  <a16:creationId xmlns:a16="http://schemas.microsoft.com/office/drawing/2014/main" xmlns="" id="{C154BF0F-AD2C-4BD7-A64E-337EB69816B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286285" y="3737080"/>
              <a:ext cx="162124" cy="313175"/>
            </a:xfrm>
            <a:custGeom>
              <a:avLst/>
              <a:gdLst/>
              <a:ahLst/>
              <a:cxnLst/>
              <a:rect l="0" t="0" r="0" b="0"/>
              <a:pathLst>
                <a:path w="162124" h="313175">
                  <a:moveTo>
                    <a:pt x="158465" y="9420"/>
                  </a:moveTo>
                  <a:lnTo>
                    <a:pt x="158465" y="9420"/>
                  </a:lnTo>
                  <a:lnTo>
                    <a:pt x="161836" y="6049"/>
                  </a:lnTo>
                  <a:lnTo>
                    <a:pt x="162123" y="4350"/>
                  </a:lnTo>
                  <a:lnTo>
                    <a:pt x="161609" y="2513"/>
                  </a:lnTo>
                  <a:lnTo>
                    <a:pt x="160561" y="582"/>
                  </a:lnTo>
                  <a:lnTo>
                    <a:pt x="159157" y="0"/>
                  </a:lnTo>
                  <a:lnTo>
                    <a:pt x="157515" y="318"/>
                  </a:lnTo>
                  <a:lnTo>
                    <a:pt x="155715" y="1235"/>
                  </a:lnTo>
                  <a:lnTo>
                    <a:pt x="115803" y="6280"/>
                  </a:lnTo>
                  <a:lnTo>
                    <a:pt x="78097" y="19644"/>
                  </a:lnTo>
                  <a:lnTo>
                    <a:pt x="33704" y="44659"/>
                  </a:lnTo>
                  <a:lnTo>
                    <a:pt x="23523" y="55421"/>
                  </a:lnTo>
                  <a:lnTo>
                    <a:pt x="17352" y="67964"/>
                  </a:lnTo>
                  <a:lnTo>
                    <a:pt x="13065" y="113991"/>
                  </a:lnTo>
                  <a:lnTo>
                    <a:pt x="12607" y="156742"/>
                  </a:lnTo>
                  <a:lnTo>
                    <a:pt x="10619" y="188726"/>
                  </a:lnTo>
                  <a:lnTo>
                    <a:pt x="7414" y="234703"/>
                  </a:lnTo>
                  <a:lnTo>
                    <a:pt x="2960" y="281422"/>
                  </a:lnTo>
                  <a:lnTo>
                    <a:pt x="0" y="310690"/>
                  </a:lnTo>
                  <a:lnTo>
                    <a:pt x="1316" y="311867"/>
                  </a:lnTo>
                  <a:lnTo>
                    <a:pt x="6541" y="313174"/>
                  </a:lnTo>
                  <a:lnTo>
                    <a:pt x="37308" y="312602"/>
                  </a:lnTo>
                  <a:lnTo>
                    <a:pt x="83419" y="300364"/>
                  </a:lnTo>
                  <a:lnTo>
                    <a:pt x="128592" y="285976"/>
                  </a:lnTo>
                  <a:lnTo>
                    <a:pt x="139415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179">
              <a:extLst>
                <a:ext uri="{FF2B5EF4-FFF2-40B4-BE49-F238E27FC236}">
                  <a16:creationId xmlns:a16="http://schemas.microsoft.com/office/drawing/2014/main" xmlns="" id="{4F8910F5-FC26-4077-B156-F6DFD39CB34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254250" y="387350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8919" y="34337"/>
                  </a:lnTo>
                  <a:lnTo>
                    <a:pt x="75858" y="27961"/>
                  </a:lnTo>
                  <a:lnTo>
                    <a:pt x="122850" y="20423"/>
                  </a:lnTo>
                  <a:lnTo>
                    <a:pt x="164902" y="1236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180">
              <a:extLst>
                <a:ext uri="{FF2B5EF4-FFF2-40B4-BE49-F238E27FC236}">
                  <a16:creationId xmlns:a16="http://schemas.microsoft.com/office/drawing/2014/main" xmlns="" id="{94658F35-92E9-4232-A54D-460A285E7E8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590800" y="3657600"/>
              <a:ext cx="110217" cy="412751"/>
            </a:xfrm>
            <a:custGeom>
              <a:avLst/>
              <a:gdLst/>
              <a:ahLst/>
              <a:cxnLst/>
              <a:rect l="0" t="0" r="0" b="0"/>
              <a:pathLst>
                <a:path w="110217" h="41275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71784" y="44057"/>
                  </a:lnTo>
                  <a:lnTo>
                    <a:pt x="89524" y="75319"/>
                  </a:lnTo>
                  <a:lnTo>
                    <a:pt x="103524" y="116025"/>
                  </a:lnTo>
                  <a:lnTo>
                    <a:pt x="109232" y="138733"/>
                  </a:lnTo>
                  <a:lnTo>
                    <a:pt x="110216" y="163750"/>
                  </a:lnTo>
                  <a:lnTo>
                    <a:pt x="108049" y="190305"/>
                  </a:lnTo>
                  <a:lnTo>
                    <a:pt x="103783" y="217887"/>
                  </a:lnTo>
                  <a:lnTo>
                    <a:pt x="95294" y="245447"/>
                  </a:lnTo>
                  <a:lnTo>
                    <a:pt x="83990" y="272992"/>
                  </a:lnTo>
                  <a:lnTo>
                    <a:pt x="70810" y="300528"/>
                  </a:lnTo>
                  <a:lnTo>
                    <a:pt x="42995" y="348057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181">
              <a:extLst>
                <a:ext uri="{FF2B5EF4-FFF2-40B4-BE49-F238E27FC236}">
                  <a16:creationId xmlns:a16="http://schemas.microsoft.com/office/drawing/2014/main" xmlns="" id="{27F18C39-B038-4CFE-AC98-CFD0C572621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542791" y="3722865"/>
              <a:ext cx="159010" cy="436386"/>
            </a:xfrm>
            <a:custGeom>
              <a:avLst/>
              <a:gdLst/>
              <a:ahLst/>
              <a:cxnLst/>
              <a:rect l="0" t="0" r="0" b="0"/>
              <a:pathLst>
                <a:path w="159010" h="436386">
                  <a:moveTo>
                    <a:pt x="108209" y="10935"/>
                  </a:moveTo>
                  <a:lnTo>
                    <a:pt x="108209" y="10935"/>
                  </a:lnTo>
                  <a:lnTo>
                    <a:pt x="101467" y="4193"/>
                  </a:lnTo>
                  <a:lnTo>
                    <a:pt x="94394" y="883"/>
                  </a:lnTo>
                  <a:lnTo>
                    <a:pt x="90532" y="0"/>
                  </a:lnTo>
                  <a:lnTo>
                    <a:pt x="78716" y="6546"/>
                  </a:lnTo>
                  <a:lnTo>
                    <a:pt x="71613" y="12242"/>
                  </a:lnTo>
                  <a:lnTo>
                    <a:pt x="44763" y="57340"/>
                  </a:lnTo>
                  <a:lnTo>
                    <a:pt x="34867" y="82088"/>
                  </a:lnTo>
                  <a:lnTo>
                    <a:pt x="24742" y="111287"/>
                  </a:lnTo>
                  <a:lnTo>
                    <a:pt x="14465" y="143453"/>
                  </a:lnTo>
                  <a:lnTo>
                    <a:pt x="7613" y="176892"/>
                  </a:lnTo>
                  <a:lnTo>
                    <a:pt x="3045" y="211178"/>
                  </a:lnTo>
                  <a:lnTo>
                    <a:pt x="0" y="246030"/>
                  </a:lnTo>
                  <a:lnTo>
                    <a:pt x="792" y="277026"/>
                  </a:lnTo>
                  <a:lnTo>
                    <a:pt x="4142" y="305451"/>
                  </a:lnTo>
                  <a:lnTo>
                    <a:pt x="9198" y="332162"/>
                  </a:lnTo>
                  <a:lnTo>
                    <a:pt x="29867" y="373130"/>
                  </a:lnTo>
                  <a:lnTo>
                    <a:pt x="43281" y="389982"/>
                  </a:lnTo>
                  <a:lnTo>
                    <a:pt x="84526" y="412469"/>
                  </a:lnTo>
                  <a:lnTo>
                    <a:pt x="125905" y="425755"/>
                  </a:lnTo>
                  <a:lnTo>
                    <a:pt x="159009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234">
            <a:extLst>
              <a:ext uri="{FF2B5EF4-FFF2-40B4-BE49-F238E27FC236}">
                <a16:creationId xmlns:a16="http://schemas.microsoft.com/office/drawing/2014/main" xmlns="" id="{60268A45-7B8B-4ED9-A80A-942EAB9E397C}"/>
              </a:ext>
            </a:extLst>
          </p:cNvPr>
          <p:cNvGrpSpPr/>
          <p:nvPr/>
        </p:nvGrpSpPr>
        <p:grpSpPr>
          <a:xfrm>
            <a:off x="8236048" y="2984941"/>
            <a:ext cx="2100055" cy="490133"/>
            <a:chOff x="8236048" y="2984941"/>
            <a:chExt cx="2100055" cy="490133"/>
          </a:xfrm>
        </p:grpSpPr>
        <p:sp>
          <p:nvSpPr>
            <p:cNvPr id="445" name="SMARTInkShape-1182">
              <a:extLst>
                <a:ext uri="{FF2B5EF4-FFF2-40B4-BE49-F238E27FC236}">
                  <a16:creationId xmlns:a16="http://schemas.microsoft.com/office/drawing/2014/main" xmlns="" id="{3A7E3749-5359-419F-AEB3-3751C303A57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236048" y="2984941"/>
              <a:ext cx="137452" cy="421402"/>
            </a:xfrm>
            <a:custGeom>
              <a:avLst/>
              <a:gdLst/>
              <a:ahLst/>
              <a:cxnLst/>
              <a:rect l="0" t="0" r="0" b="0"/>
              <a:pathLst>
                <a:path w="137452" h="421402">
                  <a:moveTo>
                    <a:pt x="25302" y="158309"/>
                  </a:moveTo>
                  <a:lnTo>
                    <a:pt x="25302" y="158309"/>
                  </a:lnTo>
                  <a:lnTo>
                    <a:pt x="19834" y="158309"/>
                  </a:lnTo>
                  <a:lnTo>
                    <a:pt x="12471" y="168422"/>
                  </a:lnTo>
                  <a:lnTo>
                    <a:pt x="8095" y="198308"/>
                  </a:lnTo>
                  <a:lnTo>
                    <a:pt x="10168" y="245185"/>
                  </a:lnTo>
                  <a:lnTo>
                    <a:pt x="11521" y="280882"/>
                  </a:lnTo>
                  <a:lnTo>
                    <a:pt x="11416" y="317913"/>
                  </a:lnTo>
                  <a:lnTo>
                    <a:pt x="9018" y="355538"/>
                  </a:lnTo>
                  <a:lnTo>
                    <a:pt x="3700" y="398937"/>
                  </a:lnTo>
                  <a:lnTo>
                    <a:pt x="1027" y="420655"/>
                  </a:lnTo>
                  <a:lnTo>
                    <a:pt x="652" y="421401"/>
                  </a:lnTo>
                  <a:lnTo>
                    <a:pt x="0" y="384953"/>
                  </a:lnTo>
                  <a:lnTo>
                    <a:pt x="1827" y="347469"/>
                  </a:lnTo>
                  <a:lnTo>
                    <a:pt x="3303" y="324633"/>
                  </a:lnTo>
                  <a:lnTo>
                    <a:pt x="4991" y="298119"/>
                  </a:lnTo>
                  <a:lnTo>
                    <a:pt x="6824" y="269155"/>
                  </a:lnTo>
                  <a:lnTo>
                    <a:pt x="8749" y="238556"/>
                  </a:lnTo>
                  <a:lnTo>
                    <a:pt x="13561" y="206163"/>
                  </a:lnTo>
                  <a:lnTo>
                    <a:pt x="20297" y="172573"/>
                  </a:lnTo>
                  <a:lnTo>
                    <a:pt x="28314" y="138185"/>
                  </a:lnTo>
                  <a:lnTo>
                    <a:pt x="36483" y="108910"/>
                  </a:lnTo>
                  <a:lnTo>
                    <a:pt x="44751" y="83043"/>
                  </a:lnTo>
                  <a:lnTo>
                    <a:pt x="60757" y="41602"/>
                  </a:lnTo>
                  <a:lnTo>
                    <a:pt x="74926" y="16128"/>
                  </a:lnTo>
                  <a:lnTo>
                    <a:pt x="88279" y="3395"/>
                  </a:lnTo>
                  <a:lnTo>
                    <a:pt x="94803" y="0"/>
                  </a:lnTo>
                  <a:lnTo>
                    <a:pt x="101975" y="558"/>
                  </a:lnTo>
                  <a:lnTo>
                    <a:pt x="117469" y="8705"/>
                  </a:lnTo>
                  <a:lnTo>
                    <a:pt x="130000" y="31141"/>
                  </a:lnTo>
                  <a:lnTo>
                    <a:pt x="137451" y="61573"/>
                  </a:lnTo>
                  <a:lnTo>
                    <a:pt x="136059" y="93913"/>
                  </a:lnTo>
                  <a:lnTo>
                    <a:pt x="125093" y="127102"/>
                  </a:lnTo>
                  <a:lnTo>
                    <a:pt x="107751" y="158550"/>
                  </a:lnTo>
                  <a:lnTo>
                    <a:pt x="74190" y="194677"/>
                  </a:lnTo>
                  <a:lnTo>
                    <a:pt x="39552" y="217298"/>
                  </a:lnTo>
                  <a:lnTo>
                    <a:pt x="6252" y="228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183">
              <a:extLst>
                <a:ext uri="{FF2B5EF4-FFF2-40B4-BE49-F238E27FC236}">
                  <a16:creationId xmlns:a16="http://schemas.microsoft.com/office/drawing/2014/main" xmlns="" id="{BCF9CEF1-8DFA-4336-B683-6F36DDAC517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332082" y="3206750"/>
              <a:ext cx="145169" cy="172853"/>
            </a:xfrm>
            <a:custGeom>
              <a:avLst/>
              <a:gdLst/>
              <a:ahLst/>
              <a:cxnLst/>
              <a:rect l="0" t="0" r="0" b="0"/>
              <a:pathLst>
                <a:path w="145169" h="172853">
                  <a:moveTo>
                    <a:pt x="5468" y="88900"/>
                  </a:moveTo>
                  <a:lnTo>
                    <a:pt x="5468" y="88900"/>
                  </a:lnTo>
                  <a:lnTo>
                    <a:pt x="1104" y="78761"/>
                  </a:lnTo>
                  <a:lnTo>
                    <a:pt x="0" y="71223"/>
                  </a:lnTo>
                  <a:lnTo>
                    <a:pt x="2527" y="67943"/>
                  </a:lnTo>
                  <a:lnTo>
                    <a:pt x="12863" y="62418"/>
                  </a:lnTo>
                  <a:lnTo>
                    <a:pt x="28745" y="63254"/>
                  </a:lnTo>
                  <a:lnTo>
                    <a:pt x="46858" y="69035"/>
                  </a:lnTo>
                  <a:lnTo>
                    <a:pt x="64316" y="78660"/>
                  </a:lnTo>
                  <a:lnTo>
                    <a:pt x="75837" y="93756"/>
                  </a:lnTo>
                  <a:lnTo>
                    <a:pt x="79897" y="102721"/>
                  </a:lnTo>
                  <a:lnTo>
                    <a:pt x="80487" y="112225"/>
                  </a:lnTo>
                  <a:lnTo>
                    <a:pt x="75498" y="132192"/>
                  </a:lnTo>
                  <a:lnTo>
                    <a:pt x="60789" y="159896"/>
                  </a:lnTo>
                  <a:lnTo>
                    <a:pt x="49106" y="169843"/>
                  </a:lnTo>
                  <a:lnTo>
                    <a:pt x="43026" y="172495"/>
                  </a:lnTo>
                  <a:lnTo>
                    <a:pt x="37562" y="172852"/>
                  </a:lnTo>
                  <a:lnTo>
                    <a:pt x="27729" y="169486"/>
                  </a:lnTo>
                  <a:lnTo>
                    <a:pt x="25247" y="164497"/>
                  </a:lnTo>
                  <a:lnTo>
                    <a:pt x="24371" y="149545"/>
                  </a:lnTo>
                  <a:lnTo>
                    <a:pt x="37958" y="107809"/>
                  </a:lnTo>
                  <a:lnTo>
                    <a:pt x="59655" y="75197"/>
                  </a:lnTo>
                  <a:lnTo>
                    <a:pt x="101721" y="32628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184">
              <a:extLst>
                <a:ext uri="{FF2B5EF4-FFF2-40B4-BE49-F238E27FC236}">
                  <a16:creationId xmlns:a16="http://schemas.microsoft.com/office/drawing/2014/main" xmlns="" id="{2C258122-BBCA-452D-8C81-D216E68D5CE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672888" y="3091366"/>
              <a:ext cx="109163" cy="318585"/>
            </a:xfrm>
            <a:custGeom>
              <a:avLst/>
              <a:gdLst/>
              <a:ahLst/>
              <a:cxnLst/>
              <a:rect l="0" t="0" r="0" b="0"/>
              <a:pathLst>
                <a:path w="109163" h="318585">
                  <a:moveTo>
                    <a:pt x="109162" y="13784"/>
                  </a:moveTo>
                  <a:lnTo>
                    <a:pt x="109162" y="13784"/>
                  </a:lnTo>
                  <a:lnTo>
                    <a:pt x="96953" y="1575"/>
                  </a:lnTo>
                  <a:lnTo>
                    <a:pt x="92555" y="0"/>
                  </a:lnTo>
                  <a:lnTo>
                    <a:pt x="82026" y="131"/>
                  </a:lnTo>
                  <a:lnTo>
                    <a:pt x="68409" y="8187"/>
                  </a:lnTo>
                  <a:lnTo>
                    <a:pt x="53653" y="23291"/>
                  </a:lnTo>
                  <a:lnTo>
                    <a:pt x="32037" y="61678"/>
                  </a:lnTo>
                  <a:lnTo>
                    <a:pt x="13736" y="97394"/>
                  </a:lnTo>
                  <a:lnTo>
                    <a:pt x="3250" y="134905"/>
                  </a:lnTo>
                  <a:lnTo>
                    <a:pt x="0" y="172743"/>
                  </a:lnTo>
                  <a:lnTo>
                    <a:pt x="3261" y="210727"/>
                  </a:lnTo>
                  <a:lnTo>
                    <a:pt x="11295" y="245012"/>
                  </a:lnTo>
                  <a:lnTo>
                    <a:pt x="27718" y="286437"/>
                  </a:lnTo>
                  <a:lnTo>
                    <a:pt x="33699" y="297154"/>
                  </a:lnTo>
                  <a:lnTo>
                    <a:pt x="40509" y="304297"/>
                  </a:lnTo>
                  <a:lnTo>
                    <a:pt x="71062" y="31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185">
              <a:extLst>
                <a:ext uri="{FF2B5EF4-FFF2-40B4-BE49-F238E27FC236}">
                  <a16:creationId xmlns:a16="http://schemas.microsoft.com/office/drawing/2014/main" xmlns="" id="{56C0896C-1DFA-46F8-A911-42553D2D4C1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893537" y="3131634"/>
              <a:ext cx="165887" cy="264000"/>
            </a:xfrm>
            <a:custGeom>
              <a:avLst/>
              <a:gdLst/>
              <a:ahLst/>
              <a:cxnLst/>
              <a:rect l="0" t="0" r="0" b="0"/>
              <a:pathLst>
                <a:path w="165887" h="264000">
                  <a:moveTo>
                    <a:pt x="148863" y="30666"/>
                  </a:moveTo>
                  <a:lnTo>
                    <a:pt x="148863" y="30666"/>
                  </a:lnTo>
                  <a:lnTo>
                    <a:pt x="157652" y="16851"/>
                  </a:lnTo>
                  <a:lnTo>
                    <a:pt x="165886" y="7554"/>
                  </a:lnTo>
                  <a:lnTo>
                    <a:pt x="165857" y="6086"/>
                  </a:lnTo>
                  <a:lnTo>
                    <a:pt x="163941" y="2573"/>
                  </a:lnTo>
                  <a:lnTo>
                    <a:pt x="161737" y="1354"/>
                  </a:lnTo>
                  <a:lnTo>
                    <a:pt x="155525" y="0"/>
                  </a:lnTo>
                  <a:lnTo>
                    <a:pt x="108627" y="13316"/>
                  </a:lnTo>
                  <a:lnTo>
                    <a:pt x="80549" y="27186"/>
                  </a:lnTo>
                  <a:lnTo>
                    <a:pt x="58803" y="47278"/>
                  </a:lnTo>
                  <a:lnTo>
                    <a:pt x="42449" y="71807"/>
                  </a:lnTo>
                  <a:lnTo>
                    <a:pt x="27653" y="111700"/>
                  </a:lnTo>
                  <a:lnTo>
                    <a:pt x="17938" y="153551"/>
                  </a:lnTo>
                  <a:lnTo>
                    <a:pt x="9223" y="195789"/>
                  </a:lnTo>
                  <a:lnTo>
                    <a:pt x="0" y="241499"/>
                  </a:lnTo>
                  <a:lnTo>
                    <a:pt x="1091" y="250899"/>
                  </a:lnTo>
                  <a:lnTo>
                    <a:pt x="5674" y="260158"/>
                  </a:lnTo>
                  <a:lnTo>
                    <a:pt x="8248" y="261977"/>
                  </a:lnTo>
                  <a:lnTo>
                    <a:pt x="14870" y="263999"/>
                  </a:lnTo>
                  <a:lnTo>
                    <a:pt x="55480" y="258495"/>
                  </a:lnTo>
                  <a:lnTo>
                    <a:pt x="103056" y="250647"/>
                  </a:lnTo>
                  <a:lnTo>
                    <a:pt x="131998" y="244404"/>
                  </a:lnTo>
                  <a:lnTo>
                    <a:pt x="143249" y="238314"/>
                  </a:lnTo>
                  <a:lnTo>
                    <a:pt x="155213" y="227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186">
              <a:extLst>
                <a:ext uri="{FF2B5EF4-FFF2-40B4-BE49-F238E27FC236}">
                  <a16:creationId xmlns:a16="http://schemas.microsoft.com/office/drawing/2014/main" xmlns="" id="{52ECAD1A-CCAE-4DE1-80DA-2DC57695389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909050" y="3295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25416" y="14024"/>
                  </a:lnTo>
                  <a:lnTo>
                    <a:pt x="72754" y="9590"/>
                  </a:lnTo>
                  <a:lnTo>
                    <a:pt x="120021" y="393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187">
              <a:extLst>
                <a:ext uri="{FF2B5EF4-FFF2-40B4-BE49-F238E27FC236}">
                  <a16:creationId xmlns:a16="http://schemas.microsoft.com/office/drawing/2014/main" xmlns="" id="{F39ACF63-1F5B-48FF-AE09-9D70328664C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150350" y="33083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7233" y="47530"/>
                  </a:lnTo>
                  <a:lnTo>
                    <a:pt x="3055" y="94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188">
              <a:extLst>
                <a:ext uri="{FF2B5EF4-FFF2-40B4-BE49-F238E27FC236}">
                  <a16:creationId xmlns:a16="http://schemas.microsoft.com/office/drawing/2014/main" xmlns="" id="{C100CF0E-BC1C-4986-BA94-FF2B717B04F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353550" y="3120170"/>
              <a:ext cx="196668" cy="258919"/>
            </a:xfrm>
            <a:custGeom>
              <a:avLst/>
              <a:gdLst/>
              <a:ahLst/>
              <a:cxnLst/>
              <a:rect l="0" t="0" r="0" b="0"/>
              <a:pathLst>
                <a:path w="196668" h="258919">
                  <a:moveTo>
                    <a:pt x="0" y="111980"/>
                  </a:moveTo>
                  <a:lnTo>
                    <a:pt x="0" y="111980"/>
                  </a:lnTo>
                  <a:lnTo>
                    <a:pt x="3370" y="111980"/>
                  </a:lnTo>
                  <a:lnTo>
                    <a:pt x="4363" y="114097"/>
                  </a:lnTo>
                  <a:lnTo>
                    <a:pt x="6881" y="159682"/>
                  </a:lnTo>
                  <a:lnTo>
                    <a:pt x="11341" y="205991"/>
                  </a:lnTo>
                  <a:lnTo>
                    <a:pt x="10685" y="227140"/>
                  </a:lnTo>
                  <a:lnTo>
                    <a:pt x="1685" y="258918"/>
                  </a:lnTo>
                  <a:lnTo>
                    <a:pt x="1125" y="258622"/>
                  </a:lnTo>
                  <a:lnTo>
                    <a:pt x="499" y="252649"/>
                  </a:lnTo>
                  <a:lnTo>
                    <a:pt x="5875" y="209172"/>
                  </a:lnTo>
                  <a:lnTo>
                    <a:pt x="12252" y="173991"/>
                  </a:lnTo>
                  <a:lnTo>
                    <a:pt x="19792" y="131074"/>
                  </a:lnTo>
                  <a:lnTo>
                    <a:pt x="29257" y="87305"/>
                  </a:lnTo>
                  <a:lnTo>
                    <a:pt x="42872" y="51389"/>
                  </a:lnTo>
                  <a:lnTo>
                    <a:pt x="63032" y="16886"/>
                  </a:lnTo>
                  <a:lnTo>
                    <a:pt x="81636" y="4335"/>
                  </a:lnTo>
                  <a:lnTo>
                    <a:pt x="92524" y="0"/>
                  </a:lnTo>
                  <a:lnTo>
                    <a:pt x="117792" y="828"/>
                  </a:lnTo>
                  <a:lnTo>
                    <a:pt x="131444" y="4012"/>
                  </a:lnTo>
                  <a:lnTo>
                    <a:pt x="157904" y="20720"/>
                  </a:lnTo>
                  <a:lnTo>
                    <a:pt x="170885" y="32090"/>
                  </a:lnTo>
                  <a:lnTo>
                    <a:pt x="187191" y="59775"/>
                  </a:lnTo>
                  <a:lnTo>
                    <a:pt x="195380" y="90895"/>
                  </a:lnTo>
                  <a:lnTo>
                    <a:pt x="196667" y="123540"/>
                  </a:lnTo>
                  <a:lnTo>
                    <a:pt x="190055" y="170282"/>
                  </a:lnTo>
                  <a:lnTo>
                    <a:pt x="179157" y="208669"/>
                  </a:lnTo>
                  <a:lnTo>
                    <a:pt x="158750" y="258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189">
              <a:extLst>
                <a:ext uri="{FF2B5EF4-FFF2-40B4-BE49-F238E27FC236}">
                  <a16:creationId xmlns:a16="http://schemas.microsoft.com/office/drawing/2014/main" xmlns="" id="{621BABAD-9C6F-447C-8543-0548B5CB508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755190" y="3119717"/>
              <a:ext cx="214311" cy="313976"/>
            </a:xfrm>
            <a:custGeom>
              <a:avLst/>
              <a:gdLst/>
              <a:ahLst/>
              <a:cxnLst/>
              <a:rect l="0" t="0" r="0" b="0"/>
              <a:pathLst>
                <a:path w="214311" h="313976">
                  <a:moveTo>
                    <a:pt x="214310" y="23533"/>
                  </a:moveTo>
                  <a:lnTo>
                    <a:pt x="214310" y="23533"/>
                  </a:lnTo>
                  <a:lnTo>
                    <a:pt x="214308" y="20162"/>
                  </a:lnTo>
                  <a:lnTo>
                    <a:pt x="212429" y="16626"/>
                  </a:lnTo>
                  <a:lnTo>
                    <a:pt x="208534" y="12702"/>
                  </a:lnTo>
                  <a:lnTo>
                    <a:pt x="196999" y="6526"/>
                  </a:lnTo>
                  <a:lnTo>
                    <a:pt x="166650" y="0"/>
                  </a:lnTo>
                  <a:lnTo>
                    <a:pt x="123521" y="1873"/>
                  </a:lnTo>
                  <a:lnTo>
                    <a:pt x="80012" y="14812"/>
                  </a:lnTo>
                  <a:lnTo>
                    <a:pt x="54417" y="31062"/>
                  </a:lnTo>
                  <a:lnTo>
                    <a:pt x="44938" y="43106"/>
                  </a:lnTo>
                  <a:lnTo>
                    <a:pt x="40254" y="57397"/>
                  </a:lnTo>
                  <a:lnTo>
                    <a:pt x="38880" y="73861"/>
                  </a:lnTo>
                  <a:lnTo>
                    <a:pt x="39985" y="115057"/>
                  </a:lnTo>
                  <a:lnTo>
                    <a:pt x="35657" y="153192"/>
                  </a:lnTo>
                  <a:lnTo>
                    <a:pt x="28024" y="195771"/>
                  </a:lnTo>
                  <a:lnTo>
                    <a:pt x="16826" y="237785"/>
                  </a:lnTo>
                  <a:lnTo>
                    <a:pt x="3772" y="283165"/>
                  </a:lnTo>
                  <a:lnTo>
                    <a:pt x="0" y="300447"/>
                  </a:lnTo>
                  <a:lnTo>
                    <a:pt x="998" y="307237"/>
                  </a:lnTo>
                  <a:lnTo>
                    <a:pt x="2252" y="310036"/>
                  </a:lnTo>
                  <a:lnTo>
                    <a:pt x="5204" y="311901"/>
                  </a:lnTo>
                  <a:lnTo>
                    <a:pt x="14130" y="313975"/>
                  </a:lnTo>
                  <a:lnTo>
                    <a:pt x="60835" y="306625"/>
                  </a:lnTo>
                  <a:lnTo>
                    <a:pt x="101571" y="295795"/>
                  </a:lnTo>
                  <a:lnTo>
                    <a:pt x="139279" y="283650"/>
                  </a:lnTo>
                  <a:lnTo>
                    <a:pt x="164562" y="271114"/>
                  </a:lnTo>
                  <a:lnTo>
                    <a:pt x="182560" y="25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190">
              <a:extLst>
                <a:ext uri="{FF2B5EF4-FFF2-40B4-BE49-F238E27FC236}">
                  <a16:creationId xmlns:a16="http://schemas.microsoft.com/office/drawing/2014/main" xmlns="" id="{24E87D78-848A-4313-9EFE-40E719491C9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799815" y="3276600"/>
              <a:ext cx="144286" cy="30868"/>
            </a:xfrm>
            <a:custGeom>
              <a:avLst/>
              <a:gdLst/>
              <a:ahLst/>
              <a:cxnLst/>
              <a:rect l="0" t="0" r="0" b="0"/>
              <a:pathLst>
                <a:path w="144286" h="30868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47451" y="16503"/>
                  </a:lnTo>
                  <a:lnTo>
                    <a:pt x="90506" y="8966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191">
              <a:extLst>
                <a:ext uri="{FF2B5EF4-FFF2-40B4-BE49-F238E27FC236}">
                  <a16:creationId xmlns:a16="http://schemas.microsoft.com/office/drawing/2014/main" xmlns="" id="{019719E2-4010-4930-A9B3-A6596A01AA8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016643" y="3378964"/>
              <a:ext cx="143358" cy="96110"/>
            </a:xfrm>
            <a:custGeom>
              <a:avLst/>
              <a:gdLst/>
              <a:ahLst/>
              <a:cxnLst/>
              <a:rect l="0" t="0" r="0" b="0"/>
              <a:pathLst>
                <a:path w="143358" h="96110">
                  <a:moveTo>
                    <a:pt x="3657" y="11936"/>
                  </a:moveTo>
                  <a:lnTo>
                    <a:pt x="3657" y="11936"/>
                  </a:lnTo>
                  <a:lnTo>
                    <a:pt x="286" y="8565"/>
                  </a:lnTo>
                  <a:lnTo>
                    <a:pt x="0" y="6867"/>
                  </a:lnTo>
                  <a:lnTo>
                    <a:pt x="513" y="5028"/>
                  </a:lnTo>
                  <a:lnTo>
                    <a:pt x="1559" y="3098"/>
                  </a:lnTo>
                  <a:lnTo>
                    <a:pt x="3672" y="1811"/>
                  </a:lnTo>
                  <a:lnTo>
                    <a:pt x="14087" y="0"/>
                  </a:lnTo>
                  <a:lnTo>
                    <a:pt x="38094" y="1268"/>
                  </a:lnTo>
                  <a:lnTo>
                    <a:pt x="52123" y="5078"/>
                  </a:lnTo>
                  <a:lnTo>
                    <a:pt x="63062" y="11475"/>
                  </a:lnTo>
                  <a:lnTo>
                    <a:pt x="65838" y="15156"/>
                  </a:lnTo>
                  <a:lnTo>
                    <a:pt x="66983" y="19022"/>
                  </a:lnTo>
                  <a:lnTo>
                    <a:pt x="67042" y="23010"/>
                  </a:lnTo>
                  <a:lnTo>
                    <a:pt x="57698" y="34967"/>
                  </a:lnTo>
                  <a:lnTo>
                    <a:pt x="13496" y="73345"/>
                  </a:lnTo>
                  <a:lnTo>
                    <a:pt x="2104" y="85635"/>
                  </a:lnTo>
                  <a:lnTo>
                    <a:pt x="504" y="88586"/>
                  </a:lnTo>
                  <a:lnTo>
                    <a:pt x="2259" y="91258"/>
                  </a:lnTo>
                  <a:lnTo>
                    <a:pt x="11739" y="96109"/>
                  </a:lnTo>
                  <a:lnTo>
                    <a:pt x="39683" y="96065"/>
                  </a:lnTo>
                  <a:lnTo>
                    <a:pt x="78143" y="88212"/>
                  </a:lnTo>
                  <a:lnTo>
                    <a:pt x="117451" y="76948"/>
                  </a:lnTo>
                  <a:lnTo>
                    <a:pt x="143357" y="69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192">
              <a:extLst>
                <a:ext uri="{FF2B5EF4-FFF2-40B4-BE49-F238E27FC236}">
                  <a16:creationId xmlns:a16="http://schemas.microsoft.com/office/drawing/2014/main" xmlns="" id="{7D9D118F-6DC2-4387-8762-52AD5176672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223500" y="3111500"/>
              <a:ext cx="112603" cy="349251"/>
            </a:xfrm>
            <a:custGeom>
              <a:avLst/>
              <a:gdLst/>
              <a:ahLst/>
              <a:cxnLst/>
              <a:rect l="0" t="0" r="0" b="0"/>
              <a:pathLst>
                <a:path w="112603" h="349251">
                  <a:moveTo>
                    <a:pt x="57150" y="0"/>
                  </a:moveTo>
                  <a:lnTo>
                    <a:pt x="57150" y="0"/>
                  </a:lnTo>
                  <a:lnTo>
                    <a:pt x="84940" y="31161"/>
                  </a:lnTo>
                  <a:lnTo>
                    <a:pt x="106776" y="78691"/>
                  </a:lnTo>
                  <a:lnTo>
                    <a:pt x="112602" y="121052"/>
                  </a:lnTo>
                  <a:lnTo>
                    <a:pt x="110017" y="167395"/>
                  </a:lnTo>
                  <a:lnTo>
                    <a:pt x="97110" y="213862"/>
                  </a:lnTo>
                  <a:lnTo>
                    <a:pt x="77732" y="252859"/>
                  </a:lnTo>
                  <a:lnTo>
                    <a:pt x="46786" y="29881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235">
            <a:extLst>
              <a:ext uri="{FF2B5EF4-FFF2-40B4-BE49-F238E27FC236}">
                <a16:creationId xmlns:a16="http://schemas.microsoft.com/office/drawing/2014/main" xmlns="" id="{F8205AC8-FC8B-4F38-AEB2-D5FDC056F348}"/>
              </a:ext>
            </a:extLst>
          </p:cNvPr>
          <p:cNvGrpSpPr/>
          <p:nvPr/>
        </p:nvGrpSpPr>
        <p:grpSpPr>
          <a:xfrm>
            <a:off x="6415058" y="2949337"/>
            <a:ext cx="1516093" cy="486014"/>
            <a:chOff x="6415058" y="2949337"/>
            <a:chExt cx="1516093" cy="486014"/>
          </a:xfrm>
        </p:grpSpPr>
        <p:sp>
          <p:nvSpPr>
            <p:cNvPr id="457" name="SMARTInkShape-1193">
              <a:extLst>
                <a:ext uri="{FF2B5EF4-FFF2-40B4-BE49-F238E27FC236}">
                  <a16:creationId xmlns:a16="http://schemas.microsoft.com/office/drawing/2014/main" xmlns="" id="{D7CA637D-3920-461A-AF59-57B379A437C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021495" y="3206750"/>
              <a:ext cx="122256" cy="19051"/>
            </a:xfrm>
            <a:custGeom>
              <a:avLst/>
              <a:gdLst/>
              <a:ahLst/>
              <a:cxnLst/>
              <a:rect l="0" t="0" r="0" b="0"/>
              <a:pathLst>
                <a:path w="122256" h="19051">
                  <a:moveTo>
                    <a:pt x="14305" y="19050"/>
                  </a:moveTo>
                  <a:lnTo>
                    <a:pt x="14305" y="19050"/>
                  </a:lnTo>
                  <a:lnTo>
                    <a:pt x="0" y="19050"/>
                  </a:lnTo>
                  <a:lnTo>
                    <a:pt x="35670" y="15679"/>
                  </a:lnTo>
                  <a:lnTo>
                    <a:pt x="67310" y="10261"/>
                  </a:lnTo>
                  <a:lnTo>
                    <a:pt x="122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194">
              <a:extLst>
                <a:ext uri="{FF2B5EF4-FFF2-40B4-BE49-F238E27FC236}">
                  <a16:creationId xmlns:a16="http://schemas.microsoft.com/office/drawing/2014/main" xmlns="" id="{6B221708-7AE3-4D19-A2E8-70A528B8F82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77265" y="3286006"/>
              <a:ext cx="182386" cy="109820"/>
            </a:xfrm>
            <a:custGeom>
              <a:avLst/>
              <a:gdLst/>
              <a:ahLst/>
              <a:cxnLst/>
              <a:rect l="0" t="0" r="0" b="0"/>
              <a:pathLst>
                <a:path w="182386" h="109820">
                  <a:moveTo>
                    <a:pt x="10935" y="9644"/>
                  </a:moveTo>
                  <a:lnTo>
                    <a:pt x="10935" y="9644"/>
                  </a:lnTo>
                  <a:lnTo>
                    <a:pt x="0" y="4177"/>
                  </a:lnTo>
                  <a:lnTo>
                    <a:pt x="117" y="3882"/>
                  </a:lnTo>
                  <a:lnTo>
                    <a:pt x="2129" y="3555"/>
                  </a:lnTo>
                  <a:lnTo>
                    <a:pt x="7227" y="0"/>
                  </a:lnTo>
                  <a:lnTo>
                    <a:pt x="16812" y="184"/>
                  </a:lnTo>
                  <a:lnTo>
                    <a:pt x="45963" y="6051"/>
                  </a:lnTo>
                  <a:lnTo>
                    <a:pt x="51926" y="10071"/>
                  </a:lnTo>
                  <a:lnTo>
                    <a:pt x="60433" y="22063"/>
                  </a:lnTo>
                  <a:lnTo>
                    <a:pt x="69187" y="41311"/>
                  </a:lnTo>
                  <a:lnTo>
                    <a:pt x="69526" y="47688"/>
                  </a:lnTo>
                  <a:lnTo>
                    <a:pt x="63259" y="67483"/>
                  </a:lnTo>
                  <a:lnTo>
                    <a:pt x="46810" y="99809"/>
                  </a:lnTo>
                  <a:lnTo>
                    <a:pt x="46846" y="101504"/>
                  </a:lnTo>
                  <a:lnTo>
                    <a:pt x="47575" y="102634"/>
                  </a:lnTo>
                  <a:lnTo>
                    <a:pt x="58716" y="107595"/>
                  </a:lnTo>
                  <a:lnTo>
                    <a:pt x="96651" y="109819"/>
                  </a:lnTo>
                  <a:lnTo>
                    <a:pt x="132523" y="105256"/>
                  </a:lnTo>
                  <a:lnTo>
                    <a:pt x="182385" y="92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195">
              <a:extLst>
                <a:ext uri="{FF2B5EF4-FFF2-40B4-BE49-F238E27FC236}">
                  <a16:creationId xmlns:a16="http://schemas.microsoft.com/office/drawing/2014/main" xmlns="" id="{A06A6814-2AA9-4E07-95C6-45C35654E1A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391400" y="3031598"/>
              <a:ext cx="115986" cy="403753"/>
            </a:xfrm>
            <a:custGeom>
              <a:avLst/>
              <a:gdLst/>
              <a:ahLst/>
              <a:cxnLst/>
              <a:rect l="0" t="0" r="0" b="0"/>
              <a:pathLst>
                <a:path w="115986" h="403753">
                  <a:moveTo>
                    <a:pt x="6350" y="16402"/>
                  </a:moveTo>
                  <a:lnTo>
                    <a:pt x="6350" y="16402"/>
                  </a:lnTo>
                  <a:lnTo>
                    <a:pt x="13092" y="6289"/>
                  </a:lnTo>
                  <a:lnTo>
                    <a:pt x="16489" y="3310"/>
                  </a:lnTo>
                  <a:lnTo>
                    <a:pt x="24026" y="0"/>
                  </a:lnTo>
                  <a:lnTo>
                    <a:pt x="37724" y="4173"/>
                  </a:lnTo>
                  <a:lnTo>
                    <a:pt x="46316" y="8250"/>
                  </a:lnTo>
                  <a:lnTo>
                    <a:pt x="78634" y="40955"/>
                  </a:lnTo>
                  <a:lnTo>
                    <a:pt x="97037" y="76233"/>
                  </a:lnTo>
                  <a:lnTo>
                    <a:pt x="110155" y="117783"/>
                  </a:lnTo>
                  <a:lnTo>
                    <a:pt x="115985" y="162119"/>
                  </a:lnTo>
                  <a:lnTo>
                    <a:pt x="114012" y="186219"/>
                  </a:lnTo>
                  <a:lnTo>
                    <a:pt x="109169" y="211458"/>
                  </a:lnTo>
                  <a:lnTo>
                    <a:pt x="102412" y="237456"/>
                  </a:lnTo>
                  <a:lnTo>
                    <a:pt x="92970" y="262549"/>
                  </a:lnTo>
                  <a:lnTo>
                    <a:pt x="81735" y="287039"/>
                  </a:lnTo>
                  <a:lnTo>
                    <a:pt x="56082" y="332124"/>
                  </a:lnTo>
                  <a:lnTo>
                    <a:pt x="28218" y="368624"/>
                  </a:lnTo>
                  <a:lnTo>
                    <a:pt x="0" y="403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196">
              <a:extLst>
                <a:ext uri="{FF2B5EF4-FFF2-40B4-BE49-F238E27FC236}">
                  <a16:creationId xmlns:a16="http://schemas.microsoft.com/office/drawing/2014/main" xmlns="" id="{D26B7F9E-43E4-4DD2-9F6D-4939BB7616E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722482" y="3276600"/>
              <a:ext cx="208669" cy="5959"/>
            </a:xfrm>
            <a:custGeom>
              <a:avLst/>
              <a:gdLst/>
              <a:ahLst/>
              <a:cxnLst/>
              <a:rect l="0" t="0" r="0" b="0"/>
              <a:pathLst>
                <a:path w="208669" h="5959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3932" y="4364"/>
                  </a:lnTo>
                  <a:lnTo>
                    <a:pt x="77831" y="5467"/>
                  </a:lnTo>
                  <a:lnTo>
                    <a:pt x="118298" y="5958"/>
                  </a:lnTo>
                  <a:lnTo>
                    <a:pt x="157215" y="5470"/>
                  </a:lnTo>
                  <a:lnTo>
                    <a:pt x="203778" y="573"/>
                  </a:lnTo>
                  <a:lnTo>
                    <a:pt x="208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197">
              <a:extLst>
                <a:ext uri="{FF2B5EF4-FFF2-40B4-BE49-F238E27FC236}">
                  <a16:creationId xmlns:a16="http://schemas.microsoft.com/office/drawing/2014/main" xmlns="" id="{E71B690A-162C-4645-BE30-E7D587E3D7E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011655" y="3067128"/>
              <a:ext cx="182896" cy="272052"/>
            </a:xfrm>
            <a:custGeom>
              <a:avLst/>
              <a:gdLst/>
              <a:ahLst/>
              <a:cxnLst/>
              <a:rect l="0" t="0" r="0" b="0"/>
              <a:pathLst>
                <a:path w="182896" h="272052">
                  <a:moveTo>
                    <a:pt x="182895" y="6272"/>
                  </a:moveTo>
                  <a:lnTo>
                    <a:pt x="182895" y="6272"/>
                  </a:lnTo>
                  <a:lnTo>
                    <a:pt x="179524" y="2901"/>
                  </a:lnTo>
                  <a:lnTo>
                    <a:pt x="174106" y="1246"/>
                  </a:lnTo>
                  <a:lnTo>
                    <a:pt x="126996" y="0"/>
                  </a:lnTo>
                  <a:lnTo>
                    <a:pt x="82286" y="14234"/>
                  </a:lnTo>
                  <a:lnTo>
                    <a:pt x="62539" y="27681"/>
                  </a:lnTo>
                  <a:lnTo>
                    <a:pt x="46652" y="48442"/>
                  </a:lnTo>
                  <a:lnTo>
                    <a:pt x="33713" y="90880"/>
                  </a:lnTo>
                  <a:lnTo>
                    <a:pt x="26587" y="127532"/>
                  </a:lnTo>
                  <a:lnTo>
                    <a:pt x="20008" y="164497"/>
                  </a:lnTo>
                  <a:lnTo>
                    <a:pt x="11464" y="208950"/>
                  </a:lnTo>
                  <a:lnTo>
                    <a:pt x="1570" y="251475"/>
                  </a:lnTo>
                  <a:lnTo>
                    <a:pt x="0" y="262477"/>
                  </a:lnTo>
                  <a:lnTo>
                    <a:pt x="287" y="265976"/>
                  </a:lnTo>
                  <a:lnTo>
                    <a:pt x="1184" y="268307"/>
                  </a:lnTo>
                  <a:lnTo>
                    <a:pt x="2487" y="269862"/>
                  </a:lnTo>
                  <a:lnTo>
                    <a:pt x="21177" y="272051"/>
                  </a:lnTo>
                  <a:lnTo>
                    <a:pt x="66415" y="263356"/>
                  </a:lnTo>
                  <a:lnTo>
                    <a:pt x="98660" y="252231"/>
                  </a:lnTo>
                  <a:lnTo>
                    <a:pt x="125745" y="23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198">
              <a:extLst>
                <a:ext uri="{FF2B5EF4-FFF2-40B4-BE49-F238E27FC236}">
                  <a16:creationId xmlns:a16="http://schemas.microsoft.com/office/drawing/2014/main" xmlns="" id="{963AFCD2-5106-4E7B-A818-AA6B6EBCF9C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820543" y="3048833"/>
              <a:ext cx="94608" cy="329368"/>
            </a:xfrm>
            <a:custGeom>
              <a:avLst/>
              <a:gdLst/>
              <a:ahLst/>
              <a:cxnLst/>
              <a:rect l="0" t="0" r="0" b="0"/>
              <a:pathLst>
                <a:path w="94608" h="329368">
                  <a:moveTo>
                    <a:pt x="81907" y="37267"/>
                  </a:moveTo>
                  <a:lnTo>
                    <a:pt x="81907" y="37267"/>
                  </a:lnTo>
                  <a:lnTo>
                    <a:pt x="81907" y="1978"/>
                  </a:lnTo>
                  <a:lnTo>
                    <a:pt x="81202" y="1041"/>
                  </a:lnTo>
                  <a:lnTo>
                    <a:pt x="78536" y="0"/>
                  </a:lnTo>
                  <a:lnTo>
                    <a:pt x="62955" y="16269"/>
                  </a:lnTo>
                  <a:lnTo>
                    <a:pt x="37094" y="53544"/>
                  </a:lnTo>
                  <a:lnTo>
                    <a:pt x="21068" y="88010"/>
                  </a:lnTo>
                  <a:lnTo>
                    <a:pt x="8301" y="126848"/>
                  </a:lnTo>
                  <a:lnTo>
                    <a:pt x="275" y="167627"/>
                  </a:lnTo>
                  <a:lnTo>
                    <a:pt x="0" y="205507"/>
                  </a:lnTo>
                  <a:lnTo>
                    <a:pt x="5992" y="239746"/>
                  </a:lnTo>
                  <a:lnTo>
                    <a:pt x="25939" y="281411"/>
                  </a:lnTo>
                  <a:lnTo>
                    <a:pt x="44098" y="302644"/>
                  </a:lnTo>
                  <a:lnTo>
                    <a:pt x="63927" y="315844"/>
                  </a:lnTo>
                  <a:lnTo>
                    <a:pt x="94607" y="329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199">
              <a:extLst>
                <a:ext uri="{FF2B5EF4-FFF2-40B4-BE49-F238E27FC236}">
                  <a16:creationId xmlns:a16="http://schemas.microsoft.com/office/drawing/2014/main" xmlns="" id="{F1779A7C-0836-42B6-B539-88791B6AD17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511729" y="3111500"/>
              <a:ext cx="187522" cy="222603"/>
            </a:xfrm>
            <a:custGeom>
              <a:avLst/>
              <a:gdLst/>
              <a:ahLst/>
              <a:cxnLst/>
              <a:rect l="0" t="0" r="0" b="0"/>
              <a:pathLst>
                <a:path w="187522" h="222603">
                  <a:moveTo>
                    <a:pt x="3371" y="127000"/>
                  </a:moveTo>
                  <a:lnTo>
                    <a:pt x="3371" y="127000"/>
                  </a:lnTo>
                  <a:lnTo>
                    <a:pt x="0" y="120258"/>
                  </a:lnTo>
                  <a:lnTo>
                    <a:pt x="3990" y="109422"/>
                  </a:lnTo>
                  <a:lnTo>
                    <a:pt x="8016" y="102581"/>
                  </a:lnTo>
                  <a:lnTo>
                    <a:pt x="20016" y="93099"/>
                  </a:lnTo>
                  <a:lnTo>
                    <a:pt x="27168" y="89583"/>
                  </a:lnTo>
                  <a:lnTo>
                    <a:pt x="42641" y="87557"/>
                  </a:lnTo>
                  <a:lnTo>
                    <a:pt x="50717" y="88005"/>
                  </a:lnTo>
                  <a:lnTo>
                    <a:pt x="67217" y="96028"/>
                  </a:lnTo>
                  <a:lnTo>
                    <a:pt x="75569" y="102119"/>
                  </a:lnTo>
                  <a:lnTo>
                    <a:pt x="80431" y="111118"/>
                  </a:lnTo>
                  <a:lnTo>
                    <a:pt x="83951" y="134287"/>
                  </a:lnTo>
                  <a:lnTo>
                    <a:pt x="78595" y="175099"/>
                  </a:lnTo>
                  <a:lnTo>
                    <a:pt x="64699" y="208358"/>
                  </a:lnTo>
                  <a:lnTo>
                    <a:pt x="56969" y="219604"/>
                  </a:lnTo>
                  <a:lnTo>
                    <a:pt x="53920" y="222602"/>
                  </a:lnTo>
                  <a:lnTo>
                    <a:pt x="51180" y="222485"/>
                  </a:lnTo>
                  <a:lnTo>
                    <a:pt x="48650" y="220290"/>
                  </a:lnTo>
                  <a:lnTo>
                    <a:pt x="46257" y="216710"/>
                  </a:lnTo>
                  <a:lnTo>
                    <a:pt x="49243" y="199562"/>
                  </a:lnTo>
                  <a:lnTo>
                    <a:pt x="66587" y="156496"/>
                  </a:lnTo>
                  <a:lnTo>
                    <a:pt x="85794" y="119648"/>
                  </a:lnTo>
                  <a:lnTo>
                    <a:pt x="110795" y="82104"/>
                  </a:lnTo>
                  <a:lnTo>
                    <a:pt x="149264" y="38752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200">
              <a:extLst>
                <a:ext uri="{FF2B5EF4-FFF2-40B4-BE49-F238E27FC236}">
                  <a16:creationId xmlns:a16="http://schemas.microsoft.com/office/drawing/2014/main" xmlns="" id="{E73B594A-61C9-46EF-8310-E19B4A87458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415058" y="2949337"/>
              <a:ext cx="120923" cy="392867"/>
            </a:xfrm>
            <a:custGeom>
              <a:avLst/>
              <a:gdLst/>
              <a:ahLst/>
              <a:cxnLst/>
              <a:rect l="0" t="0" r="0" b="0"/>
              <a:pathLst>
                <a:path w="120923" h="392867">
                  <a:moveTo>
                    <a:pt x="11142" y="162163"/>
                  </a:moveTo>
                  <a:lnTo>
                    <a:pt x="11142" y="162163"/>
                  </a:lnTo>
                  <a:lnTo>
                    <a:pt x="5675" y="207629"/>
                  </a:lnTo>
                  <a:lnTo>
                    <a:pt x="5054" y="255127"/>
                  </a:lnTo>
                  <a:lnTo>
                    <a:pt x="4908" y="290969"/>
                  </a:lnTo>
                  <a:lnTo>
                    <a:pt x="5549" y="326655"/>
                  </a:lnTo>
                  <a:lnTo>
                    <a:pt x="8465" y="370984"/>
                  </a:lnTo>
                  <a:lnTo>
                    <a:pt x="6899" y="391801"/>
                  </a:lnTo>
                  <a:lnTo>
                    <a:pt x="7609" y="392866"/>
                  </a:lnTo>
                  <a:lnTo>
                    <a:pt x="8785" y="392165"/>
                  </a:lnTo>
                  <a:lnTo>
                    <a:pt x="1948" y="357095"/>
                  </a:lnTo>
                  <a:lnTo>
                    <a:pt x="0" y="321001"/>
                  </a:lnTo>
                  <a:lnTo>
                    <a:pt x="186" y="296277"/>
                  </a:lnTo>
                  <a:lnTo>
                    <a:pt x="1016" y="267800"/>
                  </a:lnTo>
                  <a:lnTo>
                    <a:pt x="2274" y="236821"/>
                  </a:lnTo>
                  <a:lnTo>
                    <a:pt x="4525" y="204879"/>
                  </a:lnTo>
                  <a:lnTo>
                    <a:pt x="7436" y="172296"/>
                  </a:lnTo>
                  <a:lnTo>
                    <a:pt x="10787" y="139285"/>
                  </a:lnTo>
                  <a:lnTo>
                    <a:pt x="15844" y="110928"/>
                  </a:lnTo>
                  <a:lnTo>
                    <a:pt x="22039" y="85673"/>
                  </a:lnTo>
                  <a:lnTo>
                    <a:pt x="35740" y="44912"/>
                  </a:lnTo>
                  <a:lnTo>
                    <a:pt x="48887" y="19740"/>
                  </a:lnTo>
                  <a:lnTo>
                    <a:pt x="63664" y="5260"/>
                  </a:lnTo>
                  <a:lnTo>
                    <a:pt x="71558" y="411"/>
                  </a:lnTo>
                  <a:lnTo>
                    <a:pt x="80347" y="0"/>
                  </a:lnTo>
                  <a:lnTo>
                    <a:pt x="99520" y="7070"/>
                  </a:lnTo>
                  <a:lnTo>
                    <a:pt x="114156" y="23383"/>
                  </a:lnTo>
                  <a:lnTo>
                    <a:pt x="120033" y="33660"/>
                  </a:lnTo>
                  <a:lnTo>
                    <a:pt x="120922" y="58248"/>
                  </a:lnTo>
                  <a:lnTo>
                    <a:pt x="118194" y="71720"/>
                  </a:lnTo>
                  <a:lnTo>
                    <a:pt x="103877" y="96095"/>
                  </a:lnTo>
                  <a:lnTo>
                    <a:pt x="82697" y="117278"/>
                  </a:lnTo>
                  <a:lnTo>
                    <a:pt x="45122" y="139691"/>
                  </a:lnTo>
                  <a:lnTo>
                    <a:pt x="13593" y="154301"/>
                  </a:lnTo>
                  <a:lnTo>
                    <a:pt x="4792" y="16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236">
            <a:extLst>
              <a:ext uri="{FF2B5EF4-FFF2-40B4-BE49-F238E27FC236}">
                <a16:creationId xmlns:a16="http://schemas.microsoft.com/office/drawing/2014/main" xmlns="" id="{57971484-914D-4D41-80C3-3A193DF28355}"/>
              </a:ext>
            </a:extLst>
          </p:cNvPr>
          <p:cNvGrpSpPr/>
          <p:nvPr/>
        </p:nvGrpSpPr>
        <p:grpSpPr>
          <a:xfrm>
            <a:off x="5919083" y="3101492"/>
            <a:ext cx="234068" cy="213209"/>
            <a:chOff x="5919083" y="3101492"/>
            <a:chExt cx="234068" cy="213209"/>
          </a:xfrm>
        </p:grpSpPr>
        <p:sp>
          <p:nvSpPr>
            <p:cNvPr id="466" name="SMARTInkShape-1201">
              <a:extLst>
                <a:ext uri="{FF2B5EF4-FFF2-40B4-BE49-F238E27FC236}">
                  <a16:creationId xmlns:a16="http://schemas.microsoft.com/office/drawing/2014/main" xmlns="" id="{D3F08966-DEE8-4111-BF18-C1F8EF83509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045276" y="3101492"/>
              <a:ext cx="38025" cy="213209"/>
            </a:xfrm>
            <a:custGeom>
              <a:avLst/>
              <a:gdLst/>
              <a:ahLst/>
              <a:cxnLst/>
              <a:rect l="0" t="0" r="0" b="0"/>
              <a:pathLst>
                <a:path w="38025" h="213209">
                  <a:moveTo>
                    <a:pt x="6274" y="3658"/>
                  </a:moveTo>
                  <a:lnTo>
                    <a:pt x="6274" y="3658"/>
                  </a:lnTo>
                  <a:lnTo>
                    <a:pt x="2903" y="287"/>
                  </a:lnTo>
                  <a:lnTo>
                    <a:pt x="1910" y="0"/>
                  </a:lnTo>
                  <a:lnTo>
                    <a:pt x="1248" y="514"/>
                  </a:lnTo>
                  <a:lnTo>
                    <a:pt x="807" y="1562"/>
                  </a:lnTo>
                  <a:lnTo>
                    <a:pt x="0" y="31263"/>
                  </a:lnTo>
                  <a:lnTo>
                    <a:pt x="6689" y="66714"/>
                  </a:lnTo>
                  <a:lnTo>
                    <a:pt x="14236" y="108498"/>
                  </a:lnTo>
                  <a:lnTo>
                    <a:pt x="20941" y="152157"/>
                  </a:lnTo>
                  <a:lnTo>
                    <a:pt x="33186" y="197490"/>
                  </a:lnTo>
                  <a:lnTo>
                    <a:pt x="38024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202">
              <a:extLst>
                <a:ext uri="{FF2B5EF4-FFF2-40B4-BE49-F238E27FC236}">
                  <a16:creationId xmlns:a16="http://schemas.microsoft.com/office/drawing/2014/main" xmlns="" id="{AD6CBF44-1CFB-4BF8-8A20-871866F2670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919083" y="3187700"/>
              <a:ext cx="234068" cy="12701"/>
            </a:xfrm>
            <a:custGeom>
              <a:avLst/>
              <a:gdLst/>
              <a:ahLst/>
              <a:cxnLst/>
              <a:rect l="0" t="0" r="0" b="0"/>
              <a:pathLst>
                <a:path w="2340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3239" y="7631"/>
                  </a:lnTo>
                  <a:lnTo>
                    <a:pt x="80580" y="3862"/>
                  </a:lnTo>
                  <a:lnTo>
                    <a:pt x="121167" y="1716"/>
                  </a:lnTo>
                  <a:lnTo>
                    <a:pt x="160606" y="763"/>
                  </a:lnTo>
                  <a:lnTo>
                    <a:pt x="206342" y="226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237">
            <a:extLst>
              <a:ext uri="{FF2B5EF4-FFF2-40B4-BE49-F238E27FC236}">
                <a16:creationId xmlns:a16="http://schemas.microsoft.com/office/drawing/2014/main" xmlns="" id="{D778E916-47B5-48F5-918F-10FB1F0A408E}"/>
              </a:ext>
            </a:extLst>
          </p:cNvPr>
          <p:cNvGrpSpPr/>
          <p:nvPr/>
        </p:nvGrpSpPr>
        <p:grpSpPr>
          <a:xfrm>
            <a:off x="4489450" y="2931620"/>
            <a:ext cx="1073369" cy="383081"/>
            <a:chOff x="4489450" y="2931620"/>
            <a:chExt cx="1073369" cy="383081"/>
          </a:xfrm>
        </p:grpSpPr>
        <p:sp>
          <p:nvSpPr>
            <p:cNvPr id="469" name="SMARTInkShape-1203">
              <a:extLst>
                <a:ext uri="{FF2B5EF4-FFF2-40B4-BE49-F238E27FC236}">
                  <a16:creationId xmlns:a16="http://schemas.microsoft.com/office/drawing/2014/main" xmlns="" id="{9E01BCB6-9B12-46B0-B3A4-6450713FD7F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467350" y="2965450"/>
              <a:ext cx="95469" cy="317501"/>
            </a:xfrm>
            <a:custGeom>
              <a:avLst/>
              <a:gdLst/>
              <a:ahLst/>
              <a:cxnLst/>
              <a:rect l="0" t="0" r="0" b="0"/>
              <a:pathLst>
                <a:path w="95469" h="317501">
                  <a:moveTo>
                    <a:pt x="38100" y="0"/>
                  </a:moveTo>
                  <a:lnTo>
                    <a:pt x="38100" y="0"/>
                  </a:lnTo>
                  <a:lnTo>
                    <a:pt x="54015" y="12256"/>
                  </a:lnTo>
                  <a:lnTo>
                    <a:pt x="67986" y="27790"/>
                  </a:lnTo>
                  <a:lnTo>
                    <a:pt x="84977" y="69852"/>
                  </a:lnTo>
                  <a:lnTo>
                    <a:pt x="92565" y="104423"/>
                  </a:lnTo>
                  <a:lnTo>
                    <a:pt x="95468" y="141660"/>
                  </a:lnTo>
                  <a:lnTo>
                    <a:pt x="89702" y="181729"/>
                  </a:lnTo>
                  <a:lnTo>
                    <a:pt x="76321" y="221174"/>
                  </a:lnTo>
                  <a:lnTo>
                    <a:pt x="56499" y="25775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204">
              <a:extLst>
                <a:ext uri="{FF2B5EF4-FFF2-40B4-BE49-F238E27FC236}">
                  <a16:creationId xmlns:a16="http://schemas.microsoft.com/office/drawing/2014/main" xmlns="" id="{4BF9789F-DD2E-416F-BA77-5CC69DCF718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366803" y="3206750"/>
              <a:ext cx="11648" cy="107951"/>
            </a:xfrm>
            <a:custGeom>
              <a:avLst/>
              <a:gdLst/>
              <a:ahLst/>
              <a:cxnLst/>
              <a:rect l="0" t="0" r="0" b="0"/>
              <a:pathLst>
                <a:path w="11648" h="107951">
                  <a:moveTo>
                    <a:pt x="11647" y="0"/>
                  </a:moveTo>
                  <a:lnTo>
                    <a:pt x="11647" y="0"/>
                  </a:lnTo>
                  <a:lnTo>
                    <a:pt x="10235" y="20984"/>
                  </a:lnTo>
                  <a:lnTo>
                    <a:pt x="712" y="65174"/>
                  </a:lnTo>
                  <a:lnTo>
                    <a:pt x="0" y="92915"/>
                  </a:lnTo>
                  <a:lnTo>
                    <a:pt x="529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205">
              <a:extLst>
                <a:ext uri="{FF2B5EF4-FFF2-40B4-BE49-F238E27FC236}">
                  <a16:creationId xmlns:a16="http://schemas.microsoft.com/office/drawing/2014/main" xmlns="" id="{62554250-8C4D-4986-BA97-2832F69A1A4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128979" y="3149600"/>
              <a:ext cx="128822" cy="25401"/>
            </a:xfrm>
            <a:custGeom>
              <a:avLst/>
              <a:gdLst/>
              <a:ahLst/>
              <a:cxnLst/>
              <a:rect l="0" t="0" r="0" b="0"/>
              <a:pathLst>
                <a:path w="12882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3834" y="24694"/>
                  </a:lnTo>
                  <a:lnTo>
                    <a:pt x="47181" y="13191"/>
                  </a:lnTo>
                  <a:lnTo>
                    <a:pt x="94753" y="5006"/>
                  </a:lnTo>
                  <a:lnTo>
                    <a:pt x="1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206">
              <a:extLst>
                <a:ext uri="{FF2B5EF4-FFF2-40B4-BE49-F238E27FC236}">
                  <a16:creationId xmlns:a16="http://schemas.microsoft.com/office/drawing/2014/main" xmlns="" id="{9205E35B-E466-458A-96F7-1FC7AE4F15C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122197" y="2991733"/>
              <a:ext cx="192754" cy="282982"/>
            </a:xfrm>
            <a:custGeom>
              <a:avLst/>
              <a:gdLst/>
              <a:ahLst/>
              <a:cxnLst/>
              <a:rect l="0" t="0" r="0" b="0"/>
              <a:pathLst>
                <a:path w="192754" h="282982">
                  <a:moveTo>
                    <a:pt x="192753" y="5467"/>
                  </a:moveTo>
                  <a:lnTo>
                    <a:pt x="192753" y="5467"/>
                  </a:lnTo>
                  <a:lnTo>
                    <a:pt x="182614" y="1103"/>
                  </a:lnTo>
                  <a:lnTo>
                    <a:pt x="175077" y="0"/>
                  </a:lnTo>
                  <a:lnTo>
                    <a:pt x="136870" y="11404"/>
                  </a:lnTo>
                  <a:lnTo>
                    <a:pt x="91599" y="24184"/>
                  </a:lnTo>
                  <a:lnTo>
                    <a:pt x="67767" y="32650"/>
                  </a:lnTo>
                  <a:lnTo>
                    <a:pt x="44121" y="48152"/>
                  </a:lnTo>
                  <a:lnTo>
                    <a:pt x="33630" y="63976"/>
                  </a:lnTo>
                  <a:lnTo>
                    <a:pt x="29424" y="85441"/>
                  </a:lnTo>
                  <a:lnTo>
                    <a:pt x="27297" y="127411"/>
                  </a:lnTo>
                  <a:lnTo>
                    <a:pt x="20815" y="172286"/>
                  </a:lnTo>
                  <a:lnTo>
                    <a:pt x="9369" y="218336"/>
                  </a:lnTo>
                  <a:lnTo>
                    <a:pt x="0" y="254922"/>
                  </a:lnTo>
                  <a:lnTo>
                    <a:pt x="1817" y="278502"/>
                  </a:lnTo>
                  <a:lnTo>
                    <a:pt x="4079" y="280623"/>
                  </a:lnTo>
                  <a:lnTo>
                    <a:pt x="12236" y="282981"/>
                  </a:lnTo>
                  <a:lnTo>
                    <a:pt x="44860" y="278719"/>
                  </a:lnTo>
                  <a:lnTo>
                    <a:pt x="85275" y="266901"/>
                  </a:lnTo>
                  <a:lnTo>
                    <a:pt x="104063" y="261360"/>
                  </a:lnTo>
                  <a:lnTo>
                    <a:pt x="129253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207">
              <a:extLst>
                <a:ext uri="{FF2B5EF4-FFF2-40B4-BE49-F238E27FC236}">
                  <a16:creationId xmlns:a16="http://schemas.microsoft.com/office/drawing/2014/main" xmlns="" id="{C7D69263-74B5-45C6-8419-EA78A6F9886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11304" y="2986265"/>
              <a:ext cx="105197" cy="328436"/>
            </a:xfrm>
            <a:custGeom>
              <a:avLst/>
              <a:gdLst/>
              <a:ahLst/>
              <a:cxnLst/>
              <a:rect l="0" t="0" r="0" b="0"/>
              <a:pathLst>
                <a:path w="105197" h="328436">
                  <a:moveTo>
                    <a:pt x="105196" y="10935"/>
                  </a:moveTo>
                  <a:lnTo>
                    <a:pt x="105196" y="10935"/>
                  </a:lnTo>
                  <a:lnTo>
                    <a:pt x="95762" y="2207"/>
                  </a:lnTo>
                  <a:lnTo>
                    <a:pt x="90890" y="0"/>
                  </a:lnTo>
                  <a:lnTo>
                    <a:pt x="77438" y="2129"/>
                  </a:lnTo>
                  <a:lnTo>
                    <a:pt x="56676" y="10599"/>
                  </a:lnTo>
                  <a:lnTo>
                    <a:pt x="42709" y="27484"/>
                  </a:lnTo>
                  <a:lnTo>
                    <a:pt x="22946" y="68520"/>
                  </a:lnTo>
                  <a:lnTo>
                    <a:pt x="11490" y="102851"/>
                  </a:lnTo>
                  <a:lnTo>
                    <a:pt x="4047" y="139275"/>
                  </a:lnTo>
                  <a:lnTo>
                    <a:pt x="268" y="176631"/>
                  </a:lnTo>
                  <a:lnTo>
                    <a:pt x="0" y="213694"/>
                  </a:lnTo>
                  <a:lnTo>
                    <a:pt x="4585" y="248982"/>
                  </a:lnTo>
                  <a:lnTo>
                    <a:pt x="21841" y="290469"/>
                  </a:lnTo>
                  <a:lnTo>
                    <a:pt x="48199" y="318361"/>
                  </a:lnTo>
                  <a:lnTo>
                    <a:pt x="69987" y="325604"/>
                  </a:lnTo>
                  <a:lnTo>
                    <a:pt x="105196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208">
              <a:extLst>
                <a:ext uri="{FF2B5EF4-FFF2-40B4-BE49-F238E27FC236}">
                  <a16:creationId xmlns:a16="http://schemas.microsoft.com/office/drawing/2014/main" xmlns="" id="{E94296E5-A984-4484-891E-FBF0394EFF9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597400" y="3098800"/>
              <a:ext cx="152401" cy="171029"/>
            </a:xfrm>
            <a:custGeom>
              <a:avLst/>
              <a:gdLst/>
              <a:ahLst/>
              <a:cxnLst/>
              <a:rect l="0" t="0" r="0" b="0"/>
              <a:pathLst>
                <a:path w="152401" h="171029">
                  <a:moveTo>
                    <a:pt x="0" y="95250"/>
                  </a:moveTo>
                  <a:lnTo>
                    <a:pt x="0" y="95250"/>
                  </a:lnTo>
                  <a:lnTo>
                    <a:pt x="705" y="84405"/>
                  </a:lnTo>
                  <a:lnTo>
                    <a:pt x="3371" y="74202"/>
                  </a:lnTo>
                  <a:lnTo>
                    <a:pt x="8789" y="66375"/>
                  </a:lnTo>
                  <a:lnTo>
                    <a:pt x="12209" y="63300"/>
                  </a:lnTo>
                  <a:lnTo>
                    <a:pt x="29180" y="63647"/>
                  </a:lnTo>
                  <a:lnTo>
                    <a:pt x="40620" y="65715"/>
                  </a:lnTo>
                  <a:lnTo>
                    <a:pt x="49658" y="70621"/>
                  </a:lnTo>
                  <a:lnTo>
                    <a:pt x="63464" y="85480"/>
                  </a:lnTo>
                  <a:lnTo>
                    <a:pt x="70539" y="105724"/>
                  </a:lnTo>
                  <a:lnTo>
                    <a:pt x="72272" y="127422"/>
                  </a:lnTo>
                  <a:lnTo>
                    <a:pt x="61563" y="166323"/>
                  </a:lnTo>
                  <a:lnTo>
                    <a:pt x="59386" y="169443"/>
                  </a:lnTo>
                  <a:lnTo>
                    <a:pt x="57229" y="170817"/>
                  </a:lnTo>
                  <a:lnTo>
                    <a:pt x="55086" y="171028"/>
                  </a:lnTo>
                  <a:lnTo>
                    <a:pt x="53658" y="168347"/>
                  </a:lnTo>
                  <a:lnTo>
                    <a:pt x="52070" y="157841"/>
                  </a:lnTo>
                  <a:lnTo>
                    <a:pt x="61896" y="117256"/>
                  </a:lnTo>
                  <a:lnTo>
                    <a:pt x="80428" y="76684"/>
                  </a:lnTo>
                  <a:lnTo>
                    <a:pt x="113828" y="3620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209">
              <a:extLst>
                <a:ext uri="{FF2B5EF4-FFF2-40B4-BE49-F238E27FC236}">
                  <a16:creationId xmlns:a16="http://schemas.microsoft.com/office/drawing/2014/main" xmlns="" id="{D78A80DB-6DDF-46DC-A49B-1CFFF369437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89450" y="2931620"/>
              <a:ext cx="135418" cy="353423"/>
            </a:xfrm>
            <a:custGeom>
              <a:avLst/>
              <a:gdLst/>
              <a:ahLst/>
              <a:cxnLst/>
              <a:rect l="0" t="0" r="0" b="0"/>
              <a:pathLst>
                <a:path w="135418" h="353423">
                  <a:moveTo>
                    <a:pt x="0" y="116380"/>
                  </a:moveTo>
                  <a:lnTo>
                    <a:pt x="0" y="116380"/>
                  </a:lnTo>
                  <a:lnTo>
                    <a:pt x="0" y="110913"/>
                  </a:lnTo>
                  <a:lnTo>
                    <a:pt x="1882" y="122698"/>
                  </a:lnTo>
                  <a:lnTo>
                    <a:pt x="12209" y="164978"/>
                  </a:lnTo>
                  <a:lnTo>
                    <a:pt x="17892" y="197246"/>
                  </a:lnTo>
                  <a:lnTo>
                    <a:pt x="22063" y="232754"/>
                  </a:lnTo>
                  <a:lnTo>
                    <a:pt x="23917" y="269702"/>
                  </a:lnTo>
                  <a:lnTo>
                    <a:pt x="22859" y="303527"/>
                  </a:lnTo>
                  <a:lnTo>
                    <a:pt x="16431" y="348629"/>
                  </a:lnTo>
                  <a:lnTo>
                    <a:pt x="15188" y="352352"/>
                  </a:lnTo>
                  <a:lnTo>
                    <a:pt x="14358" y="353422"/>
                  </a:lnTo>
                  <a:lnTo>
                    <a:pt x="13805" y="352724"/>
                  </a:lnTo>
                  <a:lnTo>
                    <a:pt x="7820" y="311332"/>
                  </a:lnTo>
                  <a:lnTo>
                    <a:pt x="7003" y="279225"/>
                  </a:lnTo>
                  <a:lnTo>
                    <a:pt x="6640" y="236734"/>
                  </a:lnTo>
                  <a:lnTo>
                    <a:pt x="7955" y="212138"/>
                  </a:lnTo>
                  <a:lnTo>
                    <a:pt x="10242" y="185863"/>
                  </a:lnTo>
                  <a:lnTo>
                    <a:pt x="13178" y="158469"/>
                  </a:lnTo>
                  <a:lnTo>
                    <a:pt x="16546" y="133150"/>
                  </a:lnTo>
                  <a:lnTo>
                    <a:pt x="24052" y="86204"/>
                  </a:lnTo>
                  <a:lnTo>
                    <a:pt x="33973" y="51228"/>
                  </a:lnTo>
                  <a:lnTo>
                    <a:pt x="45438" y="26040"/>
                  </a:lnTo>
                  <a:lnTo>
                    <a:pt x="57589" y="10142"/>
                  </a:lnTo>
                  <a:lnTo>
                    <a:pt x="70045" y="2135"/>
                  </a:lnTo>
                  <a:lnTo>
                    <a:pt x="76329" y="0"/>
                  </a:lnTo>
                  <a:lnTo>
                    <a:pt x="92721" y="3272"/>
                  </a:lnTo>
                  <a:lnTo>
                    <a:pt x="102030" y="7108"/>
                  </a:lnTo>
                  <a:lnTo>
                    <a:pt x="118019" y="20778"/>
                  </a:lnTo>
                  <a:lnTo>
                    <a:pt x="125246" y="29362"/>
                  </a:lnTo>
                  <a:lnTo>
                    <a:pt x="133276" y="50188"/>
                  </a:lnTo>
                  <a:lnTo>
                    <a:pt x="135417" y="61669"/>
                  </a:lnTo>
                  <a:lnTo>
                    <a:pt x="130270" y="85714"/>
                  </a:lnTo>
                  <a:lnTo>
                    <a:pt x="117164" y="109101"/>
                  </a:lnTo>
                  <a:lnTo>
                    <a:pt x="85280" y="137428"/>
                  </a:lnTo>
                  <a:lnTo>
                    <a:pt x="38143" y="162557"/>
                  </a:lnTo>
                  <a:lnTo>
                    <a:pt x="12700" y="17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238">
            <a:extLst>
              <a:ext uri="{FF2B5EF4-FFF2-40B4-BE49-F238E27FC236}">
                <a16:creationId xmlns:a16="http://schemas.microsoft.com/office/drawing/2014/main" xmlns="" id="{D945DF41-BB92-498D-B174-5B8AB44F7A64}"/>
              </a:ext>
            </a:extLst>
          </p:cNvPr>
          <p:cNvGrpSpPr/>
          <p:nvPr/>
        </p:nvGrpSpPr>
        <p:grpSpPr>
          <a:xfrm>
            <a:off x="3899783" y="3130121"/>
            <a:ext cx="240418" cy="149851"/>
            <a:chOff x="3899783" y="3130121"/>
            <a:chExt cx="240418" cy="149851"/>
          </a:xfrm>
        </p:grpSpPr>
        <p:sp>
          <p:nvSpPr>
            <p:cNvPr id="477" name="SMARTInkShape-1210">
              <a:extLst>
                <a:ext uri="{FF2B5EF4-FFF2-40B4-BE49-F238E27FC236}">
                  <a16:creationId xmlns:a16="http://schemas.microsoft.com/office/drawing/2014/main" xmlns="" id="{9F52A840-AF89-4B15-8039-CEF8098B00B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927279" y="3238500"/>
              <a:ext cx="212922" cy="41472"/>
            </a:xfrm>
            <a:custGeom>
              <a:avLst/>
              <a:gdLst/>
              <a:ahLst/>
              <a:cxnLst/>
              <a:rect l="0" t="0" r="0" b="0"/>
              <a:pathLst>
                <a:path w="212922" h="41472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8017" y="41471"/>
                  </a:lnTo>
                  <a:lnTo>
                    <a:pt x="53495" y="33017"/>
                  </a:lnTo>
                  <a:lnTo>
                    <a:pt x="94087" y="23140"/>
                  </a:lnTo>
                  <a:lnTo>
                    <a:pt x="140351" y="13577"/>
                  </a:lnTo>
                  <a:lnTo>
                    <a:pt x="180668" y="6035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211">
              <a:extLst>
                <a:ext uri="{FF2B5EF4-FFF2-40B4-BE49-F238E27FC236}">
                  <a16:creationId xmlns:a16="http://schemas.microsoft.com/office/drawing/2014/main" xmlns="" id="{9F59C3C5-38F1-43D8-B65B-CC412DAEE74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899783" y="3130121"/>
              <a:ext cx="195968" cy="25830"/>
            </a:xfrm>
            <a:custGeom>
              <a:avLst/>
              <a:gdLst/>
              <a:ahLst/>
              <a:cxnLst/>
              <a:rect l="0" t="0" r="0" b="0"/>
              <a:pathLst>
                <a:path w="195968" h="25830">
                  <a:moveTo>
                    <a:pt x="5467" y="25829"/>
                  </a:moveTo>
                  <a:lnTo>
                    <a:pt x="5467" y="25829"/>
                  </a:lnTo>
                  <a:lnTo>
                    <a:pt x="0" y="25829"/>
                  </a:lnTo>
                  <a:lnTo>
                    <a:pt x="9491" y="25829"/>
                  </a:lnTo>
                  <a:lnTo>
                    <a:pt x="45935" y="15716"/>
                  </a:lnTo>
                  <a:lnTo>
                    <a:pt x="82955" y="6988"/>
                  </a:lnTo>
                  <a:lnTo>
                    <a:pt x="123161" y="522"/>
                  </a:lnTo>
                  <a:lnTo>
                    <a:pt x="159846" y="0"/>
                  </a:lnTo>
                  <a:lnTo>
                    <a:pt x="195967" y="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0" name="SMARTInkShape-1212">
            <a:extLst>
              <a:ext uri="{FF2B5EF4-FFF2-40B4-BE49-F238E27FC236}">
                <a16:creationId xmlns:a16="http://schemas.microsoft.com/office/drawing/2014/main" xmlns="" id="{197D753A-02E5-4AA9-B284-482412FB4E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70334" y="2967001"/>
            <a:ext cx="142767" cy="301771"/>
          </a:xfrm>
          <a:custGeom>
            <a:avLst/>
            <a:gdLst/>
            <a:ahLst/>
            <a:cxnLst/>
            <a:rect l="0" t="0" r="0" b="0"/>
            <a:pathLst>
              <a:path w="142767" h="301771">
                <a:moveTo>
                  <a:pt x="136416" y="30199"/>
                </a:moveTo>
                <a:lnTo>
                  <a:pt x="136416" y="30199"/>
                </a:lnTo>
                <a:lnTo>
                  <a:pt x="136416" y="23457"/>
                </a:lnTo>
                <a:lnTo>
                  <a:pt x="138297" y="18266"/>
                </a:lnTo>
                <a:lnTo>
                  <a:pt x="140780" y="13607"/>
                </a:lnTo>
                <a:lnTo>
                  <a:pt x="141883" y="9184"/>
                </a:lnTo>
                <a:lnTo>
                  <a:pt x="141472" y="7017"/>
                </a:lnTo>
                <a:lnTo>
                  <a:pt x="139133" y="2727"/>
                </a:lnTo>
                <a:lnTo>
                  <a:pt x="131979" y="350"/>
                </a:lnTo>
                <a:lnTo>
                  <a:pt x="120333" y="0"/>
                </a:lnTo>
                <a:lnTo>
                  <a:pt x="77401" y="7398"/>
                </a:lnTo>
                <a:lnTo>
                  <a:pt x="51824" y="16780"/>
                </a:lnTo>
                <a:lnTo>
                  <a:pt x="33113" y="31867"/>
                </a:lnTo>
                <a:lnTo>
                  <a:pt x="18632" y="49743"/>
                </a:lnTo>
                <a:lnTo>
                  <a:pt x="13512" y="62169"/>
                </a:lnTo>
                <a:lnTo>
                  <a:pt x="10224" y="100876"/>
                </a:lnTo>
                <a:lnTo>
                  <a:pt x="9656" y="138394"/>
                </a:lnTo>
                <a:lnTo>
                  <a:pt x="9487" y="176322"/>
                </a:lnTo>
                <a:lnTo>
                  <a:pt x="6066" y="217742"/>
                </a:lnTo>
                <a:lnTo>
                  <a:pt x="0" y="263729"/>
                </a:lnTo>
                <a:lnTo>
                  <a:pt x="2523" y="290109"/>
                </a:lnTo>
                <a:lnTo>
                  <a:pt x="4115" y="293078"/>
                </a:lnTo>
                <a:lnTo>
                  <a:pt x="9647" y="298258"/>
                </a:lnTo>
                <a:lnTo>
                  <a:pt x="16810" y="301031"/>
                </a:lnTo>
                <a:lnTo>
                  <a:pt x="20695" y="301770"/>
                </a:lnTo>
                <a:lnTo>
                  <a:pt x="66508" y="288813"/>
                </a:lnTo>
                <a:lnTo>
                  <a:pt x="110142" y="280041"/>
                </a:lnTo>
                <a:lnTo>
                  <a:pt x="142766" y="271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8" name="SMARTInkShape-Group240">
            <a:extLst>
              <a:ext uri="{FF2B5EF4-FFF2-40B4-BE49-F238E27FC236}">
                <a16:creationId xmlns:a16="http://schemas.microsoft.com/office/drawing/2014/main" xmlns="" id="{175777BA-694D-4E16-AA31-7F7F61890D8E}"/>
              </a:ext>
            </a:extLst>
          </p:cNvPr>
          <p:cNvGrpSpPr/>
          <p:nvPr/>
        </p:nvGrpSpPr>
        <p:grpSpPr>
          <a:xfrm>
            <a:off x="2235200" y="2914650"/>
            <a:ext cx="1344007" cy="412751"/>
            <a:chOff x="2235200" y="2914650"/>
            <a:chExt cx="1344007" cy="412751"/>
          </a:xfrm>
        </p:grpSpPr>
        <p:sp>
          <p:nvSpPr>
            <p:cNvPr id="481" name="SMARTInkShape-1213">
              <a:extLst>
                <a:ext uri="{FF2B5EF4-FFF2-40B4-BE49-F238E27FC236}">
                  <a16:creationId xmlns:a16="http://schemas.microsoft.com/office/drawing/2014/main" xmlns="" id="{4C9F4D79-1A7E-4C95-88B4-A0BDD35FE61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473450" y="2914650"/>
              <a:ext cx="105757" cy="412751"/>
            </a:xfrm>
            <a:custGeom>
              <a:avLst/>
              <a:gdLst/>
              <a:ahLst/>
              <a:cxnLst/>
              <a:rect l="0" t="0" r="0" b="0"/>
              <a:pathLst>
                <a:path w="105757" h="412751">
                  <a:moveTo>
                    <a:pt x="6350" y="0"/>
                  </a:moveTo>
                  <a:lnTo>
                    <a:pt x="6350" y="0"/>
                  </a:lnTo>
                  <a:lnTo>
                    <a:pt x="26576" y="10113"/>
                  </a:lnTo>
                  <a:lnTo>
                    <a:pt x="59380" y="43370"/>
                  </a:lnTo>
                  <a:lnTo>
                    <a:pt x="79778" y="78777"/>
                  </a:lnTo>
                  <a:lnTo>
                    <a:pt x="96134" y="120384"/>
                  </a:lnTo>
                  <a:lnTo>
                    <a:pt x="105756" y="164747"/>
                  </a:lnTo>
                  <a:lnTo>
                    <a:pt x="104858" y="212216"/>
                  </a:lnTo>
                  <a:lnTo>
                    <a:pt x="101655" y="236727"/>
                  </a:lnTo>
                  <a:lnTo>
                    <a:pt x="88690" y="282777"/>
                  </a:lnTo>
                  <a:lnTo>
                    <a:pt x="70462" y="326056"/>
                  </a:lnTo>
                  <a:lnTo>
                    <a:pt x="48250" y="366457"/>
                  </a:lnTo>
                  <a:lnTo>
                    <a:pt x="28029" y="390530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214">
              <a:extLst>
                <a:ext uri="{FF2B5EF4-FFF2-40B4-BE49-F238E27FC236}">
                  <a16:creationId xmlns:a16="http://schemas.microsoft.com/office/drawing/2014/main" xmlns="" id="{47F94B6A-F9F3-4069-BAB0-A2F3F7C7F0D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295650" y="3195344"/>
              <a:ext cx="127001" cy="105154"/>
            </a:xfrm>
            <a:custGeom>
              <a:avLst/>
              <a:gdLst/>
              <a:ahLst/>
              <a:cxnLst/>
              <a:rect l="0" t="0" r="0" b="0"/>
              <a:pathLst>
                <a:path w="127001" h="105154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9" y="30"/>
                  </a:lnTo>
                  <a:lnTo>
                    <a:pt x="16606" y="0"/>
                  </a:lnTo>
                  <a:lnTo>
                    <a:pt x="27136" y="2339"/>
                  </a:lnTo>
                  <a:lnTo>
                    <a:pt x="36990" y="9493"/>
                  </a:lnTo>
                  <a:lnTo>
                    <a:pt x="41593" y="14364"/>
                  </a:lnTo>
                  <a:lnTo>
                    <a:pt x="43957" y="20434"/>
                  </a:lnTo>
                  <a:lnTo>
                    <a:pt x="44701" y="34703"/>
                  </a:lnTo>
                  <a:lnTo>
                    <a:pt x="38917" y="50453"/>
                  </a:lnTo>
                  <a:lnTo>
                    <a:pt x="9627" y="89719"/>
                  </a:lnTo>
                  <a:lnTo>
                    <a:pt x="6417" y="93248"/>
                  </a:lnTo>
                  <a:lnTo>
                    <a:pt x="4984" y="96305"/>
                  </a:lnTo>
                  <a:lnTo>
                    <a:pt x="4734" y="99050"/>
                  </a:lnTo>
                  <a:lnTo>
                    <a:pt x="5273" y="101585"/>
                  </a:lnTo>
                  <a:lnTo>
                    <a:pt x="8454" y="103276"/>
                  </a:lnTo>
                  <a:lnTo>
                    <a:pt x="19514" y="105153"/>
                  </a:lnTo>
                  <a:lnTo>
                    <a:pt x="65525" y="96220"/>
                  </a:lnTo>
                  <a:lnTo>
                    <a:pt x="106276" y="86317"/>
                  </a:lnTo>
                  <a:lnTo>
                    <a:pt x="127000" y="8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215">
              <a:extLst>
                <a:ext uri="{FF2B5EF4-FFF2-40B4-BE49-F238E27FC236}">
                  <a16:creationId xmlns:a16="http://schemas.microsoft.com/office/drawing/2014/main" xmlns="" id="{11E100A7-7748-43C3-9DD7-D647E6F093F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041650" y="3105150"/>
              <a:ext cx="196851" cy="50801"/>
            </a:xfrm>
            <a:custGeom>
              <a:avLst/>
              <a:gdLst/>
              <a:ahLst/>
              <a:cxnLst/>
              <a:rect l="0" t="0" r="0" b="0"/>
              <a:pathLst>
                <a:path w="1968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37249" y="38591"/>
                  </a:lnTo>
                  <a:lnTo>
                    <a:pt x="69001" y="27264"/>
                  </a:lnTo>
                  <a:lnTo>
                    <a:pt x="108984" y="14940"/>
                  </a:lnTo>
                  <a:lnTo>
                    <a:pt x="152624" y="711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216">
              <a:extLst>
                <a:ext uri="{FF2B5EF4-FFF2-40B4-BE49-F238E27FC236}">
                  <a16:creationId xmlns:a16="http://schemas.microsoft.com/office/drawing/2014/main" xmlns="" id="{2941BC25-1B8A-4788-8E0F-778E40B1CAE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692425" y="3009900"/>
              <a:ext cx="149675" cy="228625"/>
            </a:xfrm>
            <a:custGeom>
              <a:avLst/>
              <a:gdLst/>
              <a:ahLst/>
              <a:cxnLst/>
              <a:rect l="0" t="0" r="0" b="0"/>
              <a:pathLst>
                <a:path w="149675" h="228625">
                  <a:moveTo>
                    <a:pt x="19025" y="6350"/>
                  </a:moveTo>
                  <a:lnTo>
                    <a:pt x="19025" y="6350"/>
                  </a:lnTo>
                  <a:lnTo>
                    <a:pt x="10187" y="6350"/>
                  </a:lnTo>
                  <a:lnTo>
                    <a:pt x="8900" y="7056"/>
                  </a:lnTo>
                  <a:lnTo>
                    <a:pt x="8042" y="8231"/>
                  </a:lnTo>
                  <a:lnTo>
                    <a:pt x="2187" y="28025"/>
                  </a:lnTo>
                  <a:lnTo>
                    <a:pt x="266" y="72983"/>
                  </a:lnTo>
                  <a:lnTo>
                    <a:pt x="61" y="115620"/>
                  </a:lnTo>
                  <a:lnTo>
                    <a:pt x="0" y="157260"/>
                  </a:lnTo>
                  <a:lnTo>
                    <a:pt x="9414" y="198411"/>
                  </a:lnTo>
                  <a:lnTo>
                    <a:pt x="14283" y="213772"/>
                  </a:lnTo>
                  <a:lnTo>
                    <a:pt x="22562" y="223891"/>
                  </a:lnTo>
                  <a:lnTo>
                    <a:pt x="27733" y="227578"/>
                  </a:lnTo>
                  <a:lnTo>
                    <a:pt x="34708" y="228624"/>
                  </a:lnTo>
                  <a:lnTo>
                    <a:pt x="51866" y="226024"/>
                  </a:lnTo>
                  <a:lnTo>
                    <a:pt x="77987" y="213255"/>
                  </a:lnTo>
                  <a:lnTo>
                    <a:pt x="103602" y="189324"/>
                  </a:lnTo>
                  <a:lnTo>
                    <a:pt x="131765" y="143858"/>
                  </a:lnTo>
                  <a:lnTo>
                    <a:pt x="145641" y="102440"/>
                  </a:lnTo>
                  <a:lnTo>
                    <a:pt x="149674" y="60299"/>
                  </a:lnTo>
                  <a:lnTo>
                    <a:pt x="146009" y="26960"/>
                  </a:lnTo>
                  <a:lnTo>
                    <a:pt x="139903" y="12923"/>
                  </a:lnTo>
                  <a:lnTo>
                    <a:pt x="136299" y="8616"/>
                  </a:lnTo>
                  <a:lnTo>
                    <a:pt x="120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217">
              <a:extLst>
                <a:ext uri="{FF2B5EF4-FFF2-40B4-BE49-F238E27FC236}">
                  <a16:creationId xmlns:a16="http://schemas.microsoft.com/office/drawing/2014/main" xmlns="" id="{9F341964-CB4F-446F-808F-EA40219C799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463800" y="31686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10818" y="41427"/>
                  </a:lnTo>
                  <a:lnTo>
                    <a:pt x="3862" y="8109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218">
              <a:extLst>
                <a:ext uri="{FF2B5EF4-FFF2-40B4-BE49-F238E27FC236}">
                  <a16:creationId xmlns:a16="http://schemas.microsoft.com/office/drawing/2014/main" xmlns="" id="{6FC972A2-9277-4D3E-BBAA-A9820FBEE77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235200" y="31305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3371" y="28640"/>
                  </a:lnTo>
                  <a:lnTo>
                    <a:pt x="42376" y="17038"/>
                  </a:lnTo>
                  <a:lnTo>
                    <a:pt x="81230" y="763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219">
              <a:extLst>
                <a:ext uri="{FF2B5EF4-FFF2-40B4-BE49-F238E27FC236}">
                  <a16:creationId xmlns:a16="http://schemas.microsoft.com/office/drawing/2014/main" xmlns="" id="{8D2F8BC5-4FDE-406F-ABD7-C10A2F62C78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248273" y="2990880"/>
              <a:ext cx="138989" cy="252576"/>
            </a:xfrm>
            <a:custGeom>
              <a:avLst/>
              <a:gdLst/>
              <a:ahLst/>
              <a:cxnLst/>
              <a:rect l="0" t="0" r="0" b="0"/>
              <a:pathLst>
                <a:path w="138989" h="252576">
                  <a:moveTo>
                    <a:pt x="126627" y="12670"/>
                  </a:moveTo>
                  <a:lnTo>
                    <a:pt x="126627" y="12670"/>
                  </a:lnTo>
                  <a:lnTo>
                    <a:pt x="138988" y="309"/>
                  </a:lnTo>
                  <a:lnTo>
                    <a:pt x="127088" y="0"/>
                  </a:lnTo>
                  <a:lnTo>
                    <a:pt x="80066" y="12836"/>
                  </a:lnTo>
                  <a:lnTo>
                    <a:pt x="54635" y="21170"/>
                  </a:lnTo>
                  <a:lnTo>
                    <a:pt x="40463" y="34238"/>
                  </a:lnTo>
                  <a:lnTo>
                    <a:pt x="30698" y="51516"/>
                  </a:lnTo>
                  <a:lnTo>
                    <a:pt x="21077" y="91526"/>
                  </a:lnTo>
                  <a:lnTo>
                    <a:pt x="12383" y="138313"/>
                  </a:lnTo>
                  <a:lnTo>
                    <a:pt x="2456" y="185927"/>
                  </a:lnTo>
                  <a:lnTo>
                    <a:pt x="0" y="216247"/>
                  </a:lnTo>
                  <a:lnTo>
                    <a:pt x="3108" y="231661"/>
                  </a:lnTo>
                  <a:lnTo>
                    <a:pt x="8498" y="241794"/>
                  </a:lnTo>
                  <a:lnTo>
                    <a:pt x="12507" y="245031"/>
                  </a:lnTo>
                  <a:lnTo>
                    <a:pt x="33779" y="251643"/>
                  </a:lnTo>
                  <a:lnTo>
                    <a:pt x="55999" y="252575"/>
                  </a:lnTo>
                  <a:lnTo>
                    <a:pt x="97170" y="248412"/>
                  </a:lnTo>
                  <a:lnTo>
                    <a:pt x="126627" y="24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241">
            <a:extLst>
              <a:ext uri="{FF2B5EF4-FFF2-40B4-BE49-F238E27FC236}">
                <a16:creationId xmlns:a16="http://schemas.microsoft.com/office/drawing/2014/main" xmlns="" id="{96C73D61-DCB4-4545-BDD2-A9C5EC00682C}"/>
              </a:ext>
            </a:extLst>
          </p:cNvPr>
          <p:cNvGrpSpPr/>
          <p:nvPr/>
        </p:nvGrpSpPr>
        <p:grpSpPr>
          <a:xfrm>
            <a:off x="1547159" y="2939028"/>
            <a:ext cx="618192" cy="391273"/>
            <a:chOff x="1547159" y="2939028"/>
            <a:chExt cx="618192" cy="391273"/>
          </a:xfrm>
        </p:grpSpPr>
        <p:sp>
          <p:nvSpPr>
            <p:cNvPr id="489" name="SMARTInkShape-1220">
              <a:extLst>
                <a:ext uri="{FF2B5EF4-FFF2-40B4-BE49-F238E27FC236}">
                  <a16:creationId xmlns:a16="http://schemas.microsoft.com/office/drawing/2014/main" xmlns="" id="{D4F72198-F17E-42A5-B91E-184E1753666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992757" y="2973022"/>
              <a:ext cx="172594" cy="338470"/>
            </a:xfrm>
            <a:custGeom>
              <a:avLst/>
              <a:gdLst/>
              <a:ahLst/>
              <a:cxnLst/>
              <a:rect l="0" t="0" r="0" b="0"/>
              <a:pathLst>
                <a:path w="172594" h="338470">
                  <a:moveTo>
                    <a:pt x="134493" y="17828"/>
                  </a:moveTo>
                  <a:lnTo>
                    <a:pt x="134493" y="17828"/>
                  </a:lnTo>
                  <a:lnTo>
                    <a:pt x="119566" y="2901"/>
                  </a:lnTo>
                  <a:lnTo>
                    <a:pt x="113512" y="610"/>
                  </a:lnTo>
                  <a:lnTo>
                    <a:pt x="109923" y="0"/>
                  </a:lnTo>
                  <a:lnTo>
                    <a:pt x="91386" y="5882"/>
                  </a:lnTo>
                  <a:lnTo>
                    <a:pt x="68020" y="33417"/>
                  </a:lnTo>
                  <a:lnTo>
                    <a:pt x="47799" y="66619"/>
                  </a:lnTo>
                  <a:lnTo>
                    <a:pt x="26818" y="107952"/>
                  </a:lnTo>
                  <a:lnTo>
                    <a:pt x="10438" y="154544"/>
                  </a:lnTo>
                  <a:lnTo>
                    <a:pt x="1746" y="201593"/>
                  </a:lnTo>
                  <a:lnTo>
                    <a:pt x="0" y="245551"/>
                  </a:lnTo>
                  <a:lnTo>
                    <a:pt x="6279" y="281551"/>
                  </a:lnTo>
                  <a:lnTo>
                    <a:pt x="21770" y="308370"/>
                  </a:lnTo>
                  <a:lnTo>
                    <a:pt x="31828" y="319472"/>
                  </a:lnTo>
                  <a:lnTo>
                    <a:pt x="58055" y="333690"/>
                  </a:lnTo>
                  <a:lnTo>
                    <a:pt x="72951" y="338469"/>
                  </a:lnTo>
                  <a:lnTo>
                    <a:pt x="110198" y="338135"/>
                  </a:lnTo>
                  <a:lnTo>
                    <a:pt x="172593" y="328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221">
              <a:extLst>
                <a:ext uri="{FF2B5EF4-FFF2-40B4-BE49-F238E27FC236}">
                  <a16:creationId xmlns:a16="http://schemas.microsoft.com/office/drawing/2014/main" xmlns="" id="{2A8DCAC2-370F-4C78-B74A-BC9A73BB0A5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671815" y="3092450"/>
              <a:ext cx="176036" cy="225591"/>
            </a:xfrm>
            <a:custGeom>
              <a:avLst/>
              <a:gdLst/>
              <a:ahLst/>
              <a:cxnLst/>
              <a:rect l="0" t="0" r="0" b="0"/>
              <a:pathLst>
                <a:path w="176036" h="225591">
                  <a:moveTo>
                    <a:pt x="10935" y="107950"/>
                  </a:moveTo>
                  <a:lnTo>
                    <a:pt x="10935" y="107950"/>
                  </a:lnTo>
                  <a:lnTo>
                    <a:pt x="4193" y="104579"/>
                  </a:lnTo>
                  <a:lnTo>
                    <a:pt x="2207" y="102881"/>
                  </a:lnTo>
                  <a:lnTo>
                    <a:pt x="0" y="99112"/>
                  </a:lnTo>
                  <a:lnTo>
                    <a:pt x="901" y="93203"/>
                  </a:lnTo>
                  <a:lnTo>
                    <a:pt x="2129" y="89652"/>
                  </a:lnTo>
                  <a:lnTo>
                    <a:pt x="11019" y="83825"/>
                  </a:lnTo>
                  <a:lnTo>
                    <a:pt x="17341" y="81284"/>
                  </a:lnTo>
                  <a:lnTo>
                    <a:pt x="31891" y="80341"/>
                  </a:lnTo>
                  <a:lnTo>
                    <a:pt x="39722" y="81077"/>
                  </a:lnTo>
                  <a:lnTo>
                    <a:pt x="55950" y="91303"/>
                  </a:lnTo>
                  <a:lnTo>
                    <a:pt x="64228" y="98969"/>
                  </a:lnTo>
                  <a:lnTo>
                    <a:pt x="75308" y="118775"/>
                  </a:lnTo>
                  <a:lnTo>
                    <a:pt x="81173" y="142394"/>
                  </a:lnTo>
                  <a:lnTo>
                    <a:pt x="79803" y="182049"/>
                  </a:lnTo>
                  <a:lnTo>
                    <a:pt x="74233" y="205558"/>
                  </a:lnTo>
                  <a:lnTo>
                    <a:pt x="65173" y="220241"/>
                  </a:lnTo>
                  <a:lnTo>
                    <a:pt x="59794" y="225144"/>
                  </a:lnTo>
                  <a:lnTo>
                    <a:pt x="55502" y="225590"/>
                  </a:lnTo>
                  <a:lnTo>
                    <a:pt x="51935" y="223065"/>
                  </a:lnTo>
                  <a:lnTo>
                    <a:pt x="48852" y="218560"/>
                  </a:lnTo>
                  <a:lnTo>
                    <a:pt x="44512" y="188623"/>
                  </a:lnTo>
                  <a:lnTo>
                    <a:pt x="51023" y="156740"/>
                  </a:lnTo>
                  <a:lnTo>
                    <a:pt x="65441" y="120462"/>
                  </a:lnTo>
                  <a:lnTo>
                    <a:pt x="88312" y="85524"/>
                  </a:lnTo>
                  <a:lnTo>
                    <a:pt x="128955" y="44234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222">
              <a:extLst>
                <a:ext uri="{FF2B5EF4-FFF2-40B4-BE49-F238E27FC236}">
                  <a16:creationId xmlns:a16="http://schemas.microsoft.com/office/drawing/2014/main" xmlns="" id="{9E7AB489-C456-4FB2-A11A-2E7D7963271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547159" y="2939028"/>
              <a:ext cx="137482" cy="391273"/>
            </a:xfrm>
            <a:custGeom>
              <a:avLst/>
              <a:gdLst/>
              <a:ahLst/>
              <a:cxnLst/>
              <a:rect l="0" t="0" r="0" b="0"/>
              <a:pathLst>
                <a:path w="137482" h="391273">
                  <a:moveTo>
                    <a:pt x="21291" y="134372"/>
                  </a:moveTo>
                  <a:lnTo>
                    <a:pt x="21291" y="134372"/>
                  </a:lnTo>
                  <a:lnTo>
                    <a:pt x="15824" y="134372"/>
                  </a:lnTo>
                  <a:lnTo>
                    <a:pt x="15821" y="152403"/>
                  </a:lnTo>
                  <a:lnTo>
                    <a:pt x="19357" y="187849"/>
                  </a:lnTo>
                  <a:lnTo>
                    <a:pt x="22129" y="233786"/>
                  </a:lnTo>
                  <a:lnTo>
                    <a:pt x="27778" y="266515"/>
                  </a:lnTo>
                  <a:lnTo>
                    <a:pt x="31230" y="301758"/>
                  </a:lnTo>
                  <a:lnTo>
                    <a:pt x="32764" y="335766"/>
                  </a:lnTo>
                  <a:lnTo>
                    <a:pt x="31867" y="380698"/>
                  </a:lnTo>
                  <a:lnTo>
                    <a:pt x="30458" y="387489"/>
                  </a:lnTo>
                  <a:lnTo>
                    <a:pt x="28814" y="390606"/>
                  </a:lnTo>
                  <a:lnTo>
                    <a:pt x="27012" y="391272"/>
                  </a:lnTo>
                  <a:lnTo>
                    <a:pt x="25105" y="390306"/>
                  </a:lnTo>
                  <a:lnTo>
                    <a:pt x="16269" y="350444"/>
                  </a:lnTo>
                  <a:lnTo>
                    <a:pt x="9416" y="313190"/>
                  </a:lnTo>
                  <a:lnTo>
                    <a:pt x="3548" y="266999"/>
                  </a:lnTo>
                  <a:lnTo>
                    <a:pt x="996" y="241840"/>
                  </a:lnTo>
                  <a:lnTo>
                    <a:pt x="0" y="215895"/>
                  </a:lnTo>
                  <a:lnTo>
                    <a:pt x="41" y="189426"/>
                  </a:lnTo>
                  <a:lnTo>
                    <a:pt x="775" y="162608"/>
                  </a:lnTo>
                  <a:lnTo>
                    <a:pt x="5352" y="115877"/>
                  </a:lnTo>
                  <a:lnTo>
                    <a:pt x="12796" y="76057"/>
                  </a:lnTo>
                  <a:lnTo>
                    <a:pt x="29592" y="31957"/>
                  </a:lnTo>
                  <a:lnTo>
                    <a:pt x="44266" y="12654"/>
                  </a:lnTo>
                  <a:lnTo>
                    <a:pt x="62076" y="2664"/>
                  </a:lnTo>
                  <a:lnTo>
                    <a:pt x="71764" y="0"/>
                  </a:lnTo>
                  <a:lnTo>
                    <a:pt x="81751" y="1046"/>
                  </a:lnTo>
                  <a:lnTo>
                    <a:pt x="102255" y="9735"/>
                  </a:lnTo>
                  <a:lnTo>
                    <a:pt x="119364" y="30529"/>
                  </a:lnTo>
                  <a:lnTo>
                    <a:pt x="131907" y="57881"/>
                  </a:lnTo>
                  <a:lnTo>
                    <a:pt x="137481" y="86500"/>
                  </a:lnTo>
                  <a:lnTo>
                    <a:pt x="133878" y="127008"/>
                  </a:lnTo>
                  <a:lnTo>
                    <a:pt x="123776" y="149208"/>
                  </a:lnTo>
                  <a:lnTo>
                    <a:pt x="117131" y="159080"/>
                  </a:lnTo>
                  <a:lnTo>
                    <a:pt x="98459" y="173810"/>
                  </a:lnTo>
                  <a:lnTo>
                    <a:pt x="87553" y="179714"/>
                  </a:lnTo>
                  <a:lnTo>
                    <a:pt x="62265" y="184393"/>
                  </a:lnTo>
                  <a:lnTo>
                    <a:pt x="18599" y="185103"/>
                  </a:lnTo>
                  <a:lnTo>
                    <a:pt x="21291" y="18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242">
            <a:extLst>
              <a:ext uri="{FF2B5EF4-FFF2-40B4-BE49-F238E27FC236}">
                <a16:creationId xmlns:a16="http://schemas.microsoft.com/office/drawing/2014/main" xmlns="" id="{DB40EDEA-1D67-4A67-9A04-1EFE538C8F64}"/>
              </a:ext>
            </a:extLst>
          </p:cNvPr>
          <p:cNvGrpSpPr/>
          <p:nvPr/>
        </p:nvGrpSpPr>
        <p:grpSpPr>
          <a:xfrm>
            <a:off x="5710897" y="1814846"/>
            <a:ext cx="607354" cy="325105"/>
            <a:chOff x="5710897" y="1814846"/>
            <a:chExt cx="607354" cy="325105"/>
          </a:xfrm>
        </p:grpSpPr>
        <p:sp>
          <p:nvSpPr>
            <p:cNvPr id="493" name="SMARTInkShape-1223">
              <a:extLst>
                <a:ext uri="{FF2B5EF4-FFF2-40B4-BE49-F238E27FC236}">
                  <a16:creationId xmlns:a16="http://schemas.microsoft.com/office/drawing/2014/main" xmlns="" id="{4634CCAE-227E-4A45-B650-073133559E0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096000" y="2000250"/>
              <a:ext cx="222251" cy="44451"/>
            </a:xfrm>
            <a:custGeom>
              <a:avLst/>
              <a:gdLst/>
              <a:ahLst/>
              <a:cxnLst/>
              <a:rect l="0" t="0" r="0" b="0"/>
              <a:pathLst>
                <a:path w="222251" h="44451">
                  <a:moveTo>
                    <a:pt x="0" y="44450"/>
                  </a:moveTo>
                  <a:lnTo>
                    <a:pt x="0" y="44450"/>
                  </a:lnTo>
                  <a:lnTo>
                    <a:pt x="45208" y="37542"/>
                  </a:lnTo>
                  <a:lnTo>
                    <a:pt x="76536" y="32208"/>
                  </a:lnTo>
                  <a:lnTo>
                    <a:pt x="113979" y="22781"/>
                  </a:lnTo>
                  <a:lnTo>
                    <a:pt x="156021" y="1341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224">
              <a:extLst>
                <a:ext uri="{FF2B5EF4-FFF2-40B4-BE49-F238E27FC236}">
                  <a16:creationId xmlns:a16="http://schemas.microsoft.com/office/drawing/2014/main" xmlns="" id="{CBB86B50-7AF8-4976-AAE1-420E6D34CC9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035148" y="1814846"/>
              <a:ext cx="205745" cy="325105"/>
            </a:xfrm>
            <a:custGeom>
              <a:avLst/>
              <a:gdLst/>
              <a:ahLst/>
              <a:cxnLst/>
              <a:rect l="0" t="0" r="0" b="0"/>
              <a:pathLst>
                <a:path w="205745" h="325105">
                  <a:moveTo>
                    <a:pt x="16402" y="77454"/>
                  </a:moveTo>
                  <a:lnTo>
                    <a:pt x="16402" y="77454"/>
                  </a:lnTo>
                  <a:lnTo>
                    <a:pt x="6289" y="70712"/>
                  </a:lnTo>
                  <a:lnTo>
                    <a:pt x="3309" y="67315"/>
                  </a:lnTo>
                  <a:lnTo>
                    <a:pt x="0" y="59777"/>
                  </a:lnTo>
                  <a:lnTo>
                    <a:pt x="1234" y="55086"/>
                  </a:lnTo>
                  <a:lnTo>
                    <a:pt x="8249" y="44229"/>
                  </a:lnTo>
                  <a:lnTo>
                    <a:pt x="37584" y="26217"/>
                  </a:lnTo>
                  <a:lnTo>
                    <a:pt x="84297" y="10845"/>
                  </a:lnTo>
                  <a:lnTo>
                    <a:pt x="131612" y="725"/>
                  </a:lnTo>
                  <a:lnTo>
                    <a:pt x="173540" y="0"/>
                  </a:lnTo>
                  <a:lnTo>
                    <a:pt x="192309" y="6341"/>
                  </a:lnTo>
                  <a:lnTo>
                    <a:pt x="199290" y="10995"/>
                  </a:lnTo>
                  <a:lnTo>
                    <a:pt x="203239" y="18332"/>
                  </a:lnTo>
                  <a:lnTo>
                    <a:pt x="205744" y="37772"/>
                  </a:lnTo>
                  <a:lnTo>
                    <a:pt x="196445" y="82630"/>
                  </a:lnTo>
                  <a:lnTo>
                    <a:pt x="182263" y="121617"/>
                  </a:lnTo>
                  <a:lnTo>
                    <a:pt x="165613" y="164110"/>
                  </a:lnTo>
                  <a:lnTo>
                    <a:pt x="151156" y="206514"/>
                  </a:lnTo>
                  <a:lnTo>
                    <a:pt x="141439" y="245116"/>
                  </a:lnTo>
                  <a:lnTo>
                    <a:pt x="133882" y="291056"/>
                  </a:lnTo>
                  <a:lnTo>
                    <a:pt x="132821" y="309971"/>
                  </a:lnTo>
                  <a:lnTo>
                    <a:pt x="137052" y="32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225">
              <a:extLst>
                <a:ext uri="{FF2B5EF4-FFF2-40B4-BE49-F238E27FC236}">
                  <a16:creationId xmlns:a16="http://schemas.microsoft.com/office/drawing/2014/main" xmlns="" id="{994AE3F2-C2C2-452B-AED9-0EA282E34B6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958991" y="1993900"/>
              <a:ext cx="41760" cy="50801"/>
            </a:xfrm>
            <a:custGeom>
              <a:avLst/>
              <a:gdLst/>
              <a:ahLst/>
              <a:cxnLst/>
              <a:rect l="0" t="0" r="0" b="0"/>
              <a:pathLst>
                <a:path w="4176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50800"/>
                  </a:lnTo>
                  <a:lnTo>
                    <a:pt x="0" y="49389"/>
                  </a:lnTo>
                  <a:lnTo>
                    <a:pt x="1563" y="44058"/>
                  </a:lnTo>
                  <a:lnTo>
                    <a:pt x="9780" y="29752"/>
                  </a:lnTo>
                  <a:lnTo>
                    <a:pt x="41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226">
              <a:extLst>
                <a:ext uri="{FF2B5EF4-FFF2-40B4-BE49-F238E27FC236}">
                  <a16:creationId xmlns:a16="http://schemas.microsoft.com/office/drawing/2014/main" xmlns="" id="{73773DE6-2F8B-467D-8816-9294D2B8AF0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710897" y="1839932"/>
              <a:ext cx="150822" cy="248594"/>
            </a:xfrm>
            <a:custGeom>
              <a:avLst/>
              <a:gdLst/>
              <a:ahLst/>
              <a:cxnLst/>
              <a:rect l="0" t="0" r="0" b="0"/>
              <a:pathLst>
                <a:path w="150822" h="248594">
                  <a:moveTo>
                    <a:pt x="99353" y="58718"/>
                  </a:moveTo>
                  <a:lnTo>
                    <a:pt x="99353" y="58718"/>
                  </a:lnTo>
                  <a:lnTo>
                    <a:pt x="98648" y="48579"/>
                  </a:lnTo>
                  <a:lnTo>
                    <a:pt x="94283" y="37761"/>
                  </a:lnTo>
                  <a:lnTo>
                    <a:pt x="84426" y="25158"/>
                  </a:lnTo>
                  <a:lnTo>
                    <a:pt x="78372" y="22636"/>
                  </a:lnTo>
                  <a:lnTo>
                    <a:pt x="74782" y="21963"/>
                  </a:lnTo>
                  <a:lnTo>
                    <a:pt x="65149" y="26860"/>
                  </a:lnTo>
                  <a:lnTo>
                    <a:pt x="53813" y="37503"/>
                  </a:lnTo>
                  <a:lnTo>
                    <a:pt x="27406" y="78725"/>
                  </a:lnTo>
                  <a:lnTo>
                    <a:pt x="9126" y="124383"/>
                  </a:lnTo>
                  <a:lnTo>
                    <a:pt x="1123" y="171778"/>
                  </a:lnTo>
                  <a:lnTo>
                    <a:pt x="0" y="187008"/>
                  </a:lnTo>
                  <a:lnTo>
                    <a:pt x="6277" y="211456"/>
                  </a:lnTo>
                  <a:lnTo>
                    <a:pt x="19180" y="230318"/>
                  </a:lnTo>
                  <a:lnTo>
                    <a:pt x="36675" y="243405"/>
                  </a:lnTo>
                  <a:lnTo>
                    <a:pt x="58090" y="248281"/>
                  </a:lnTo>
                  <a:lnTo>
                    <a:pt x="69728" y="248593"/>
                  </a:lnTo>
                  <a:lnTo>
                    <a:pt x="93948" y="239533"/>
                  </a:lnTo>
                  <a:lnTo>
                    <a:pt x="116706" y="223041"/>
                  </a:lnTo>
                  <a:lnTo>
                    <a:pt x="133877" y="201600"/>
                  </a:lnTo>
                  <a:lnTo>
                    <a:pt x="144801" y="170434"/>
                  </a:lnTo>
                  <a:lnTo>
                    <a:pt x="150598" y="133064"/>
                  </a:lnTo>
                  <a:lnTo>
                    <a:pt x="150821" y="92937"/>
                  </a:lnTo>
                  <a:lnTo>
                    <a:pt x="146687" y="55347"/>
                  </a:lnTo>
                  <a:lnTo>
                    <a:pt x="138735" y="24058"/>
                  </a:lnTo>
                  <a:lnTo>
                    <a:pt x="125793" y="5449"/>
                  </a:lnTo>
                  <a:lnTo>
                    <a:pt x="119803" y="1333"/>
                  </a:lnTo>
                  <a:lnTo>
                    <a:pt x="114395" y="0"/>
                  </a:lnTo>
                  <a:lnTo>
                    <a:pt x="109382" y="523"/>
                  </a:lnTo>
                  <a:lnTo>
                    <a:pt x="106746" y="2988"/>
                  </a:lnTo>
                  <a:lnTo>
                    <a:pt x="105692" y="6748"/>
                  </a:lnTo>
                  <a:lnTo>
                    <a:pt x="105703" y="20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243">
            <a:extLst>
              <a:ext uri="{FF2B5EF4-FFF2-40B4-BE49-F238E27FC236}">
                <a16:creationId xmlns:a16="http://schemas.microsoft.com/office/drawing/2014/main" xmlns="" id="{C48B52CF-1DA1-4270-B060-B910560C93D9}"/>
              </a:ext>
            </a:extLst>
          </p:cNvPr>
          <p:cNvGrpSpPr/>
          <p:nvPr/>
        </p:nvGrpSpPr>
        <p:grpSpPr>
          <a:xfrm>
            <a:off x="5035550" y="1912993"/>
            <a:ext cx="298451" cy="147779"/>
            <a:chOff x="5035550" y="1912993"/>
            <a:chExt cx="298451" cy="147779"/>
          </a:xfrm>
        </p:grpSpPr>
        <p:sp>
          <p:nvSpPr>
            <p:cNvPr id="498" name="SMARTInkShape-1227">
              <a:extLst>
                <a:ext uri="{FF2B5EF4-FFF2-40B4-BE49-F238E27FC236}">
                  <a16:creationId xmlns:a16="http://schemas.microsoft.com/office/drawing/2014/main" xmlns="" id="{62F2C968-5BBD-4F77-9C0F-AE135EF1DC1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35550" y="2025650"/>
              <a:ext cx="298451" cy="35122"/>
            </a:xfrm>
            <a:custGeom>
              <a:avLst/>
              <a:gdLst/>
              <a:ahLst/>
              <a:cxnLst/>
              <a:rect l="0" t="0" r="0" b="0"/>
              <a:pathLst>
                <a:path w="298451" h="35122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12552" y="34895"/>
                  </a:lnTo>
                  <a:lnTo>
                    <a:pt x="48640" y="30800"/>
                  </a:lnTo>
                  <a:lnTo>
                    <a:pt x="93585" y="26389"/>
                  </a:lnTo>
                  <a:lnTo>
                    <a:pt x="122362" y="23237"/>
                  </a:lnTo>
                  <a:lnTo>
                    <a:pt x="153541" y="19725"/>
                  </a:lnTo>
                  <a:lnTo>
                    <a:pt x="183499" y="15972"/>
                  </a:lnTo>
                  <a:lnTo>
                    <a:pt x="212644" y="12059"/>
                  </a:lnTo>
                  <a:lnTo>
                    <a:pt x="241247" y="8039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228">
              <a:extLst>
                <a:ext uri="{FF2B5EF4-FFF2-40B4-BE49-F238E27FC236}">
                  <a16:creationId xmlns:a16="http://schemas.microsoft.com/office/drawing/2014/main" xmlns="" id="{32CDB3EF-4C9E-4CCE-AA81-F50E5E31D58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48773" y="1912993"/>
              <a:ext cx="215378" cy="17408"/>
            </a:xfrm>
            <a:custGeom>
              <a:avLst/>
              <a:gdLst/>
              <a:ahLst/>
              <a:cxnLst/>
              <a:rect l="0" t="0" r="0" b="0"/>
              <a:pathLst>
                <a:path w="215378" h="17408">
                  <a:moveTo>
                    <a:pt x="12177" y="17407"/>
                  </a:moveTo>
                  <a:lnTo>
                    <a:pt x="12177" y="17407"/>
                  </a:lnTo>
                  <a:lnTo>
                    <a:pt x="0" y="17407"/>
                  </a:lnTo>
                  <a:lnTo>
                    <a:pt x="28456" y="7973"/>
                  </a:lnTo>
                  <a:lnTo>
                    <a:pt x="60570" y="3101"/>
                  </a:lnTo>
                  <a:lnTo>
                    <a:pt x="102123" y="465"/>
                  </a:lnTo>
                  <a:lnTo>
                    <a:pt x="145286" y="0"/>
                  </a:lnTo>
                  <a:lnTo>
                    <a:pt x="192414" y="2999"/>
                  </a:lnTo>
                  <a:lnTo>
                    <a:pt x="215377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244">
            <a:extLst>
              <a:ext uri="{FF2B5EF4-FFF2-40B4-BE49-F238E27FC236}">
                <a16:creationId xmlns:a16="http://schemas.microsoft.com/office/drawing/2014/main" xmlns="" id="{E9B68EE7-DD7D-461B-85F9-7DED73A3BA84}"/>
              </a:ext>
            </a:extLst>
          </p:cNvPr>
          <p:cNvGrpSpPr/>
          <p:nvPr/>
        </p:nvGrpSpPr>
        <p:grpSpPr>
          <a:xfrm>
            <a:off x="2842882" y="1701800"/>
            <a:ext cx="1950893" cy="557990"/>
            <a:chOff x="2842882" y="1701800"/>
            <a:chExt cx="1950893" cy="557990"/>
          </a:xfrm>
        </p:grpSpPr>
        <p:sp>
          <p:nvSpPr>
            <p:cNvPr id="501" name="SMARTInkShape-1229">
              <a:extLst>
                <a:ext uri="{FF2B5EF4-FFF2-40B4-BE49-F238E27FC236}">
                  <a16:creationId xmlns:a16="http://schemas.microsoft.com/office/drawing/2014/main" xmlns="" id="{8ABDE9F3-AD43-41F4-A260-B3E4A98E7C2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54550" y="1701800"/>
              <a:ext cx="139225" cy="469901"/>
            </a:xfrm>
            <a:custGeom>
              <a:avLst/>
              <a:gdLst/>
              <a:ahLst/>
              <a:cxnLst/>
              <a:rect l="0" t="0" r="0" b="0"/>
              <a:pathLst>
                <a:path w="139225" h="469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2095" y="43991"/>
                  </a:lnTo>
                  <a:lnTo>
                    <a:pt x="69038" y="79054"/>
                  </a:lnTo>
                  <a:lnTo>
                    <a:pt x="97711" y="122624"/>
                  </a:lnTo>
                  <a:lnTo>
                    <a:pt x="110296" y="148071"/>
                  </a:lnTo>
                  <a:lnTo>
                    <a:pt x="122214" y="174914"/>
                  </a:lnTo>
                  <a:lnTo>
                    <a:pt x="130159" y="202687"/>
                  </a:lnTo>
                  <a:lnTo>
                    <a:pt x="135456" y="231080"/>
                  </a:lnTo>
                  <a:lnTo>
                    <a:pt x="138988" y="259887"/>
                  </a:lnTo>
                  <a:lnTo>
                    <a:pt x="139224" y="287558"/>
                  </a:lnTo>
                  <a:lnTo>
                    <a:pt x="137266" y="314472"/>
                  </a:lnTo>
                  <a:lnTo>
                    <a:pt x="133844" y="340881"/>
                  </a:lnTo>
                  <a:lnTo>
                    <a:pt x="113109" y="387158"/>
                  </a:lnTo>
                  <a:lnTo>
                    <a:pt x="84138" y="425365"/>
                  </a:lnTo>
                  <a:lnTo>
                    <a:pt x="42882" y="459213"/>
                  </a:lnTo>
                  <a:lnTo>
                    <a:pt x="635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230">
              <a:extLst>
                <a:ext uri="{FF2B5EF4-FFF2-40B4-BE49-F238E27FC236}">
                  <a16:creationId xmlns:a16="http://schemas.microsoft.com/office/drawing/2014/main" xmlns="" id="{454B1989-D1DA-4DD0-97C7-1444E9564F1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470400" y="1734433"/>
              <a:ext cx="75699" cy="354718"/>
            </a:xfrm>
            <a:custGeom>
              <a:avLst/>
              <a:gdLst/>
              <a:ahLst/>
              <a:cxnLst/>
              <a:rect l="0" t="0" r="0" b="0"/>
              <a:pathLst>
                <a:path w="75699" h="3547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8" y="0"/>
                  </a:lnTo>
                  <a:lnTo>
                    <a:pt x="42063" y="6120"/>
                  </a:lnTo>
                  <a:lnTo>
                    <a:pt x="62793" y="20242"/>
                  </a:lnTo>
                  <a:lnTo>
                    <a:pt x="72123" y="33671"/>
                  </a:lnTo>
                  <a:lnTo>
                    <a:pt x="75598" y="41203"/>
                  </a:lnTo>
                  <a:lnTo>
                    <a:pt x="75698" y="58979"/>
                  </a:lnTo>
                  <a:lnTo>
                    <a:pt x="70332" y="77934"/>
                  </a:lnTo>
                  <a:lnTo>
                    <a:pt x="49642" y="111216"/>
                  </a:lnTo>
                  <a:lnTo>
                    <a:pt x="18491" y="154367"/>
                  </a:lnTo>
                  <a:lnTo>
                    <a:pt x="17267" y="159062"/>
                  </a:lnTo>
                  <a:lnTo>
                    <a:pt x="17787" y="168040"/>
                  </a:lnTo>
                  <a:lnTo>
                    <a:pt x="22252" y="176735"/>
                  </a:lnTo>
                  <a:lnTo>
                    <a:pt x="28939" y="184597"/>
                  </a:lnTo>
                  <a:lnTo>
                    <a:pt x="57233" y="210936"/>
                  </a:lnTo>
                  <a:lnTo>
                    <a:pt x="64242" y="222375"/>
                  </a:lnTo>
                  <a:lnTo>
                    <a:pt x="74547" y="267758"/>
                  </a:lnTo>
                  <a:lnTo>
                    <a:pt x="74173" y="311761"/>
                  </a:lnTo>
                  <a:lnTo>
                    <a:pt x="72732" y="319730"/>
                  </a:lnTo>
                  <a:lnTo>
                    <a:pt x="65486" y="332347"/>
                  </a:lnTo>
                  <a:lnTo>
                    <a:pt x="50330" y="348574"/>
                  </a:lnTo>
                  <a:lnTo>
                    <a:pt x="41419" y="351987"/>
                  </a:lnTo>
                  <a:lnTo>
                    <a:pt x="1270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231">
              <a:extLst>
                <a:ext uri="{FF2B5EF4-FFF2-40B4-BE49-F238E27FC236}">
                  <a16:creationId xmlns:a16="http://schemas.microsoft.com/office/drawing/2014/main" xmlns="" id="{3E8C7A8B-A39C-48BC-BC3C-EB4E6FA8924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171950" y="1821644"/>
              <a:ext cx="247651" cy="242107"/>
            </a:xfrm>
            <a:custGeom>
              <a:avLst/>
              <a:gdLst/>
              <a:ahLst/>
              <a:cxnLst/>
              <a:rect l="0" t="0" r="0" b="0"/>
              <a:pathLst>
                <a:path w="247651" h="242107">
                  <a:moveTo>
                    <a:pt x="0" y="70656"/>
                  </a:moveTo>
                  <a:lnTo>
                    <a:pt x="0" y="70656"/>
                  </a:lnTo>
                  <a:lnTo>
                    <a:pt x="0" y="74027"/>
                  </a:lnTo>
                  <a:lnTo>
                    <a:pt x="12865" y="120198"/>
                  </a:lnTo>
                  <a:lnTo>
                    <a:pt x="17828" y="166912"/>
                  </a:lnTo>
                  <a:lnTo>
                    <a:pt x="18890" y="213842"/>
                  </a:lnTo>
                  <a:lnTo>
                    <a:pt x="19018" y="231427"/>
                  </a:lnTo>
                  <a:lnTo>
                    <a:pt x="19048" y="189343"/>
                  </a:lnTo>
                  <a:lnTo>
                    <a:pt x="19049" y="156331"/>
                  </a:lnTo>
                  <a:lnTo>
                    <a:pt x="19050" y="118141"/>
                  </a:lnTo>
                  <a:lnTo>
                    <a:pt x="19050" y="80472"/>
                  </a:lnTo>
                  <a:lnTo>
                    <a:pt x="19050" y="37581"/>
                  </a:lnTo>
                  <a:lnTo>
                    <a:pt x="19050" y="2696"/>
                  </a:lnTo>
                  <a:lnTo>
                    <a:pt x="19755" y="655"/>
                  </a:lnTo>
                  <a:lnTo>
                    <a:pt x="20931" y="0"/>
                  </a:lnTo>
                  <a:lnTo>
                    <a:pt x="22421" y="269"/>
                  </a:lnTo>
                  <a:lnTo>
                    <a:pt x="51653" y="41579"/>
                  </a:lnTo>
                  <a:lnTo>
                    <a:pt x="81438" y="73588"/>
                  </a:lnTo>
                  <a:lnTo>
                    <a:pt x="97813" y="85130"/>
                  </a:lnTo>
                  <a:lnTo>
                    <a:pt x="116380" y="89318"/>
                  </a:lnTo>
                  <a:lnTo>
                    <a:pt x="136391" y="87417"/>
                  </a:lnTo>
                  <a:lnTo>
                    <a:pt x="157044" y="79516"/>
                  </a:lnTo>
                  <a:lnTo>
                    <a:pt x="174219" y="65187"/>
                  </a:lnTo>
                  <a:lnTo>
                    <a:pt x="187497" y="47764"/>
                  </a:lnTo>
                  <a:lnTo>
                    <a:pt x="207245" y="3825"/>
                  </a:lnTo>
                  <a:lnTo>
                    <a:pt x="208013" y="702"/>
                  </a:lnTo>
                  <a:lnTo>
                    <a:pt x="208526" y="31"/>
                  </a:lnTo>
                  <a:lnTo>
                    <a:pt x="208867" y="995"/>
                  </a:lnTo>
                  <a:lnTo>
                    <a:pt x="218348" y="43423"/>
                  </a:lnTo>
                  <a:lnTo>
                    <a:pt x="221094" y="81715"/>
                  </a:lnTo>
                  <a:lnTo>
                    <a:pt x="225278" y="124341"/>
                  </a:lnTo>
                  <a:lnTo>
                    <a:pt x="227616" y="168250"/>
                  </a:lnTo>
                  <a:lnTo>
                    <a:pt x="229817" y="210715"/>
                  </a:lnTo>
                  <a:lnTo>
                    <a:pt x="237976" y="228415"/>
                  </a:lnTo>
                  <a:lnTo>
                    <a:pt x="247650" y="24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232">
              <a:extLst>
                <a:ext uri="{FF2B5EF4-FFF2-40B4-BE49-F238E27FC236}">
                  <a16:creationId xmlns:a16="http://schemas.microsoft.com/office/drawing/2014/main" xmlns="" id="{434C60F7-3D72-4715-8C33-8D23644A5C6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937000" y="1881365"/>
              <a:ext cx="152401" cy="241919"/>
            </a:xfrm>
            <a:custGeom>
              <a:avLst/>
              <a:gdLst/>
              <a:ahLst/>
              <a:cxnLst/>
              <a:rect l="0" t="0" r="0" b="0"/>
              <a:pathLst>
                <a:path w="152401" h="241919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35928"/>
                  </a:lnTo>
                  <a:lnTo>
                    <a:pt x="705" y="80272"/>
                  </a:lnTo>
                  <a:lnTo>
                    <a:pt x="3371" y="115129"/>
                  </a:lnTo>
                  <a:lnTo>
                    <a:pt x="5026" y="149907"/>
                  </a:lnTo>
                  <a:lnTo>
                    <a:pt x="7839" y="195575"/>
                  </a:lnTo>
                  <a:lnTo>
                    <a:pt x="9378" y="225804"/>
                  </a:lnTo>
                  <a:lnTo>
                    <a:pt x="6948" y="241918"/>
                  </a:lnTo>
                  <a:lnTo>
                    <a:pt x="9898" y="234597"/>
                  </a:lnTo>
                  <a:lnTo>
                    <a:pt x="5423" y="193320"/>
                  </a:lnTo>
                  <a:lnTo>
                    <a:pt x="3116" y="174545"/>
                  </a:lnTo>
                  <a:lnTo>
                    <a:pt x="6679" y="137787"/>
                  </a:lnTo>
                  <a:lnTo>
                    <a:pt x="9553" y="131284"/>
                  </a:lnTo>
                  <a:lnTo>
                    <a:pt x="12014" y="129268"/>
                  </a:lnTo>
                  <a:lnTo>
                    <a:pt x="58195" y="113803"/>
                  </a:lnTo>
                  <a:lnTo>
                    <a:pt x="73371" y="106984"/>
                  </a:lnTo>
                  <a:lnTo>
                    <a:pt x="85761" y="95486"/>
                  </a:lnTo>
                  <a:lnTo>
                    <a:pt x="98789" y="73147"/>
                  </a:lnTo>
                  <a:lnTo>
                    <a:pt x="111813" y="28979"/>
                  </a:lnTo>
                  <a:lnTo>
                    <a:pt x="120264" y="152"/>
                  </a:lnTo>
                  <a:lnTo>
                    <a:pt x="117165" y="12287"/>
                  </a:lnTo>
                  <a:lnTo>
                    <a:pt x="119935" y="48152"/>
                  </a:lnTo>
                  <a:lnTo>
                    <a:pt x="125299" y="87971"/>
                  </a:lnTo>
                  <a:lnTo>
                    <a:pt x="131356" y="133793"/>
                  </a:lnTo>
                  <a:lnTo>
                    <a:pt x="137620" y="173396"/>
                  </a:lnTo>
                  <a:lnTo>
                    <a:pt x="146057" y="207133"/>
                  </a:lnTo>
                  <a:lnTo>
                    <a:pt x="15240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233">
              <a:extLst>
                <a:ext uri="{FF2B5EF4-FFF2-40B4-BE49-F238E27FC236}">
                  <a16:creationId xmlns:a16="http://schemas.microsoft.com/office/drawing/2014/main" xmlns="" id="{319C4939-342A-4DD4-9D0E-796C89E9402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557365" y="1885950"/>
              <a:ext cx="174920" cy="280574"/>
            </a:xfrm>
            <a:custGeom>
              <a:avLst/>
              <a:gdLst/>
              <a:ahLst/>
              <a:cxnLst/>
              <a:rect l="0" t="0" r="0" b="0"/>
              <a:pathLst>
                <a:path w="174920" h="280574">
                  <a:moveTo>
                    <a:pt x="24035" y="25400"/>
                  </a:moveTo>
                  <a:lnTo>
                    <a:pt x="24035" y="25400"/>
                  </a:lnTo>
                  <a:lnTo>
                    <a:pt x="24035" y="13844"/>
                  </a:lnTo>
                  <a:lnTo>
                    <a:pt x="23329" y="14168"/>
                  </a:lnTo>
                  <a:lnTo>
                    <a:pt x="20664" y="16410"/>
                  </a:lnTo>
                  <a:lnTo>
                    <a:pt x="9108" y="57542"/>
                  </a:lnTo>
                  <a:lnTo>
                    <a:pt x="5094" y="99273"/>
                  </a:lnTo>
                  <a:lnTo>
                    <a:pt x="862" y="138697"/>
                  </a:lnTo>
                  <a:lnTo>
                    <a:pt x="0" y="178208"/>
                  </a:lnTo>
                  <a:lnTo>
                    <a:pt x="4606" y="218765"/>
                  </a:lnTo>
                  <a:lnTo>
                    <a:pt x="18446" y="256944"/>
                  </a:lnTo>
                  <a:lnTo>
                    <a:pt x="22426" y="264429"/>
                  </a:lnTo>
                  <a:lnTo>
                    <a:pt x="34373" y="274628"/>
                  </a:lnTo>
                  <a:lnTo>
                    <a:pt x="41511" y="278335"/>
                  </a:lnTo>
                  <a:lnTo>
                    <a:pt x="58848" y="280573"/>
                  </a:lnTo>
                  <a:lnTo>
                    <a:pt x="78313" y="277805"/>
                  </a:lnTo>
                  <a:lnTo>
                    <a:pt x="117672" y="258781"/>
                  </a:lnTo>
                  <a:lnTo>
                    <a:pt x="142325" y="238953"/>
                  </a:lnTo>
                  <a:lnTo>
                    <a:pt x="154925" y="221913"/>
                  </a:lnTo>
                  <a:lnTo>
                    <a:pt x="165985" y="187107"/>
                  </a:lnTo>
                  <a:lnTo>
                    <a:pt x="173025" y="141674"/>
                  </a:lnTo>
                  <a:lnTo>
                    <a:pt x="174919" y="109062"/>
                  </a:lnTo>
                  <a:lnTo>
                    <a:pt x="172615" y="65711"/>
                  </a:lnTo>
                  <a:lnTo>
                    <a:pt x="163511" y="22895"/>
                  </a:lnTo>
                  <a:lnTo>
                    <a:pt x="158595" y="6247"/>
                  </a:lnTo>
                  <a:lnTo>
                    <a:pt x="158897" y="4165"/>
                  </a:lnTo>
                  <a:lnTo>
                    <a:pt x="159804" y="2776"/>
                  </a:lnTo>
                  <a:lnTo>
                    <a:pt x="163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234">
              <a:extLst>
                <a:ext uri="{FF2B5EF4-FFF2-40B4-BE49-F238E27FC236}">
                  <a16:creationId xmlns:a16="http://schemas.microsoft.com/office/drawing/2014/main" xmlns="" id="{49927306-983A-47EF-999F-F35766E00CB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257550" y="1845689"/>
              <a:ext cx="109687" cy="290640"/>
            </a:xfrm>
            <a:custGeom>
              <a:avLst/>
              <a:gdLst/>
              <a:ahLst/>
              <a:cxnLst/>
              <a:rect l="0" t="0" r="0" b="0"/>
              <a:pathLst>
                <a:path w="109687" h="290640">
                  <a:moveTo>
                    <a:pt x="25400" y="122811"/>
                  </a:moveTo>
                  <a:lnTo>
                    <a:pt x="25400" y="122811"/>
                  </a:lnTo>
                  <a:lnTo>
                    <a:pt x="25400" y="111876"/>
                  </a:lnTo>
                  <a:lnTo>
                    <a:pt x="28771" y="149502"/>
                  </a:lnTo>
                  <a:lnTo>
                    <a:pt x="30456" y="194876"/>
                  </a:lnTo>
                  <a:lnTo>
                    <a:pt x="27212" y="234161"/>
                  </a:lnTo>
                  <a:lnTo>
                    <a:pt x="25638" y="269248"/>
                  </a:lnTo>
                  <a:lnTo>
                    <a:pt x="24853" y="269824"/>
                  </a:lnTo>
                  <a:lnTo>
                    <a:pt x="23624" y="268798"/>
                  </a:lnTo>
                  <a:lnTo>
                    <a:pt x="22099" y="266702"/>
                  </a:lnTo>
                  <a:lnTo>
                    <a:pt x="17570" y="222881"/>
                  </a:lnTo>
                  <a:lnTo>
                    <a:pt x="14863" y="190570"/>
                  </a:lnTo>
                  <a:lnTo>
                    <a:pt x="13662" y="147987"/>
                  </a:lnTo>
                  <a:lnTo>
                    <a:pt x="13127" y="104602"/>
                  </a:lnTo>
                  <a:lnTo>
                    <a:pt x="13596" y="65329"/>
                  </a:lnTo>
                  <a:lnTo>
                    <a:pt x="17826" y="25503"/>
                  </a:lnTo>
                  <a:lnTo>
                    <a:pt x="21563" y="9948"/>
                  </a:lnTo>
                  <a:lnTo>
                    <a:pt x="25665" y="5236"/>
                  </a:lnTo>
                  <a:lnTo>
                    <a:pt x="37747" y="0"/>
                  </a:lnTo>
                  <a:lnTo>
                    <a:pt x="54406" y="1436"/>
                  </a:lnTo>
                  <a:lnTo>
                    <a:pt x="63787" y="3794"/>
                  </a:lnTo>
                  <a:lnTo>
                    <a:pt x="70747" y="9600"/>
                  </a:lnTo>
                  <a:lnTo>
                    <a:pt x="80361" y="27339"/>
                  </a:lnTo>
                  <a:lnTo>
                    <a:pt x="86370" y="61127"/>
                  </a:lnTo>
                  <a:lnTo>
                    <a:pt x="81408" y="94578"/>
                  </a:lnTo>
                  <a:lnTo>
                    <a:pt x="71001" y="120090"/>
                  </a:lnTo>
                  <a:lnTo>
                    <a:pt x="63071" y="130539"/>
                  </a:lnTo>
                  <a:lnTo>
                    <a:pt x="56254" y="137534"/>
                  </a:lnTo>
                  <a:lnTo>
                    <a:pt x="53224" y="142995"/>
                  </a:lnTo>
                  <a:lnTo>
                    <a:pt x="53121" y="145439"/>
                  </a:lnTo>
                  <a:lnTo>
                    <a:pt x="54889" y="150036"/>
                  </a:lnTo>
                  <a:lnTo>
                    <a:pt x="61790" y="154432"/>
                  </a:lnTo>
                  <a:lnTo>
                    <a:pt x="84441" y="165833"/>
                  </a:lnTo>
                  <a:lnTo>
                    <a:pt x="93033" y="172741"/>
                  </a:lnTo>
                  <a:lnTo>
                    <a:pt x="102433" y="187935"/>
                  </a:lnTo>
                  <a:lnTo>
                    <a:pt x="109686" y="209213"/>
                  </a:lnTo>
                  <a:lnTo>
                    <a:pt x="108486" y="227064"/>
                  </a:lnTo>
                  <a:lnTo>
                    <a:pt x="102544" y="246051"/>
                  </a:lnTo>
                  <a:lnTo>
                    <a:pt x="92847" y="263897"/>
                  </a:lnTo>
                  <a:lnTo>
                    <a:pt x="72117" y="283069"/>
                  </a:lnTo>
                  <a:lnTo>
                    <a:pt x="54394" y="289287"/>
                  </a:lnTo>
                  <a:lnTo>
                    <a:pt x="36875" y="290639"/>
                  </a:lnTo>
                  <a:lnTo>
                    <a:pt x="24385" y="286536"/>
                  </a:lnTo>
                  <a:lnTo>
                    <a:pt x="0" y="262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235">
              <a:extLst>
                <a:ext uri="{FF2B5EF4-FFF2-40B4-BE49-F238E27FC236}">
                  <a16:creationId xmlns:a16="http://schemas.microsoft.com/office/drawing/2014/main" xmlns="" id="{B10F530E-4FA4-41D2-BE3D-D87F3B2F107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054602" y="1900237"/>
              <a:ext cx="134229" cy="249031"/>
            </a:xfrm>
            <a:custGeom>
              <a:avLst/>
              <a:gdLst/>
              <a:ahLst/>
              <a:cxnLst/>
              <a:rect l="0" t="0" r="0" b="0"/>
              <a:pathLst>
                <a:path w="134229" h="249031">
                  <a:moveTo>
                    <a:pt x="107698" y="30163"/>
                  </a:moveTo>
                  <a:lnTo>
                    <a:pt x="107698" y="30163"/>
                  </a:lnTo>
                  <a:lnTo>
                    <a:pt x="107698" y="9769"/>
                  </a:lnTo>
                  <a:lnTo>
                    <a:pt x="106286" y="7394"/>
                  </a:lnTo>
                  <a:lnTo>
                    <a:pt x="100956" y="2875"/>
                  </a:lnTo>
                  <a:lnTo>
                    <a:pt x="93883" y="396"/>
                  </a:lnTo>
                  <a:lnTo>
                    <a:pt x="84624" y="0"/>
                  </a:lnTo>
                  <a:lnTo>
                    <a:pt x="55685" y="7376"/>
                  </a:lnTo>
                  <a:lnTo>
                    <a:pt x="22792" y="25583"/>
                  </a:lnTo>
                  <a:lnTo>
                    <a:pt x="4302" y="46758"/>
                  </a:lnTo>
                  <a:lnTo>
                    <a:pt x="126" y="60822"/>
                  </a:lnTo>
                  <a:lnTo>
                    <a:pt x="0" y="67536"/>
                  </a:lnTo>
                  <a:lnTo>
                    <a:pt x="5504" y="80640"/>
                  </a:lnTo>
                  <a:lnTo>
                    <a:pt x="22385" y="99917"/>
                  </a:lnTo>
                  <a:lnTo>
                    <a:pt x="60115" y="125394"/>
                  </a:lnTo>
                  <a:lnTo>
                    <a:pt x="101853" y="150809"/>
                  </a:lnTo>
                  <a:lnTo>
                    <a:pt x="123605" y="169862"/>
                  </a:lnTo>
                  <a:lnTo>
                    <a:pt x="131936" y="182562"/>
                  </a:lnTo>
                  <a:lnTo>
                    <a:pt x="134228" y="197144"/>
                  </a:lnTo>
                  <a:lnTo>
                    <a:pt x="133851" y="204984"/>
                  </a:lnTo>
                  <a:lnTo>
                    <a:pt x="127788" y="219339"/>
                  </a:lnTo>
                  <a:lnTo>
                    <a:pt x="117332" y="232069"/>
                  </a:lnTo>
                  <a:lnTo>
                    <a:pt x="103278" y="242430"/>
                  </a:lnTo>
                  <a:lnTo>
                    <a:pt x="85742" y="247976"/>
                  </a:lnTo>
                  <a:lnTo>
                    <a:pt x="66895" y="249030"/>
                  </a:lnTo>
                  <a:lnTo>
                    <a:pt x="29975" y="237848"/>
                  </a:lnTo>
                  <a:lnTo>
                    <a:pt x="27660" y="234236"/>
                  </a:lnTo>
                  <a:lnTo>
                    <a:pt x="27528" y="229712"/>
                  </a:lnTo>
                  <a:lnTo>
                    <a:pt x="28852" y="224579"/>
                  </a:lnTo>
                  <a:lnTo>
                    <a:pt x="43492" y="213231"/>
                  </a:lnTo>
                  <a:lnTo>
                    <a:pt x="75948" y="195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236">
              <a:extLst>
                <a:ext uri="{FF2B5EF4-FFF2-40B4-BE49-F238E27FC236}">
                  <a16:creationId xmlns:a16="http://schemas.microsoft.com/office/drawing/2014/main" xmlns="" id="{241473B7-707B-4856-8977-6698DE9C3A0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842882" y="1804336"/>
              <a:ext cx="154319" cy="455454"/>
            </a:xfrm>
            <a:custGeom>
              <a:avLst/>
              <a:gdLst/>
              <a:ahLst/>
              <a:cxnLst/>
              <a:rect l="0" t="0" r="0" b="0"/>
              <a:pathLst>
                <a:path w="154319" h="455454">
                  <a:moveTo>
                    <a:pt x="109868" y="18114"/>
                  </a:moveTo>
                  <a:lnTo>
                    <a:pt x="109868" y="18114"/>
                  </a:lnTo>
                  <a:lnTo>
                    <a:pt x="109868" y="8654"/>
                  </a:lnTo>
                  <a:lnTo>
                    <a:pt x="106105" y="4973"/>
                  </a:lnTo>
                  <a:lnTo>
                    <a:pt x="103126" y="3003"/>
                  </a:lnTo>
                  <a:lnTo>
                    <a:pt x="88820" y="231"/>
                  </a:lnTo>
                  <a:lnTo>
                    <a:pt x="69388" y="0"/>
                  </a:lnTo>
                  <a:lnTo>
                    <a:pt x="52013" y="4907"/>
                  </a:lnTo>
                  <a:lnTo>
                    <a:pt x="29060" y="18850"/>
                  </a:lnTo>
                  <a:lnTo>
                    <a:pt x="10729" y="38564"/>
                  </a:lnTo>
                  <a:lnTo>
                    <a:pt x="1158" y="53258"/>
                  </a:lnTo>
                  <a:lnTo>
                    <a:pt x="0" y="57771"/>
                  </a:lnTo>
                  <a:lnTo>
                    <a:pt x="595" y="66549"/>
                  </a:lnTo>
                  <a:lnTo>
                    <a:pt x="5093" y="75153"/>
                  </a:lnTo>
                  <a:lnTo>
                    <a:pt x="17440" y="87931"/>
                  </a:lnTo>
                  <a:lnTo>
                    <a:pt x="59233" y="126434"/>
                  </a:lnTo>
                  <a:lnTo>
                    <a:pt x="74796" y="148595"/>
                  </a:lnTo>
                  <a:lnTo>
                    <a:pt x="81602" y="173035"/>
                  </a:lnTo>
                  <a:lnTo>
                    <a:pt x="80248" y="201521"/>
                  </a:lnTo>
                  <a:lnTo>
                    <a:pt x="73420" y="218161"/>
                  </a:lnTo>
                  <a:lnTo>
                    <a:pt x="55161" y="242720"/>
                  </a:lnTo>
                  <a:lnTo>
                    <a:pt x="46513" y="248467"/>
                  </a:lnTo>
                  <a:lnTo>
                    <a:pt x="42231" y="249999"/>
                  </a:lnTo>
                  <a:lnTo>
                    <a:pt x="33711" y="249820"/>
                  </a:lnTo>
                  <a:lnTo>
                    <a:pt x="25926" y="247389"/>
                  </a:lnTo>
                  <a:lnTo>
                    <a:pt x="20114" y="243956"/>
                  </a:lnTo>
                  <a:lnTo>
                    <a:pt x="18988" y="241348"/>
                  </a:lnTo>
                  <a:lnTo>
                    <a:pt x="19617" y="234686"/>
                  </a:lnTo>
                  <a:lnTo>
                    <a:pt x="22184" y="231640"/>
                  </a:lnTo>
                  <a:lnTo>
                    <a:pt x="35910" y="223981"/>
                  </a:lnTo>
                  <a:lnTo>
                    <a:pt x="53382" y="217949"/>
                  </a:lnTo>
                  <a:lnTo>
                    <a:pt x="71259" y="216554"/>
                  </a:lnTo>
                  <a:lnTo>
                    <a:pt x="81184" y="218728"/>
                  </a:lnTo>
                  <a:lnTo>
                    <a:pt x="84395" y="221001"/>
                  </a:lnTo>
                  <a:lnTo>
                    <a:pt x="86536" y="223928"/>
                  </a:lnTo>
                  <a:lnTo>
                    <a:pt x="87963" y="227290"/>
                  </a:lnTo>
                  <a:lnTo>
                    <a:pt x="87668" y="236670"/>
                  </a:lnTo>
                  <a:lnTo>
                    <a:pt x="75960" y="274229"/>
                  </a:lnTo>
                  <a:lnTo>
                    <a:pt x="61737" y="314726"/>
                  </a:lnTo>
                  <a:lnTo>
                    <a:pt x="47303" y="360188"/>
                  </a:lnTo>
                  <a:lnTo>
                    <a:pt x="42176" y="387659"/>
                  </a:lnTo>
                  <a:lnTo>
                    <a:pt x="45514" y="420814"/>
                  </a:lnTo>
                  <a:lnTo>
                    <a:pt x="51681" y="437607"/>
                  </a:lnTo>
                  <a:lnTo>
                    <a:pt x="58372" y="447031"/>
                  </a:lnTo>
                  <a:lnTo>
                    <a:pt x="67931" y="452161"/>
                  </a:lnTo>
                  <a:lnTo>
                    <a:pt x="94685" y="455453"/>
                  </a:lnTo>
                  <a:lnTo>
                    <a:pt x="140518" y="447354"/>
                  </a:lnTo>
                  <a:lnTo>
                    <a:pt x="154318" y="443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245">
            <a:extLst>
              <a:ext uri="{FF2B5EF4-FFF2-40B4-BE49-F238E27FC236}">
                <a16:creationId xmlns:a16="http://schemas.microsoft.com/office/drawing/2014/main" xmlns="" id="{E0481E76-E0FD-4116-9555-96C50E6144BB}"/>
              </a:ext>
            </a:extLst>
          </p:cNvPr>
          <p:cNvGrpSpPr/>
          <p:nvPr/>
        </p:nvGrpSpPr>
        <p:grpSpPr>
          <a:xfrm>
            <a:off x="1485900" y="1845030"/>
            <a:ext cx="1162051" cy="464548"/>
            <a:chOff x="1485900" y="1845030"/>
            <a:chExt cx="1162051" cy="464548"/>
          </a:xfrm>
        </p:grpSpPr>
        <p:sp>
          <p:nvSpPr>
            <p:cNvPr id="510" name="SMARTInkShape-1237">
              <a:extLst>
                <a:ext uri="{FF2B5EF4-FFF2-40B4-BE49-F238E27FC236}">
                  <a16:creationId xmlns:a16="http://schemas.microsoft.com/office/drawing/2014/main" xmlns="" id="{C54CB85F-14F0-4217-93CA-7A27032080B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72842" y="2089150"/>
              <a:ext cx="175109" cy="36336"/>
            </a:xfrm>
            <a:custGeom>
              <a:avLst/>
              <a:gdLst/>
              <a:ahLst/>
              <a:cxnLst/>
              <a:rect l="0" t="0" r="0" b="0"/>
              <a:pathLst>
                <a:path w="175109" h="36336">
                  <a:moveTo>
                    <a:pt x="3658" y="25400"/>
                  </a:moveTo>
                  <a:lnTo>
                    <a:pt x="3658" y="25400"/>
                  </a:lnTo>
                  <a:lnTo>
                    <a:pt x="287" y="32142"/>
                  </a:lnTo>
                  <a:lnTo>
                    <a:pt x="0" y="34128"/>
                  </a:lnTo>
                  <a:lnTo>
                    <a:pt x="513" y="35452"/>
                  </a:lnTo>
                  <a:lnTo>
                    <a:pt x="1562" y="36335"/>
                  </a:lnTo>
                  <a:lnTo>
                    <a:pt x="35778" y="31976"/>
                  </a:lnTo>
                  <a:lnTo>
                    <a:pt x="66617" y="25736"/>
                  </a:lnTo>
                  <a:lnTo>
                    <a:pt x="107134" y="16377"/>
                  </a:lnTo>
                  <a:lnTo>
                    <a:pt x="144897" y="7278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238">
              <a:extLst>
                <a:ext uri="{FF2B5EF4-FFF2-40B4-BE49-F238E27FC236}">
                  <a16:creationId xmlns:a16="http://schemas.microsoft.com/office/drawing/2014/main" xmlns="" id="{6E532BDC-69E0-4CB4-B0E0-04752849730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451100" y="2012950"/>
              <a:ext cx="152401" cy="16072"/>
            </a:xfrm>
            <a:custGeom>
              <a:avLst/>
              <a:gdLst/>
              <a:ahLst/>
              <a:cxnLst/>
              <a:rect l="0" t="0" r="0" b="0"/>
              <a:pathLst>
                <a:path w="152401" h="16072">
                  <a:moveTo>
                    <a:pt x="0" y="12700"/>
                  </a:moveTo>
                  <a:lnTo>
                    <a:pt x="0" y="12700"/>
                  </a:lnTo>
                  <a:lnTo>
                    <a:pt x="6481" y="13405"/>
                  </a:lnTo>
                  <a:lnTo>
                    <a:pt x="15580" y="16071"/>
                  </a:lnTo>
                  <a:lnTo>
                    <a:pt x="62407" y="11750"/>
                  </a:lnTo>
                  <a:lnTo>
                    <a:pt x="105039" y="60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239">
              <a:extLst>
                <a:ext uri="{FF2B5EF4-FFF2-40B4-BE49-F238E27FC236}">
                  <a16:creationId xmlns:a16="http://schemas.microsoft.com/office/drawing/2014/main" xmlns="" id="{AF958F80-E583-4BE2-A1F9-067EEA3609E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133600" y="1882579"/>
              <a:ext cx="165101" cy="314522"/>
            </a:xfrm>
            <a:custGeom>
              <a:avLst/>
              <a:gdLst/>
              <a:ahLst/>
              <a:cxnLst/>
              <a:rect l="0" t="0" r="0" b="0"/>
              <a:pathLst>
                <a:path w="165101" h="314522">
                  <a:moveTo>
                    <a:pt x="165100" y="3371"/>
                  </a:moveTo>
                  <a:lnTo>
                    <a:pt x="165100" y="3371"/>
                  </a:lnTo>
                  <a:lnTo>
                    <a:pt x="161729" y="0"/>
                  </a:lnTo>
                  <a:lnTo>
                    <a:pt x="160030" y="418"/>
                  </a:lnTo>
                  <a:lnTo>
                    <a:pt x="156261" y="4646"/>
                  </a:lnTo>
                  <a:lnTo>
                    <a:pt x="137248" y="41958"/>
                  </a:lnTo>
                  <a:lnTo>
                    <a:pt x="122853" y="75789"/>
                  </a:lnTo>
                  <a:lnTo>
                    <a:pt x="105166" y="114344"/>
                  </a:lnTo>
                  <a:lnTo>
                    <a:pt x="85546" y="155703"/>
                  </a:lnTo>
                  <a:lnTo>
                    <a:pt x="65067" y="199956"/>
                  </a:lnTo>
                  <a:lnTo>
                    <a:pt x="42324" y="239849"/>
                  </a:lnTo>
                  <a:lnTo>
                    <a:pt x="15128" y="284635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240">
              <a:extLst>
                <a:ext uri="{FF2B5EF4-FFF2-40B4-BE49-F238E27FC236}">
                  <a16:creationId xmlns:a16="http://schemas.microsoft.com/office/drawing/2014/main" xmlns="" id="{E2EF2C27-CA95-456E-BD86-C6BB905093D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127250" y="1905000"/>
              <a:ext cx="190501" cy="266701"/>
            </a:xfrm>
            <a:custGeom>
              <a:avLst/>
              <a:gdLst/>
              <a:ahLst/>
              <a:cxnLst/>
              <a:rect l="0" t="0" r="0" b="0"/>
              <a:pathLst>
                <a:path w="190501" h="266701">
                  <a:moveTo>
                    <a:pt x="0" y="0"/>
                  </a:moveTo>
                  <a:lnTo>
                    <a:pt x="0" y="0"/>
                  </a:lnTo>
                  <a:lnTo>
                    <a:pt x="24419" y="39999"/>
                  </a:lnTo>
                  <a:lnTo>
                    <a:pt x="54272" y="86876"/>
                  </a:lnTo>
                  <a:lnTo>
                    <a:pt x="81506" y="122572"/>
                  </a:lnTo>
                  <a:lnTo>
                    <a:pt x="111014" y="158899"/>
                  </a:lnTo>
                  <a:lnTo>
                    <a:pt x="138239" y="193859"/>
                  </a:lnTo>
                  <a:lnTo>
                    <a:pt x="170625" y="238532"/>
                  </a:lnTo>
                  <a:lnTo>
                    <a:pt x="1905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241">
              <a:extLst>
                <a:ext uri="{FF2B5EF4-FFF2-40B4-BE49-F238E27FC236}">
                  <a16:creationId xmlns:a16="http://schemas.microsoft.com/office/drawing/2014/main" xmlns="" id="{A62407E2-76C7-4623-8BA1-A2F994C652B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875483" y="1845030"/>
              <a:ext cx="150168" cy="364771"/>
            </a:xfrm>
            <a:custGeom>
              <a:avLst/>
              <a:gdLst/>
              <a:ahLst/>
              <a:cxnLst/>
              <a:rect l="0" t="0" r="0" b="0"/>
              <a:pathLst>
                <a:path w="150168" h="364771">
                  <a:moveTo>
                    <a:pt x="143817" y="21870"/>
                  </a:moveTo>
                  <a:lnTo>
                    <a:pt x="143817" y="21870"/>
                  </a:lnTo>
                  <a:lnTo>
                    <a:pt x="133704" y="8386"/>
                  </a:lnTo>
                  <a:lnTo>
                    <a:pt x="123094" y="1766"/>
                  </a:lnTo>
                  <a:lnTo>
                    <a:pt x="117302" y="0"/>
                  </a:lnTo>
                  <a:lnTo>
                    <a:pt x="101459" y="1802"/>
                  </a:lnTo>
                  <a:lnTo>
                    <a:pt x="92295" y="4258"/>
                  </a:lnTo>
                  <a:lnTo>
                    <a:pt x="55801" y="38053"/>
                  </a:lnTo>
                  <a:lnTo>
                    <a:pt x="31791" y="74453"/>
                  </a:lnTo>
                  <a:lnTo>
                    <a:pt x="12183" y="117912"/>
                  </a:lnTo>
                  <a:lnTo>
                    <a:pt x="5967" y="142343"/>
                  </a:lnTo>
                  <a:lnTo>
                    <a:pt x="1117" y="167802"/>
                  </a:lnTo>
                  <a:lnTo>
                    <a:pt x="0" y="192536"/>
                  </a:lnTo>
                  <a:lnTo>
                    <a:pt x="1373" y="216786"/>
                  </a:lnTo>
                  <a:lnTo>
                    <a:pt x="9953" y="262311"/>
                  </a:lnTo>
                  <a:lnTo>
                    <a:pt x="25525" y="301358"/>
                  </a:lnTo>
                  <a:lnTo>
                    <a:pt x="54126" y="341591"/>
                  </a:lnTo>
                  <a:lnTo>
                    <a:pt x="78319" y="356350"/>
                  </a:lnTo>
                  <a:lnTo>
                    <a:pt x="104123" y="363850"/>
                  </a:lnTo>
                  <a:lnTo>
                    <a:pt x="150167" y="36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242">
              <a:extLst>
                <a:ext uri="{FF2B5EF4-FFF2-40B4-BE49-F238E27FC236}">
                  <a16:creationId xmlns:a16="http://schemas.microsoft.com/office/drawing/2014/main" xmlns="" id="{2268AFD8-A11B-48DE-9298-A241D2DB405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586533" y="2032000"/>
              <a:ext cx="153368" cy="232851"/>
            </a:xfrm>
            <a:custGeom>
              <a:avLst/>
              <a:gdLst/>
              <a:ahLst/>
              <a:cxnLst/>
              <a:rect l="0" t="0" r="0" b="0"/>
              <a:pathLst>
                <a:path w="153368" h="232851">
                  <a:moveTo>
                    <a:pt x="7317" y="127000"/>
                  </a:moveTo>
                  <a:lnTo>
                    <a:pt x="7317" y="127000"/>
                  </a:lnTo>
                  <a:lnTo>
                    <a:pt x="575" y="113516"/>
                  </a:lnTo>
                  <a:lnTo>
                    <a:pt x="0" y="108133"/>
                  </a:lnTo>
                  <a:lnTo>
                    <a:pt x="3124" y="98389"/>
                  </a:lnTo>
                  <a:lnTo>
                    <a:pt x="11098" y="91236"/>
                  </a:lnTo>
                  <a:lnTo>
                    <a:pt x="16188" y="88340"/>
                  </a:lnTo>
                  <a:lnTo>
                    <a:pt x="40206" y="84266"/>
                  </a:lnTo>
                  <a:lnTo>
                    <a:pt x="48999" y="87221"/>
                  </a:lnTo>
                  <a:lnTo>
                    <a:pt x="66294" y="99913"/>
                  </a:lnTo>
                  <a:lnTo>
                    <a:pt x="79625" y="122958"/>
                  </a:lnTo>
                  <a:lnTo>
                    <a:pt x="85156" y="137005"/>
                  </a:lnTo>
                  <a:lnTo>
                    <a:pt x="87538" y="167665"/>
                  </a:lnTo>
                  <a:lnTo>
                    <a:pt x="80945" y="207253"/>
                  </a:lnTo>
                  <a:lnTo>
                    <a:pt x="73202" y="223345"/>
                  </a:lnTo>
                  <a:lnTo>
                    <a:pt x="62705" y="232850"/>
                  </a:lnTo>
                  <a:lnTo>
                    <a:pt x="58353" y="232139"/>
                  </a:lnTo>
                  <a:lnTo>
                    <a:pt x="54747" y="228137"/>
                  </a:lnTo>
                  <a:lnTo>
                    <a:pt x="51637" y="221941"/>
                  </a:lnTo>
                  <a:lnTo>
                    <a:pt x="50631" y="186254"/>
                  </a:lnTo>
                  <a:lnTo>
                    <a:pt x="58788" y="150277"/>
                  </a:lnTo>
                  <a:lnTo>
                    <a:pt x="73937" y="109829"/>
                  </a:lnTo>
                  <a:lnTo>
                    <a:pt x="97133" y="70685"/>
                  </a:lnTo>
                  <a:lnTo>
                    <a:pt x="131217" y="26431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243">
              <a:extLst>
                <a:ext uri="{FF2B5EF4-FFF2-40B4-BE49-F238E27FC236}">
                  <a16:creationId xmlns:a16="http://schemas.microsoft.com/office/drawing/2014/main" xmlns="" id="{BC849653-CDAD-439C-9ED4-625E1C2DB09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85900" y="1875421"/>
              <a:ext cx="118807" cy="434157"/>
            </a:xfrm>
            <a:custGeom>
              <a:avLst/>
              <a:gdLst/>
              <a:ahLst/>
              <a:cxnLst/>
              <a:rect l="0" t="0" r="0" b="0"/>
              <a:pathLst>
                <a:path w="118807" h="434157">
                  <a:moveTo>
                    <a:pt x="12700" y="137529"/>
                  </a:moveTo>
                  <a:lnTo>
                    <a:pt x="12700" y="137529"/>
                  </a:lnTo>
                  <a:lnTo>
                    <a:pt x="1765" y="137529"/>
                  </a:lnTo>
                  <a:lnTo>
                    <a:pt x="7140" y="172685"/>
                  </a:lnTo>
                  <a:lnTo>
                    <a:pt x="11640" y="202543"/>
                  </a:lnTo>
                  <a:lnTo>
                    <a:pt x="18344" y="239331"/>
                  </a:lnTo>
                  <a:lnTo>
                    <a:pt x="24145" y="281082"/>
                  </a:lnTo>
                  <a:lnTo>
                    <a:pt x="29076" y="324802"/>
                  </a:lnTo>
                  <a:lnTo>
                    <a:pt x="33619" y="367753"/>
                  </a:lnTo>
                  <a:lnTo>
                    <a:pt x="36772" y="414744"/>
                  </a:lnTo>
                  <a:lnTo>
                    <a:pt x="37707" y="434156"/>
                  </a:lnTo>
                  <a:lnTo>
                    <a:pt x="37132" y="434058"/>
                  </a:lnTo>
                  <a:lnTo>
                    <a:pt x="29227" y="392774"/>
                  </a:lnTo>
                  <a:lnTo>
                    <a:pt x="23338" y="351630"/>
                  </a:lnTo>
                  <a:lnTo>
                    <a:pt x="19792" y="326830"/>
                  </a:lnTo>
                  <a:lnTo>
                    <a:pt x="16017" y="296891"/>
                  </a:lnTo>
                  <a:lnTo>
                    <a:pt x="12089" y="263526"/>
                  </a:lnTo>
                  <a:lnTo>
                    <a:pt x="8059" y="227877"/>
                  </a:lnTo>
                  <a:lnTo>
                    <a:pt x="6079" y="193528"/>
                  </a:lnTo>
                  <a:lnTo>
                    <a:pt x="5463" y="160045"/>
                  </a:lnTo>
                  <a:lnTo>
                    <a:pt x="5759" y="127140"/>
                  </a:lnTo>
                  <a:lnTo>
                    <a:pt x="8073" y="99558"/>
                  </a:lnTo>
                  <a:lnTo>
                    <a:pt x="16288" y="53860"/>
                  </a:lnTo>
                  <a:lnTo>
                    <a:pt x="29442" y="16626"/>
                  </a:lnTo>
                  <a:lnTo>
                    <a:pt x="41778" y="4302"/>
                  </a:lnTo>
                  <a:lnTo>
                    <a:pt x="49019" y="28"/>
                  </a:lnTo>
                  <a:lnTo>
                    <a:pt x="57374" y="0"/>
                  </a:lnTo>
                  <a:lnTo>
                    <a:pt x="76064" y="7496"/>
                  </a:lnTo>
                  <a:lnTo>
                    <a:pt x="94249" y="27761"/>
                  </a:lnTo>
                  <a:lnTo>
                    <a:pt x="109622" y="55582"/>
                  </a:lnTo>
                  <a:lnTo>
                    <a:pt x="118806" y="86762"/>
                  </a:lnTo>
                  <a:lnTo>
                    <a:pt x="115832" y="119434"/>
                  </a:lnTo>
                  <a:lnTo>
                    <a:pt x="103692" y="152065"/>
                  </a:lnTo>
                  <a:lnTo>
                    <a:pt x="73057" y="195380"/>
                  </a:lnTo>
                  <a:lnTo>
                    <a:pt x="38580" y="221462"/>
                  </a:lnTo>
                  <a:lnTo>
                    <a:pt x="0" y="239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246">
            <a:extLst>
              <a:ext uri="{FF2B5EF4-FFF2-40B4-BE49-F238E27FC236}">
                <a16:creationId xmlns:a16="http://schemas.microsoft.com/office/drawing/2014/main" xmlns="" id="{3AEDD073-D146-47BB-A1B5-FC5095AF1C2C}"/>
              </a:ext>
            </a:extLst>
          </p:cNvPr>
          <p:cNvGrpSpPr/>
          <p:nvPr/>
        </p:nvGrpSpPr>
        <p:grpSpPr>
          <a:xfrm>
            <a:off x="7545615" y="180859"/>
            <a:ext cx="4640036" cy="2445554"/>
            <a:chOff x="7545615" y="180859"/>
            <a:chExt cx="4640036" cy="2445554"/>
          </a:xfrm>
        </p:grpSpPr>
        <p:sp>
          <p:nvSpPr>
            <p:cNvPr id="518" name="SMARTInkShape-1244">
              <a:extLst>
                <a:ext uri="{FF2B5EF4-FFF2-40B4-BE49-F238E27FC236}">
                  <a16:creationId xmlns:a16="http://schemas.microsoft.com/office/drawing/2014/main" xmlns="" id="{9BA65B9D-8761-40CB-B2CA-9A997296CFF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093448" y="1632467"/>
              <a:ext cx="260353" cy="228084"/>
            </a:xfrm>
            <a:custGeom>
              <a:avLst/>
              <a:gdLst/>
              <a:ahLst/>
              <a:cxnLst/>
              <a:rect l="0" t="0" r="0" b="0"/>
              <a:pathLst>
                <a:path w="260353" h="228084">
                  <a:moveTo>
                    <a:pt x="2" y="69333"/>
                  </a:moveTo>
                  <a:lnTo>
                    <a:pt x="2" y="69333"/>
                  </a:lnTo>
                  <a:lnTo>
                    <a:pt x="0" y="55849"/>
                  </a:lnTo>
                  <a:lnTo>
                    <a:pt x="10115" y="33980"/>
                  </a:lnTo>
                  <a:lnTo>
                    <a:pt x="36629" y="12997"/>
                  </a:lnTo>
                  <a:lnTo>
                    <a:pt x="71297" y="116"/>
                  </a:lnTo>
                  <a:lnTo>
                    <a:pt x="94014" y="0"/>
                  </a:lnTo>
                  <a:lnTo>
                    <a:pt x="105009" y="1944"/>
                  </a:lnTo>
                  <a:lnTo>
                    <a:pt x="113045" y="5357"/>
                  </a:lnTo>
                  <a:lnTo>
                    <a:pt x="123856" y="14793"/>
                  </a:lnTo>
                  <a:lnTo>
                    <a:pt x="124904" y="22390"/>
                  </a:lnTo>
                  <a:lnTo>
                    <a:pt x="120426" y="42119"/>
                  </a:lnTo>
                  <a:lnTo>
                    <a:pt x="99262" y="77027"/>
                  </a:lnTo>
                  <a:lnTo>
                    <a:pt x="67276" y="120923"/>
                  </a:lnTo>
                  <a:lnTo>
                    <a:pt x="37731" y="159565"/>
                  </a:lnTo>
                  <a:lnTo>
                    <a:pt x="21216" y="186615"/>
                  </a:lnTo>
                  <a:lnTo>
                    <a:pt x="20495" y="193382"/>
                  </a:lnTo>
                  <a:lnTo>
                    <a:pt x="22130" y="199304"/>
                  </a:lnTo>
                  <a:lnTo>
                    <a:pt x="25337" y="204664"/>
                  </a:lnTo>
                  <a:lnTo>
                    <a:pt x="32415" y="208237"/>
                  </a:lnTo>
                  <a:lnTo>
                    <a:pt x="68088" y="213266"/>
                  </a:lnTo>
                  <a:lnTo>
                    <a:pt x="103169" y="214442"/>
                  </a:lnTo>
                  <a:lnTo>
                    <a:pt x="142279" y="216846"/>
                  </a:lnTo>
                  <a:lnTo>
                    <a:pt x="182475" y="220267"/>
                  </a:lnTo>
                  <a:lnTo>
                    <a:pt x="221506" y="224139"/>
                  </a:lnTo>
                  <a:lnTo>
                    <a:pt x="260352" y="2280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245">
              <a:extLst>
                <a:ext uri="{FF2B5EF4-FFF2-40B4-BE49-F238E27FC236}">
                  <a16:creationId xmlns:a16="http://schemas.microsoft.com/office/drawing/2014/main" xmlns="" id="{2CF40759-0F6B-4ED6-9C72-A5969413352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928350" y="17780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246">
              <a:extLst>
                <a:ext uri="{FF2B5EF4-FFF2-40B4-BE49-F238E27FC236}">
                  <a16:creationId xmlns:a16="http://schemas.microsoft.com/office/drawing/2014/main" xmlns="" id="{F5826B63-3294-4DC1-8AD1-7863BF60478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742635" y="1631950"/>
              <a:ext cx="119365" cy="189332"/>
            </a:xfrm>
            <a:custGeom>
              <a:avLst/>
              <a:gdLst/>
              <a:ahLst/>
              <a:cxnLst/>
              <a:rect l="0" t="0" r="0" b="0"/>
              <a:pathLst>
                <a:path w="119365" h="189332">
                  <a:moveTo>
                    <a:pt x="84115" y="31750"/>
                  </a:moveTo>
                  <a:lnTo>
                    <a:pt x="84115" y="31750"/>
                  </a:lnTo>
                  <a:lnTo>
                    <a:pt x="69613" y="23022"/>
                  </a:lnTo>
                  <a:lnTo>
                    <a:pt x="60970" y="20815"/>
                  </a:lnTo>
                  <a:lnTo>
                    <a:pt x="46782" y="29242"/>
                  </a:lnTo>
                  <a:lnTo>
                    <a:pt x="29424" y="46157"/>
                  </a:lnTo>
                  <a:lnTo>
                    <a:pt x="12300" y="70139"/>
                  </a:lnTo>
                  <a:lnTo>
                    <a:pt x="2808" y="99141"/>
                  </a:lnTo>
                  <a:lnTo>
                    <a:pt x="0" y="129435"/>
                  </a:lnTo>
                  <a:lnTo>
                    <a:pt x="6355" y="167467"/>
                  </a:lnTo>
                  <a:lnTo>
                    <a:pt x="13335" y="182850"/>
                  </a:lnTo>
                  <a:lnTo>
                    <a:pt x="18585" y="186811"/>
                  </a:lnTo>
                  <a:lnTo>
                    <a:pt x="31942" y="189331"/>
                  </a:lnTo>
                  <a:lnTo>
                    <a:pt x="65441" y="173299"/>
                  </a:lnTo>
                  <a:lnTo>
                    <a:pt x="96534" y="139464"/>
                  </a:lnTo>
                  <a:lnTo>
                    <a:pt x="111037" y="106669"/>
                  </a:lnTo>
                  <a:lnTo>
                    <a:pt x="119364" y="69986"/>
                  </a:lnTo>
                  <a:lnTo>
                    <a:pt x="117528" y="23245"/>
                  </a:lnTo>
                  <a:lnTo>
                    <a:pt x="11586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247">
              <a:extLst>
                <a:ext uri="{FF2B5EF4-FFF2-40B4-BE49-F238E27FC236}">
                  <a16:creationId xmlns:a16="http://schemas.microsoft.com/office/drawing/2014/main" xmlns="" id="{190CFD3E-9DE6-49D8-AF24-99D271B3CE0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397929" y="1803400"/>
              <a:ext cx="130372" cy="15189"/>
            </a:xfrm>
            <a:custGeom>
              <a:avLst/>
              <a:gdLst/>
              <a:ahLst/>
              <a:cxnLst/>
              <a:rect l="0" t="0" r="0" b="0"/>
              <a:pathLst>
                <a:path w="130372" h="15189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3" y="11419"/>
                  </a:lnTo>
                  <a:lnTo>
                    <a:pt x="8018" y="15188"/>
                  </a:lnTo>
                  <a:lnTo>
                    <a:pt x="52789" y="12512"/>
                  </a:lnTo>
                  <a:lnTo>
                    <a:pt x="90715" y="6502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248">
              <a:extLst>
                <a:ext uri="{FF2B5EF4-FFF2-40B4-BE49-F238E27FC236}">
                  <a16:creationId xmlns:a16="http://schemas.microsoft.com/office/drawing/2014/main" xmlns="" id="{B747A660-B0FD-49F1-912F-451B91D7284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369550" y="17145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13665" y="20330"/>
                  </a:lnTo>
                  <a:lnTo>
                    <a:pt x="50537" y="13863"/>
                  </a:lnTo>
                  <a:lnTo>
                    <a:pt x="90900" y="7102"/>
                  </a:lnTo>
                  <a:lnTo>
                    <a:pt x="131418" y="315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249">
              <a:extLst>
                <a:ext uri="{FF2B5EF4-FFF2-40B4-BE49-F238E27FC236}">
                  <a16:creationId xmlns:a16="http://schemas.microsoft.com/office/drawing/2014/main" xmlns="" id="{183735D1-F5C4-4BFD-898E-A7C0E7CE6A1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950450" y="1552379"/>
              <a:ext cx="92123" cy="346272"/>
            </a:xfrm>
            <a:custGeom>
              <a:avLst/>
              <a:gdLst/>
              <a:ahLst/>
              <a:cxnLst/>
              <a:rect l="0" t="0" r="0" b="0"/>
              <a:pathLst>
                <a:path w="92123" h="346272">
                  <a:moveTo>
                    <a:pt x="50800" y="3371"/>
                  </a:moveTo>
                  <a:lnTo>
                    <a:pt x="50800" y="3371"/>
                  </a:lnTo>
                  <a:lnTo>
                    <a:pt x="50800" y="0"/>
                  </a:lnTo>
                  <a:lnTo>
                    <a:pt x="52212" y="418"/>
                  </a:lnTo>
                  <a:lnTo>
                    <a:pt x="57543" y="4646"/>
                  </a:lnTo>
                  <a:lnTo>
                    <a:pt x="75218" y="31814"/>
                  </a:lnTo>
                  <a:lnTo>
                    <a:pt x="88216" y="77885"/>
                  </a:lnTo>
                  <a:lnTo>
                    <a:pt x="92122" y="119039"/>
                  </a:lnTo>
                  <a:lnTo>
                    <a:pt x="91744" y="164845"/>
                  </a:lnTo>
                  <a:lnTo>
                    <a:pt x="84520" y="211074"/>
                  </a:lnTo>
                  <a:lnTo>
                    <a:pt x="70491" y="251847"/>
                  </a:lnTo>
                  <a:lnTo>
                    <a:pt x="52496" y="287371"/>
                  </a:lnTo>
                  <a:lnTo>
                    <a:pt x="24647" y="326938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250">
              <a:extLst>
                <a:ext uri="{FF2B5EF4-FFF2-40B4-BE49-F238E27FC236}">
                  <a16:creationId xmlns:a16="http://schemas.microsoft.com/office/drawing/2014/main" xmlns="" id="{90531F52-FEEF-4F57-952E-28A2B173CE0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85048" y="1611780"/>
              <a:ext cx="227303" cy="228427"/>
            </a:xfrm>
            <a:custGeom>
              <a:avLst/>
              <a:gdLst/>
              <a:ahLst/>
              <a:cxnLst/>
              <a:rect l="0" t="0" r="0" b="0"/>
              <a:pathLst>
                <a:path w="227303" h="228427">
                  <a:moveTo>
                    <a:pt x="11402" y="90020"/>
                  </a:moveTo>
                  <a:lnTo>
                    <a:pt x="11402" y="90020"/>
                  </a:lnTo>
                  <a:lnTo>
                    <a:pt x="17489" y="60820"/>
                  </a:lnTo>
                  <a:lnTo>
                    <a:pt x="18283" y="60675"/>
                  </a:lnTo>
                  <a:lnTo>
                    <a:pt x="21047" y="62396"/>
                  </a:lnTo>
                  <a:lnTo>
                    <a:pt x="23197" y="77445"/>
                  </a:lnTo>
                  <a:lnTo>
                    <a:pt x="23833" y="113262"/>
                  </a:lnTo>
                  <a:lnTo>
                    <a:pt x="24022" y="152881"/>
                  </a:lnTo>
                  <a:lnTo>
                    <a:pt x="17337" y="194802"/>
                  </a:lnTo>
                  <a:lnTo>
                    <a:pt x="9787" y="221647"/>
                  </a:lnTo>
                  <a:lnTo>
                    <a:pt x="7505" y="225749"/>
                  </a:lnTo>
                  <a:lnTo>
                    <a:pt x="5277" y="227778"/>
                  </a:lnTo>
                  <a:lnTo>
                    <a:pt x="3084" y="228426"/>
                  </a:lnTo>
                  <a:lnTo>
                    <a:pt x="1625" y="226035"/>
                  </a:lnTo>
                  <a:lnTo>
                    <a:pt x="0" y="215852"/>
                  </a:lnTo>
                  <a:lnTo>
                    <a:pt x="5828" y="180769"/>
                  </a:lnTo>
                  <a:lnTo>
                    <a:pt x="12688" y="144934"/>
                  </a:lnTo>
                  <a:lnTo>
                    <a:pt x="20439" y="103843"/>
                  </a:lnTo>
                  <a:lnTo>
                    <a:pt x="28589" y="62062"/>
                  </a:lnTo>
                  <a:lnTo>
                    <a:pt x="44612" y="15353"/>
                  </a:lnTo>
                  <a:lnTo>
                    <a:pt x="50386" y="7446"/>
                  </a:lnTo>
                  <a:lnTo>
                    <a:pt x="53621" y="8159"/>
                  </a:lnTo>
                  <a:lnTo>
                    <a:pt x="60976" y="16478"/>
                  </a:lnTo>
                  <a:lnTo>
                    <a:pt x="88276" y="57854"/>
                  </a:lnTo>
                  <a:lnTo>
                    <a:pt x="100602" y="72901"/>
                  </a:lnTo>
                  <a:lnTo>
                    <a:pt x="113135" y="81941"/>
                  </a:lnTo>
                  <a:lnTo>
                    <a:pt x="129523" y="84548"/>
                  </a:lnTo>
                  <a:lnTo>
                    <a:pt x="138834" y="84255"/>
                  </a:lnTo>
                  <a:lnTo>
                    <a:pt x="156702" y="74523"/>
                  </a:lnTo>
                  <a:lnTo>
                    <a:pt x="172642" y="58438"/>
                  </a:lnTo>
                  <a:lnTo>
                    <a:pt x="198998" y="12422"/>
                  </a:lnTo>
                  <a:lnTo>
                    <a:pt x="206021" y="2616"/>
                  </a:lnTo>
                  <a:lnTo>
                    <a:pt x="208881" y="0"/>
                  </a:lnTo>
                  <a:lnTo>
                    <a:pt x="210081" y="1079"/>
                  </a:lnTo>
                  <a:lnTo>
                    <a:pt x="212004" y="40695"/>
                  </a:lnTo>
                  <a:lnTo>
                    <a:pt x="213832" y="81128"/>
                  </a:lnTo>
                  <a:lnTo>
                    <a:pt x="214375" y="124388"/>
                  </a:lnTo>
                  <a:lnTo>
                    <a:pt x="219626" y="165927"/>
                  </a:lnTo>
                  <a:lnTo>
                    <a:pt x="227302" y="185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251">
              <a:extLst>
                <a:ext uri="{FF2B5EF4-FFF2-40B4-BE49-F238E27FC236}">
                  <a16:creationId xmlns:a16="http://schemas.microsoft.com/office/drawing/2014/main" xmlns="" id="{459B486C-173D-4633-BA55-4B26B08A3A2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353550" y="1643555"/>
              <a:ext cx="180439" cy="253580"/>
            </a:xfrm>
            <a:custGeom>
              <a:avLst/>
              <a:gdLst/>
              <a:ahLst/>
              <a:cxnLst/>
              <a:rect l="0" t="0" r="0" b="0"/>
              <a:pathLst>
                <a:path w="180439" h="253580">
                  <a:moveTo>
                    <a:pt x="0" y="20145"/>
                  </a:moveTo>
                  <a:lnTo>
                    <a:pt x="0" y="20145"/>
                  </a:lnTo>
                  <a:lnTo>
                    <a:pt x="9433" y="11417"/>
                  </a:lnTo>
                  <a:lnTo>
                    <a:pt x="14305" y="9210"/>
                  </a:lnTo>
                  <a:lnTo>
                    <a:pt x="16592" y="12855"/>
                  </a:lnTo>
                  <a:lnTo>
                    <a:pt x="22476" y="40328"/>
                  </a:lnTo>
                  <a:lnTo>
                    <a:pt x="24100" y="70743"/>
                  </a:lnTo>
                  <a:lnTo>
                    <a:pt x="22940" y="109190"/>
                  </a:lnTo>
                  <a:lnTo>
                    <a:pt x="20073" y="150737"/>
                  </a:lnTo>
                  <a:lnTo>
                    <a:pt x="16448" y="190369"/>
                  </a:lnTo>
                  <a:lnTo>
                    <a:pt x="10439" y="234898"/>
                  </a:lnTo>
                  <a:lnTo>
                    <a:pt x="6286" y="249646"/>
                  </a:lnTo>
                  <a:lnTo>
                    <a:pt x="4190" y="253579"/>
                  </a:lnTo>
                  <a:lnTo>
                    <a:pt x="2794" y="252673"/>
                  </a:lnTo>
                  <a:lnTo>
                    <a:pt x="367" y="209821"/>
                  </a:lnTo>
                  <a:lnTo>
                    <a:pt x="6850" y="165559"/>
                  </a:lnTo>
                  <a:lnTo>
                    <a:pt x="17708" y="130180"/>
                  </a:lnTo>
                  <a:lnTo>
                    <a:pt x="25745" y="118438"/>
                  </a:lnTo>
                  <a:lnTo>
                    <a:pt x="29863" y="115307"/>
                  </a:lnTo>
                  <a:lnTo>
                    <a:pt x="34725" y="113925"/>
                  </a:lnTo>
                  <a:lnTo>
                    <a:pt x="51682" y="115352"/>
                  </a:lnTo>
                  <a:lnTo>
                    <a:pt x="70817" y="118832"/>
                  </a:lnTo>
                  <a:lnTo>
                    <a:pt x="94045" y="115316"/>
                  </a:lnTo>
                  <a:lnTo>
                    <a:pt x="110472" y="109245"/>
                  </a:lnTo>
                  <a:lnTo>
                    <a:pt x="132215" y="91152"/>
                  </a:lnTo>
                  <a:lnTo>
                    <a:pt x="149092" y="59048"/>
                  </a:lnTo>
                  <a:lnTo>
                    <a:pt x="169456" y="12481"/>
                  </a:lnTo>
                  <a:lnTo>
                    <a:pt x="175328" y="0"/>
                  </a:lnTo>
                  <a:lnTo>
                    <a:pt x="176856" y="365"/>
                  </a:lnTo>
                  <a:lnTo>
                    <a:pt x="180438" y="6415"/>
                  </a:lnTo>
                  <a:lnTo>
                    <a:pt x="178348" y="49235"/>
                  </a:lnTo>
                  <a:lnTo>
                    <a:pt x="174985" y="81757"/>
                  </a:lnTo>
                  <a:lnTo>
                    <a:pt x="171140" y="117378"/>
                  </a:lnTo>
                  <a:lnTo>
                    <a:pt x="167784" y="152965"/>
                  </a:lnTo>
                  <a:lnTo>
                    <a:pt x="165896" y="195828"/>
                  </a:lnTo>
                  <a:lnTo>
                    <a:pt x="165100" y="2169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252">
              <a:extLst>
                <a:ext uri="{FF2B5EF4-FFF2-40B4-BE49-F238E27FC236}">
                  <a16:creationId xmlns:a16="http://schemas.microsoft.com/office/drawing/2014/main" xmlns="" id="{D64D49EB-4A70-434E-A298-F71F3A107A0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58883" y="1860550"/>
              <a:ext cx="210518" cy="34239"/>
            </a:xfrm>
            <a:custGeom>
              <a:avLst/>
              <a:gdLst/>
              <a:ahLst/>
              <a:cxnLst/>
              <a:rect l="0" t="0" r="0" b="0"/>
              <a:pathLst>
                <a:path w="210518" h="34239">
                  <a:moveTo>
                    <a:pt x="7317" y="25400"/>
                  </a:moveTo>
                  <a:lnTo>
                    <a:pt x="7317" y="25400"/>
                  </a:lnTo>
                  <a:lnTo>
                    <a:pt x="574" y="28771"/>
                  </a:lnTo>
                  <a:lnTo>
                    <a:pt x="0" y="30469"/>
                  </a:lnTo>
                  <a:lnTo>
                    <a:pt x="1027" y="32307"/>
                  </a:lnTo>
                  <a:lnTo>
                    <a:pt x="3123" y="34238"/>
                  </a:lnTo>
                  <a:lnTo>
                    <a:pt x="29670" y="33585"/>
                  </a:lnTo>
                  <a:lnTo>
                    <a:pt x="62642" y="26921"/>
                  </a:lnTo>
                  <a:lnTo>
                    <a:pt x="105285" y="17609"/>
                  </a:lnTo>
                  <a:lnTo>
                    <a:pt x="130485" y="13151"/>
                  </a:lnTo>
                  <a:lnTo>
                    <a:pt x="174947" y="5845"/>
                  </a:lnTo>
                  <a:lnTo>
                    <a:pt x="2105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253">
              <a:extLst>
                <a:ext uri="{FF2B5EF4-FFF2-40B4-BE49-F238E27FC236}">
                  <a16:creationId xmlns:a16="http://schemas.microsoft.com/office/drawing/2014/main" xmlns="" id="{29D1614B-0B80-4CA7-8388-5D62B5C09D6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66200" y="17907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5580" y="16562"/>
                  </a:lnTo>
                  <a:lnTo>
                    <a:pt x="55288" y="8393"/>
                  </a:lnTo>
                  <a:lnTo>
                    <a:pt x="99246" y="280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254">
              <a:extLst>
                <a:ext uri="{FF2B5EF4-FFF2-40B4-BE49-F238E27FC236}">
                  <a16:creationId xmlns:a16="http://schemas.microsoft.com/office/drawing/2014/main" xmlns="" id="{C7BE1DC5-66BE-4686-8689-23EDF95980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80450" y="1666679"/>
              <a:ext cx="177801" cy="314522"/>
            </a:xfrm>
            <a:custGeom>
              <a:avLst/>
              <a:gdLst/>
              <a:ahLst/>
              <a:cxnLst/>
              <a:rect l="0" t="0" r="0" b="0"/>
              <a:pathLst>
                <a:path w="177801" h="314522">
                  <a:moveTo>
                    <a:pt x="177800" y="3371"/>
                  </a:moveTo>
                  <a:lnTo>
                    <a:pt x="177800" y="3371"/>
                  </a:lnTo>
                  <a:lnTo>
                    <a:pt x="171057" y="0"/>
                  </a:lnTo>
                  <a:lnTo>
                    <a:pt x="166956" y="1829"/>
                  </a:lnTo>
                  <a:lnTo>
                    <a:pt x="156751" y="11388"/>
                  </a:lnTo>
                  <a:lnTo>
                    <a:pt x="135737" y="52862"/>
                  </a:lnTo>
                  <a:lnTo>
                    <a:pt x="112303" y="97569"/>
                  </a:lnTo>
                  <a:lnTo>
                    <a:pt x="98151" y="123319"/>
                  </a:lnTo>
                  <a:lnTo>
                    <a:pt x="82368" y="148953"/>
                  </a:lnTo>
                  <a:lnTo>
                    <a:pt x="65494" y="174509"/>
                  </a:lnTo>
                  <a:lnTo>
                    <a:pt x="33343" y="221955"/>
                  </a:lnTo>
                  <a:lnTo>
                    <a:pt x="9645" y="259505"/>
                  </a:lnTo>
                  <a:lnTo>
                    <a:pt x="995" y="285130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255">
              <a:extLst>
                <a:ext uri="{FF2B5EF4-FFF2-40B4-BE49-F238E27FC236}">
                  <a16:creationId xmlns:a16="http://schemas.microsoft.com/office/drawing/2014/main" xmlns="" id="{83A4BCA3-67F3-42DF-A820-54968D0967A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672280" y="1715383"/>
              <a:ext cx="141521" cy="221368"/>
            </a:xfrm>
            <a:custGeom>
              <a:avLst/>
              <a:gdLst/>
              <a:ahLst/>
              <a:cxnLst/>
              <a:rect l="0" t="0" r="0" b="0"/>
              <a:pathLst>
                <a:path w="141521" h="221368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28028" y="37534"/>
                  </a:lnTo>
                  <a:lnTo>
                    <a:pt x="66735" y="82937"/>
                  </a:lnTo>
                  <a:lnTo>
                    <a:pt x="96286" y="119626"/>
                  </a:lnTo>
                  <a:lnTo>
                    <a:pt x="116477" y="154747"/>
                  </a:lnTo>
                  <a:lnTo>
                    <a:pt x="133003" y="196140"/>
                  </a:lnTo>
                  <a:lnTo>
                    <a:pt x="141520" y="221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256">
              <a:extLst>
                <a:ext uri="{FF2B5EF4-FFF2-40B4-BE49-F238E27FC236}">
                  <a16:creationId xmlns:a16="http://schemas.microsoft.com/office/drawing/2014/main" xmlns="" id="{F89444BD-F784-43AA-B4DA-E3A4813D651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517026" y="1636627"/>
              <a:ext cx="125325" cy="338412"/>
            </a:xfrm>
            <a:custGeom>
              <a:avLst/>
              <a:gdLst/>
              <a:ahLst/>
              <a:cxnLst/>
              <a:rect l="0" t="0" r="0" b="0"/>
              <a:pathLst>
                <a:path w="125325" h="338412">
                  <a:moveTo>
                    <a:pt x="93574" y="8023"/>
                  </a:moveTo>
                  <a:lnTo>
                    <a:pt x="93574" y="8023"/>
                  </a:lnTo>
                  <a:lnTo>
                    <a:pt x="70343" y="0"/>
                  </a:lnTo>
                  <a:lnTo>
                    <a:pt x="59495" y="459"/>
                  </a:lnTo>
                  <a:lnTo>
                    <a:pt x="46207" y="16185"/>
                  </a:lnTo>
                  <a:lnTo>
                    <a:pt x="31598" y="46223"/>
                  </a:lnTo>
                  <a:lnTo>
                    <a:pt x="18051" y="92499"/>
                  </a:lnTo>
                  <a:lnTo>
                    <a:pt x="12181" y="118668"/>
                  </a:lnTo>
                  <a:lnTo>
                    <a:pt x="6855" y="145992"/>
                  </a:lnTo>
                  <a:lnTo>
                    <a:pt x="1896" y="174086"/>
                  </a:lnTo>
                  <a:lnTo>
                    <a:pt x="0" y="200576"/>
                  </a:lnTo>
                  <a:lnTo>
                    <a:pt x="146" y="225997"/>
                  </a:lnTo>
                  <a:lnTo>
                    <a:pt x="6189" y="271412"/>
                  </a:lnTo>
                  <a:lnTo>
                    <a:pt x="20634" y="305707"/>
                  </a:lnTo>
                  <a:lnTo>
                    <a:pt x="42577" y="327534"/>
                  </a:lnTo>
                  <a:lnTo>
                    <a:pt x="55342" y="335331"/>
                  </a:lnTo>
                  <a:lnTo>
                    <a:pt x="68791" y="338411"/>
                  </a:lnTo>
                  <a:lnTo>
                    <a:pt x="125324" y="3318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257">
              <a:extLst>
                <a:ext uri="{FF2B5EF4-FFF2-40B4-BE49-F238E27FC236}">
                  <a16:creationId xmlns:a16="http://schemas.microsoft.com/office/drawing/2014/main" xmlns="" id="{CAEA30D7-FE14-4BED-852F-02AA8D778B3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81779" y="1765300"/>
              <a:ext cx="143072" cy="184924"/>
            </a:xfrm>
            <a:custGeom>
              <a:avLst/>
              <a:gdLst/>
              <a:ahLst/>
              <a:cxnLst/>
              <a:rect l="0" t="0" r="0" b="0"/>
              <a:pathLst>
                <a:path w="143072" h="184924">
                  <a:moveTo>
                    <a:pt x="3371" y="82550"/>
                  </a:moveTo>
                  <a:lnTo>
                    <a:pt x="3371" y="82550"/>
                  </a:lnTo>
                  <a:lnTo>
                    <a:pt x="0" y="79179"/>
                  </a:lnTo>
                  <a:lnTo>
                    <a:pt x="418" y="77480"/>
                  </a:lnTo>
                  <a:lnTo>
                    <a:pt x="4645" y="73712"/>
                  </a:lnTo>
                  <a:lnTo>
                    <a:pt x="28443" y="70994"/>
                  </a:lnTo>
                  <a:lnTo>
                    <a:pt x="50498" y="77884"/>
                  </a:lnTo>
                  <a:lnTo>
                    <a:pt x="72294" y="91060"/>
                  </a:lnTo>
                  <a:lnTo>
                    <a:pt x="89036" y="108675"/>
                  </a:lnTo>
                  <a:lnTo>
                    <a:pt x="97889" y="130144"/>
                  </a:lnTo>
                  <a:lnTo>
                    <a:pt x="100412" y="152386"/>
                  </a:lnTo>
                  <a:lnTo>
                    <a:pt x="96830" y="171679"/>
                  </a:lnTo>
                  <a:lnTo>
                    <a:pt x="91782" y="177953"/>
                  </a:lnTo>
                  <a:lnTo>
                    <a:pt x="76767" y="184923"/>
                  </a:lnTo>
                  <a:lnTo>
                    <a:pt x="68529" y="184665"/>
                  </a:lnTo>
                  <a:lnTo>
                    <a:pt x="51850" y="178735"/>
                  </a:lnTo>
                  <a:lnTo>
                    <a:pt x="46274" y="172073"/>
                  </a:lnTo>
                  <a:lnTo>
                    <a:pt x="40077" y="153382"/>
                  </a:lnTo>
                  <a:lnTo>
                    <a:pt x="43331" y="108947"/>
                  </a:lnTo>
                  <a:lnTo>
                    <a:pt x="66717" y="62306"/>
                  </a:lnTo>
                  <a:lnTo>
                    <a:pt x="110570" y="2394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258">
              <a:extLst>
                <a:ext uri="{FF2B5EF4-FFF2-40B4-BE49-F238E27FC236}">
                  <a16:creationId xmlns:a16="http://schemas.microsoft.com/office/drawing/2014/main" xmlns="" id="{43B7C149-5013-4987-BCC2-3D8BAEB8F45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48672" y="1580679"/>
              <a:ext cx="134230" cy="424735"/>
            </a:xfrm>
            <a:custGeom>
              <a:avLst/>
              <a:gdLst/>
              <a:ahLst/>
              <a:cxnLst/>
              <a:rect l="0" t="0" r="0" b="0"/>
              <a:pathLst>
                <a:path w="134230" h="424735">
                  <a:moveTo>
                    <a:pt x="3128" y="178271"/>
                  </a:moveTo>
                  <a:lnTo>
                    <a:pt x="3128" y="178271"/>
                  </a:lnTo>
                  <a:lnTo>
                    <a:pt x="6498" y="181642"/>
                  </a:lnTo>
                  <a:lnTo>
                    <a:pt x="5231" y="220930"/>
                  </a:lnTo>
                  <a:lnTo>
                    <a:pt x="7120" y="252970"/>
                  </a:lnTo>
                  <a:lnTo>
                    <a:pt x="8429" y="290257"/>
                  </a:lnTo>
                  <a:lnTo>
                    <a:pt x="8306" y="328937"/>
                  </a:lnTo>
                  <a:lnTo>
                    <a:pt x="5899" y="364943"/>
                  </a:lnTo>
                  <a:lnTo>
                    <a:pt x="3949" y="406834"/>
                  </a:lnTo>
                  <a:lnTo>
                    <a:pt x="1611" y="420966"/>
                  </a:lnTo>
                  <a:lnTo>
                    <a:pt x="0" y="424734"/>
                  </a:lnTo>
                  <a:lnTo>
                    <a:pt x="91" y="415751"/>
                  </a:lnTo>
                  <a:lnTo>
                    <a:pt x="2228" y="375400"/>
                  </a:lnTo>
                  <a:lnTo>
                    <a:pt x="4845" y="332206"/>
                  </a:lnTo>
                  <a:lnTo>
                    <a:pt x="8506" y="304883"/>
                  </a:lnTo>
                  <a:lnTo>
                    <a:pt x="13064" y="275379"/>
                  </a:lnTo>
                  <a:lnTo>
                    <a:pt x="17512" y="242304"/>
                  </a:lnTo>
                  <a:lnTo>
                    <a:pt x="21890" y="206849"/>
                  </a:lnTo>
                  <a:lnTo>
                    <a:pt x="26220" y="169806"/>
                  </a:lnTo>
                  <a:lnTo>
                    <a:pt x="31928" y="135939"/>
                  </a:lnTo>
                  <a:lnTo>
                    <a:pt x="38555" y="104189"/>
                  </a:lnTo>
                  <a:lnTo>
                    <a:pt x="45796" y="73849"/>
                  </a:lnTo>
                  <a:lnTo>
                    <a:pt x="61367" y="32613"/>
                  </a:lnTo>
                  <a:lnTo>
                    <a:pt x="76990" y="8406"/>
                  </a:lnTo>
                  <a:lnTo>
                    <a:pt x="84119" y="2939"/>
                  </a:lnTo>
                  <a:lnTo>
                    <a:pt x="90989" y="0"/>
                  </a:lnTo>
                  <a:lnTo>
                    <a:pt x="99096" y="862"/>
                  </a:lnTo>
                  <a:lnTo>
                    <a:pt x="117512" y="9347"/>
                  </a:lnTo>
                  <a:lnTo>
                    <a:pt x="124539" y="18383"/>
                  </a:lnTo>
                  <a:lnTo>
                    <a:pt x="134229" y="43474"/>
                  </a:lnTo>
                  <a:lnTo>
                    <a:pt x="131480" y="73441"/>
                  </a:lnTo>
                  <a:lnTo>
                    <a:pt x="118734" y="104869"/>
                  </a:lnTo>
                  <a:lnTo>
                    <a:pt x="84497" y="148918"/>
                  </a:lnTo>
                  <a:lnTo>
                    <a:pt x="38407" y="190477"/>
                  </a:lnTo>
                  <a:lnTo>
                    <a:pt x="9478" y="210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259">
              <a:extLst>
                <a:ext uri="{FF2B5EF4-FFF2-40B4-BE49-F238E27FC236}">
                  <a16:creationId xmlns:a16="http://schemas.microsoft.com/office/drawing/2014/main" xmlns="" id="{F81752E7-5491-4C11-9F20-8AB4A3A8BFA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854799" y="936172"/>
              <a:ext cx="114272" cy="251279"/>
            </a:xfrm>
            <a:custGeom>
              <a:avLst/>
              <a:gdLst/>
              <a:ahLst/>
              <a:cxnLst/>
              <a:rect l="0" t="0" r="0" b="0"/>
              <a:pathLst>
                <a:path w="114272" h="251279">
                  <a:moveTo>
                    <a:pt x="16401" y="54428"/>
                  </a:moveTo>
                  <a:lnTo>
                    <a:pt x="16401" y="54428"/>
                  </a:lnTo>
                  <a:lnTo>
                    <a:pt x="3308" y="39925"/>
                  </a:lnTo>
                  <a:lnTo>
                    <a:pt x="0" y="31284"/>
                  </a:lnTo>
                  <a:lnTo>
                    <a:pt x="1234" y="26299"/>
                  </a:lnTo>
                  <a:lnTo>
                    <a:pt x="8249" y="15115"/>
                  </a:lnTo>
                  <a:lnTo>
                    <a:pt x="22184" y="6852"/>
                  </a:lnTo>
                  <a:lnTo>
                    <a:pt x="41550" y="1533"/>
                  </a:lnTo>
                  <a:lnTo>
                    <a:pt x="86699" y="0"/>
                  </a:lnTo>
                  <a:lnTo>
                    <a:pt x="95016" y="1209"/>
                  </a:lnTo>
                  <a:lnTo>
                    <a:pt x="108020" y="8197"/>
                  </a:lnTo>
                  <a:lnTo>
                    <a:pt x="113464" y="13024"/>
                  </a:lnTo>
                  <a:lnTo>
                    <a:pt x="114271" y="19064"/>
                  </a:lnTo>
                  <a:lnTo>
                    <a:pt x="107641" y="33302"/>
                  </a:lnTo>
                  <a:lnTo>
                    <a:pt x="76025" y="64026"/>
                  </a:lnTo>
                  <a:lnTo>
                    <a:pt x="45636" y="87029"/>
                  </a:lnTo>
                  <a:lnTo>
                    <a:pt x="36450" y="99256"/>
                  </a:lnTo>
                  <a:lnTo>
                    <a:pt x="32367" y="111746"/>
                  </a:lnTo>
                  <a:lnTo>
                    <a:pt x="32689" y="117335"/>
                  </a:lnTo>
                  <a:lnTo>
                    <a:pt x="36811" y="127307"/>
                  </a:lnTo>
                  <a:lnTo>
                    <a:pt x="48990" y="136443"/>
                  </a:lnTo>
                  <a:lnTo>
                    <a:pt x="78813" y="153806"/>
                  </a:lnTo>
                  <a:lnTo>
                    <a:pt x="88354" y="164212"/>
                  </a:lnTo>
                  <a:lnTo>
                    <a:pt x="94242" y="176599"/>
                  </a:lnTo>
                  <a:lnTo>
                    <a:pt x="96858" y="191511"/>
                  </a:lnTo>
                  <a:lnTo>
                    <a:pt x="92375" y="205665"/>
                  </a:lnTo>
                  <a:lnTo>
                    <a:pt x="81917" y="219011"/>
                  </a:lnTo>
                  <a:lnTo>
                    <a:pt x="65511" y="231998"/>
                  </a:lnTo>
                  <a:lnTo>
                    <a:pt x="10051" y="2512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260">
              <a:extLst>
                <a:ext uri="{FF2B5EF4-FFF2-40B4-BE49-F238E27FC236}">
                  <a16:creationId xmlns:a16="http://schemas.microsoft.com/office/drawing/2014/main" xmlns="" id="{2D26B14A-FE78-4CF8-8A55-14252E71F7F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674350" y="1079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261">
              <a:extLst>
                <a:ext uri="{FF2B5EF4-FFF2-40B4-BE49-F238E27FC236}">
                  <a16:creationId xmlns:a16="http://schemas.microsoft.com/office/drawing/2014/main" xmlns="" id="{9C8B95E1-7D48-4851-91E7-0B9512D61A7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492951" y="933450"/>
              <a:ext cx="152556" cy="184934"/>
            </a:xfrm>
            <a:custGeom>
              <a:avLst/>
              <a:gdLst/>
              <a:ahLst/>
              <a:cxnLst/>
              <a:rect l="0" t="0" r="0" b="0"/>
              <a:pathLst>
                <a:path w="152556" h="184934">
                  <a:moveTo>
                    <a:pt x="111549" y="57150"/>
                  </a:moveTo>
                  <a:lnTo>
                    <a:pt x="111549" y="57150"/>
                  </a:lnTo>
                  <a:lnTo>
                    <a:pt x="91269" y="43352"/>
                  </a:lnTo>
                  <a:lnTo>
                    <a:pt x="76195" y="37377"/>
                  </a:lnTo>
                  <a:lnTo>
                    <a:pt x="58208" y="39895"/>
                  </a:lnTo>
                  <a:lnTo>
                    <a:pt x="48471" y="43530"/>
                  </a:lnTo>
                  <a:lnTo>
                    <a:pt x="17914" y="68872"/>
                  </a:lnTo>
                  <a:lnTo>
                    <a:pt x="4552" y="93169"/>
                  </a:lnTo>
                  <a:lnTo>
                    <a:pt x="0" y="106563"/>
                  </a:lnTo>
                  <a:lnTo>
                    <a:pt x="2468" y="134615"/>
                  </a:lnTo>
                  <a:lnTo>
                    <a:pt x="7079" y="149010"/>
                  </a:lnTo>
                  <a:lnTo>
                    <a:pt x="23490" y="170649"/>
                  </a:lnTo>
                  <a:lnTo>
                    <a:pt x="33793" y="179383"/>
                  </a:lnTo>
                  <a:lnTo>
                    <a:pt x="45602" y="183794"/>
                  </a:lnTo>
                  <a:lnTo>
                    <a:pt x="71890" y="184933"/>
                  </a:lnTo>
                  <a:lnTo>
                    <a:pt x="107717" y="174269"/>
                  </a:lnTo>
                  <a:lnTo>
                    <a:pt x="140674" y="147591"/>
                  </a:lnTo>
                  <a:lnTo>
                    <a:pt x="147193" y="135083"/>
                  </a:lnTo>
                  <a:lnTo>
                    <a:pt x="152555" y="106133"/>
                  </a:lnTo>
                  <a:lnTo>
                    <a:pt x="148822" y="74452"/>
                  </a:lnTo>
                  <a:lnTo>
                    <a:pt x="139405" y="44378"/>
                  </a:lnTo>
                  <a:lnTo>
                    <a:pt x="11154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262">
              <a:extLst>
                <a:ext uri="{FF2B5EF4-FFF2-40B4-BE49-F238E27FC236}">
                  <a16:creationId xmlns:a16="http://schemas.microsoft.com/office/drawing/2014/main" xmlns="" id="{C2C2827B-7D0F-4DF1-B608-FF3F52B07C6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75391" y="1079500"/>
              <a:ext cx="238610" cy="30868"/>
            </a:xfrm>
            <a:custGeom>
              <a:avLst/>
              <a:gdLst/>
              <a:ahLst/>
              <a:cxnLst/>
              <a:rect l="0" t="0" r="0" b="0"/>
              <a:pathLst>
                <a:path w="238610" h="30868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3" y="30867"/>
                  </a:lnTo>
                  <a:lnTo>
                    <a:pt x="47330" y="25801"/>
                  </a:lnTo>
                  <a:lnTo>
                    <a:pt x="91036" y="19463"/>
                  </a:lnTo>
                  <a:lnTo>
                    <a:pt x="117649" y="15798"/>
                  </a:lnTo>
                  <a:lnTo>
                    <a:pt x="146681" y="11943"/>
                  </a:lnTo>
                  <a:lnTo>
                    <a:pt x="177325" y="7962"/>
                  </a:lnTo>
                  <a:lnTo>
                    <a:pt x="2386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263">
              <a:extLst>
                <a:ext uri="{FF2B5EF4-FFF2-40B4-BE49-F238E27FC236}">
                  <a16:creationId xmlns:a16="http://schemas.microsoft.com/office/drawing/2014/main" xmlns="" id="{5C61D11B-F407-4E53-B592-EE6D3C7954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137579" y="1022350"/>
              <a:ext cx="155772" cy="31751"/>
            </a:xfrm>
            <a:custGeom>
              <a:avLst/>
              <a:gdLst/>
              <a:ahLst/>
              <a:cxnLst/>
              <a:rect l="0" t="0" r="0" b="0"/>
              <a:pathLst>
                <a:path w="155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830" y="26680"/>
                  </a:lnTo>
                  <a:lnTo>
                    <a:pt x="36333" y="15122"/>
                  </a:lnTo>
                  <a:lnTo>
                    <a:pt x="71643" y="6721"/>
                  </a:lnTo>
                  <a:lnTo>
                    <a:pt x="113208" y="2987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264">
              <a:extLst>
                <a:ext uri="{FF2B5EF4-FFF2-40B4-BE49-F238E27FC236}">
                  <a16:creationId xmlns:a16="http://schemas.microsoft.com/office/drawing/2014/main" xmlns="" id="{F9CD0E63-19D0-42C5-96B7-41A70240541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759950" y="867462"/>
              <a:ext cx="72873" cy="319989"/>
            </a:xfrm>
            <a:custGeom>
              <a:avLst/>
              <a:gdLst/>
              <a:ahLst/>
              <a:cxnLst/>
              <a:rect l="0" t="0" r="0" b="0"/>
              <a:pathLst>
                <a:path w="72873" h="319989">
                  <a:moveTo>
                    <a:pt x="6350" y="8838"/>
                  </a:moveTo>
                  <a:lnTo>
                    <a:pt x="6350" y="8838"/>
                  </a:lnTo>
                  <a:lnTo>
                    <a:pt x="6350" y="5467"/>
                  </a:lnTo>
                  <a:lnTo>
                    <a:pt x="8231" y="1930"/>
                  </a:lnTo>
                  <a:lnTo>
                    <a:pt x="9721" y="0"/>
                  </a:lnTo>
                  <a:lnTo>
                    <a:pt x="12830" y="123"/>
                  </a:lnTo>
                  <a:lnTo>
                    <a:pt x="21930" y="4024"/>
                  </a:lnTo>
                  <a:lnTo>
                    <a:pt x="45694" y="24267"/>
                  </a:lnTo>
                  <a:lnTo>
                    <a:pt x="59351" y="54030"/>
                  </a:lnTo>
                  <a:lnTo>
                    <a:pt x="68711" y="93835"/>
                  </a:lnTo>
                  <a:lnTo>
                    <a:pt x="72872" y="139748"/>
                  </a:lnTo>
                  <a:lnTo>
                    <a:pt x="70452" y="163844"/>
                  </a:lnTo>
                  <a:lnTo>
                    <a:pt x="65313" y="188376"/>
                  </a:lnTo>
                  <a:lnTo>
                    <a:pt x="58357" y="213196"/>
                  </a:lnTo>
                  <a:lnTo>
                    <a:pt x="37461" y="257708"/>
                  </a:lnTo>
                  <a:lnTo>
                    <a:pt x="0" y="319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265">
              <a:extLst>
                <a:ext uri="{FF2B5EF4-FFF2-40B4-BE49-F238E27FC236}">
                  <a16:creationId xmlns:a16="http://schemas.microsoft.com/office/drawing/2014/main" xmlns="" id="{BE8E5830-8072-4D1C-AE44-622663282AE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507171" y="920750"/>
              <a:ext cx="221030" cy="240198"/>
            </a:xfrm>
            <a:custGeom>
              <a:avLst/>
              <a:gdLst/>
              <a:ahLst/>
              <a:cxnLst/>
              <a:rect l="0" t="0" r="0" b="0"/>
              <a:pathLst>
                <a:path w="221030" h="240198">
                  <a:moveTo>
                    <a:pt x="17829" y="50800"/>
                  </a:moveTo>
                  <a:lnTo>
                    <a:pt x="17829" y="50800"/>
                  </a:lnTo>
                  <a:lnTo>
                    <a:pt x="17829" y="47429"/>
                  </a:lnTo>
                  <a:lnTo>
                    <a:pt x="17124" y="93751"/>
                  </a:lnTo>
                  <a:lnTo>
                    <a:pt x="14458" y="128686"/>
                  </a:lnTo>
                  <a:lnTo>
                    <a:pt x="10922" y="163968"/>
                  </a:lnTo>
                  <a:lnTo>
                    <a:pt x="4964" y="209920"/>
                  </a:lnTo>
                  <a:lnTo>
                    <a:pt x="0" y="240197"/>
                  </a:lnTo>
                  <a:lnTo>
                    <a:pt x="1003" y="239154"/>
                  </a:lnTo>
                  <a:lnTo>
                    <a:pt x="16562" y="192691"/>
                  </a:lnTo>
                  <a:lnTo>
                    <a:pt x="26439" y="152903"/>
                  </a:lnTo>
                  <a:lnTo>
                    <a:pt x="37882" y="107468"/>
                  </a:lnTo>
                  <a:lnTo>
                    <a:pt x="50024" y="66108"/>
                  </a:lnTo>
                  <a:lnTo>
                    <a:pt x="62020" y="30720"/>
                  </a:lnTo>
                  <a:lnTo>
                    <a:pt x="64928" y="26124"/>
                  </a:lnTo>
                  <a:lnTo>
                    <a:pt x="67572" y="24472"/>
                  </a:lnTo>
                  <a:lnTo>
                    <a:pt x="70041" y="24781"/>
                  </a:lnTo>
                  <a:lnTo>
                    <a:pt x="74665" y="36414"/>
                  </a:lnTo>
                  <a:lnTo>
                    <a:pt x="83116" y="70526"/>
                  </a:lnTo>
                  <a:lnTo>
                    <a:pt x="89884" y="101195"/>
                  </a:lnTo>
                  <a:lnTo>
                    <a:pt x="95243" y="135992"/>
                  </a:lnTo>
                  <a:lnTo>
                    <a:pt x="103742" y="168861"/>
                  </a:lnTo>
                  <a:lnTo>
                    <a:pt x="115278" y="196405"/>
                  </a:lnTo>
                  <a:lnTo>
                    <a:pt x="129814" y="213350"/>
                  </a:lnTo>
                  <a:lnTo>
                    <a:pt x="138346" y="215611"/>
                  </a:lnTo>
                  <a:lnTo>
                    <a:pt x="157234" y="210598"/>
                  </a:lnTo>
                  <a:lnTo>
                    <a:pt x="175507" y="193317"/>
                  </a:lnTo>
                  <a:lnTo>
                    <a:pt x="192332" y="167058"/>
                  </a:lnTo>
                  <a:lnTo>
                    <a:pt x="206863" y="131868"/>
                  </a:lnTo>
                  <a:lnTo>
                    <a:pt x="214732" y="92710"/>
                  </a:lnTo>
                  <a:lnTo>
                    <a:pt x="218230" y="55316"/>
                  </a:lnTo>
                  <a:lnTo>
                    <a:pt x="2210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266">
              <a:extLst>
                <a:ext uri="{FF2B5EF4-FFF2-40B4-BE49-F238E27FC236}">
                  <a16:creationId xmlns:a16="http://schemas.microsoft.com/office/drawing/2014/main" xmlns="" id="{18B7BC92-A3FB-4956-91D7-BE588571A3D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28264" y="931083"/>
              <a:ext cx="201487" cy="254355"/>
            </a:xfrm>
            <a:custGeom>
              <a:avLst/>
              <a:gdLst/>
              <a:ahLst/>
              <a:cxnLst/>
              <a:rect l="0" t="0" r="0" b="0"/>
              <a:pathLst>
                <a:path w="201487" h="254355">
                  <a:moveTo>
                    <a:pt x="4636" y="116667"/>
                  </a:moveTo>
                  <a:lnTo>
                    <a:pt x="4636" y="116667"/>
                  </a:lnTo>
                  <a:lnTo>
                    <a:pt x="4634" y="102361"/>
                  </a:lnTo>
                  <a:lnTo>
                    <a:pt x="5341" y="102896"/>
                  </a:lnTo>
                  <a:lnTo>
                    <a:pt x="8006" y="109136"/>
                  </a:lnTo>
                  <a:lnTo>
                    <a:pt x="10398" y="147008"/>
                  </a:lnTo>
                  <a:lnTo>
                    <a:pt x="10812" y="189941"/>
                  </a:lnTo>
                  <a:lnTo>
                    <a:pt x="9070" y="237445"/>
                  </a:lnTo>
                  <a:lnTo>
                    <a:pt x="5899" y="250779"/>
                  </a:lnTo>
                  <a:lnTo>
                    <a:pt x="4068" y="253347"/>
                  </a:lnTo>
                  <a:lnTo>
                    <a:pt x="2141" y="254354"/>
                  </a:lnTo>
                  <a:lnTo>
                    <a:pt x="0" y="244183"/>
                  </a:lnTo>
                  <a:lnTo>
                    <a:pt x="676" y="209013"/>
                  </a:lnTo>
                  <a:lnTo>
                    <a:pt x="4286" y="173937"/>
                  </a:lnTo>
                  <a:lnTo>
                    <a:pt x="10595" y="130126"/>
                  </a:lnTo>
                  <a:lnTo>
                    <a:pt x="14252" y="106590"/>
                  </a:lnTo>
                  <a:lnTo>
                    <a:pt x="18103" y="82432"/>
                  </a:lnTo>
                  <a:lnTo>
                    <a:pt x="25438" y="39363"/>
                  </a:lnTo>
                  <a:lnTo>
                    <a:pt x="33535" y="6038"/>
                  </a:lnTo>
                  <a:lnTo>
                    <a:pt x="35896" y="1992"/>
                  </a:lnTo>
                  <a:lnTo>
                    <a:pt x="38176" y="0"/>
                  </a:lnTo>
                  <a:lnTo>
                    <a:pt x="41107" y="2906"/>
                  </a:lnTo>
                  <a:lnTo>
                    <a:pt x="66755" y="49397"/>
                  </a:lnTo>
                  <a:lnTo>
                    <a:pt x="90148" y="72197"/>
                  </a:lnTo>
                  <a:lnTo>
                    <a:pt x="106612" y="79264"/>
                  </a:lnTo>
                  <a:lnTo>
                    <a:pt x="114953" y="81148"/>
                  </a:lnTo>
                  <a:lnTo>
                    <a:pt x="123337" y="79582"/>
                  </a:lnTo>
                  <a:lnTo>
                    <a:pt x="140177" y="70316"/>
                  </a:lnTo>
                  <a:lnTo>
                    <a:pt x="176801" y="32046"/>
                  </a:lnTo>
                  <a:lnTo>
                    <a:pt x="183459" y="23319"/>
                  </a:lnTo>
                  <a:lnTo>
                    <a:pt x="185235" y="21979"/>
                  </a:lnTo>
                  <a:lnTo>
                    <a:pt x="186419" y="21792"/>
                  </a:lnTo>
                  <a:lnTo>
                    <a:pt x="195382" y="64793"/>
                  </a:lnTo>
                  <a:lnTo>
                    <a:pt x="197796" y="107412"/>
                  </a:lnTo>
                  <a:lnTo>
                    <a:pt x="197805" y="152025"/>
                  </a:lnTo>
                  <a:lnTo>
                    <a:pt x="200758" y="194912"/>
                  </a:lnTo>
                  <a:lnTo>
                    <a:pt x="201486" y="211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267">
              <a:extLst>
                <a:ext uri="{FF2B5EF4-FFF2-40B4-BE49-F238E27FC236}">
                  <a16:creationId xmlns:a16="http://schemas.microsoft.com/office/drawing/2014/main" xmlns="" id="{DA2FEFE5-48B3-409C-B071-9C6B6FD41D4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91379" y="1187450"/>
              <a:ext cx="162122" cy="30868"/>
            </a:xfrm>
            <a:custGeom>
              <a:avLst/>
              <a:gdLst/>
              <a:ahLst/>
              <a:cxnLst/>
              <a:rect l="0" t="0" r="0" b="0"/>
              <a:pathLst>
                <a:path w="16212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7" y="29764"/>
                  </a:lnTo>
                  <a:lnTo>
                    <a:pt x="4645" y="30867"/>
                  </a:lnTo>
                  <a:lnTo>
                    <a:pt x="40547" y="17778"/>
                  </a:lnTo>
                  <a:lnTo>
                    <a:pt x="85961" y="9344"/>
                  </a:lnTo>
                  <a:lnTo>
                    <a:pt x="123568" y="462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268">
              <a:extLst>
                <a:ext uri="{FF2B5EF4-FFF2-40B4-BE49-F238E27FC236}">
                  <a16:creationId xmlns:a16="http://schemas.microsoft.com/office/drawing/2014/main" xmlns="" id="{16138F03-0E97-4C02-8645-63DEC01B400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782050" y="10985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23100" y="15966"/>
                  </a:lnTo>
                  <a:lnTo>
                    <a:pt x="62192" y="880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269">
              <a:extLst>
                <a:ext uri="{FF2B5EF4-FFF2-40B4-BE49-F238E27FC236}">
                  <a16:creationId xmlns:a16="http://schemas.microsoft.com/office/drawing/2014/main" xmlns="" id="{AEC32375-D689-4546-8F8B-75F51AA6DFB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572953" y="983283"/>
              <a:ext cx="126548" cy="274018"/>
            </a:xfrm>
            <a:custGeom>
              <a:avLst/>
              <a:gdLst/>
              <a:ahLst/>
              <a:cxnLst/>
              <a:rect l="0" t="0" r="0" b="0"/>
              <a:pathLst>
                <a:path w="126548" h="274018">
                  <a:moveTo>
                    <a:pt x="126547" y="7317"/>
                  </a:moveTo>
                  <a:lnTo>
                    <a:pt x="126547" y="7317"/>
                  </a:lnTo>
                  <a:lnTo>
                    <a:pt x="123176" y="575"/>
                  </a:lnTo>
                  <a:lnTo>
                    <a:pt x="120066" y="0"/>
                  </a:lnTo>
                  <a:lnTo>
                    <a:pt x="110967" y="3124"/>
                  </a:lnTo>
                  <a:lnTo>
                    <a:pt x="101748" y="14861"/>
                  </a:lnTo>
                  <a:lnTo>
                    <a:pt x="81099" y="50710"/>
                  </a:lnTo>
                  <a:lnTo>
                    <a:pt x="61192" y="87280"/>
                  </a:lnTo>
                  <a:lnTo>
                    <a:pt x="42937" y="129404"/>
                  </a:lnTo>
                  <a:lnTo>
                    <a:pt x="25417" y="168352"/>
                  </a:lnTo>
                  <a:lnTo>
                    <a:pt x="10339" y="203066"/>
                  </a:lnTo>
                  <a:lnTo>
                    <a:pt x="0" y="243587"/>
                  </a:lnTo>
                  <a:lnTo>
                    <a:pt x="5897" y="274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270">
              <a:extLst>
                <a:ext uri="{FF2B5EF4-FFF2-40B4-BE49-F238E27FC236}">
                  <a16:creationId xmlns:a16="http://schemas.microsoft.com/office/drawing/2014/main" xmlns="" id="{8653E55A-5C5C-485A-BC04-0EE0E31DF94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09000" y="1003300"/>
              <a:ext cx="196851" cy="266701"/>
            </a:xfrm>
            <a:custGeom>
              <a:avLst/>
              <a:gdLst/>
              <a:ahLst/>
              <a:cxnLst/>
              <a:rect l="0" t="0" r="0" b="0"/>
              <a:pathLst>
                <a:path w="196851" h="266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0620" y="36628"/>
                  </a:lnTo>
                  <a:lnTo>
                    <a:pt x="74027" y="63081"/>
                  </a:lnTo>
                  <a:lnTo>
                    <a:pt x="111218" y="94358"/>
                  </a:lnTo>
                  <a:lnTo>
                    <a:pt x="141858" y="129426"/>
                  </a:lnTo>
                  <a:lnTo>
                    <a:pt x="165823" y="166178"/>
                  </a:lnTo>
                  <a:lnTo>
                    <a:pt x="183061" y="202268"/>
                  </a:lnTo>
                  <a:lnTo>
                    <a:pt x="192763" y="245414"/>
                  </a:lnTo>
                  <a:lnTo>
                    <a:pt x="19685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271">
              <a:extLst>
                <a:ext uri="{FF2B5EF4-FFF2-40B4-BE49-F238E27FC236}">
                  <a16:creationId xmlns:a16="http://schemas.microsoft.com/office/drawing/2014/main" xmlns="" id="{0A2EBDAB-AE3F-4BD0-8C89-5A7BBE86464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299009" y="903465"/>
              <a:ext cx="127442" cy="330549"/>
            </a:xfrm>
            <a:custGeom>
              <a:avLst/>
              <a:gdLst/>
              <a:ahLst/>
              <a:cxnLst/>
              <a:rect l="0" t="0" r="0" b="0"/>
              <a:pathLst>
                <a:path w="127442" h="330549">
                  <a:moveTo>
                    <a:pt x="108391" y="10935"/>
                  </a:moveTo>
                  <a:lnTo>
                    <a:pt x="108391" y="10935"/>
                  </a:lnTo>
                  <a:lnTo>
                    <a:pt x="105020" y="4193"/>
                  </a:lnTo>
                  <a:lnTo>
                    <a:pt x="102615" y="2207"/>
                  </a:lnTo>
                  <a:lnTo>
                    <a:pt x="96181" y="0"/>
                  </a:lnTo>
                  <a:lnTo>
                    <a:pt x="84855" y="6545"/>
                  </a:lnTo>
                  <a:lnTo>
                    <a:pt x="69708" y="22390"/>
                  </a:lnTo>
                  <a:lnTo>
                    <a:pt x="41347" y="69833"/>
                  </a:lnTo>
                  <a:lnTo>
                    <a:pt x="20974" y="115664"/>
                  </a:lnTo>
                  <a:lnTo>
                    <a:pt x="13423" y="140726"/>
                  </a:lnTo>
                  <a:lnTo>
                    <a:pt x="7686" y="166607"/>
                  </a:lnTo>
                  <a:lnTo>
                    <a:pt x="3153" y="193033"/>
                  </a:lnTo>
                  <a:lnTo>
                    <a:pt x="0" y="239329"/>
                  </a:lnTo>
                  <a:lnTo>
                    <a:pt x="3773" y="278249"/>
                  </a:lnTo>
                  <a:lnTo>
                    <a:pt x="17209" y="307306"/>
                  </a:lnTo>
                  <a:lnTo>
                    <a:pt x="27847" y="317171"/>
                  </a:lnTo>
                  <a:lnTo>
                    <a:pt x="54720" y="330014"/>
                  </a:lnTo>
                  <a:lnTo>
                    <a:pt x="83596" y="330548"/>
                  </a:lnTo>
                  <a:lnTo>
                    <a:pt x="127441" y="322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272">
              <a:extLst>
                <a:ext uri="{FF2B5EF4-FFF2-40B4-BE49-F238E27FC236}">
                  <a16:creationId xmlns:a16="http://schemas.microsoft.com/office/drawing/2014/main" xmlns="" id="{3352B15F-AF29-4492-AE41-235C3A00C04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088352" y="1047750"/>
              <a:ext cx="134899" cy="176340"/>
            </a:xfrm>
            <a:custGeom>
              <a:avLst/>
              <a:gdLst/>
              <a:ahLst/>
              <a:cxnLst/>
              <a:rect l="0" t="0" r="0" b="0"/>
              <a:pathLst>
                <a:path w="134899" h="176340">
                  <a:moveTo>
                    <a:pt x="14248" y="63500"/>
                  </a:moveTo>
                  <a:lnTo>
                    <a:pt x="14248" y="63500"/>
                  </a:lnTo>
                  <a:lnTo>
                    <a:pt x="14248" y="58033"/>
                  </a:lnTo>
                  <a:lnTo>
                    <a:pt x="20990" y="60782"/>
                  </a:lnTo>
                  <a:lnTo>
                    <a:pt x="38667" y="72808"/>
                  </a:lnTo>
                  <a:lnTo>
                    <a:pt x="58407" y="96518"/>
                  </a:lnTo>
                  <a:lnTo>
                    <a:pt x="63743" y="117686"/>
                  </a:lnTo>
                  <a:lnTo>
                    <a:pt x="62350" y="139794"/>
                  </a:lnTo>
                  <a:lnTo>
                    <a:pt x="54677" y="159027"/>
                  </a:lnTo>
                  <a:lnTo>
                    <a:pt x="42329" y="171338"/>
                  </a:lnTo>
                  <a:lnTo>
                    <a:pt x="35085" y="175609"/>
                  </a:lnTo>
                  <a:lnTo>
                    <a:pt x="27434" y="176339"/>
                  </a:lnTo>
                  <a:lnTo>
                    <a:pt x="11406" y="171506"/>
                  </a:lnTo>
                  <a:lnTo>
                    <a:pt x="6004" y="165843"/>
                  </a:lnTo>
                  <a:lnTo>
                    <a:pt x="0" y="150143"/>
                  </a:lnTo>
                  <a:lnTo>
                    <a:pt x="4858" y="127643"/>
                  </a:lnTo>
                  <a:lnTo>
                    <a:pt x="29104" y="85328"/>
                  </a:lnTo>
                  <a:lnTo>
                    <a:pt x="56835" y="54857"/>
                  </a:lnTo>
                  <a:lnTo>
                    <a:pt x="95029" y="27203"/>
                  </a:lnTo>
                  <a:lnTo>
                    <a:pt x="13489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273">
              <a:extLst>
                <a:ext uri="{FF2B5EF4-FFF2-40B4-BE49-F238E27FC236}">
                  <a16:creationId xmlns:a16="http://schemas.microsoft.com/office/drawing/2014/main" xmlns="" id="{3B0D391C-B95B-41FD-A059-937C2D1B5C1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96118" y="867605"/>
              <a:ext cx="102727" cy="385875"/>
            </a:xfrm>
            <a:custGeom>
              <a:avLst/>
              <a:gdLst/>
              <a:ahLst/>
              <a:cxnLst/>
              <a:rect l="0" t="0" r="0" b="0"/>
              <a:pathLst>
                <a:path w="102727" h="385875">
                  <a:moveTo>
                    <a:pt x="11232" y="167445"/>
                  </a:moveTo>
                  <a:lnTo>
                    <a:pt x="11232" y="167445"/>
                  </a:lnTo>
                  <a:lnTo>
                    <a:pt x="2393" y="167445"/>
                  </a:lnTo>
                  <a:lnTo>
                    <a:pt x="1105" y="170267"/>
                  </a:lnTo>
                  <a:lnTo>
                    <a:pt x="0" y="190545"/>
                  </a:lnTo>
                  <a:lnTo>
                    <a:pt x="4533" y="231048"/>
                  </a:lnTo>
                  <a:lnTo>
                    <a:pt x="10842" y="262505"/>
                  </a:lnTo>
                  <a:lnTo>
                    <a:pt x="14586" y="295302"/>
                  </a:lnTo>
                  <a:lnTo>
                    <a:pt x="14840" y="327987"/>
                  </a:lnTo>
                  <a:lnTo>
                    <a:pt x="8459" y="369921"/>
                  </a:lnTo>
                  <a:lnTo>
                    <a:pt x="6472" y="383964"/>
                  </a:lnTo>
                  <a:lnTo>
                    <a:pt x="5236" y="385874"/>
                  </a:lnTo>
                  <a:lnTo>
                    <a:pt x="3708" y="385031"/>
                  </a:lnTo>
                  <a:lnTo>
                    <a:pt x="1982" y="382352"/>
                  </a:lnTo>
                  <a:lnTo>
                    <a:pt x="2925" y="348243"/>
                  </a:lnTo>
                  <a:lnTo>
                    <a:pt x="4012" y="302363"/>
                  </a:lnTo>
                  <a:lnTo>
                    <a:pt x="4301" y="274324"/>
                  </a:lnTo>
                  <a:lnTo>
                    <a:pt x="5201" y="242931"/>
                  </a:lnTo>
                  <a:lnTo>
                    <a:pt x="6505" y="209302"/>
                  </a:lnTo>
                  <a:lnTo>
                    <a:pt x="8080" y="174183"/>
                  </a:lnTo>
                  <a:lnTo>
                    <a:pt x="11248" y="142304"/>
                  </a:lnTo>
                  <a:lnTo>
                    <a:pt x="15476" y="112584"/>
                  </a:lnTo>
                  <a:lnTo>
                    <a:pt x="20411" y="84304"/>
                  </a:lnTo>
                  <a:lnTo>
                    <a:pt x="31539" y="43475"/>
                  </a:lnTo>
                  <a:lnTo>
                    <a:pt x="43540" y="16392"/>
                  </a:lnTo>
                  <a:lnTo>
                    <a:pt x="55930" y="2003"/>
                  </a:lnTo>
                  <a:lnTo>
                    <a:pt x="62197" y="0"/>
                  </a:lnTo>
                  <a:lnTo>
                    <a:pt x="68492" y="782"/>
                  </a:lnTo>
                  <a:lnTo>
                    <a:pt x="74805" y="3419"/>
                  </a:lnTo>
                  <a:lnTo>
                    <a:pt x="87465" y="21402"/>
                  </a:lnTo>
                  <a:lnTo>
                    <a:pt x="98030" y="47504"/>
                  </a:lnTo>
                  <a:lnTo>
                    <a:pt x="102726" y="75567"/>
                  </a:lnTo>
                  <a:lnTo>
                    <a:pt x="95404" y="104503"/>
                  </a:lnTo>
                  <a:lnTo>
                    <a:pt x="79687" y="131710"/>
                  </a:lnTo>
                  <a:lnTo>
                    <a:pt x="47742" y="161482"/>
                  </a:lnTo>
                  <a:lnTo>
                    <a:pt x="18444" y="177751"/>
                  </a:lnTo>
                  <a:lnTo>
                    <a:pt x="5450" y="180455"/>
                  </a:lnTo>
                  <a:lnTo>
                    <a:pt x="4555" y="181763"/>
                  </a:lnTo>
                  <a:lnTo>
                    <a:pt x="4882" y="1864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274">
              <a:extLst>
                <a:ext uri="{FF2B5EF4-FFF2-40B4-BE49-F238E27FC236}">
                  <a16:creationId xmlns:a16="http://schemas.microsoft.com/office/drawing/2014/main" xmlns="" id="{F08C9042-210B-46D6-9BE6-0FA0DF31ADE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852150" y="315542"/>
              <a:ext cx="209551" cy="33709"/>
            </a:xfrm>
            <a:custGeom>
              <a:avLst/>
              <a:gdLst/>
              <a:ahLst/>
              <a:cxnLst/>
              <a:rect l="0" t="0" r="0" b="0"/>
              <a:pathLst>
                <a:path w="209551" h="33709">
                  <a:moveTo>
                    <a:pt x="0" y="33708"/>
                  </a:moveTo>
                  <a:lnTo>
                    <a:pt x="0" y="33708"/>
                  </a:lnTo>
                  <a:lnTo>
                    <a:pt x="6741" y="23595"/>
                  </a:lnTo>
                  <a:lnTo>
                    <a:pt x="44645" y="10564"/>
                  </a:lnTo>
                  <a:lnTo>
                    <a:pt x="80990" y="3901"/>
                  </a:lnTo>
                  <a:lnTo>
                    <a:pt x="121367" y="0"/>
                  </a:lnTo>
                  <a:lnTo>
                    <a:pt x="165183" y="617"/>
                  </a:lnTo>
                  <a:lnTo>
                    <a:pt x="209550" y="1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275">
              <a:extLst>
                <a:ext uri="{FF2B5EF4-FFF2-40B4-BE49-F238E27FC236}">
                  <a16:creationId xmlns:a16="http://schemas.microsoft.com/office/drawing/2014/main" xmlns="" id="{4BB83BEF-499F-454D-92C0-5C0E3EBA0A1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814050" y="314485"/>
              <a:ext cx="120651" cy="218924"/>
            </a:xfrm>
            <a:custGeom>
              <a:avLst/>
              <a:gdLst/>
              <a:ahLst/>
              <a:cxnLst/>
              <a:rect l="0" t="0" r="0" b="0"/>
              <a:pathLst>
                <a:path w="120651" h="218924">
                  <a:moveTo>
                    <a:pt x="120650" y="47465"/>
                  </a:moveTo>
                  <a:lnTo>
                    <a:pt x="120650" y="47465"/>
                  </a:lnTo>
                  <a:lnTo>
                    <a:pt x="82915" y="19870"/>
                  </a:lnTo>
                  <a:lnTo>
                    <a:pt x="49122" y="1667"/>
                  </a:lnTo>
                  <a:lnTo>
                    <a:pt x="43331" y="0"/>
                  </a:lnTo>
                  <a:lnTo>
                    <a:pt x="38060" y="1005"/>
                  </a:lnTo>
                  <a:lnTo>
                    <a:pt x="28440" y="7766"/>
                  </a:lnTo>
                  <a:lnTo>
                    <a:pt x="27425" y="13943"/>
                  </a:lnTo>
                  <a:lnTo>
                    <a:pt x="31945" y="30215"/>
                  </a:lnTo>
                  <a:lnTo>
                    <a:pt x="57164" y="73769"/>
                  </a:lnTo>
                  <a:lnTo>
                    <a:pt x="87439" y="117075"/>
                  </a:lnTo>
                  <a:lnTo>
                    <a:pt x="98836" y="138375"/>
                  </a:lnTo>
                  <a:lnTo>
                    <a:pt x="104543" y="169495"/>
                  </a:lnTo>
                  <a:lnTo>
                    <a:pt x="103377" y="188013"/>
                  </a:lnTo>
                  <a:lnTo>
                    <a:pt x="96745" y="201888"/>
                  </a:lnTo>
                  <a:lnTo>
                    <a:pt x="92013" y="207564"/>
                  </a:lnTo>
                  <a:lnTo>
                    <a:pt x="79230" y="215752"/>
                  </a:lnTo>
                  <a:lnTo>
                    <a:pt x="71869" y="218923"/>
                  </a:lnTo>
                  <a:lnTo>
                    <a:pt x="52403" y="218683"/>
                  </a:lnTo>
                  <a:lnTo>
                    <a:pt x="31759" y="213168"/>
                  </a:lnTo>
                  <a:lnTo>
                    <a:pt x="0" y="1935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276">
              <a:extLst>
                <a:ext uri="{FF2B5EF4-FFF2-40B4-BE49-F238E27FC236}">
                  <a16:creationId xmlns:a16="http://schemas.microsoft.com/office/drawing/2014/main" xmlns="" id="{376B9A3D-8B39-42E7-B934-CF90BA5E87D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671861" y="431800"/>
              <a:ext cx="27890" cy="19051"/>
            </a:xfrm>
            <a:custGeom>
              <a:avLst/>
              <a:gdLst/>
              <a:ahLst/>
              <a:cxnLst/>
              <a:rect l="0" t="0" r="0" b="0"/>
              <a:pathLst>
                <a:path w="27890" h="19051">
                  <a:moveTo>
                    <a:pt x="8839" y="19050"/>
                  </a:moveTo>
                  <a:lnTo>
                    <a:pt x="8839" y="19050"/>
                  </a:lnTo>
                  <a:lnTo>
                    <a:pt x="5469" y="15679"/>
                  </a:lnTo>
                  <a:lnTo>
                    <a:pt x="1932" y="14024"/>
                  </a:lnTo>
                  <a:lnTo>
                    <a:pt x="0" y="13583"/>
                  </a:lnTo>
                  <a:lnTo>
                    <a:pt x="7262" y="9329"/>
                  </a:lnTo>
                  <a:lnTo>
                    <a:pt x="278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277">
              <a:extLst>
                <a:ext uri="{FF2B5EF4-FFF2-40B4-BE49-F238E27FC236}">
                  <a16:creationId xmlns:a16="http://schemas.microsoft.com/office/drawing/2014/main" xmlns="" id="{6ECCDAF0-577A-470F-A47B-F93D8CC5F3E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469348" y="330200"/>
              <a:ext cx="147607" cy="172016"/>
            </a:xfrm>
            <a:custGeom>
              <a:avLst/>
              <a:gdLst/>
              <a:ahLst/>
              <a:cxnLst/>
              <a:rect l="0" t="0" r="0" b="0"/>
              <a:pathLst>
                <a:path w="147607" h="172016">
                  <a:moveTo>
                    <a:pt x="97052" y="19050"/>
                  </a:moveTo>
                  <a:lnTo>
                    <a:pt x="97052" y="19050"/>
                  </a:lnTo>
                  <a:lnTo>
                    <a:pt x="93682" y="12308"/>
                  </a:lnTo>
                  <a:lnTo>
                    <a:pt x="80739" y="10879"/>
                  </a:lnTo>
                  <a:lnTo>
                    <a:pt x="71358" y="11486"/>
                  </a:lnTo>
                  <a:lnTo>
                    <a:pt x="37934" y="25824"/>
                  </a:lnTo>
                  <a:lnTo>
                    <a:pt x="11331" y="51318"/>
                  </a:lnTo>
                  <a:lnTo>
                    <a:pt x="2510" y="74784"/>
                  </a:lnTo>
                  <a:lnTo>
                    <a:pt x="0" y="100971"/>
                  </a:lnTo>
                  <a:lnTo>
                    <a:pt x="3588" y="126720"/>
                  </a:lnTo>
                  <a:lnTo>
                    <a:pt x="17413" y="148513"/>
                  </a:lnTo>
                  <a:lnTo>
                    <a:pt x="27025" y="158275"/>
                  </a:lnTo>
                  <a:lnTo>
                    <a:pt x="48996" y="169122"/>
                  </a:lnTo>
                  <a:lnTo>
                    <a:pt x="60781" y="172015"/>
                  </a:lnTo>
                  <a:lnTo>
                    <a:pt x="85167" y="167703"/>
                  </a:lnTo>
                  <a:lnTo>
                    <a:pt x="109409" y="154968"/>
                  </a:lnTo>
                  <a:lnTo>
                    <a:pt x="131942" y="135197"/>
                  </a:lnTo>
                  <a:lnTo>
                    <a:pt x="144307" y="108536"/>
                  </a:lnTo>
                  <a:lnTo>
                    <a:pt x="147606" y="93524"/>
                  </a:lnTo>
                  <a:lnTo>
                    <a:pt x="141864" y="61792"/>
                  </a:lnTo>
                  <a:lnTo>
                    <a:pt x="128258" y="32402"/>
                  </a:lnTo>
                  <a:lnTo>
                    <a:pt x="112801" y="12284"/>
                  </a:lnTo>
                  <a:lnTo>
                    <a:pt x="100289" y="3813"/>
                  </a:lnTo>
                  <a:lnTo>
                    <a:pt x="843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278">
              <a:extLst>
                <a:ext uri="{FF2B5EF4-FFF2-40B4-BE49-F238E27FC236}">
                  <a16:creationId xmlns:a16="http://schemas.microsoft.com/office/drawing/2014/main" xmlns="" id="{9782C21B-8209-4511-8380-F3FA584A8D1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045700" y="457200"/>
              <a:ext cx="228601" cy="44451"/>
            </a:xfrm>
            <a:custGeom>
              <a:avLst/>
              <a:gdLst/>
              <a:ahLst/>
              <a:cxnLst/>
              <a:rect l="0" t="0" r="0" b="0"/>
              <a:pathLst>
                <a:path w="228601" h="44451">
                  <a:moveTo>
                    <a:pt x="0" y="44450"/>
                  </a:moveTo>
                  <a:lnTo>
                    <a:pt x="0" y="44450"/>
                  </a:lnTo>
                  <a:lnTo>
                    <a:pt x="44776" y="38675"/>
                  </a:lnTo>
                  <a:lnTo>
                    <a:pt x="84811" y="32241"/>
                  </a:lnTo>
                  <a:lnTo>
                    <a:pt x="110161" y="27138"/>
                  </a:lnTo>
                  <a:lnTo>
                    <a:pt x="138352" y="20914"/>
                  </a:lnTo>
                  <a:lnTo>
                    <a:pt x="168434" y="1394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279">
              <a:extLst>
                <a:ext uri="{FF2B5EF4-FFF2-40B4-BE49-F238E27FC236}">
                  <a16:creationId xmlns:a16="http://schemas.microsoft.com/office/drawing/2014/main" xmlns="" id="{3CC23112-2F01-4E8D-90A4-A2A5A949E9D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52050" y="3873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5774" y="12143"/>
                  </a:lnTo>
                  <a:lnTo>
                    <a:pt x="73048" y="8219"/>
                  </a:lnTo>
                  <a:lnTo>
                    <a:pt x="115487" y="41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280">
              <a:extLst>
                <a:ext uri="{FF2B5EF4-FFF2-40B4-BE49-F238E27FC236}">
                  <a16:creationId xmlns:a16="http://schemas.microsoft.com/office/drawing/2014/main" xmlns="" id="{3B24B6A9-6AAC-4DE4-B3D5-C1C16609F87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632950" y="207068"/>
              <a:ext cx="94181" cy="307283"/>
            </a:xfrm>
            <a:custGeom>
              <a:avLst/>
              <a:gdLst/>
              <a:ahLst/>
              <a:cxnLst/>
              <a:rect l="0" t="0" r="0" b="0"/>
              <a:pathLst>
                <a:path w="94181" h="307283">
                  <a:moveTo>
                    <a:pt x="38100" y="15182"/>
                  </a:moveTo>
                  <a:lnTo>
                    <a:pt x="38100" y="15182"/>
                  </a:lnTo>
                  <a:lnTo>
                    <a:pt x="33074" y="3249"/>
                  </a:lnTo>
                  <a:lnTo>
                    <a:pt x="32633" y="876"/>
                  </a:lnTo>
                  <a:lnTo>
                    <a:pt x="34454" y="0"/>
                  </a:lnTo>
                  <a:lnTo>
                    <a:pt x="42125" y="909"/>
                  </a:lnTo>
                  <a:lnTo>
                    <a:pt x="61713" y="15500"/>
                  </a:lnTo>
                  <a:lnTo>
                    <a:pt x="82021" y="51181"/>
                  </a:lnTo>
                  <a:lnTo>
                    <a:pt x="91253" y="87156"/>
                  </a:lnTo>
                  <a:lnTo>
                    <a:pt x="94180" y="128309"/>
                  </a:lnTo>
                  <a:lnTo>
                    <a:pt x="86072" y="170118"/>
                  </a:lnTo>
                  <a:lnTo>
                    <a:pt x="69299" y="210337"/>
                  </a:lnTo>
                  <a:lnTo>
                    <a:pt x="47734" y="247262"/>
                  </a:lnTo>
                  <a:lnTo>
                    <a:pt x="0" y="3072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281">
              <a:extLst>
                <a:ext uri="{FF2B5EF4-FFF2-40B4-BE49-F238E27FC236}">
                  <a16:creationId xmlns:a16="http://schemas.microsoft.com/office/drawing/2014/main" xmlns="" id="{B9C02296-2BA4-4D85-9C38-1796EB99895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476847" y="248108"/>
              <a:ext cx="118594" cy="254073"/>
            </a:xfrm>
            <a:custGeom>
              <a:avLst/>
              <a:gdLst/>
              <a:ahLst/>
              <a:cxnLst/>
              <a:rect l="0" t="0" r="0" b="0"/>
              <a:pathLst>
                <a:path w="118594" h="254073">
                  <a:moveTo>
                    <a:pt x="10053" y="113842"/>
                  </a:moveTo>
                  <a:lnTo>
                    <a:pt x="10053" y="113842"/>
                  </a:lnTo>
                  <a:lnTo>
                    <a:pt x="0" y="67371"/>
                  </a:lnTo>
                  <a:lnTo>
                    <a:pt x="648" y="44505"/>
                  </a:lnTo>
                  <a:lnTo>
                    <a:pt x="7988" y="24935"/>
                  </a:lnTo>
                  <a:lnTo>
                    <a:pt x="20189" y="10592"/>
                  </a:lnTo>
                  <a:lnTo>
                    <a:pt x="27394" y="4792"/>
                  </a:lnTo>
                  <a:lnTo>
                    <a:pt x="44807" y="229"/>
                  </a:lnTo>
                  <a:lnTo>
                    <a:pt x="54388" y="0"/>
                  </a:lnTo>
                  <a:lnTo>
                    <a:pt x="72563" y="5390"/>
                  </a:lnTo>
                  <a:lnTo>
                    <a:pt x="81358" y="9791"/>
                  </a:lnTo>
                  <a:lnTo>
                    <a:pt x="87223" y="16252"/>
                  </a:lnTo>
                  <a:lnTo>
                    <a:pt x="93740" y="32839"/>
                  </a:lnTo>
                  <a:lnTo>
                    <a:pt x="92873" y="51970"/>
                  </a:lnTo>
                  <a:lnTo>
                    <a:pt x="86373" y="72232"/>
                  </a:lnTo>
                  <a:lnTo>
                    <a:pt x="67553" y="101356"/>
                  </a:lnTo>
                  <a:lnTo>
                    <a:pt x="42932" y="130944"/>
                  </a:lnTo>
                  <a:lnTo>
                    <a:pt x="85900" y="148679"/>
                  </a:lnTo>
                  <a:lnTo>
                    <a:pt x="104910" y="156606"/>
                  </a:lnTo>
                  <a:lnTo>
                    <a:pt x="111391" y="162813"/>
                  </a:lnTo>
                  <a:lnTo>
                    <a:pt x="118593" y="179116"/>
                  </a:lnTo>
                  <a:lnTo>
                    <a:pt x="116149" y="198121"/>
                  </a:lnTo>
                  <a:lnTo>
                    <a:pt x="106595" y="217622"/>
                  </a:lnTo>
                  <a:lnTo>
                    <a:pt x="90590" y="235696"/>
                  </a:lnTo>
                  <a:lnTo>
                    <a:pt x="71719" y="247492"/>
                  </a:lnTo>
                  <a:lnTo>
                    <a:pt x="52981" y="253675"/>
                  </a:lnTo>
                  <a:lnTo>
                    <a:pt x="37600" y="254072"/>
                  </a:lnTo>
                  <a:lnTo>
                    <a:pt x="33355" y="250367"/>
                  </a:lnTo>
                  <a:lnTo>
                    <a:pt x="31233" y="244370"/>
                  </a:lnTo>
                  <a:lnTo>
                    <a:pt x="29103" y="2217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282">
              <a:extLst>
                <a:ext uri="{FF2B5EF4-FFF2-40B4-BE49-F238E27FC236}">
                  <a16:creationId xmlns:a16="http://schemas.microsoft.com/office/drawing/2014/main" xmlns="" id="{A7A650E8-A08A-46CE-9AE5-4FBB447F6FD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482465" y="349250"/>
              <a:ext cx="29836" cy="139701"/>
            </a:xfrm>
            <a:custGeom>
              <a:avLst/>
              <a:gdLst/>
              <a:ahLst/>
              <a:cxnLst/>
              <a:rect l="0" t="0" r="0" b="0"/>
              <a:pathLst>
                <a:path w="29836" h="139701">
                  <a:moveTo>
                    <a:pt x="29835" y="0"/>
                  </a:moveTo>
                  <a:lnTo>
                    <a:pt x="29835" y="0"/>
                  </a:lnTo>
                  <a:lnTo>
                    <a:pt x="19722" y="6742"/>
                  </a:lnTo>
                  <a:lnTo>
                    <a:pt x="6690" y="24419"/>
                  </a:lnTo>
                  <a:lnTo>
                    <a:pt x="636" y="50901"/>
                  </a:lnTo>
                  <a:lnTo>
                    <a:pt x="0" y="95819"/>
                  </a:lnTo>
                  <a:lnTo>
                    <a:pt x="10785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283">
              <a:extLst>
                <a:ext uri="{FF2B5EF4-FFF2-40B4-BE49-F238E27FC236}">
                  <a16:creationId xmlns:a16="http://schemas.microsoft.com/office/drawing/2014/main" xmlns="" id="{77E6E1F2-DB24-4D42-9F6C-201D940F12A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248920" y="271967"/>
              <a:ext cx="123681" cy="232863"/>
            </a:xfrm>
            <a:custGeom>
              <a:avLst/>
              <a:gdLst/>
              <a:ahLst/>
              <a:cxnLst/>
              <a:rect l="0" t="0" r="0" b="0"/>
              <a:pathLst>
                <a:path w="123681" h="232863">
                  <a:moveTo>
                    <a:pt x="123680" y="26483"/>
                  </a:moveTo>
                  <a:lnTo>
                    <a:pt x="123680" y="26483"/>
                  </a:lnTo>
                  <a:lnTo>
                    <a:pt x="120309" y="19741"/>
                  </a:lnTo>
                  <a:lnTo>
                    <a:pt x="104727" y="8806"/>
                  </a:lnTo>
                  <a:lnTo>
                    <a:pt x="82238" y="0"/>
                  </a:lnTo>
                  <a:lnTo>
                    <a:pt x="64105" y="837"/>
                  </a:lnTo>
                  <a:lnTo>
                    <a:pt x="44990" y="6618"/>
                  </a:lnTo>
                  <a:lnTo>
                    <a:pt x="27088" y="16243"/>
                  </a:lnTo>
                  <a:lnTo>
                    <a:pt x="7885" y="36933"/>
                  </a:lnTo>
                  <a:lnTo>
                    <a:pt x="1660" y="52764"/>
                  </a:lnTo>
                  <a:lnTo>
                    <a:pt x="0" y="60937"/>
                  </a:lnTo>
                  <a:lnTo>
                    <a:pt x="1010" y="68503"/>
                  </a:lnTo>
                  <a:lnTo>
                    <a:pt x="7776" y="82553"/>
                  </a:lnTo>
                  <a:lnTo>
                    <a:pt x="33599" y="102363"/>
                  </a:lnTo>
                  <a:lnTo>
                    <a:pt x="71432" y="121638"/>
                  </a:lnTo>
                  <a:lnTo>
                    <a:pt x="100436" y="147497"/>
                  </a:lnTo>
                  <a:lnTo>
                    <a:pt x="109823" y="167285"/>
                  </a:lnTo>
                  <a:lnTo>
                    <a:pt x="112325" y="177501"/>
                  </a:lnTo>
                  <a:lnTo>
                    <a:pt x="110465" y="187840"/>
                  </a:lnTo>
                  <a:lnTo>
                    <a:pt x="98992" y="208734"/>
                  </a:lnTo>
                  <a:lnTo>
                    <a:pt x="78370" y="224135"/>
                  </a:lnTo>
                  <a:lnTo>
                    <a:pt x="55564" y="232862"/>
                  </a:lnTo>
                  <a:lnTo>
                    <a:pt x="38373" y="232036"/>
                  </a:lnTo>
                  <a:lnTo>
                    <a:pt x="32942" y="228430"/>
                  </a:lnTo>
                  <a:lnTo>
                    <a:pt x="29321" y="223203"/>
                  </a:lnTo>
                  <a:lnTo>
                    <a:pt x="22080" y="204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284">
              <a:extLst>
                <a:ext uri="{FF2B5EF4-FFF2-40B4-BE49-F238E27FC236}">
                  <a16:creationId xmlns:a16="http://schemas.microsoft.com/office/drawing/2014/main" xmlns="" id="{2DB4B513-7BDE-4B58-824D-88157CCA358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15525" y="482600"/>
              <a:ext cx="144326" cy="24518"/>
            </a:xfrm>
            <a:custGeom>
              <a:avLst/>
              <a:gdLst/>
              <a:ahLst/>
              <a:cxnLst/>
              <a:rect l="0" t="0" r="0" b="0"/>
              <a:pathLst>
                <a:path w="144326" h="24518">
                  <a:moveTo>
                    <a:pt x="10975" y="19050"/>
                  </a:moveTo>
                  <a:lnTo>
                    <a:pt x="10975" y="19050"/>
                  </a:lnTo>
                  <a:lnTo>
                    <a:pt x="862" y="22421"/>
                  </a:lnTo>
                  <a:lnTo>
                    <a:pt x="0" y="23414"/>
                  </a:lnTo>
                  <a:lnTo>
                    <a:pt x="1541" y="24076"/>
                  </a:lnTo>
                  <a:lnTo>
                    <a:pt x="4685" y="24517"/>
                  </a:lnTo>
                  <a:lnTo>
                    <a:pt x="49582" y="15792"/>
                  </a:lnTo>
                  <a:lnTo>
                    <a:pt x="91481" y="8756"/>
                  </a:lnTo>
                  <a:lnTo>
                    <a:pt x="1443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285">
              <a:extLst>
                <a:ext uri="{FF2B5EF4-FFF2-40B4-BE49-F238E27FC236}">
                  <a16:creationId xmlns:a16="http://schemas.microsoft.com/office/drawing/2014/main" xmlns="" id="{09E9A9E7-F424-4C0B-B957-76A84F9C095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782050" y="4191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5465" y="10212"/>
                  </a:lnTo>
                  <a:lnTo>
                    <a:pt x="91217" y="274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286">
              <a:extLst>
                <a:ext uri="{FF2B5EF4-FFF2-40B4-BE49-F238E27FC236}">
                  <a16:creationId xmlns:a16="http://schemas.microsoft.com/office/drawing/2014/main" xmlns="" id="{5D18C682-C002-4FC5-9D43-E17EED70275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547100" y="285750"/>
              <a:ext cx="165101" cy="292101"/>
            </a:xfrm>
            <a:custGeom>
              <a:avLst/>
              <a:gdLst/>
              <a:ahLst/>
              <a:cxnLst/>
              <a:rect l="0" t="0" r="0" b="0"/>
              <a:pathLst>
                <a:path w="165101" h="292101">
                  <a:moveTo>
                    <a:pt x="165100" y="0"/>
                  </a:moveTo>
                  <a:lnTo>
                    <a:pt x="165100" y="0"/>
                  </a:lnTo>
                  <a:lnTo>
                    <a:pt x="158357" y="0"/>
                  </a:lnTo>
                  <a:lnTo>
                    <a:pt x="151286" y="5644"/>
                  </a:lnTo>
                  <a:lnTo>
                    <a:pt x="125133" y="39999"/>
                  </a:lnTo>
                  <a:lnTo>
                    <a:pt x="104298" y="73751"/>
                  </a:lnTo>
                  <a:lnTo>
                    <a:pt x="82338" y="113212"/>
                  </a:lnTo>
                  <a:lnTo>
                    <a:pt x="63170" y="151916"/>
                  </a:lnTo>
                  <a:lnTo>
                    <a:pt x="45244" y="188404"/>
                  </a:lnTo>
                  <a:lnTo>
                    <a:pt x="29280" y="222024"/>
                  </a:lnTo>
                  <a:lnTo>
                    <a:pt x="13066" y="26192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287">
              <a:extLst>
                <a:ext uri="{FF2B5EF4-FFF2-40B4-BE49-F238E27FC236}">
                  <a16:creationId xmlns:a16="http://schemas.microsoft.com/office/drawing/2014/main" xmlns="" id="{BCD45DB4-B324-4CB9-8E26-28BBD3D253C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528048" y="330200"/>
              <a:ext cx="196853" cy="196851"/>
            </a:xfrm>
            <a:custGeom>
              <a:avLst/>
              <a:gdLst/>
              <a:ahLst/>
              <a:cxnLst/>
              <a:rect l="0" t="0" r="0" b="0"/>
              <a:pathLst>
                <a:path w="196853" h="19685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3765" y="13815"/>
                  </a:lnTo>
                  <a:lnTo>
                    <a:pt x="45191" y="58920"/>
                  </a:lnTo>
                  <a:lnTo>
                    <a:pt x="84652" y="91306"/>
                  </a:lnTo>
                  <a:lnTo>
                    <a:pt x="125742" y="125831"/>
                  </a:lnTo>
                  <a:lnTo>
                    <a:pt x="170811" y="165732"/>
                  </a:lnTo>
                  <a:lnTo>
                    <a:pt x="196852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288">
              <a:extLst>
                <a:ext uri="{FF2B5EF4-FFF2-40B4-BE49-F238E27FC236}">
                  <a16:creationId xmlns:a16="http://schemas.microsoft.com/office/drawing/2014/main" xmlns="" id="{A0DBBF02-CAA1-439E-8B20-9615DD6C950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305628" y="256648"/>
              <a:ext cx="95423" cy="289453"/>
            </a:xfrm>
            <a:custGeom>
              <a:avLst/>
              <a:gdLst/>
              <a:ahLst/>
              <a:cxnLst/>
              <a:rect l="0" t="0" r="0" b="0"/>
              <a:pathLst>
                <a:path w="95423" h="289453">
                  <a:moveTo>
                    <a:pt x="76372" y="16402"/>
                  </a:moveTo>
                  <a:lnTo>
                    <a:pt x="76372" y="16402"/>
                  </a:lnTo>
                  <a:lnTo>
                    <a:pt x="76372" y="6289"/>
                  </a:lnTo>
                  <a:lnTo>
                    <a:pt x="74960" y="3310"/>
                  </a:lnTo>
                  <a:lnTo>
                    <a:pt x="72609" y="1324"/>
                  </a:lnTo>
                  <a:lnTo>
                    <a:pt x="69630" y="0"/>
                  </a:lnTo>
                  <a:lnTo>
                    <a:pt x="60675" y="2292"/>
                  </a:lnTo>
                  <a:lnTo>
                    <a:pt x="55324" y="4879"/>
                  </a:lnTo>
                  <a:lnTo>
                    <a:pt x="37679" y="32116"/>
                  </a:lnTo>
                  <a:lnTo>
                    <a:pt x="25308" y="67130"/>
                  </a:lnTo>
                  <a:lnTo>
                    <a:pt x="13460" y="110209"/>
                  </a:lnTo>
                  <a:lnTo>
                    <a:pt x="3490" y="155226"/>
                  </a:lnTo>
                  <a:lnTo>
                    <a:pt x="0" y="195459"/>
                  </a:lnTo>
                  <a:lnTo>
                    <a:pt x="1507" y="230038"/>
                  </a:lnTo>
                  <a:lnTo>
                    <a:pt x="6880" y="257166"/>
                  </a:lnTo>
                  <a:lnTo>
                    <a:pt x="13111" y="267223"/>
                  </a:lnTo>
                  <a:lnTo>
                    <a:pt x="31322" y="282159"/>
                  </a:lnTo>
                  <a:lnTo>
                    <a:pt x="55409" y="287857"/>
                  </a:lnTo>
                  <a:lnTo>
                    <a:pt x="95422" y="2894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289">
              <a:extLst>
                <a:ext uri="{FF2B5EF4-FFF2-40B4-BE49-F238E27FC236}">
                  <a16:creationId xmlns:a16="http://schemas.microsoft.com/office/drawing/2014/main" xmlns="" id="{25500AD6-04DB-4213-ABCC-F7BD2D8B449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080179" y="387350"/>
              <a:ext cx="143072" cy="181223"/>
            </a:xfrm>
            <a:custGeom>
              <a:avLst/>
              <a:gdLst/>
              <a:ahLst/>
              <a:cxnLst/>
              <a:rect l="0" t="0" r="0" b="0"/>
              <a:pathLst>
                <a:path w="143072" h="181223">
                  <a:moveTo>
                    <a:pt x="3371" y="63500"/>
                  </a:moveTo>
                  <a:lnTo>
                    <a:pt x="3371" y="63500"/>
                  </a:lnTo>
                  <a:lnTo>
                    <a:pt x="0" y="56758"/>
                  </a:lnTo>
                  <a:lnTo>
                    <a:pt x="226" y="49685"/>
                  </a:lnTo>
                  <a:lnTo>
                    <a:pt x="1273" y="45823"/>
                  </a:lnTo>
                  <a:lnTo>
                    <a:pt x="9965" y="37770"/>
                  </a:lnTo>
                  <a:lnTo>
                    <a:pt x="16234" y="33646"/>
                  </a:lnTo>
                  <a:lnTo>
                    <a:pt x="30724" y="30947"/>
                  </a:lnTo>
                  <a:lnTo>
                    <a:pt x="38539" y="31214"/>
                  </a:lnTo>
                  <a:lnTo>
                    <a:pt x="52867" y="39038"/>
                  </a:lnTo>
                  <a:lnTo>
                    <a:pt x="59651" y="45075"/>
                  </a:lnTo>
                  <a:lnTo>
                    <a:pt x="69072" y="64954"/>
                  </a:lnTo>
                  <a:lnTo>
                    <a:pt x="72572" y="77169"/>
                  </a:lnTo>
                  <a:lnTo>
                    <a:pt x="70816" y="103912"/>
                  </a:lnTo>
                  <a:lnTo>
                    <a:pt x="57927" y="144854"/>
                  </a:lnTo>
                  <a:lnTo>
                    <a:pt x="46669" y="167391"/>
                  </a:lnTo>
                  <a:lnTo>
                    <a:pt x="34608" y="179759"/>
                  </a:lnTo>
                  <a:lnTo>
                    <a:pt x="29840" y="181222"/>
                  </a:lnTo>
                  <a:lnTo>
                    <a:pt x="25956" y="180082"/>
                  </a:lnTo>
                  <a:lnTo>
                    <a:pt x="22661" y="177204"/>
                  </a:lnTo>
                  <a:lnTo>
                    <a:pt x="21875" y="171053"/>
                  </a:lnTo>
                  <a:lnTo>
                    <a:pt x="28217" y="139347"/>
                  </a:lnTo>
                  <a:lnTo>
                    <a:pt x="37696" y="105441"/>
                  </a:lnTo>
                  <a:lnTo>
                    <a:pt x="58373" y="70616"/>
                  </a:lnTo>
                  <a:lnTo>
                    <a:pt x="94222" y="28684"/>
                  </a:lnTo>
                  <a:lnTo>
                    <a:pt x="112893" y="1274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290">
              <a:extLst>
                <a:ext uri="{FF2B5EF4-FFF2-40B4-BE49-F238E27FC236}">
                  <a16:creationId xmlns:a16="http://schemas.microsoft.com/office/drawing/2014/main" xmlns="" id="{E467E3E9-D751-45C9-95D4-F1C22EA8DCD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918450" y="180859"/>
              <a:ext cx="149654" cy="412057"/>
            </a:xfrm>
            <a:custGeom>
              <a:avLst/>
              <a:gdLst/>
              <a:ahLst/>
              <a:cxnLst/>
              <a:rect l="0" t="0" r="0" b="0"/>
              <a:pathLst>
                <a:path w="149654" h="412057">
                  <a:moveTo>
                    <a:pt x="0" y="162041"/>
                  </a:moveTo>
                  <a:lnTo>
                    <a:pt x="0" y="162041"/>
                  </a:lnTo>
                  <a:lnTo>
                    <a:pt x="3763" y="208181"/>
                  </a:lnTo>
                  <a:lnTo>
                    <a:pt x="13815" y="255205"/>
                  </a:lnTo>
                  <a:lnTo>
                    <a:pt x="20956" y="291641"/>
                  </a:lnTo>
                  <a:lnTo>
                    <a:pt x="26482" y="331354"/>
                  </a:lnTo>
                  <a:lnTo>
                    <a:pt x="29409" y="364997"/>
                  </a:lnTo>
                  <a:lnTo>
                    <a:pt x="30735" y="411122"/>
                  </a:lnTo>
                  <a:lnTo>
                    <a:pt x="29663" y="412056"/>
                  </a:lnTo>
                  <a:lnTo>
                    <a:pt x="28242" y="411268"/>
                  </a:lnTo>
                  <a:lnTo>
                    <a:pt x="25961" y="364507"/>
                  </a:lnTo>
                  <a:lnTo>
                    <a:pt x="25774" y="341468"/>
                  </a:lnTo>
                  <a:lnTo>
                    <a:pt x="25650" y="315526"/>
                  </a:lnTo>
                  <a:lnTo>
                    <a:pt x="25566" y="285531"/>
                  </a:lnTo>
                  <a:lnTo>
                    <a:pt x="25510" y="252834"/>
                  </a:lnTo>
                  <a:lnTo>
                    <a:pt x="25473" y="218337"/>
                  </a:lnTo>
                  <a:lnTo>
                    <a:pt x="27566" y="186166"/>
                  </a:lnTo>
                  <a:lnTo>
                    <a:pt x="31077" y="155546"/>
                  </a:lnTo>
                  <a:lnTo>
                    <a:pt x="35535" y="125961"/>
                  </a:lnTo>
                  <a:lnTo>
                    <a:pt x="46132" y="79919"/>
                  </a:lnTo>
                  <a:lnTo>
                    <a:pt x="57898" y="45109"/>
                  </a:lnTo>
                  <a:lnTo>
                    <a:pt x="70182" y="20230"/>
                  </a:lnTo>
                  <a:lnTo>
                    <a:pt x="84579" y="5410"/>
                  </a:lnTo>
                  <a:lnTo>
                    <a:pt x="92370" y="471"/>
                  </a:lnTo>
                  <a:lnTo>
                    <a:pt x="100386" y="0"/>
                  </a:lnTo>
                  <a:lnTo>
                    <a:pt x="116818" y="7002"/>
                  </a:lnTo>
                  <a:lnTo>
                    <a:pt x="141935" y="43667"/>
                  </a:lnTo>
                  <a:lnTo>
                    <a:pt x="149395" y="76975"/>
                  </a:lnTo>
                  <a:lnTo>
                    <a:pt x="149653" y="112239"/>
                  </a:lnTo>
                  <a:lnTo>
                    <a:pt x="145065" y="146727"/>
                  </a:lnTo>
                  <a:lnTo>
                    <a:pt x="130797" y="175226"/>
                  </a:lnTo>
                  <a:lnTo>
                    <a:pt x="110342" y="196829"/>
                  </a:lnTo>
                  <a:lnTo>
                    <a:pt x="87140" y="208782"/>
                  </a:lnTo>
                  <a:lnTo>
                    <a:pt x="64600" y="210802"/>
                  </a:lnTo>
                  <a:lnTo>
                    <a:pt x="53649" y="209365"/>
                  </a:lnTo>
                  <a:lnTo>
                    <a:pt x="45644" y="205585"/>
                  </a:lnTo>
                  <a:lnTo>
                    <a:pt x="34868" y="193859"/>
                  </a:lnTo>
                  <a:lnTo>
                    <a:pt x="33827" y="187486"/>
                  </a:lnTo>
                  <a:lnTo>
                    <a:pt x="35252" y="181121"/>
                  </a:lnTo>
                  <a:lnTo>
                    <a:pt x="44450" y="1620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291">
              <a:extLst>
                <a:ext uri="{FF2B5EF4-FFF2-40B4-BE49-F238E27FC236}">
                  <a16:creationId xmlns:a16="http://schemas.microsoft.com/office/drawing/2014/main" xmlns="" id="{D035423D-357E-4199-9564-DE96C396A60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45615" y="225061"/>
              <a:ext cx="4640036" cy="2401352"/>
            </a:xfrm>
            <a:custGeom>
              <a:avLst/>
              <a:gdLst/>
              <a:ahLst/>
              <a:cxnLst/>
              <a:rect l="0" t="0" r="0" b="0"/>
              <a:pathLst>
                <a:path w="4640036" h="2401352">
                  <a:moveTo>
                    <a:pt x="55335" y="35289"/>
                  </a:moveTo>
                  <a:lnTo>
                    <a:pt x="55335" y="35289"/>
                  </a:lnTo>
                  <a:lnTo>
                    <a:pt x="58992" y="16422"/>
                  </a:lnTo>
                  <a:lnTo>
                    <a:pt x="55957" y="0"/>
                  </a:lnTo>
                  <a:lnTo>
                    <a:pt x="56454" y="474"/>
                  </a:lnTo>
                  <a:lnTo>
                    <a:pt x="58891" y="4764"/>
                  </a:lnTo>
                  <a:lnTo>
                    <a:pt x="66202" y="49302"/>
                  </a:lnTo>
                  <a:lnTo>
                    <a:pt x="70277" y="94904"/>
                  </a:lnTo>
                  <a:lnTo>
                    <a:pt x="72353" y="125127"/>
                  </a:lnTo>
                  <a:lnTo>
                    <a:pt x="74441" y="159387"/>
                  </a:lnTo>
                  <a:lnTo>
                    <a:pt x="76538" y="196337"/>
                  </a:lnTo>
                  <a:lnTo>
                    <a:pt x="79348" y="237904"/>
                  </a:lnTo>
                  <a:lnTo>
                    <a:pt x="82634" y="282549"/>
                  </a:lnTo>
                  <a:lnTo>
                    <a:pt x="86233" y="329246"/>
                  </a:lnTo>
                  <a:lnTo>
                    <a:pt x="90045" y="380838"/>
                  </a:lnTo>
                  <a:lnTo>
                    <a:pt x="93997" y="435694"/>
                  </a:lnTo>
                  <a:lnTo>
                    <a:pt x="98043" y="492726"/>
                  </a:lnTo>
                  <a:lnTo>
                    <a:pt x="101445" y="552619"/>
                  </a:lnTo>
                  <a:lnTo>
                    <a:pt x="104420" y="614420"/>
                  </a:lnTo>
                  <a:lnTo>
                    <a:pt x="107108" y="677493"/>
                  </a:lnTo>
                  <a:lnTo>
                    <a:pt x="108899" y="743531"/>
                  </a:lnTo>
                  <a:lnTo>
                    <a:pt x="110094" y="811545"/>
                  </a:lnTo>
                  <a:lnTo>
                    <a:pt x="110892" y="880876"/>
                  </a:lnTo>
                  <a:lnTo>
                    <a:pt x="111422" y="953908"/>
                  </a:lnTo>
                  <a:lnTo>
                    <a:pt x="111777" y="1029407"/>
                  </a:lnTo>
                  <a:lnTo>
                    <a:pt x="112012" y="1106551"/>
                  </a:lnTo>
                  <a:lnTo>
                    <a:pt x="111464" y="1184086"/>
                  </a:lnTo>
                  <a:lnTo>
                    <a:pt x="110394" y="1261881"/>
                  </a:lnTo>
                  <a:lnTo>
                    <a:pt x="108974" y="1339851"/>
                  </a:lnTo>
                  <a:lnTo>
                    <a:pt x="106616" y="1415819"/>
                  </a:lnTo>
                  <a:lnTo>
                    <a:pt x="103634" y="1490453"/>
                  </a:lnTo>
                  <a:lnTo>
                    <a:pt x="100234" y="1564198"/>
                  </a:lnTo>
                  <a:lnTo>
                    <a:pt x="95145" y="1636645"/>
                  </a:lnTo>
                  <a:lnTo>
                    <a:pt x="88931" y="1708226"/>
                  </a:lnTo>
                  <a:lnTo>
                    <a:pt x="81965" y="1779231"/>
                  </a:lnTo>
                  <a:lnTo>
                    <a:pt x="73794" y="1844206"/>
                  </a:lnTo>
                  <a:lnTo>
                    <a:pt x="64819" y="1905161"/>
                  </a:lnTo>
                  <a:lnTo>
                    <a:pt x="55307" y="1963437"/>
                  </a:lnTo>
                  <a:lnTo>
                    <a:pt x="46143" y="2015693"/>
                  </a:lnTo>
                  <a:lnTo>
                    <a:pt x="37213" y="2063936"/>
                  </a:lnTo>
                  <a:lnTo>
                    <a:pt x="28437" y="2109504"/>
                  </a:lnTo>
                  <a:lnTo>
                    <a:pt x="20470" y="2150466"/>
                  </a:lnTo>
                  <a:lnTo>
                    <a:pt x="13041" y="2188357"/>
                  </a:lnTo>
                  <a:lnTo>
                    <a:pt x="5972" y="2224201"/>
                  </a:lnTo>
                  <a:lnTo>
                    <a:pt x="1965" y="2254447"/>
                  </a:lnTo>
                  <a:lnTo>
                    <a:pt x="0" y="2280961"/>
                  </a:lnTo>
                  <a:lnTo>
                    <a:pt x="1813" y="2325237"/>
                  </a:lnTo>
                  <a:lnTo>
                    <a:pt x="12028" y="2359027"/>
                  </a:lnTo>
                  <a:lnTo>
                    <a:pt x="35381" y="2382511"/>
                  </a:lnTo>
                  <a:lnTo>
                    <a:pt x="50500" y="2391737"/>
                  </a:lnTo>
                  <a:lnTo>
                    <a:pt x="73983" y="2397182"/>
                  </a:lnTo>
                  <a:lnTo>
                    <a:pt x="103045" y="2400107"/>
                  </a:lnTo>
                  <a:lnTo>
                    <a:pt x="135825" y="2401351"/>
                  </a:lnTo>
                  <a:lnTo>
                    <a:pt x="178139" y="2399358"/>
                  </a:lnTo>
                  <a:lnTo>
                    <a:pt x="226811" y="2395207"/>
                  </a:lnTo>
                  <a:lnTo>
                    <a:pt x="279718" y="2389618"/>
                  </a:lnTo>
                  <a:lnTo>
                    <a:pt x="346035" y="2381658"/>
                  </a:lnTo>
                  <a:lnTo>
                    <a:pt x="421289" y="2372118"/>
                  </a:lnTo>
                  <a:lnTo>
                    <a:pt x="502505" y="2361525"/>
                  </a:lnTo>
                  <a:lnTo>
                    <a:pt x="594043" y="2349524"/>
                  </a:lnTo>
                  <a:lnTo>
                    <a:pt x="692462" y="2336585"/>
                  </a:lnTo>
                  <a:lnTo>
                    <a:pt x="795468" y="2323020"/>
                  </a:lnTo>
                  <a:lnTo>
                    <a:pt x="909297" y="2310448"/>
                  </a:lnTo>
                  <a:lnTo>
                    <a:pt x="1030338" y="2298540"/>
                  </a:lnTo>
                  <a:lnTo>
                    <a:pt x="1156186" y="2287072"/>
                  </a:lnTo>
                  <a:lnTo>
                    <a:pt x="1295119" y="2276606"/>
                  </a:lnTo>
                  <a:lnTo>
                    <a:pt x="1442775" y="2266806"/>
                  </a:lnTo>
                  <a:lnTo>
                    <a:pt x="1596245" y="2257450"/>
                  </a:lnTo>
                  <a:lnTo>
                    <a:pt x="1754296" y="2249802"/>
                  </a:lnTo>
                  <a:lnTo>
                    <a:pt x="1915404" y="2243292"/>
                  </a:lnTo>
                  <a:lnTo>
                    <a:pt x="2078548" y="2237541"/>
                  </a:lnTo>
                  <a:lnTo>
                    <a:pt x="2244460" y="2234412"/>
                  </a:lnTo>
                  <a:lnTo>
                    <a:pt x="2412218" y="2233032"/>
                  </a:lnTo>
                  <a:lnTo>
                    <a:pt x="2581206" y="2232818"/>
                  </a:lnTo>
                  <a:lnTo>
                    <a:pt x="2749605" y="2234791"/>
                  </a:lnTo>
                  <a:lnTo>
                    <a:pt x="2917610" y="2238224"/>
                  </a:lnTo>
                  <a:lnTo>
                    <a:pt x="3085350" y="2242629"/>
                  </a:lnTo>
                  <a:lnTo>
                    <a:pt x="3246567" y="2249093"/>
                  </a:lnTo>
                  <a:lnTo>
                    <a:pt x="3403433" y="2256931"/>
                  </a:lnTo>
                  <a:lnTo>
                    <a:pt x="3557401" y="2265683"/>
                  </a:lnTo>
                  <a:lnTo>
                    <a:pt x="3703791" y="2275752"/>
                  </a:lnTo>
                  <a:lnTo>
                    <a:pt x="3845128" y="2286698"/>
                  </a:lnTo>
                  <a:lnTo>
                    <a:pt x="3983097" y="2298228"/>
                  </a:lnTo>
                  <a:lnTo>
                    <a:pt x="4108942" y="2308737"/>
                  </a:lnTo>
                  <a:lnTo>
                    <a:pt x="4226706" y="2318566"/>
                  </a:lnTo>
                  <a:lnTo>
                    <a:pt x="4339083" y="2327940"/>
                  </a:lnTo>
                  <a:lnTo>
                    <a:pt x="4422466" y="2334190"/>
                  </a:lnTo>
                  <a:lnTo>
                    <a:pt x="4486523" y="2338356"/>
                  </a:lnTo>
                  <a:lnTo>
                    <a:pt x="4537694" y="2341134"/>
                  </a:lnTo>
                  <a:lnTo>
                    <a:pt x="4571808" y="2342985"/>
                  </a:lnTo>
                  <a:lnTo>
                    <a:pt x="4640035" y="2346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247">
            <a:extLst>
              <a:ext uri="{FF2B5EF4-FFF2-40B4-BE49-F238E27FC236}">
                <a16:creationId xmlns:a16="http://schemas.microsoft.com/office/drawing/2014/main" xmlns="" id="{BC98843D-CDC1-4FFF-A8D4-5A6AC0AD457E}"/>
              </a:ext>
            </a:extLst>
          </p:cNvPr>
          <p:cNvGrpSpPr/>
          <p:nvPr/>
        </p:nvGrpSpPr>
        <p:grpSpPr>
          <a:xfrm>
            <a:off x="4038600" y="528815"/>
            <a:ext cx="1092201" cy="423686"/>
            <a:chOff x="4038600" y="528815"/>
            <a:chExt cx="1092201" cy="423686"/>
          </a:xfrm>
        </p:grpSpPr>
        <p:sp>
          <p:nvSpPr>
            <p:cNvPr id="567" name="SMARTInkShape-1292">
              <a:extLst>
                <a:ext uri="{FF2B5EF4-FFF2-40B4-BE49-F238E27FC236}">
                  <a16:creationId xmlns:a16="http://schemas.microsoft.com/office/drawing/2014/main" xmlns="" id="{EEBB9EC4-2C83-4732-AB85-71534773F85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18100" y="869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293">
              <a:extLst>
                <a:ext uri="{FF2B5EF4-FFF2-40B4-BE49-F238E27FC236}">
                  <a16:creationId xmlns:a16="http://schemas.microsoft.com/office/drawing/2014/main" xmlns="" id="{1B2532C7-B57C-44C7-9126-4309EB72204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95850" y="647700"/>
              <a:ext cx="121153" cy="304801"/>
            </a:xfrm>
            <a:custGeom>
              <a:avLst/>
              <a:gdLst/>
              <a:ahLst/>
              <a:cxnLst/>
              <a:rect l="0" t="0" r="0" b="0"/>
              <a:pathLst>
                <a:path w="121153" h="304801">
                  <a:moveTo>
                    <a:pt x="25400" y="0"/>
                  </a:moveTo>
                  <a:lnTo>
                    <a:pt x="25400" y="0"/>
                  </a:lnTo>
                  <a:lnTo>
                    <a:pt x="16562" y="21048"/>
                  </a:lnTo>
                  <a:lnTo>
                    <a:pt x="16298" y="30756"/>
                  </a:lnTo>
                  <a:lnTo>
                    <a:pt x="17215" y="35321"/>
                  </a:lnTo>
                  <a:lnTo>
                    <a:pt x="25248" y="48487"/>
                  </a:lnTo>
                  <a:lnTo>
                    <a:pt x="36387" y="55181"/>
                  </a:lnTo>
                  <a:lnTo>
                    <a:pt x="43308" y="57954"/>
                  </a:lnTo>
                  <a:lnTo>
                    <a:pt x="58524" y="59154"/>
                  </a:lnTo>
                  <a:lnTo>
                    <a:pt x="66532" y="58486"/>
                  </a:lnTo>
                  <a:lnTo>
                    <a:pt x="81076" y="52099"/>
                  </a:lnTo>
                  <a:lnTo>
                    <a:pt x="93890" y="41500"/>
                  </a:lnTo>
                  <a:lnTo>
                    <a:pt x="118075" y="13679"/>
                  </a:lnTo>
                  <a:lnTo>
                    <a:pt x="121152" y="11489"/>
                  </a:lnTo>
                  <a:lnTo>
                    <a:pt x="111841" y="54724"/>
                  </a:lnTo>
                  <a:lnTo>
                    <a:pt x="109103" y="96805"/>
                  </a:lnTo>
                  <a:lnTo>
                    <a:pt x="106581" y="130513"/>
                  </a:lnTo>
                  <a:lnTo>
                    <a:pt x="103814" y="166661"/>
                  </a:lnTo>
                  <a:lnTo>
                    <a:pt x="102584" y="203894"/>
                  </a:lnTo>
                  <a:lnTo>
                    <a:pt x="95149" y="250443"/>
                  </a:lnTo>
                  <a:lnTo>
                    <a:pt x="82270" y="274056"/>
                  </a:lnTo>
                  <a:lnTo>
                    <a:pt x="73897" y="284304"/>
                  </a:lnTo>
                  <a:lnTo>
                    <a:pt x="53304" y="297572"/>
                  </a:lnTo>
                  <a:lnTo>
                    <a:pt x="32157" y="30441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294">
              <a:extLst>
                <a:ext uri="{FF2B5EF4-FFF2-40B4-BE49-F238E27FC236}">
                  <a16:creationId xmlns:a16="http://schemas.microsoft.com/office/drawing/2014/main" xmlns="" id="{B9EED787-0088-4B3E-BDE6-B83B2453233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43450" y="647700"/>
              <a:ext cx="127001" cy="133776"/>
            </a:xfrm>
            <a:custGeom>
              <a:avLst/>
              <a:gdLst/>
              <a:ahLst/>
              <a:cxnLst/>
              <a:rect l="0" t="0" r="0" b="0"/>
              <a:pathLst>
                <a:path w="127001" h="133776">
                  <a:moveTo>
                    <a:pt x="0" y="50800"/>
                  </a:moveTo>
                  <a:lnTo>
                    <a:pt x="0" y="50800"/>
                  </a:lnTo>
                  <a:lnTo>
                    <a:pt x="6742" y="44058"/>
                  </a:lnTo>
                  <a:lnTo>
                    <a:pt x="27789" y="33123"/>
                  </a:lnTo>
                  <a:lnTo>
                    <a:pt x="44571" y="30714"/>
                  </a:lnTo>
                  <a:lnTo>
                    <a:pt x="52998" y="31059"/>
                  </a:lnTo>
                  <a:lnTo>
                    <a:pt x="69886" y="37088"/>
                  </a:lnTo>
                  <a:lnTo>
                    <a:pt x="78341" y="41658"/>
                  </a:lnTo>
                  <a:lnTo>
                    <a:pt x="83272" y="48233"/>
                  </a:lnTo>
                  <a:lnTo>
                    <a:pt x="86869" y="64946"/>
                  </a:lnTo>
                  <a:lnTo>
                    <a:pt x="81556" y="97560"/>
                  </a:lnTo>
                  <a:lnTo>
                    <a:pt x="71045" y="120550"/>
                  </a:lnTo>
                  <a:lnTo>
                    <a:pt x="62364" y="132929"/>
                  </a:lnTo>
                  <a:lnTo>
                    <a:pt x="59921" y="133775"/>
                  </a:lnTo>
                  <a:lnTo>
                    <a:pt x="57586" y="132927"/>
                  </a:lnTo>
                  <a:lnTo>
                    <a:pt x="55324" y="130952"/>
                  </a:lnTo>
                  <a:lnTo>
                    <a:pt x="54692" y="119349"/>
                  </a:lnTo>
                  <a:lnTo>
                    <a:pt x="58880" y="100316"/>
                  </a:lnTo>
                  <a:lnTo>
                    <a:pt x="79221" y="5857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295">
              <a:extLst>
                <a:ext uri="{FF2B5EF4-FFF2-40B4-BE49-F238E27FC236}">
                  <a16:creationId xmlns:a16="http://schemas.microsoft.com/office/drawing/2014/main" xmlns="" id="{53330C67-C9B9-4438-B94D-036035BDBDF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604262" y="699906"/>
              <a:ext cx="90841" cy="100801"/>
            </a:xfrm>
            <a:custGeom>
              <a:avLst/>
              <a:gdLst/>
              <a:ahLst/>
              <a:cxnLst/>
              <a:rect l="0" t="0" r="0" b="0"/>
              <a:pathLst>
                <a:path w="90841" h="100801">
                  <a:moveTo>
                    <a:pt x="82038" y="17644"/>
                  </a:moveTo>
                  <a:lnTo>
                    <a:pt x="82038" y="17644"/>
                  </a:lnTo>
                  <a:lnTo>
                    <a:pt x="55523" y="3338"/>
                  </a:lnTo>
                  <a:lnTo>
                    <a:pt x="33886" y="0"/>
                  </a:lnTo>
                  <a:lnTo>
                    <a:pt x="19715" y="4863"/>
                  </a:lnTo>
                  <a:lnTo>
                    <a:pt x="12972" y="9123"/>
                  </a:lnTo>
                  <a:lnTo>
                    <a:pt x="3601" y="23264"/>
                  </a:lnTo>
                  <a:lnTo>
                    <a:pt x="112" y="31974"/>
                  </a:lnTo>
                  <a:lnTo>
                    <a:pt x="0" y="49178"/>
                  </a:lnTo>
                  <a:lnTo>
                    <a:pt x="5360" y="66231"/>
                  </a:lnTo>
                  <a:lnTo>
                    <a:pt x="14798" y="83218"/>
                  </a:lnTo>
                  <a:lnTo>
                    <a:pt x="29811" y="94531"/>
                  </a:lnTo>
                  <a:lnTo>
                    <a:pt x="46832" y="100499"/>
                  </a:lnTo>
                  <a:lnTo>
                    <a:pt x="61452" y="100800"/>
                  </a:lnTo>
                  <a:lnTo>
                    <a:pt x="75005" y="94819"/>
                  </a:lnTo>
                  <a:lnTo>
                    <a:pt x="81583" y="90261"/>
                  </a:lnTo>
                  <a:lnTo>
                    <a:pt x="88891" y="79551"/>
                  </a:lnTo>
                  <a:lnTo>
                    <a:pt x="90840" y="73732"/>
                  </a:lnTo>
                  <a:lnTo>
                    <a:pt x="89243" y="59741"/>
                  </a:lnTo>
                  <a:lnTo>
                    <a:pt x="78528" y="35997"/>
                  </a:lnTo>
                  <a:lnTo>
                    <a:pt x="62988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296">
              <a:extLst>
                <a:ext uri="{FF2B5EF4-FFF2-40B4-BE49-F238E27FC236}">
                  <a16:creationId xmlns:a16="http://schemas.microsoft.com/office/drawing/2014/main" xmlns="" id="{B0E6EDDE-69D4-40C3-982C-C6B02D0C6FB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438650" y="683031"/>
              <a:ext cx="78025" cy="129770"/>
            </a:xfrm>
            <a:custGeom>
              <a:avLst/>
              <a:gdLst/>
              <a:ahLst/>
              <a:cxnLst/>
              <a:rect l="0" t="0" r="0" b="0"/>
              <a:pathLst>
                <a:path w="78025" h="129770">
                  <a:moveTo>
                    <a:pt x="0" y="40869"/>
                  </a:moveTo>
                  <a:lnTo>
                    <a:pt x="0" y="40869"/>
                  </a:lnTo>
                  <a:lnTo>
                    <a:pt x="6742" y="44240"/>
                  </a:lnTo>
                  <a:lnTo>
                    <a:pt x="24418" y="46336"/>
                  </a:lnTo>
                  <a:lnTo>
                    <a:pt x="37664" y="43064"/>
                  </a:lnTo>
                  <a:lnTo>
                    <a:pt x="66785" y="26094"/>
                  </a:lnTo>
                  <a:lnTo>
                    <a:pt x="75543" y="14547"/>
                  </a:lnTo>
                  <a:lnTo>
                    <a:pt x="77879" y="8504"/>
                  </a:lnTo>
                  <a:lnTo>
                    <a:pt x="78024" y="4476"/>
                  </a:lnTo>
                  <a:lnTo>
                    <a:pt x="76710" y="1790"/>
                  </a:lnTo>
                  <a:lnTo>
                    <a:pt x="74423" y="0"/>
                  </a:lnTo>
                  <a:lnTo>
                    <a:pt x="54350" y="851"/>
                  </a:lnTo>
                  <a:lnTo>
                    <a:pt x="37796" y="11324"/>
                  </a:lnTo>
                  <a:lnTo>
                    <a:pt x="7544" y="46792"/>
                  </a:lnTo>
                  <a:lnTo>
                    <a:pt x="1707" y="65139"/>
                  </a:lnTo>
                  <a:lnTo>
                    <a:pt x="2170" y="82700"/>
                  </a:lnTo>
                  <a:lnTo>
                    <a:pt x="7079" y="99912"/>
                  </a:lnTo>
                  <a:lnTo>
                    <a:pt x="15846" y="113207"/>
                  </a:lnTo>
                  <a:lnTo>
                    <a:pt x="21147" y="118728"/>
                  </a:lnTo>
                  <a:lnTo>
                    <a:pt x="36445" y="124862"/>
                  </a:lnTo>
                  <a:lnTo>
                    <a:pt x="63500" y="129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297">
              <a:extLst>
                <a:ext uri="{FF2B5EF4-FFF2-40B4-BE49-F238E27FC236}">
                  <a16:creationId xmlns:a16="http://schemas.microsoft.com/office/drawing/2014/main" xmlns="" id="{41853A2B-7B10-4F4A-8AB1-CCB30AD77FA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258181" y="539750"/>
              <a:ext cx="116970" cy="277161"/>
            </a:xfrm>
            <a:custGeom>
              <a:avLst/>
              <a:gdLst/>
              <a:ahLst/>
              <a:cxnLst/>
              <a:rect l="0" t="0" r="0" b="0"/>
              <a:pathLst>
                <a:path w="116970" h="277161">
                  <a:moveTo>
                    <a:pt x="53469" y="0"/>
                  </a:moveTo>
                  <a:lnTo>
                    <a:pt x="53469" y="0"/>
                  </a:lnTo>
                  <a:lnTo>
                    <a:pt x="46727" y="0"/>
                  </a:lnTo>
                  <a:lnTo>
                    <a:pt x="39654" y="3763"/>
                  </a:lnTo>
                  <a:lnTo>
                    <a:pt x="35792" y="6742"/>
                  </a:lnTo>
                  <a:lnTo>
                    <a:pt x="31501" y="21341"/>
                  </a:lnTo>
                  <a:lnTo>
                    <a:pt x="29086" y="59005"/>
                  </a:lnTo>
                  <a:lnTo>
                    <a:pt x="28521" y="93252"/>
                  </a:lnTo>
                  <a:lnTo>
                    <a:pt x="28270" y="131992"/>
                  </a:lnTo>
                  <a:lnTo>
                    <a:pt x="26277" y="170846"/>
                  </a:lnTo>
                  <a:lnTo>
                    <a:pt x="22333" y="207165"/>
                  </a:lnTo>
                  <a:lnTo>
                    <a:pt x="12886" y="249295"/>
                  </a:lnTo>
                  <a:lnTo>
                    <a:pt x="5304" y="273302"/>
                  </a:lnTo>
                  <a:lnTo>
                    <a:pt x="3015" y="276040"/>
                  </a:lnTo>
                  <a:lnTo>
                    <a:pt x="783" y="277160"/>
                  </a:lnTo>
                  <a:lnTo>
                    <a:pt x="0" y="274379"/>
                  </a:lnTo>
                  <a:lnTo>
                    <a:pt x="1013" y="261881"/>
                  </a:lnTo>
                  <a:lnTo>
                    <a:pt x="22620" y="220749"/>
                  </a:lnTo>
                  <a:lnTo>
                    <a:pt x="52184" y="183566"/>
                  </a:lnTo>
                  <a:lnTo>
                    <a:pt x="58962" y="177411"/>
                  </a:lnTo>
                  <a:lnTo>
                    <a:pt x="66303" y="174718"/>
                  </a:lnTo>
                  <a:lnTo>
                    <a:pt x="81986" y="175490"/>
                  </a:lnTo>
                  <a:lnTo>
                    <a:pt x="88708" y="179787"/>
                  </a:lnTo>
                  <a:lnTo>
                    <a:pt x="99939" y="193970"/>
                  </a:lnTo>
                  <a:lnTo>
                    <a:pt x="105873" y="212033"/>
                  </a:lnTo>
                  <a:lnTo>
                    <a:pt x="11696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298">
              <a:extLst>
                <a:ext uri="{FF2B5EF4-FFF2-40B4-BE49-F238E27FC236}">
                  <a16:creationId xmlns:a16="http://schemas.microsoft.com/office/drawing/2014/main" xmlns="" id="{6E066F99-AFB6-45E0-A373-6D961AF1AB6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038600" y="666750"/>
              <a:ext cx="209551" cy="76201"/>
            </a:xfrm>
            <a:custGeom>
              <a:avLst/>
              <a:gdLst/>
              <a:ahLst/>
              <a:cxnLst/>
              <a:rect l="0" t="0" r="0" b="0"/>
              <a:pathLst>
                <a:path w="209551" h="76201">
                  <a:moveTo>
                    <a:pt x="0" y="76200"/>
                  </a:moveTo>
                  <a:lnTo>
                    <a:pt x="0" y="76200"/>
                  </a:lnTo>
                  <a:lnTo>
                    <a:pt x="36087" y="72437"/>
                  </a:lnTo>
                  <a:lnTo>
                    <a:pt x="83130" y="58622"/>
                  </a:lnTo>
                  <a:lnTo>
                    <a:pt x="122319" y="42988"/>
                  </a:lnTo>
                  <a:lnTo>
                    <a:pt x="165606" y="2192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299">
              <a:extLst>
                <a:ext uri="{FF2B5EF4-FFF2-40B4-BE49-F238E27FC236}">
                  <a16:creationId xmlns:a16="http://schemas.microsoft.com/office/drawing/2014/main" xmlns="" id="{11784BC2-7F7D-4860-8E34-D2CD9A8E117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33090" y="528815"/>
              <a:ext cx="76961" cy="333101"/>
            </a:xfrm>
            <a:custGeom>
              <a:avLst/>
              <a:gdLst/>
              <a:ahLst/>
              <a:cxnLst/>
              <a:rect l="0" t="0" r="0" b="0"/>
              <a:pathLst>
                <a:path w="76961" h="333101">
                  <a:moveTo>
                    <a:pt x="38860" y="10935"/>
                  </a:moveTo>
                  <a:lnTo>
                    <a:pt x="38860" y="10935"/>
                  </a:lnTo>
                  <a:lnTo>
                    <a:pt x="44327" y="0"/>
                  </a:lnTo>
                  <a:lnTo>
                    <a:pt x="39966" y="11545"/>
                  </a:lnTo>
                  <a:lnTo>
                    <a:pt x="30429" y="57309"/>
                  </a:lnTo>
                  <a:lnTo>
                    <a:pt x="23118" y="92223"/>
                  </a:lnTo>
                  <a:lnTo>
                    <a:pt x="15165" y="133611"/>
                  </a:lnTo>
                  <a:lnTo>
                    <a:pt x="11069" y="156925"/>
                  </a:lnTo>
                  <a:lnTo>
                    <a:pt x="6927" y="181639"/>
                  </a:lnTo>
                  <a:lnTo>
                    <a:pt x="2754" y="207288"/>
                  </a:lnTo>
                  <a:lnTo>
                    <a:pt x="0" y="250838"/>
                  </a:lnTo>
                  <a:lnTo>
                    <a:pt x="1128" y="286186"/>
                  </a:lnTo>
                  <a:lnTo>
                    <a:pt x="3981" y="311304"/>
                  </a:lnTo>
                  <a:lnTo>
                    <a:pt x="7141" y="319837"/>
                  </a:lnTo>
                  <a:lnTo>
                    <a:pt x="16296" y="331199"/>
                  </a:lnTo>
                  <a:lnTo>
                    <a:pt x="22406" y="333100"/>
                  </a:lnTo>
                  <a:lnTo>
                    <a:pt x="36721" y="331449"/>
                  </a:lnTo>
                  <a:lnTo>
                    <a:pt x="52491" y="320367"/>
                  </a:lnTo>
                  <a:lnTo>
                    <a:pt x="7696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248">
            <a:extLst>
              <a:ext uri="{FF2B5EF4-FFF2-40B4-BE49-F238E27FC236}">
                <a16:creationId xmlns:a16="http://schemas.microsoft.com/office/drawing/2014/main" xmlns="" id="{79D117AB-8F5B-426B-B8F3-95B21CDB5EB0}"/>
              </a:ext>
            </a:extLst>
          </p:cNvPr>
          <p:cNvGrpSpPr/>
          <p:nvPr/>
        </p:nvGrpSpPr>
        <p:grpSpPr>
          <a:xfrm>
            <a:off x="3322412" y="541515"/>
            <a:ext cx="468539" cy="312754"/>
            <a:chOff x="3322412" y="541515"/>
            <a:chExt cx="468539" cy="312754"/>
          </a:xfrm>
        </p:grpSpPr>
        <p:sp>
          <p:nvSpPr>
            <p:cNvPr id="576" name="SMARTInkShape-1300">
              <a:extLst>
                <a:ext uri="{FF2B5EF4-FFF2-40B4-BE49-F238E27FC236}">
                  <a16:creationId xmlns:a16="http://schemas.microsoft.com/office/drawing/2014/main" xmlns="" id="{C8409158-8A51-41B5-B24F-C58D8E256F3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32200" y="660400"/>
              <a:ext cx="158751" cy="36777"/>
            </a:xfrm>
            <a:custGeom>
              <a:avLst/>
              <a:gdLst/>
              <a:ahLst/>
              <a:cxnLst/>
              <a:rect l="0" t="0" r="0" b="0"/>
              <a:pathLst>
                <a:path w="158751" h="36777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7526" y="36776"/>
                  </a:lnTo>
                  <a:lnTo>
                    <a:pt x="22395" y="36100"/>
                  </a:lnTo>
                  <a:lnTo>
                    <a:pt x="59239" y="27787"/>
                  </a:lnTo>
                  <a:lnTo>
                    <a:pt x="104179" y="1638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301">
              <a:extLst>
                <a:ext uri="{FF2B5EF4-FFF2-40B4-BE49-F238E27FC236}">
                  <a16:creationId xmlns:a16="http://schemas.microsoft.com/office/drawing/2014/main" xmlns="" id="{FE78C888-AA32-40A6-AA4D-764C646AC92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65527" y="541515"/>
              <a:ext cx="55574" cy="267500"/>
            </a:xfrm>
            <a:custGeom>
              <a:avLst/>
              <a:gdLst/>
              <a:ahLst/>
              <a:cxnLst/>
              <a:rect l="0" t="0" r="0" b="0"/>
              <a:pathLst>
                <a:path w="55574" h="267500">
                  <a:moveTo>
                    <a:pt x="30173" y="10935"/>
                  </a:moveTo>
                  <a:lnTo>
                    <a:pt x="30173" y="10935"/>
                  </a:lnTo>
                  <a:lnTo>
                    <a:pt x="30173" y="0"/>
                  </a:lnTo>
                  <a:lnTo>
                    <a:pt x="33544" y="8871"/>
                  </a:lnTo>
                  <a:lnTo>
                    <a:pt x="32269" y="41760"/>
                  </a:lnTo>
                  <a:lnTo>
                    <a:pt x="27342" y="75200"/>
                  </a:lnTo>
                  <a:lnTo>
                    <a:pt x="20448" y="114286"/>
                  </a:lnTo>
                  <a:lnTo>
                    <a:pt x="12680" y="157528"/>
                  </a:lnTo>
                  <a:lnTo>
                    <a:pt x="6406" y="196973"/>
                  </a:lnTo>
                  <a:lnTo>
                    <a:pt x="788" y="243387"/>
                  </a:lnTo>
                  <a:lnTo>
                    <a:pt x="0" y="254803"/>
                  </a:lnTo>
                  <a:lnTo>
                    <a:pt x="3707" y="261708"/>
                  </a:lnTo>
                  <a:lnTo>
                    <a:pt x="10413" y="265606"/>
                  </a:lnTo>
                  <a:lnTo>
                    <a:pt x="19116" y="267499"/>
                  </a:lnTo>
                  <a:lnTo>
                    <a:pt x="26329" y="265233"/>
                  </a:lnTo>
                  <a:lnTo>
                    <a:pt x="38107" y="253308"/>
                  </a:lnTo>
                  <a:lnTo>
                    <a:pt x="55573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302">
              <a:extLst>
                <a:ext uri="{FF2B5EF4-FFF2-40B4-BE49-F238E27FC236}">
                  <a16:creationId xmlns:a16="http://schemas.microsoft.com/office/drawing/2014/main" xmlns="" id="{B6FFA09A-9AF1-49E3-A53C-D3D6896E6C1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511550" y="701337"/>
              <a:ext cx="114301" cy="119201"/>
            </a:xfrm>
            <a:custGeom>
              <a:avLst/>
              <a:gdLst/>
              <a:ahLst/>
              <a:cxnLst/>
              <a:rect l="0" t="0" r="0" b="0"/>
              <a:pathLst>
                <a:path w="114301" h="119201">
                  <a:moveTo>
                    <a:pt x="0" y="73363"/>
                  </a:moveTo>
                  <a:lnTo>
                    <a:pt x="0" y="73363"/>
                  </a:lnTo>
                  <a:lnTo>
                    <a:pt x="3371" y="69992"/>
                  </a:lnTo>
                  <a:lnTo>
                    <a:pt x="37963" y="50581"/>
                  </a:lnTo>
                  <a:lnTo>
                    <a:pt x="51543" y="34157"/>
                  </a:lnTo>
                  <a:lnTo>
                    <a:pt x="57715" y="22071"/>
                  </a:lnTo>
                  <a:lnTo>
                    <a:pt x="59048" y="11526"/>
                  </a:lnTo>
                  <a:lnTo>
                    <a:pt x="58415" y="6738"/>
                  </a:lnTo>
                  <a:lnTo>
                    <a:pt x="56582" y="3547"/>
                  </a:lnTo>
                  <a:lnTo>
                    <a:pt x="53949" y="1419"/>
                  </a:lnTo>
                  <a:lnTo>
                    <a:pt x="50783" y="0"/>
                  </a:lnTo>
                  <a:lnTo>
                    <a:pt x="37857" y="4068"/>
                  </a:lnTo>
                  <a:lnTo>
                    <a:pt x="29471" y="8117"/>
                  </a:lnTo>
                  <a:lnTo>
                    <a:pt x="16391" y="22022"/>
                  </a:lnTo>
                  <a:lnTo>
                    <a:pt x="7284" y="39961"/>
                  </a:lnTo>
                  <a:lnTo>
                    <a:pt x="3238" y="59694"/>
                  </a:lnTo>
                  <a:lnTo>
                    <a:pt x="5202" y="76460"/>
                  </a:lnTo>
                  <a:lnTo>
                    <a:pt x="11484" y="90967"/>
                  </a:lnTo>
                  <a:lnTo>
                    <a:pt x="21332" y="104471"/>
                  </a:lnTo>
                  <a:lnTo>
                    <a:pt x="34646" y="113764"/>
                  </a:lnTo>
                  <a:lnTo>
                    <a:pt x="42147" y="117231"/>
                  </a:lnTo>
                  <a:lnTo>
                    <a:pt x="58008" y="119200"/>
                  </a:lnTo>
                  <a:lnTo>
                    <a:pt x="75170" y="116313"/>
                  </a:lnTo>
                  <a:lnTo>
                    <a:pt x="114300" y="9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303">
              <a:extLst>
                <a:ext uri="{FF2B5EF4-FFF2-40B4-BE49-F238E27FC236}">
                  <a16:creationId xmlns:a16="http://schemas.microsoft.com/office/drawing/2014/main" xmlns="" id="{22D80B45-10D1-4F02-A3E6-A02C3058605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22412" y="587441"/>
              <a:ext cx="124174" cy="266828"/>
            </a:xfrm>
            <a:custGeom>
              <a:avLst/>
              <a:gdLst/>
              <a:ahLst/>
              <a:cxnLst/>
              <a:rect l="0" t="0" r="0" b="0"/>
              <a:pathLst>
                <a:path w="124174" h="266828">
                  <a:moveTo>
                    <a:pt x="93888" y="9459"/>
                  </a:moveTo>
                  <a:lnTo>
                    <a:pt x="93888" y="9459"/>
                  </a:lnTo>
                  <a:lnTo>
                    <a:pt x="93888" y="6088"/>
                  </a:lnTo>
                  <a:lnTo>
                    <a:pt x="93182" y="5095"/>
                  </a:lnTo>
                  <a:lnTo>
                    <a:pt x="92006" y="4433"/>
                  </a:lnTo>
                  <a:lnTo>
                    <a:pt x="78308" y="0"/>
                  </a:lnTo>
                  <a:lnTo>
                    <a:pt x="65327" y="1962"/>
                  </a:lnTo>
                  <a:lnTo>
                    <a:pt x="30626" y="18091"/>
                  </a:lnTo>
                  <a:lnTo>
                    <a:pt x="6940" y="35535"/>
                  </a:lnTo>
                  <a:lnTo>
                    <a:pt x="2761" y="42365"/>
                  </a:lnTo>
                  <a:lnTo>
                    <a:pt x="0" y="57480"/>
                  </a:lnTo>
                  <a:lnTo>
                    <a:pt x="5784" y="85228"/>
                  </a:lnTo>
                  <a:lnTo>
                    <a:pt x="19805" y="109050"/>
                  </a:lnTo>
                  <a:lnTo>
                    <a:pt x="54351" y="140426"/>
                  </a:lnTo>
                  <a:lnTo>
                    <a:pt x="97446" y="167738"/>
                  </a:lnTo>
                  <a:lnTo>
                    <a:pt x="113813" y="181405"/>
                  </a:lnTo>
                  <a:lnTo>
                    <a:pt x="123440" y="196887"/>
                  </a:lnTo>
                  <a:lnTo>
                    <a:pt x="124173" y="204967"/>
                  </a:lnTo>
                  <a:lnTo>
                    <a:pt x="119342" y="221470"/>
                  </a:lnTo>
                  <a:lnTo>
                    <a:pt x="106377" y="236331"/>
                  </a:lnTo>
                  <a:lnTo>
                    <a:pt x="69308" y="259747"/>
                  </a:lnTo>
                  <a:lnTo>
                    <a:pt x="38471" y="266827"/>
                  </a:lnTo>
                  <a:lnTo>
                    <a:pt x="25043" y="266603"/>
                  </a:lnTo>
                  <a:lnTo>
                    <a:pt x="11338" y="263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249">
            <a:extLst>
              <a:ext uri="{FF2B5EF4-FFF2-40B4-BE49-F238E27FC236}">
                <a16:creationId xmlns:a16="http://schemas.microsoft.com/office/drawing/2014/main" xmlns="" id="{C2A47103-2110-4712-BE41-5F3DDD2C3BC0}"/>
              </a:ext>
            </a:extLst>
          </p:cNvPr>
          <p:cNvGrpSpPr/>
          <p:nvPr/>
        </p:nvGrpSpPr>
        <p:grpSpPr>
          <a:xfrm>
            <a:off x="642756" y="533431"/>
            <a:ext cx="2106795" cy="635467"/>
            <a:chOff x="642756" y="533431"/>
            <a:chExt cx="2106795" cy="635467"/>
          </a:xfrm>
        </p:grpSpPr>
        <p:sp>
          <p:nvSpPr>
            <p:cNvPr id="581" name="SMARTInkShape-1304">
              <a:extLst>
                <a:ext uri="{FF2B5EF4-FFF2-40B4-BE49-F238E27FC236}">
                  <a16:creationId xmlns:a16="http://schemas.microsoft.com/office/drawing/2014/main" xmlns="" id="{4E1B7994-8D29-476C-9EC5-3D330891268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692400" y="844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5958" y="94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305">
              <a:extLst>
                <a:ext uri="{FF2B5EF4-FFF2-40B4-BE49-F238E27FC236}">
                  <a16:creationId xmlns:a16="http://schemas.microsoft.com/office/drawing/2014/main" xmlns="" id="{2ED630E1-1B57-4E48-9D39-0F708384491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31383" y="685800"/>
              <a:ext cx="18168" cy="31751"/>
            </a:xfrm>
            <a:custGeom>
              <a:avLst/>
              <a:gdLst/>
              <a:ahLst/>
              <a:cxnLst/>
              <a:rect l="0" t="0" r="0" b="0"/>
              <a:pathLst>
                <a:path w="18168" h="31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81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306">
              <a:extLst>
                <a:ext uri="{FF2B5EF4-FFF2-40B4-BE49-F238E27FC236}">
                  <a16:creationId xmlns:a16="http://schemas.microsoft.com/office/drawing/2014/main" xmlns="" id="{60986BD7-56AB-41CC-B85A-876EE3CA0DF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2800" y="1028700"/>
              <a:ext cx="1659044" cy="140198"/>
            </a:xfrm>
            <a:custGeom>
              <a:avLst/>
              <a:gdLst/>
              <a:ahLst/>
              <a:cxnLst/>
              <a:rect l="0" t="0" r="0" b="0"/>
              <a:pathLst>
                <a:path w="1659044" h="140198">
                  <a:moveTo>
                    <a:pt x="0" y="127000"/>
                  </a:moveTo>
                  <a:lnTo>
                    <a:pt x="0" y="127000"/>
                  </a:lnTo>
                  <a:lnTo>
                    <a:pt x="13484" y="137113"/>
                  </a:lnTo>
                  <a:lnTo>
                    <a:pt x="44563" y="140197"/>
                  </a:lnTo>
                  <a:lnTo>
                    <a:pt x="65692" y="140031"/>
                  </a:lnTo>
                  <a:lnTo>
                    <a:pt x="95300" y="137098"/>
                  </a:lnTo>
                  <a:lnTo>
                    <a:pt x="130561" y="132321"/>
                  </a:lnTo>
                  <a:lnTo>
                    <a:pt x="169591" y="126314"/>
                  </a:lnTo>
                  <a:lnTo>
                    <a:pt x="221011" y="118076"/>
                  </a:lnTo>
                  <a:lnTo>
                    <a:pt x="280690" y="108351"/>
                  </a:lnTo>
                  <a:lnTo>
                    <a:pt x="345877" y="97634"/>
                  </a:lnTo>
                  <a:lnTo>
                    <a:pt x="421085" y="86256"/>
                  </a:lnTo>
                  <a:lnTo>
                    <a:pt x="502973" y="74437"/>
                  </a:lnTo>
                  <a:lnTo>
                    <a:pt x="589315" y="62325"/>
                  </a:lnTo>
                  <a:lnTo>
                    <a:pt x="680038" y="51428"/>
                  </a:lnTo>
                  <a:lnTo>
                    <a:pt x="773681" y="41341"/>
                  </a:lnTo>
                  <a:lnTo>
                    <a:pt x="869271" y="31794"/>
                  </a:lnTo>
                  <a:lnTo>
                    <a:pt x="963336" y="24018"/>
                  </a:lnTo>
                  <a:lnTo>
                    <a:pt x="1056385" y="17423"/>
                  </a:lnTo>
                  <a:lnTo>
                    <a:pt x="1148757" y="11615"/>
                  </a:lnTo>
                  <a:lnTo>
                    <a:pt x="1229388" y="7744"/>
                  </a:lnTo>
                  <a:lnTo>
                    <a:pt x="1302192" y="5162"/>
                  </a:lnTo>
                  <a:lnTo>
                    <a:pt x="1369778" y="3442"/>
                  </a:lnTo>
                  <a:lnTo>
                    <a:pt x="1424713" y="2294"/>
                  </a:lnTo>
                  <a:lnTo>
                    <a:pt x="1471214" y="1530"/>
                  </a:lnTo>
                  <a:lnTo>
                    <a:pt x="1512093" y="1020"/>
                  </a:lnTo>
                  <a:lnTo>
                    <a:pt x="1545695" y="680"/>
                  </a:lnTo>
                  <a:lnTo>
                    <a:pt x="1574447" y="453"/>
                  </a:lnTo>
                  <a:lnTo>
                    <a:pt x="1618387" y="201"/>
                  </a:lnTo>
                  <a:lnTo>
                    <a:pt x="1659043" y="12"/>
                  </a:lnTo>
                  <a:lnTo>
                    <a:pt x="165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307">
              <a:extLst>
                <a:ext uri="{FF2B5EF4-FFF2-40B4-BE49-F238E27FC236}">
                  <a16:creationId xmlns:a16="http://schemas.microsoft.com/office/drawing/2014/main" xmlns="" id="{7D1FA438-001D-4EDA-B4E9-FC4269B3128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40000" y="565150"/>
              <a:ext cx="31751" cy="311151"/>
            </a:xfrm>
            <a:custGeom>
              <a:avLst/>
              <a:gdLst/>
              <a:ahLst/>
              <a:cxnLst/>
              <a:rect l="0" t="0" r="0" b="0"/>
              <a:pathLst>
                <a:path w="31751" h="311151">
                  <a:moveTo>
                    <a:pt x="31750" y="0"/>
                  </a:moveTo>
                  <a:lnTo>
                    <a:pt x="31750" y="0"/>
                  </a:lnTo>
                  <a:lnTo>
                    <a:pt x="31750" y="33932"/>
                  </a:lnTo>
                  <a:lnTo>
                    <a:pt x="31750" y="81315"/>
                  </a:lnTo>
                  <a:lnTo>
                    <a:pt x="31750" y="119631"/>
                  </a:lnTo>
                  <a:lnTo>
                    <a:pt x="27987" y="162060"/>
                  </a:lnTo>
                  <a:lnTo>
                    <a:pt x="21611" y="205377"/>
                  </a:lnTo>
                  <a:lnTo>
                    <a:pt x="14073" y="245795"/>
                  </a:lnTo>
                  <a:lnTo>
                    <a:pt x="5267" y="28739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308">
              <a:extLst>
                <a:ext uri="{FF2B5EF4-FFF2-40B4-BE49-F238E27FC236}">
                  <a16:creationId xmlns:a16="http://schemas.microsoft.com/office/drawing/2014/main" xmlns="" id="{5028FCCA-7A4A-4F8B-ADDD-8A75897182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62161" y="721138"/>
              <a:ext cx="180990" cy="134293"/>
            </a:xfrm>
            <a:custGeom>
              <a:avLst/>
              <a:gdLst/>
              <a:ahLst/>
              <a:cxnLst/>
              <a:rect l="0" t="0" r="0" b="0"/>
              <a:pathLst>
                <a:path w="180990" h="134293">
                  <a:moveTo>
                    <a:pt x="15889" y="47212"/>
                  </a:moveTo>
                  <a:lnTo>
                    <a:pt x="15889" y="47212"/>
                  </a:lnTo>
                  <a:lnTo>
                    <a:pt x="33565" y="47212"/>
                  </a:lnTo>
                  <a:lnTo>
                    <a:pt x="49114" y="40470"/>
                  </a:lnTo>
                  <a:lnTo>
                    <a:pt x="63755" y="26164"/>
                  </a:lnTo>
                  <a:lnTo>
                    <a:pt x="68913" y="14574"/>
                  </a:lnTo>
                  <a:lnTo>
                    <a:pt x="70288" y="8520"/>
                  </a:lnTo>
                  <a:lnTo>
                    <a:pt x="69794" y="4484"/>
                  </a:lnTo>
                  <a:lnTo>
                    <a:pt x="68053" y="1793"/>
                  </a:lnTo>
                  <a:lnTo>
                    <a:pt x="65482" y="0"/>
                  </a:lnTo>
                  <a:lnTo>
                    <a:pt x="55099" y="1769"/>
                  </a:lnTo>
                  <a:lnTo>
                    <a:pt x="48379" y="4217"/>
                  </a:lnTo>
                  <a:lnTo>
                    <a:pt x="25437" y="27888"/>
                  </a:lnTo>
                  <a:lnTo>
                    <a:pt x="7508" y="61712"/>
                  </a:lnTo>
                  <a:lnTo>
                    <a:pt x="0" y="91803"/>
                  </a:lnTo>
                  <a:lnTo>
                    <a:pt x="3888" y="109834"/>
                  </a:lnTo>
                  <a:lnTo>
                    <a:pt x="7889" y="118593"/>
                  </a:lnTo>
                  <a:lnTo>
                    <a:pt x="14083" y="125138"/>
                  </a:lnTo>
                  <a:lnTo>
                    <a:pt x="30374" y="134292"/>
                  </a:lnTo>
                  <a:lnTo>
                    <a:pt x="76233" y="133299"/>
                  </a:lnTo>
                  <a:lnTo>
                    <a:pt x="116321" y="123808"/>
                  </a:lnTo>
                  <a:lnTo>
                    <a:pt x="180989" y="104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309">
              <a:extLst>
                <a:ext uri="{FF2B5EF4-FFF2-40B4-BE49-F238E27FC236}">
                  <a16:creationId xmlns:a16="http://schemas.microsoft.com/office/drawing/2014/main" xmlns="" id="{76AEE023-2365-40D6-A5D7-219FBE95E80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823168" y="741209"/>
              <a:ext cx="310433" cy="356520"/>
            </a:xfrm>
            <a:custGeom>
              <a:avLst/>
              <a:gdLst/>
              <a:ahLst/>
              <a:cxnLst/>
              <a:rect l="0" t="0" r="0" b="0"/>
              <a:pathLst>
                <a:path w="310433" h="356520">
                  <a:moveTo>
                    <a:pt x="75482" y="52541"/>
                  </a:moveTo>
                  <a:lnTo>
                    <a:pt x="75482" y="52541"/>
                  </a:lnTo>
                  <a:lnTo>
                    <a:pt x="87038" y="16599"/>
                  </a:lnTo>
                  <a:lnTo>
                    <a:pt x="85792" y="9991"/>
                  </a:lnTo>
                  <a:lnTo>
                    <a:pt x="84472" y="7241"/>
                  </a:lnTo>
                  <a:lnTo>
                    <a:pt x="77361" y="2304"/>
                  </a:lnTo>
                  <a:lnTo>
                    <a:pt x="72501" y="0"/>
                  </a:lnTo>
                  <a:lnTo>
                    <a:pt x="59576" y="1202"/>
                  </a:lnTo>
                  <a:lnTo>
                    <a:pt x="52178" y="3498"/>
                  </a:lnTo>
                  <a:lnTo>
                    <a:pt x="24911" y="23585"/>
                  </a:lnTo>
                  <a:lnTo>
                    <a:pt x="4602" y="55250"/>
                  </a:lnTo>
                  <a:lnTo>
                    <a:pt x="0" y="77264"/>
                  </a:lnTo>
                  <a:lnTo>
                    <a:pt x="1012" y="97396"/>
                  </a:lnTo>
                  <a:lnTo>
                    <a:pt x="6166" y="113399"/>
                  </a:lnTo>
                  <a:lnTo>
                    <a:pt x="10221" y="117807"/>
                  </a:lnTo>
                  <a:lnTo>
                    <a:pt x="15041" y="120041"/>
                  </a:lnTo>
                  <a:lnTo>
                    <a:pt x="20372" y="120824"/>
                  </a:lnTo>
                  <a:lnTo>
                    <a:pt x="33820" y="116050"/>
                  </a:lnTo>
                  <a:lnTo>
                    <a:pt x="49204" y="105462"/>
                  </a:lnTo>
                  <a:lnTo>
                    <a:pt x="71616" y="81078"/>
                  </a:lnTo>
                  <a:lnTo>
                    <a:pt x="82960" y="60526"/>
                  </a:lnTo>
                  <a:lnTo>
                    <a:pt x="87150" y="46226"/>
                  </a:lnTo>
                  <a:lnTo>
                    <a:pt x="87494" y="46215"/>
                  </a:lnTo>
                  <a:lnTo>
                    <a:pt x="80969" y="91647"/>
                  </a:lnTo>
                  <a:lnTo>
                    <a:pt x="75334" y="122132"/>
                  </a:lnTo>
                  <a:lnTo>
                    <a:pt x="68125" y="158730"/>
                  </a:lnTo>
                  <a:lnTo>
                    <a:pt x="59512" y="198514"/>
                  </a:lnTo>
                  <a:lnTo>
                    <a:pt x="48629" y="239714"/>
                  </a:lnTo>
                  <a:lnTo>
                    <a:pt x="40499" y="277781"/>
                  </a:lnTo>
                  <a:lnTo>
                    <a:pt x="33837" y="325301"/>
                  </a:lnTo>
                  <a:lnTo>
                    <a:pt x="31586" y="356108"/>
                  </a:lnTo>
                  <a:lnTo>
                    <a:pt x="32107" y="356519"/>
                  </a:lnTo>
                  <a:lnTo>
                    <a:pt x="46661" y="323026"/>
                  </a:lnTo>
                  <a:lnTo>
                    <a:pt x="59615" y="291525"/>
                  </a:lnTo>
                  <a:lnTo>
                    <a:pt x="74780" y="252595"/>
                  </a:lnTo>
                  <a:lnTo>
                    <a:pt x="90927" y="207071"/>
                  </a:lnTo>
                  <a:lnTo>
                    <a:pt x="105630" y="162378"/>
                  </a:lnTo>
                  <a:lnTo>
                    <a:pt x="118514" y="119702"/>
                  </a:lnTo>
                  <a:lnTo>
                    <a:pt x="128944" y="79568"/>
                  </a:lnTo>
                  <a:lnTo>
                    <a:pt x="139379" y="34757"/>
                  </a:lnTo>
                  <a:lnTo>
                    <a:pt x="143568" y="12621"/>
                  </a:lnTo>
                  <a:lnTo>
                    <a:pt x="143450" y="11111"/>
                  </a:lnTo>
                  <a:lnTo>
                    <a:pt x="141438" y="15078"/>
                  </a:lnTo>
                  <a:lnTo>
                    <a:pt x="135809" y="49374"/>
                  </a:lnTo>
                  <a:lnTo>
                    <a:pt x="140028" y="90852"/>
                  </a:lnTo>
                  <a:lnTo>
                    <a:pt x="144386" y="109079"/>
                  </a:lnTo>
                  <a:lnTo>
                    <a:pt x="151026" y="119532"/>
                  </a:lnTo>
                  <a:lnTo>
                    <a:pt x="155478" y="121896"/>
                  </a:lnTo>
                  <a:lnTo>
                    <a:pt x="166069" y="122641"/>
                  </a:lnTo>
                  <a:lnTo>
                    <a:pt x="171857" y="119030"/>
                  </a:lnTo>
                  <a:lnTo>
                    <a:pt x="190115" y="96387"/>
                  </a:lnTo>
                  <a:lnTo>
                    <a:pt x="213366" y="51167"/>
                  </a:lnTo>
                  <a:lnTo>
                    <a:pt x="232500" y="5656"/>
                  </a:lnTo>
                  <a:lnTo>
                    <a:pt x="233077" y="7173"/>
                  </a:lnTo>
                  <a:lnTo>
                    <a:pt x="239200" y="50364"/>
                  </a:lnTo>
                  <a:lnTo>
                    <a:pt x="248958" y="87284"/>
                  </a:lnTo>
                  <a:lnTo>
                    <a:pt x="252516" y="94753"/>
                  </a:lnTo>
                  <a:lnTo>
                    <a:pt x="263995" y="104933"/>
                  </a:lnTo>
                  <a:lnTo>
                    <a:pt x="271008" y="108636"/>
                  </a:lnTo>
                  <a:lnTo>
                    <a:pt x="278505" y="109693"/>
                  </a:lnTo>
                  <a:lnTo>
                    <a:pt x="310432" y="10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310">
              <a:extLst>
                <a:ext uri="{FF2B5EF4-FFF2-40B4-BE49-F238E27FC236}">
                  <a16:creationId xmlns:a16="http://schemas.microsoft.com/office/drawing/2014/main" xmlns="" id="{FC64D856-C222-44DD-AB2A-2E1F6B63F84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771650" y="68214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311">
              <a:extLst>
                <a:ext uri="{FF2B5EF4-FFF2-40B4-BE49-F238E27FC236}">
                  <a16:creationId xmlns:a16="http://schemas.microsoft.com/office/drawing/2014/main" xmlns="" id="{3BA470F4-B354-4816-890A-65C6369B333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65300" y="7747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4364" y="42632"/>
                  </a:lnTo>
                  <a:lnTo>
                    <a:pt x="6088" y="90080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312">
              <a:extLst>
                <a:ext uri="{FF2B5EF4-FFF2-40B4-BE49-F238E27FC236}">
                  <a16:creationId xmlns:a16="http://schemas.microsoft.com/office/drawing/2014/main" xmlns="" id="{6BFE8757-1EFB-446A-95A0-2F3F1FD566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625600" y="762000"/>
              <a:ext cx="77218" cy="107958"/>
            </a:xfrm>
            <a:custGeom>
              <a:avLst/>
              <a:gdLst/>
              <a:ahLst/>
              <a:cxnLst/>
              <a:rect l="0" t="0" r="0" b="0"/>
              <a:pathLst>
                <a:path w="77218" h="107958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5958" y="85580"/>
                  </a:lnTo>
                  <a:lnTo>
                    <a:pt x="6272" y="106902"/>
                  </a:lnTo>
                  <a:lnTo>
                    <a:pt x="5593" y="107957"/>
                  </a:lnTo>
                  <a:lnTo>
                    <a:pt x="4434" y="107249"/>
                  </a:lnTo>
                  <a:lnTo>
                    <a:pt x="2956" y="105366"/>
                  </a:lnTo>
                  <a:lnTo>
                    <a:pt x="7297" y="65677"/>
                  </a:lnTo>
                  <a:lnTo>
                    <a:pt x="18375" y="24968"/>
                  </a:lnTo>
                  <a:lnTo>
                    <a:pt x="30061" y="5124"/>
                  </a:lnTo>
                  <a:lnTo>
                    <a:pt x="34857" y="2005"/>
                  </a:lnTo>
                  <a:lnTo>
                    <a:pt x="45831" y="421"/>
                  </a:lnTo>
                  <a:lnTo>
                    <a:pt x="57764" y="5832"/>
                  </a:lnTo>
                  <a:lnTo>
                    <a:pt x="63909" y="10238"/>
                  </a:lnTo>
                  <a:lnTo>
                    <a:pt x="72619" y="24541"/>
                  </a:lnTo>
                  <a:lnTo>
                    <a:pt x="75929" y="33294"/>
                  </a:lnTo>
                  <a:lnTo>
                    <a:pt x="77217" y="72581"/>
                  </a:lnTo>
                  <a:lnTo>
                    <a:pt x="762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313">
              <a:extLst>
                <a:ext uri="{FF2B5EF4-FFF2-40B4-BE49-F238E27FC236}">
                  <a16:creationId xmlns:a16="http://schemas.microsoft.com/office/drawing/2014/main" xmlns="" id="{0C11DD28-F63D-4FFC-A2FC-14AA945AEAE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60762" y="600529"/>
              <a:ext cx="107689" cy="300378"/>
            </a:xfrm>
            <a:custGeom>
              <a:avLst/>
              <a:gdLst/>
              <a:ahLst/>
              <a:cxnLst/>
              <a:rect l="0" t="0" r="0" b="0"/>
              <a:pathLst>
                <a:path w="107689" h="300378">
                  <a:moveTo>
                    <a:pt x="6088" y="21771"/>
                  </a:moveTo>
                  <a:lnTo>
                    <a:pt x="6088" y="21771"/>
                  </a:lnTo>
                  <a:lnTo>
                    <a:pt x="6088" y="15029"/>
                  </a:lnTo>
                  <a:lnTo>
                    <a:pt x="4206" y="9838"/>
                  </a:lnTo>
                  <a:lnTo>
                    <a:pt x="1724" y="5178"/>
                  </a:lnTo>
                  <a:lnTo>
                    <a:pt x="326" y="0"/>
                  </a:lnTo>
                  <a:lnTo>
                    <a:pt x="130" y="201"/>
                  </a:lnTo>
                  <a:lnTo>
                    <a:pt x="0" y="1041"/>
                  </a:lnTo>
                  <a:lnTo>
                    <a:pt x="8518" y="26195"/>
                  </a:lnTo>
                  <a:lnTo>
                    <a:pt x="11276" y="72000"/>
                  </a:lnTo>
                  <a:lnTo>
                    <a:pt x="11921" y="109947"/>
                  </a:lnTo>
                  <a:lnTo>
                    <a:pt x="12208" y="152212"/>
                  </a:lnTo>
                  <a:lnTo>
                    <a:pt x="12336" y="194750"/>
                  </a:lnTo>
                  <a:lnTo>
                    <a:pt x="12393" y="232471"/>
                  </a:lnTo>
                  <a:lnTo>
                    <a:pt x="12425" y="271957"/>
                  </a:lnTo>
                  <a:lnTo>
                    <a:pt x="12437" y="300377"/>
                  </a:lnTo>
                  <a:lnTo>
                    <a:pt x="14319" y="260885"/>
                  </a:lnTo>
                  <a:lnTo>
                    <a:pt x="21227" y="217973"/>
                  </a:lnTo>
                  <a:lnTo>
                    <a:pt x="29044" y="191522"/>
                  </a:lnTo>
                  <a:lnTo>
                    <a:pt x="39574" y="172710"/>
                  </a:lnTo>
                  <a:lnTo>
                    <a:pt x="49428" y="162939"/>
                  </a:lnTo>
                  <a:lnTo>
                    <a:pt x="54031" y="160333"/>
                  </a:lnTo>
                  <a:lnTo>
                    <a:pt x="57806" y="160007"/>
                  </a:lnTo>
                  <a:lnTo>
                    <a:pt x="61028" y="161200"/>
                  </a:lnTo>
                  <a:lnTo>
                    <a:pt x="67195" y="166995"/>
                  </a:lnTo>
                  <a:lnTo>
                    <a:pt x="82651" y="191725"/>
                  </a:lnTo>
                  <a:lnTo>
                    <a:pt x="99293" y="230163"/>
                  </a:lnTo>
                  <a:lnTo>
                    <a:pt x="107688" y="28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314">
              <a:extLst>
                <a:ext uri="{FF2B5EF4-FFF2-40B4-BE49-F238E27FC236}">
                  <a16:creationId xmlns:a16="http://schemas.microsoft.com/office/drawing/2014/main" xmlns="" id="{78787983-61F7-4216-8736-E4D5FB75BDB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39671" y="788000"/>
              <a:ext cx="138280" cy="163403"/>
            </a:xfrm>
            <a:custGeom>
              <a:avLst/>
              <a:gdLst/>
              <a:ahLst/>
              <a:cxnLst/>
              <a:rect l="0" t="0" r="0" b="0"/>
              <a:pathLst>
                <a:path w="138280" h="163403">
                  <a:moveTo>
                    <a:pt x="68429" y="18450"/>
                  </a:moveTo>
                  <a:lnTo>
                    <a:pt x="68429" y="18450"/>
                  </a:lnTo>
                  <a:lnTo>
                    <a:pt x="63359" y="12675"/>
                  </a:lnTo>
                  <a:lnTo>
                    <a:pt x="57598" y="3960"/>
                  </a:lnTo>
                  <a:lnTo>
                    <a:pt x="53502" y="1427"/>
                  </a:lnTo>
                  <a:lnTo>
                    <a:pt x="43859" y="0"/>
                  </a:lnTo>
                  <a:lnTo>
                    <a:pt x="34225" y="7193"/>
                  </a:lnTo>
                  <a:lnTo>
                    <a:pt x="10794" y="38177"/>
                  </a:lnTo>
                  <a:lnTo>
                    <a:pt x="2198" y="71332"/>
                  </a:lnTo>
                  <a:lnTo>
                    <a:pt x="0" y="118344"/>
                  </a:lnTo>
                  <a:lnTo>
                    <a:pt x="4566" y="143063"/>
                  </a:lnTo>
                  <a:lnTo>
                    <a:pt x="10882" y="157089"/>
                  </a:lnTo>
                  <a:lnTo>
                    <a:pt x="16659" y="160971"/>
                  </a:lnTo>
                  <a:lnTo>
                    <a:pt x="32485" y="163402"/>
                  </a:lnTo>
                  <a:lnTo>
                    <a:pt x="67970" y="157433"/>
                  </a:lnTo>
                  <a:lnTo>
                    <a:pt x="109764" y="143356"/>
                  </a:lnTo>
                  <a:lnTo>
                    <a:pt x="138279" y="13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315">
              <a:extLst>
                <a:ext uri="{FF2B5EF4-FFF2-40B4-BE49-F238E27FC236}">
                  <a16:creationId xmlns:a16="http://schemas.microsoft.com/office/drawing/2014/main" xmlns="" id="{55B92768-68C3-4EE7-9665-659E7ADBCD1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27367" y="819965"/>
              <a:ext cx="141034" cy="145604"/>
            </a:xfrm>
            <a:custGeom>
              <a:avLst/>
              <a:gdLst/>
              <a:ahLst/>
              <a:cxnLst/>
              <a:rect l="0" t="0" r="0" b="0"/>
              <a:pathLst>
                <a:path w="141034" h="145604">
                  <a:moveTo>
                    <a:pt x="14033" y="43635"/>
                  </a:moveTo>
                  <a:lnTo>
                    <a:pt x="14033" y="43635"/>
                  </a:lnTo>
                  <a:lnTo>
                    <a:pt x="10662" y="43635"/>
                  </a:lnTo>
                  <a:lnTo>
                    <a:pt x="7125" y="45516"/>
                  </a:lnTo>
                  <a:lnTo>
                    <a:pt x="5195" y="47006"/>
                  </a:lnTo>
                  <a:lnTo>
                    <a:pt x="4613" y="48705"/>
                  </a:lnTo>
                  <a:lnTo>
                    <a:pt x="4931" y="50543"/>
                  </a:lnTo>
                  <a:lnTo>
                    <a:pt x="5848" y="52473"/>
                  </a:lnTo>
                  <a:lnTo>
                    <a:pt x="8576" y="53761"/>
                  </a:lnTo>
                  <a:lnTo>
                    <a:pt x="34037" y="55996"/>
                  </a:lnTo>
                  <a:lnTo>
                    <a:pt x="55787" y="49492"/>
                  </a:lnTo>
                  <a:lnTo>
                    <a:pt x="76734" y="38629"/>
                  </a:lnTo>
                  <a:lnTo>
                    <a:pt x="86115" y="28710"/>
                  </a:lnTo>
                  <a:lnTo>
                    <a:pt x="89604" y="23102"/>
                  </a:lnTo>
                  <a:lnTo>
                    <a:pt x="91225" y="17952"/>
                  </a:lnTo>
                  <a:lnTo>
                    <a:pt x="91144" y="8466"/>
                  </a:lnTo>
                  <a:lnTo>
                    <a:pt x="88724" y="5373"/>
                  </a:lnTo>
                  <a:lnTo>
                    <a:pt x="80390" y="1935"/>
                  </a:lnTo>
                  <a:lnTo>
                    <a:pt x="60427" y="0"/>
                  </a:lnTo>
                  <a:lnTo>
                    <a:pt x="44766" y="5192"/>
                  </a:lnTo>
                  <a:lnTo>
                    <a:pt x="29103" y="15260"/>
                  </a:lnTo>
                  <a:lnTo>
                    <a:pt x="15086" y="29142"/>
                  </a:lnTo>
                  <a:lnTo>
                    <a:pt x="2037" y="56196"/>
                  </a:lnTo>
                  <a:lnTo>
                    <a:pt x="0" y="74382"/>
                  </a:lnTo>
                  <a:lnTo>
                    <a:pt x="2857" y="91873"/>
                  </a:lnTo>
                  <a:lnTo>
                    <a:pt x="16366" y="116175"/>
                  </a:lnTo>
                  <a:lnTo>
                    <a:pt x="27770" y="127851"/>
                  </a:lnTo>
                  <a:lnTo>
                    <a:pt x="52832" y="142358"/>
                  </a:lnTo>
                  <a:lnTo>
                    <a:pt x="74316" y="145603"/>
                  </a:lnTo>
                  <a:lnTo>
                    <a:pt x="108330" y="141581"/>
                  </a:lnTo>
                  <a:lnTo>
                    <a:pt x="141033" y="13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316">
              <a:extLst>
                <a:ext uri="{FF2B5EF4-FFF2-40B4-BE49-F238E27FC236}">
                  <a16:creationId xmlns:a16="http://schemas.microsoft.com/office/drawing/2014/main" xmlns="" id="{2821E413-F8D5-4296-AA2A-2820630348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2756" y="533431"/>
              <a:ext cx="413338" cy="241270"/>
            </a:xfrm>
            <a:custGeom>
              <a:avLst/>
              <a:gdLst/>
              <a:ahLst/>
              <a:cxnLst/>
              <a:rect l="0" t="0" r="0" b="0"/>
              <a:pathLst>
                <a:path w="413338" h="241270">
                  <a:moveTo>
                    <a:pt x="17644" y="241269"/>
                  </a:moveTo>
                  <a:lnTo>
                    <a:pt x="17644" y="241269"/>
                  </a:lnTo>
                  <a:lnTo>
                    <a:pt x="5711" y="236243"/>
                  </a:lnTo>
                  <a:lnTo>
                    <a:pt x="0" y="235180"/>
                  </a:lnTo>
                  <a:lnTo>
                    <a:pt x="5752" y="238367"/>
                  </a:lnTo>
                  <a:lnTo>
                    <a:pt x="16394" y="240409"/>
                  </a:lnTo>
                  <a:lnTo>
                    <a:pt x="35226" y="234272"/>
                  </a:lnTo>
                  <a:lnTo>
                    <a:pt x="72164" y="210033"/>
                  </a:lnTo>
                  <a:lnTo>
                    <a:pt x="114077" y="182231"/>
                  </a:lnTo>
                  <a:lnTo>
                    <a:pt x="139083" y="165927"/>
                  </a:lnTo>
                  <a:lnTo>
                    <a:pt x="165631" y="148707"/>
                  </a:lnTo>
                  <a:lnTo>
                    <a:pt x="193207" y="130878"/>
                  </a:lnTo>
                  <a:lnTo>
                    <a:pt x="221470" y="112642"/>
                  </a:lnTo>
                  <a:lnTo>
                    <a:pt x="249483" y="94840"/>
                  </a:lnTo>
                  <a:lnTo>
                    <a:pt x="277331" y="77327"/>
                  </a:lnTo>
                  <a:lnTo>
                    <a:pt x="305069" y="60008"/>
                  </a:lnTo>
                  <a:lnTo>
                    <a:pt x="350940" y="31357"/>
                  </a:lnTo>
                  <a:lnTo>
                    <a:pt x="395328" y="4801"/>
                  </a:lnTo>
                  <a:lnTo>
                    <a:pt x="402783" y="1073"/>
                  </a:lnTo>
                  <a:lnTo>
                    <a:pt x="407753" y="0"/>
                  </a:lnTo>
                  <a:lnTo>
                    <a:pt x="411067" y="695"/>
                  </a:lnTo>
                  <a:lnTo>
                    <a:pt x="413276" y="2570"/>
                  </a:lnTo>
                  <a:lnTo>
                    <a:pt x="413337" y="6642"/>
                  </a:lnTo>
                  <a:lnTo>
                    <a:pt x="404994" y="3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317">
              <a:extLst>
                <a:ext uri="{FF2B5EF4-FFF2-40B4-BE49-F238E27FC236}">
                  <a16:creationId xmlns:a16="http://schemas.microsoft.com/office/drawing/2014/main" xmlns="" id="{FE838096-13A2-4E2D-AFB8-0C4EB3A2823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50900" y="654933"/>
              <a:ext cx="31751" cy="368475"/>
            </a:xfrm>
            <a:custGeom>
              <a:avLst/>
              <a:gdLst/>
              <a:ahLst/>
              <a:cxnLst/>
              <a:rect l="0" t="0" r="0" b="0"/>
              <a:pathLst>
                <a:path w="31751" h="36847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11537" y="45001"/>
                  </a:lnTo>
                  <a:lnTo>
                    <a:pt x="18298" y="75249"/>
                  </a:lnTo>
                  <a:lnTo>
                    <a:pt x="22244" y="115503"/>
                  </a:lnTo>
                  <a:lnTo>
                    <a:pt x="23997" y="161616"/>
                  </a:lnTo>
                  <a:lnTo>
                    <a:pt x="24465" y="185767"/>
                  </a:lnTo>
                  <a:lnTo>
                    <a:pt x="24984" y="233061"/>
                  </a:lnTo>
                  <a:lnTo>
                    <a:pt x="25215" y="275248"/>
                  </a:lnTo>
                  <a:lnTo>
                    <a:pt x="25318" y="309519"/>
                  </a:lnTo>
                  <a:lnTo>
                    <a:pt x="28755" y="355902"/>
                  </a:lnTo>
                  <a:lnTo>
                    <a:pt x="30862" y="368474"/>
                  </a:lnTo>
                  <a:lnTo>
                    <a:pt x="31356" y="363888"/>
                  </a:lnTo>
                  <a:lnTo>
                    <a:pt x="3175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6888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MARTInkShape-2274">
            <a:extLst>
              <a:ext uri="{FF2B5EF4-FFF2-40B4-BE49-F238E27FC236}">
                <a16:creationId xmlns:a16="http://schemas.microsoft.com/office/drawing/2014/main" xmlns="" id="{53A5A02C-9306-4047-BDD8-A29D7D6A43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53642" y="1790700"/>
            <a:ext cx="1311759" cy="533414"/>
          </a:xfrm>
          <a:custGeom>
            <a:avLst/>
            <a:gdLst/>
            <a:ahLst/>
            <a:cxnLst/>
            <a:rect l="0" t="0" r="0" b="0"/>
            <a:pathLst>
              <a:path w="1311759" h="533414">
                <a:moveTo>
                  <a:pt x="3658" y="323850"/>
                </a:moveTo>
                <a:lnTo>
                  <a:pt x="3658" y="323850"/>
                </a:lnTo>
                <a:lnTo>
                  <a:pt x="2952" y="305688"/>
                </a:lnTo>
                <a:lnTo>
                  <a:pt x="0" y="297145"/>
                </a:lnTo>
                <a:lnTo>
                  <a:pt x="513" y="296875"/>
                </a:lnTo>
                <a:lnTo>
                  <a:pt x="1562" y="297400"/>
                </a:lnTo>
                <a:lnTo>
                  <a:pt x="9779" y="304881"/>
                </a:lnTo>
                <a:lnTo>
                  <a:pt x="30973" y="341740"/>
                </a:lnTo>
                <a:lnTo>
                  <a:pt x="52830" y="386614"/>
                </a:lnTo>
                <a:lnTo>
                  <a:pt x="66434" y="421595"/>
                </a:lnTo>
                <a:lnTo>
                  <a:pt x="92736" y="466876"/>
                </a:lnTo>
                <a:lnTo>
                  <a:pt x="126242" y="503733"/>
                </a:lnTo>
                <a:lnTo>
                  <a:pt x="169723" y="530254"/>
                </a:lnTo>
                <a:lnTo>
                  <a:pt x="209404" y="533413"/>
                </a:lnTo>
                <a:lnTo>
                  <a:pt x="231838" y="531292"/>
                </a:lnTo>
                <a:lnTo>
                  <a:pt x="260200" y="523528"/>
                </a:lnTo>
                <a:lnTo>
                  <a:pt x="292514" y="512002"/>
                </a:lnTo>
                <a:lnTo>
                  <a:pt x="327462" y="497968"/>
                </a:lnTo>
                <a:lnTo>
                  <a:pt x="371222" y="477323"/>
                </a:lnTo>
                <a:lnTo>
                  <a:pt x="420856" y="452271"/>
                </a:lnTo>
                <a:lnTo>
                  <a:pt x="474407" y="424280"/>
                </a:lnTo>
                <a:lnTo>
                  <a:pt x="532685" y="393626"/>
                </a:lnTo>
                <a:lnTo>
                  <a:pt x="594115" y="361195"/>
                </a:lnTo>
                <a:lnTo>
                  <a:pt x="657646" y="327580"/>
                </a:lnTo>
                <a:lnTo>
                  <a:pt x="721872" y="293176"/>
                </a:lnTo>
                <a:lnTo>
                  <a:pt x="786562" y="258245"/>
                </a:lnTo>
                <a:lnTo>
                  <a:pt x="851561" y="222963"/>
                </a:lnTo>
                <a:lnTo>
                  <a:pt x="911826" y="189564"/>
                </a:lnTo>
                <a:lnTo>
                  <a:pt x="968937" y="157421"/>
                </a:lnTo>
                <a:lnTo>
                  <a:pt x="1023944" y="126114"/>
                </a:lnTo>
                <a:lnTo>
                  <a:pt x="1071904" y="99598"/>
                </a:lnTo>
                <a:lnTo>
                  <a:pt x="1115167" y="76277"/>
                </a:lnTo>
                <a:lnTo>
                  <a:pt x="1155297" y="55084"/>
                </a:lnTo>
                <a:lnTo>
                  <a:pt x="1190517" y="39545"/>
                </a:lnTo>
                <a:lnTo>
                  <a:pt x="1222464" y="27774"/>
                </a:lnTo>
                <a:lnTo>
                  <a:pt x="1252229" y="18516"/>
                </a:lnTo>
                <a:lnTo>
                  <a:pt x="131175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SMARTInkShape-Group467">
            <a:extLst>
              <a:ext uri="{FF2B5EF4-FFF2-40B4-BE49-F238E27FC236}">
                <a16:creationId xmlns:a16="http://schemas.microsoft.com/office/drawing/2014/main" xmlns="" id="{42A46B39-FED2-4F89-B826-0068FEBC7033}"/>
              </a:ext>
            </a:extLst>
          </p:cNvPr>
          <p:cNvGrpSpPr/>
          <p:nvPr/>
        </p:nvGrpSpPr>
        <p:grpSpPr>
          <a:xfrm>
            <a:off x="7994648" y="4712272"/>
            <a:ext cx="241303" cy="748729"/>
            <a:chOff x="7994648" y="4712272"/>
            <a:chExt cx="241303" cy="748729"/>
          </a:xfrm>
        </p:grpSpPr>
        <p:sp>
          <p:nvSpPr>
            <p:cNvPr id="982" name="SMARTInkShape-2275">
              <a:extLst>
                <a:ext uri="{FF2B5EF4-FFF2-40B4-BE49-F238E27FC236}">
                  <a16:creationId xmlns:a16="http://schemas.microsoft.com/office/drawing/2014/main" xmlns="" id="{F9F3D89D-8B86-42D8-86DE-3652DB24FCA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232579" y="5346700"/>
              <a:ext cx="3372" cy="107951"/>
            </a:xfrm>
            <a:custGeom>
              <a:avLst/>
              <a:gdLst/>
              <a:ahLst/>
              <a:cxnLst/>
              <a:rect l="0" t="0" r="0" b="0"/>
              <a:pathLst>
                <a:path w="3372" h="1079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749" y="54271"/>
                  </a:lnTo>
                  <a:lnTo>
                    <a:pt x="337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276">
              <a:extLst>
                <a:ext uri="{FF2B5EF4-FFF2-40B4-BE49-F238E27FC236}">
                  <a16:creationId xmlns:a16="http://schemas.microsoft.com/office/drawing/2014/main" xmlns="" id="{731C2086-AC86-4023-991F-657C5DC1478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8039362" y="4712272"/>
              <a:ext cx="94989" cy="102579"/>
            </a:xfrm>
            <a:custGeom>
              <a:avLst/>
              <a:gdLst/>
              <a:ahLst/>
              <a:cxnLst/>
              <a:rect l="0" t="0" r="0" b="0"/>
              <a:pathLst>
                <a:path w="94989" h="102579">
                  <a:moveTo>
                    <a:pt x="6088" y="50228"/>
                  </a:moveTo>
                  <a:lnTo>
                    <a:pt x="6088" y="50228"/>
                  </a:lnTo>
                  <a:lnTo>
                    <a:pt x="5383" y="93662"/>
                  </a:lnTo>
                  <a:lnTo>
                    <a:pt x="2717" y="100811"/>
                  </a:lnTo>
                  <a:lnTo>
                    <a:pt x="1724" y="102295"/>
                  </a:lnTo>
                  <a:lnTo>
                    <a:pt x="1061" y="102578"/>
                  </a:lnTo>
                  <a:lnTo>
                    <a:pt x="620" y="102061"/>
                  </a:lnTo>
                  <a:lnTo>
                    <a:pt x="0" y="91221"/>
                  </a:lnTo>
                  <a:lnTo>
                    <a:pt x="10634" y="54797"/>
                  </a:lnTo>
                  <a:lnTo>
                    <a:pt x="38436" y="13705"/>
                  </a:lnTo>
                  <a:lnTo>
                    <a:pt x="57065" y="287"/>
                  </a:lnTo>
                  <a:lnTo>
                    <a:pt x="62650" y="0"/>
                  </a:lnTo>
                  <a:lnTo>
                    <a:pt x="67785" y="1926"/>
                  </a:lnTo>
                  <a:lnTo>
                    <a:pt x="72620" y="5327"/>
                  </a:lnTo>
                  <a:lnTo>
                    <a:pt x="86165" y="26969"/>
                  </a:lnTo>
                  <a:lnTo>
                    <a:pt x="93245" y="68838"/>
                  </a:lnTo>
                  <a:lnTo>
                    <a:pt x="94988" y="10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277">
              <a:extLst>
                <a:ext uri="{FF2B5EF4-FFF2-40B4-BE49-F238E27FC236}">
                  <a16:creationId xmlns:a16="http://schemas.microsoft.com/office/drawing/2014/main" xmlns="" id="{27CC7AA3-9274-498A-9AE7-75423588CE5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8078082" y="5422900"/>
              <a:ext cx="81669" cy="17645"/>
            </a:xfrm>
            <a:custGeom>
              <a:avLst/>
              <a:gdLst/>
              <a:ahLst/>
              <a:cxnLst/>
              <a:rect l="0" t="0" r="0" b="0"/>
              <a:pathLst>
                <a:path w="81669" h="17645">
                  <a:moveTo>
                    <a:pt x="5468" y="0"/>
                  </a:moveTo>
                  <a:lnTo>
                    <a:pt x="5468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1822" y="15887"/>
                  </a:lnTo>
                  <a:lnTo>
                    <a:pt x="9492" y="17644"/>
                  </a:lnTo>
                  <a:lnTo>
                    <a:pt x="51563" y="11958"/>
                  </a:lnTo>
                  <a:lnTo>
                    <a:pt x="816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278">
              <a:extLst>
                <a:ext uri="{FF2B5EF4-FFF2-40B4-BE49-F238E27FC236}">
                  <a16:creationId xmlns:a16="http://schemas.microsoft.com/office/drawing/2014/main" xmlns="" id="{2B75F72C-2ED3-435E-919A-E2190D66C37D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054491" y="5384800"/>
              <a:ext cx="86210" cy="6351"/>
            </a:xfrm>
            <a:custGeom>
              <a:avLst/>
              <a:gdLst/>
              <a:ahLst/>
              <a:cxnLst/>
              <a:rect l="0" t="0" r="0" b="0"/>
              <a:pathLst>
                <a:path w="8621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4295" y="6272"/>
                  </a:lnTo>
                  <a:lnTo>
                    <a:pt x="862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279">
              <a:extLst>
                <a:ext uri="{FF2B5EF4-FFF2-40B4-BE49-F238E27FC236}">
                  <a16:creationId xmlns:a16="http://schemas.microsoft.com/office/drawing/2014/main" xmlns="" id="{59A160BA-4AE1-4FA2-BC6A-29234693757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007350" y="5300430"/>
              <a:ext cx="12701" cy="8171"/>
            </a:xfrm>
            <a:custGeom>
              <a:avLst/>
              <a:gdLst/>
              <a:ahLst/>
              <a:cxnLst/>
              <a:rect l="0" t="0" r="0" b="0"/>
              <a:pathLst>
                <a:path w="12701" h="8171">
                  <a:moveTo>
                    <a:pt x="0" y="8170"/>
                  </a:moveTo>
                  <a:lnTo>
                    <a:pt x="0" y="817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1270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280">
              <a:extLst>
                <a:ext uri="{FF2B5EF4-FFF2-40B4-BE49-F238E27FC236}">
                  <a16:creationId xmlns:a16="http://schemas.microsoft.com/office/drawing/2014/main" xmlns="" id="{57776630-8ED0-43CF-85F4-D4D604B89C30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994648" y="5372100"/>
              <a:ext cx="3" cy="88901"/>
            </a:xfrm>
            <a:custGeom>
              <a:avLst/>
              <a:gdLst/>
              <a:ahLst/>
              <a:cxnLst/>
              <a:rect l="0" t="0" r="0" b="0"/>
              <a:pathLst>
                <a:path w="3" h="88901">
                  <a:moveTo>
                    <a:pt x="2" y="0"/>
                  </a:moveTo>
                  <a:lnTo>
                    <a:pt x="2" y="0"/>
                  </a:lnTo>
                  <a:lnTo>
                    <a:pt x="0" y="42358"/>
                  </a:lnTo>
                  <a:lnTo>
                    <a:pt x="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7" name="SMARTInkShape-Group468">
            <a:extLst>
              <a:ext uri="{FF2B5EF4-FFF2-40B4-BE49-F238E27FC236}">
                <a16:creationId xmlns:a16="http://schemas.microsoft.com/office/drawing/2014/main" xmlns="" id="{47F22663-E099-4151-8504-2A5629D2E179}"/>
              </a:ext>
            </a:extLst>
          </p:cNvPr>
          <p:cNvGrpSpPr/>
          <p:nvPr/>
        </p:nvGrpSpPr>
        <p:grpSpPr>
          <a:xfrm>
            <a:off x="8534400" y="4840070"/>
            <a:ext cx="909121" cy="368383"/>
            <a:chOff x="8534400" y="4840070"/>
            <a:chExt cx="909121" cy="368383"/>
          </a:xfrm>
        </p:grpSpPr>
        <p:sp>
          <p:nvSpPr>
            <p:cNvPr id="989" name="SMARTInkShape-2281">
              <a:extLst>
                <a:ext uri="{FF2B5EF4-FFF2-40B4-BE49-F238E27FC236}">
                  <a16:creationId xmlns:a16="http://schemas.microsoft.com/office/drawing/2014/main" xmlns="" id="{31906879-A0B0-4C57-815C-3818CB399835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9347200" y="4917879"/>
              <a:ext cx="96321" cy="276422"/>
            </a:xfrm>
            <a:custGeom>
              <a:avLst/>
              <a:gdLst/>
              <a:ahLst/>
              <a:cxnLst/>
              <a:rect l="0" t="0" r="0" b="0"/>
              <a:pathLst>
                <a:path w="96321" h="276422">
                  <a:moveTo>
                    <a:pt x="82550" y="3371"/>
                  </a:moveTo>
                  <a:lnTo>
                    <a:pt x="82550" y="3371"/>
                  </a:lnTo>
                  <a:lnTo>
                    <a:pt x="79179" y="0"/>
                  </a:lnTo>
                  <a:lnTo>
                    <a:pt x="78187" y="418"/>
                  </a:lnTo>
                  <a:lnTo>
                    <a:pt x="77083" y="4645"/>
                  </a:lnTo>
                  <a:lnTo>
                    <a:pt x="86513" y="42664"/>
                  </a:lnTo>
                  <a:lnTo>
                    <a:pt x="93954" y="79160"/>
                  </a:lnTo>
                  <a:lnTo>
                    <a:pt x="96320" y="119370"/>
                  </a:lnTo>
                  <a:lnTo>
                    <a:pt x="91492" y="160054"/>
                  </a:lnTo>
                  <a:lnTo>
                    <a:pt x="75235" y="199302"/>
                  </a:lnTo>
                  <a:lnTo>
                    <a:pt x="48254" y="232267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282">
              <a:extLst>
                <a:ext uri="{FF2B5EF4-FFF2-40B4-BE49-F238E27FC236}">
                  <a16:creationId xmlns:a16="http://schemas.microsoft.com/office/drawing/2014/main" xmlns="" id="{44280251-4A8B-485F-A857-00676E6D089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9359900" y="49974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8837" y="142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283">
              <a:extLst>
                <a:ext uri="{FF2B5EF4-FFF2-40B4-BE49-F238E27FC236}">
                  <a16:creationId xmlns:a16="http://schemas.microsoft.com/office/drawing/2014/main" xmlns="" id="{6077C26B-8E1A-4D19-91B6-4CACF281D65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321800" y="50863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2574" y="4122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2284">
              <a:extLst>
                <a:ext uri="{FF2B5EF4-FFF2-40B4-BE49-F238E27FC236}">
                  <a16:creationId xmlns:a16="http://schemas.microsoft.com/office/drawing/2014/main" xmlns="" id="{E1D89301-8773-4720-BAA9-E185A566EBAA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9139415" y="5073650"/>
              <a:ext cx="137936" cy="11377"/>
            </a:xfrm>
            <a:custGeom>
              <a:avLst/>
              <a:gdLst/>
              <a:ahLst/>
              <a:cxnLst/>
              <a:rect l="0" t="0" r="0" b="0"/>
              <a:pathLst>
                <a:path w="137936" h="11377">
                  <a:moveTo>
                    <a:pt x="10935" y="6350"/>
                  </a:moveTo>
                  <a:lnTo>
                    <a:pt x="10935" y="6350"/>
                  </a:lnTo>
                  <a:lnTo>
                    <a:pt x="4192" y="6350"/>
                  </a:lnTo>
                  <a:lnTo>
                    <a:pt x="2207" y="7055"/>
                  </a:lnTo>
                  <a:lnTo>
                    <a:pt x="883" y="8232"/>
                  </a:lnTo>
                  <a:lnTo>
                    <a:pt x="0" y="9721"/>
                  </a:lnTo>
                  <a:lnTo>
                    <a:pt x="8427" y="11376"/>
                  </a:lnTo>
                  <a:lnTo>
                    <a:pt x="40529" y="10426"/>
                  </a:lnTo>
                  <a:lnTo>
                    <a:pt x="72066" y="7456"/>
                  </a:lnTo>
                  <a:lnTo>
                    <a:pt x="115911" y="2523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2285">
              <a:extLst>
                <a:ext uri="{FF2B5EF4-FFF2-40B4-BE49-F238E27FC236}">
                  <a16:creationId xmlns:a16="http://schemas.microsoft.com/office/drawing/2014/main" xmlns="" id="{47DC4822-33A5-4096-92EA-314F873FC68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140357" y="4921328"/>
              <a:ext cx="117944" cy="232841"/>
            </a:xfrm>
            <a:custGeom>
              <a:avLst/>
              <a:gdLst/>
              <a:ahLst/>
              <a:cxnLst/>
              <a:rect l="0" t="0" r="0" b="0"/>
              <a:pathLst>
                <a:path w="117944" h="232841">
                  <a:moveTo>
                    <a:pt x="117943" y="6272"/>
                  </a:moveTo>
                  <a:lnTo>
                    <a:pt x="117943" y="6272"/>
                  </a:lnTo>
                  <a:lnTo>
                    <a:pt x="117943" y="0"/>
                  </a:lnTo>
                  <a:lnTo>
                    <a:pt x="84686" y="15509"/>
                  </a:lnTo>
                  <a:lnTo>
                    <a:pt x="62228" y="35898"/>
                  </a:lnTo>
                  <a:lnTo>
                    <a:pt x="32017" y="78917"/>
                  </a:lnTo>
                  <a:lnTo>
                    <a:pt x="15735" y="119205"/>
                  </a:lnTo>
                  <a:lnTo>
                    <a:pt x="3385" y="157561"/>
                  </a:lnTo>
                  <a:lnTo>
                    <a:pt x="0" y="180521"/>
                  </a:lnTo>
                  <a:lnTo>
                    <a:pt x="2259" y="198721"/>
                  </a:lnTo>
                  <a:lnTo>
                    <a:pt x="4837" y="206538"/>
                  </a:lnTo>
                  <a:lnTo>
                    <a:pt x="15224" y="218987"/>
                  </a:lnTo>
                  <a:lnTo>
                    <a:pt x="28545" y="227812"/>
                  </a:lnTo>
                  <a:lnTo>
                    <a:pt x="49356" y="232780"/>
                  </a:lnTo>
                  <a:lnTo>
                    <a:pt x="75122" y="232840"/>
                  </a:lnTo>
                  <a:lnTo>
                    <a:pt x="87387" y="227854"/>
                  </a:lnTo>
                  <a:lnTo>
                    <a:pt x="95660" y="220935"/>
                  </a:lnTo>
                  <a:lnTo>
                    <a:pt x="105243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286">
              <a:extLst>
                <a:ext uri="{FF2B5EF4-FFF2-40B4-BE49-F238E27FC236}">
                  <a16:creationId xmlns:a16="http://schemas.microsoft.com/office/drawing/2014/main" xmlns="" id="{4637BEA3-4257-4F55-8216-5EBDF5E6C4AD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960678" y="4886129"/>
              <a:ext cx="119823" cy="312763"/>
            </a:xfrm>
            <a:custGeom>
              <a:avLst/>
              <a:gdLst/>
              <a:ahLst/>
              <a:cxnLst/>
              <a:rect l="0" t="0" r="0" b="0"/>
              <a:pathLst>
                <a:path w="119823" h="312763">
                  <a:moveTo>
                    <a:pt x="119822" y="3371"/>
                  </a:moveTo>
                  <a:lnTo>
                    <a:pt x="119822" y="3371"/>
                  </a:lnTo>
                  <a:lnTo>
                    <a:pt x="116451" y="0"/>
                  </a:lnTo>
                  <a:lnTo>
                    <a:pt x="107269" y="2108"/>
                  </a:lnTo>
                  <a:lnTo>
                    <a:pt x="84354" y="14992"/>
                  </a:lnTo>
                  <a:lnTo>
                    <a:pt x="53337" y="44209"/>
                  </a:lnTo>
                  <a:lnTo>
                    <a:pt x="22982" y="90496"/>
                  </a:lnTo>
                  <a:lnTo>
                    <a:pt x="9048" y="126760"/>
                  </a:lnTo>
                  <a:lnTo>
                    <a:pt x="503" y="166396"/>
                  </a:lnTo>
                  <a:lnTo>
                    <a:pt x="0" y="205649"/>
                  </a:lnTo>
                  <a:lnTo>
                    <a:pt x="5889" y="242850"/>
                  </a:lnTo>
                  <a:lnTo>
                    <a:pt x="17914" y="275847"/>
                  </a:lnTo>
                  <a:lnTo>
                    <a:pt x="36429" y="299450"/>
                  </a:lnTo>
                  <a:lnTo>
                    <a:pt x="47293" y="308707"/>
                  </a:lnTo>
                  <a:lnTo>
                    <a:pt x="60181" y="312762"/>
                  </a:lnTo>
                  <a:lnTo>
                    <a:pt x="119822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287">
              <a:extLst>
                <a:ext uri="{FF2B5EF4-FFF2-40B4-BE49-F238E27FC236}">
                  <a16:creationId xmlns:a16="http://schemas.microsoft.com/office/drawing/2014/main" xmlns="" id="{60CC03D0-B5A7-47E7-A37E-E9ECF1DDCC95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8649719" y="4965700"/>
              <a:ext cx="170432" cy="176625"/>
            </a:xfrm>
            <a:custGeom>
              <a:avLst/>
              <a:gdLst/>
              <a:ahLst/>
              <a:cxnLst/>
              <a:rect l="0" t="0" r="0" b="0"/>
              <a:pathLst>
                <a:path w="170432" h="176625">
                  <a:moveTo>
                    <a:pt x="11681" y="95250"/>
                  </a:moveTo>
                  <a:lnTo>
                    <a:pt x="11681" y="95250"/>
                  </a:lnTo>
                  <a:lnTo>
                    <a:pt x="1567" y="91879"/>
                  </a:lnTo>
                  <a:lnTo>
                    <a:pt x="0" y="90181"/>
                  </a:lnTo>
                  <a:lnTo>
                    <a:pt x="365" y="88343"/>
                  </a:lnTo>
                  <a:lnTo>
                    <a:pt x="2021" y="86411"/>
                  </a:lnTo>
                  <a:lnTo>
                    <a:pt x="5241" y="85829"/>
                  </a:lnTo>
                  <a:lnTo>
                    <a:pt x="14463" y="87065"/>
                  </a:lnTo>
                  <a:lnTo>
                    <a:pt x="41668" y="98470"/>
                  </a:lnTo>
                  <a:lnTo>
                    <a:pt x="58875" y="113143"/>
                  </a:lnTo>
                  <a:lnTo>
                    <a:pt x="66426" y="121996"/>
                  </a:lnTo>
                  <a:lnTo>
                    <a:pt x="72939" y="139357"/>
                  </a:lnTo>
                  <a:lnTo>
                    <a:pt x="73684" y="147938"/>
                  </a:lnTo>
                  <a:lnTo>
                    <a:pt x="68871" y="163116"/>
                  </a:lnTo>
                  <a:lnTo>
                    <a:pt x="64624" y="170128"/>
                  </a:lnTo>
                  <a:lnTo>
                    <a:pt x="58971" y="174096"/>
                  </a:lnTo>
                  <a:lnTo>
                    <a:pt x="45163" y="176624"/>
                  </a:lnTo>
                  <a:lnTo>
                    <a:pt x="38237" y="174194"/>
                  </a:lnTo>
                  <a:lnTo>
                    <a:pt x="24893" y="163968"/>
                  </a:lnTo>
                  <a:lnTo>
                    <a:pt x="21903" y="153761"/>
                  </a:lnTo>
                  <a:lnTo>
                    <a:pt x="22338" y="125488"/>
                  </a:lnTo>
                  <a:lnTo>
                    <a:pt x="34762" y="95519"/>
                  </a:lnTo>
                  <a:lnTo>
                    <a:pt x="57217" y="67147"/>
                  </a:lnTo>
                  <a:lnTo>
                    <a:pt x="90715" y="42778"/>
                  </a:lnTo>
                  <a:lnTo>
                    <a:pt x="123478" y="23951"/>
                  </a:lnTo>
                  <a:lnTo>
                    <a:pt x="17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2288">
              <a:extLst>
                <a:ext uri="{FF2B5EF4-FFF2-40B4-BE49-F238E27FC236}">
                  <a16:creationId xmlns:a16="http://schemas.microsoft.com/office/drawing/2014/main" xmlns="" id="{28C9962A-881E-4806-B6F3-37B792EE12EC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8534400" y="4840070"/>
              <a:ext cx="127796" cy="368383"/>
            </a:xfrm>
            <a:custGeom>
              <a:avLst/>
              <a:gdLst/>
              <a:ahLst/>
              <a:cxnLst/>
              <a:rect l="0" t="0" r="0" b="0"/>
              <a:pathLst>
                <a:path w="127796" h="368383">
                  <a:moveTo>
                    <a:pt x="6350" y="201830"/>
                  </a:moveTo>
                  <a:lnTo>
                    <a:pt x="6350" y="201830"/>
                  </a:lnTo>
                  <a:lnTo>
                    <a:pt x="6350" y="191717"/>
                  </a:lnTo>
                  <a:lnTo>
                    <a:pt x="7761" y="188032"/>
                  </a:lnTo>
                  <a:lnTo>
                    <a:pt x="13092" y="182056"/>
                  </a:lnTo>
                  <a:lnTo>
                    <a:pt x="15783" y="181592"/>
                  </a:lnTo>
                  <a:lnTo>
                    <a:pt x="18283" y="182694"/>
                  </a:lnTo>
                  <a:lnTo>
                    <a:pt x="20655" y="184840"/>
                  </a:lnTo>
                  <a:lnTo>
                    <a:pt x="27365" y="208085"/>
                  </a:lnTo>
                  <a:lnTo>
                    <a:pt x="30450" y="248525"/>
                  </a:lnTo>
                  <a:lnTo>
                    <a:pt x="27994" y="292885"/>
                  </a:lnTo>
                  <a:lnTo>
                    <a:pt x="20908" y="324379"/>
                  </a:lnTo>
                  <a:lnTo>
                    <a:pt x="5855" y="366991"/>
                  </a:lnTo>
                  <a:lnTo>
                    <a:pt x="3902" y="368382"/>
                  </a:lnTo>
                  <a:lnTo>
                    <a:pt x="2602" y="366487"/>
                  </a:lnTo>
                  <a:lnTo>
                    <a:pt x="514" y="322941"/>
                  </a:lnTo>
                  <a:lnTo>
                    <a:pt x="1048" y="300915"/>
                  </a:lnTo>
                  <a:lnTo>
                    <a:pt x="2110" y="274942"/>
                  </a:lnTo>
                  <a:lnTo>
                    <a:pt x="3524" y="246338"/>
                  </a:lnTo>
                  <a:lnTo>
                    <a:pt x="4466" y="214568"/>
                  </a:lnTo>
                  <a:lnTo>
                    <a:pt x="5093" y="180689"/>
                  </a:lnTo>
                  <a:lnTo>
                    <a:pt x="5511" y="145403"/>
                  </a:lnTo>
                  <a:lnTo>
                    <a:pt x="7908" y="115529"/>
                  </a:lnTo>
                  <a:lnTo>
                    <a:pt x="11623" y="89262"/>
                  </a:lnTo>
                  <a:lnTo>
                    <a:pt x="20687" y="46672"/>
                  </a:lnTo>
                  <a:lnTo>
                    <a:pt x="29420" y="18335"/>
                  </a:lnTo>
                  <a:lnTo>
                    <a:pt x="35840" y="9650"/>
                  </a:lnTo>
                  <a:lnTo>
                    <a:pt x="52383" y="0"/>
                  </a:lnTo>
                  <a:lnTo>
                    <a:pt x="73375" y="1355"/>
                  </a:lnTo>
                  <a:lnTo>
                    <a:pt x="84901" y="4680"/>
                  </a:lnTo>
                  <a:lnTo>
                    <a:pt x="105232" y="19663"/>
                  </a:lnTo>
                  <a:lnTo>
                    <a:pt x="114605" y="29585"/>
                  </a:lnTo>
                  <a:lnTo>
                    <a:pt x="125018" y="51899"/>
                  </a:lnTo>
                  <a:lnTo>
                    <a:pt x="127795" y="63776"/>
                  </a:lnTo>
                  <a:lnTo>
                    <a:pt x="123355" y="86380"/>
                  </a:lnTo>
                  <a:lnTo>
                    <a:pt x="118221" y="97346"/>
                  </a:lnTo>
                  <a:lnTo>
                    <a:pt x="99344" y="113295"/>
                  </a:lnTo>
                  <a:lnTo>
                    <a:pt x="60950" y="128326"/>
                  </a:lnTo>
                  <a:lnTo>
                    <a:pt x="25819" y="133485"/>
                  </a:lnTo>
                  <a:lnTo>
                    <a:pt x="0" y="131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8" name="SMARTInkShape-2289">
            <a:extLst>
              <a:ext uri="{FF2B5EF4-FFF2-40B4-BE49-F238E27FC236}">
                <a16:creationId xmlns:a16="http://schemas.microsoft.com/office/drawing/2014/main" xmlns="" id="{6ABAABC6-AA12-4154-8B4C-C6F4983FE3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89077" y="4877683"/>
            <a:ext cx="272274" cy="344519"/>
          </a:xfrm>
          <a:custGeom>
            <a:avLst/>
            <a:gdLst/>
            <a:ahLst/>
            <a:cxnLst/>
            <a:rect l="0" t="0" r="0" b="0"/>
            <a:pathLst>
              <a:path w="272274" h="344519">
                <a:moveTo>
                  <a:pt x="215123" y="5467"/>
                </a:moveTo>
                <a:lnTo>
                  <a:pt x="215123" y="5467"/>
                </a:lnTo>
                <a:lnTo>
                  <a:pt x="220590" y="0"/>
                </a:lnTo>
                <a:lnTo>
                  <a:pt x="177364" y="25208"/>
                </a:lnTo>
                <a:lnTo>
                  <a:pt x="146130" y="40582"/>
                </a:lnTo>
                <a:lnTo>
                  <a:pt x="111082" y="60585"/>
                </a:lnTo>
                <a:lnTo>
                  <a:pt x="65057" y="91883"/>
                </a:lnTo>
                <a:lnTo>
                  <a:pt x="45416" y="110902"/>
                </a:lnTo>
                <a:lnTo>
                  <a:pt x="34336" y="131114"/>
                </a:lnTo>
                <a:lnTo>
                  <a:pt x="32509" y="140032"/>
                </a:lnTo>
                <a:lnTo>
                  <a:pt x="34243" y="155585"/>
                </a:lnTo>
                <a:lnTo>
                  <a:pt x="38797" y="161284"/>
                </a:lnTo>
                <a:lnTo>
                  <a:pt x="53265" y="169499"/>
                </a:lnTo>
                <a:lnTo>
                  <a:pt x="98099" y="174719"/>
                </a:lnTo>
                <a:lnTo>
                  <a:pt x="134185" y="177822"/>
                </a:lnTo>
                <a:lnTo>
                  <a:pt x="165745" y="182258"/>
                </a:lnTo>
                <a:lnTo>
                  <a:pt x="182123" y="188933"/>
                </a:lnTo>
                <a:lnTo>
                  <a:pt x="181834" y="194805"/>
                </a:lnTo>
                <a:lnTo>
                  <a:pt x="168343" y="210738"/>
                </a:lnTo>
                <a:lnTo>
                  <a:pt x="138357" y="231461"/>
                </a:lnTo>
                <a:lnTo>
                  <a:pt x="99866" y="254075"/>
                </a:lnTo>
                <a:lnTo>
                  <a:pt x="59239" y="275885"/>
                </a:lnTo>
                <a:lnTo>
                  <a:pt x="16927" y="301256"/>
                </a:lnTo>
                <a:lnTo>
                  <a:pt x="3564" y="317315"/>
                </a:lnTo>
                <a:lnTo>
                  <a:pt x="0" y="325549"/>
                </a:lnTo>
                <a:lnTo>
                  <a:pt x="1152" y="331039"/>
                </a:lnTo>
                <a:lnTo>
                  <a:pt x="5447" y="334698"/>
                </a:lnTo>
                <a:lnTo>
                  <a:pt x="47801" y="343942"/>
                </a:lnTo>
                <a:lnTo>
                  <a:pt x="83843" y="344518"/>
                </a:lnTo>
                <a:lnTo>
                  <a:pt x="125027" y="342423"/>
                </a:lnTo>
                <a:lnTo>
                  <a:pt x="166848" y="339140"/>
                </a:lnTo>
                <a:lnTo>
                  <a:pt x="208955" y="333448"/>
                </a:lnTo>
                <a:lnTo>
                  <a:pt x="272273" y="322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1" name="SMARTInkShape-Group470">
            <a:extLst>
              <a:ext uri="{FF2B5EF4-FFF2-40B4-BE49-F238E27FC236}">
                <a16:creationId xmlns:a16="http://schemas.microsoft.com/office/drawing/2014/main" xmlns="" id="{FF44A300-2C83-4A4A-AFD6-F1DAB97B832A}"/>
              </a:ext>
            </a:extLst>
          </p:cNvPr>
          <p:cNvGrpSpPr/>
          <p:nvPr/>
        </p:nvGrpSpPr>
        <p:grpSpPr>
          <a:xfrm>
            <a:off x="7142783" y="4943580"/>
            <a:ext cx="337518" cy="275319"/>
            <a:chOff x="7142783" y="4943580"/>
            <a:chExt cx="337518" cy="275319"/>
          </a:xfrm>
        </p:grpSpPr>
        <p:sp>
          <p:nvSpPr>
            <p:cNvPr id="999" name="SMARTInkShape-2290">
              <a:extLst>
                <a:ext uri="{FF2B5EF4-FFF2-40B4-BE49-F238E27FC236}">
                  <a16:creationId xmlns:a16="http://schemas.microsoft.com/office/drawing/2014/main" xmlns="" id="{1BF16F14-40BE-4643-B932-E45DA16E3839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157933" y="4943580"/>
              <a:ext cx="214418" cy="187221"/>
            </a:xfrm>
            <a:custGeom>
              <a:avLst/>
              <a:gdLst/>
              <a:ahLst/>
              <a:cxnLst/>
              <a:rect l="0" t="0" r="0" b="0"/>
              <a:pathLst>
                <a:path w="214418" h="187221">
                  <a:moveTo>
                    <a:pt x="169967" y="9420"/>
                  </a:moveTo>
                  <a:lnTo>
                    <a:pt x="169967" y="9420"/>
                  </a:lnTo>
                  <a:lnTo>
                    <a:pt x="175742" y="4351"/>
                  </a:lnTo>
                  <a:lnTo>
                    <a:pt x="183751" y="0"/>
                  </a:lnTo>
                  <a:lnTo>
                    <a:pt x="184096" y="317"/>
                  </a:lnTo>
                  <a:lnTo>
                    <a:pt x="183619" y="1235"/>
                  </a:lnTo>
                  <a:lnTo>
                    <a:pt x="146123" y="30698"/>
                  </a:lnTo>
                  <a:lnTo>
                    <a:pt x="101284" y="59391"/>
                  </a:lnTo>
                  <a:lnTo>
                    <a:pt x="67945" y="81724"/>
                  </a:lnTo>
                  <a:lnTo>
                    <a:pt x="26849" y="116215"/>
                  </a:lnTo>
                  <a:lnTo>
                    <a:pt x="742" y="152733"/>
                  </a:lnTo>
                  <a:lnTo>
                    <a:pt x="0" y="159290"/>
                  </a:lnTo>
                  <a:lnTo>
                    <a:pt x="1623" y="165072"/>
                  </a:lnTo>
                  <a:lnTo>
                    <a:pt x="4820" y="170338"/>
                  </a:lnTo>
                  <a:lnTo>
                    <a:pt x="11186" y="173848"/>
                  </a:lnTo>
                  <a:lnTo>
                    <a:pt x="43193" y="178790"/>
                  </a:lnTo>
                  <a:lnTo>
                    <a:pt x="77169" y="179945"/>
                  </a:lnTo>
                  <a:lnTo>
                    <a:pt x="115788" y="182341"/>
                  </a:lnTo>
                  <a:lnTo>
                    <a:pt x="153649" y="185051"/>
                  </a:lnTo>
                  <a:lnTo>
                    <a:pt x="214417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291">
              <a:extLst>
                <a:ext uri="{FF2B5EF4-FFF2-40B4-BE49-F238E27FC236}">
                  <a16:creationId xmlns:a16="http://schemas.microsoft.com/office/drawing/2014/main" xmlns="" id="{4FC08588-FCC8-4305-A867-AC2D781CCDDC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142783" y="5175250"/>
              <a:ext cx="337518" cy="43649"/>
            </a:xfrm>
            <a:custGeom>
              <a:avLst/>
              <a:gdLst/>
              <a:ahLst/>
              <a:cxnLst/>
              <a:rect l="0" t="0" r="0" b="0"/>
              <a:pathLst>
                <a:path w="337518" h="43649">
                  <a:moveTo>
                    <a:pt x="7317" y="0"/>
                  </a:moveTo>
                  <a:lnTo>
                    <a:pt x="7317" y="0"/>
                  </a:lnTo>
                  <a:lnTo>
                    <a:pt x="575" y="6742"/>
                  </a:lnTo>
                  <a:lnTo>
                    <a:pt x="0" y="10844"/>
                  </a:lnTo>
                  <a:lnTo>
                    <a:pt x="3125" y="21048"/>
                  </a:lnTo>
                  <a:lnTo>
                    <a:pt x="20505" y="30757"/>
                  </a:lnTo>
                  <a:lnTo>
                    <a:pt x="50573" y="38364"/>
                  </a:lnTo>
                  <a:lnTo>
                    <a:pt x="94510" y="41746"/>
                  </a:lnTo>
                  <a:lnTo>
                    <a:pt x="121890" y="42647"/>
                  </a:lnTo>
                  <a:lnTo>
                    <a:pt x="152138" y="43248"/>
                  </a:lnTo>
                  <a:lnTo>
                    <a:pt x="184297" y="43648"/>
                  </a:lnTo>
                  <a:lnTo>
                    <a:pt x="215616" y="42504"/>
                  </a:lnTo>
                  <a:lnTo>
                    <a:pt x="246371" y="40330"/>
                  </a:lnTo>
                  <a:lnTo>
                    <a:pt x="276753" y="37470"/>
                  </a:lnTo>
                  <a:lnTo>
                    <a:pt x="33751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6" name="SMARTInkShape-Group471">
            <a:extLst>
              <a:ext uri="{FF2B5EF4-FFF2-40B4-BE49-F238E27FC236}">
                <a16:creationId xmlns:a16="http://schemas.microsoft.com/office/drawing/2014/main" xmlns="" id="{D70CA086-B399-488A-B2FE-3F24DA5ED8BE}"/>
              </a:ext>
            </a:extLst>
          </p:cNvPr>
          <p:cNvGrpSpPr/>
          <p:nvPr/>
        </p:nvGrpSpPr>
        <p:grpSpPr>
          <a:xfrm>
            <a:off x="5568950" y="5295900"/>
            <a:ext cx="171451" cy="158751"/>
            <a:chOff x="5568950" y="5295900"/>
            <a:chExt cx="171451" cy="158751"/>
          </a:xfrm>
        </p:grpSpPr>
        <p:sp>
          <p:nvSpPr>
            <p:cNvPr id="1002" name="SMARTInkShape-2292">
              <a:extLst>
                <a:ext uri="{FF2B5EF4-FFF2-40B4-BE49-F238E27FC236}">
                  <a16:creationId xmlns:a16="http://schemas.microsoft.com/office/drawing/2014/main" xmlns="" id="{E2833079-3C84-41C1-A19A-C3F4D5A848C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568950" y="53911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10051" y="30774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293">
              <a:extLst>
                <a:ext uri="{FF2B5EF4-FFF2-40B4-BE49-F238E27FC236}">
                  <a16:creationId xmlns:a16="http://schemas.microsoft.com/office/drawing/2014/main" xmlns="" id="{D013F3CB-44A3-49CF-8218-8FA331C56DF9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581912" y="5295900"/>
              <a:ext cx="6089" cy="12701"/>
            </a:xfrm>
            <a:custGeom>
              <a:avLst/>
              <a:gdLst/>
              <a:ahLst/>
              <a:cxnLst/>
              <a:rect l="0" t="0" r="0" b="0"/>
              <a:pathLst>
                <a:path w="6089" h="127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1736" y="6908"/>
                  </a:lnTo>
                  <a:lnTo>
                    <a:pt x="60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294">
              <a:extLst>
                <a:ext uri="{FF2B5EF4-FFF2-40B4-BE49-F238E27FC236}">
                  <a16:creationId xmlns:a16="http://schemas.microsoft.com/office/drawing/2014/main" xmlns="" id="{6B8FEEE4-2BFB-4338-B3DE-31219FBC6DF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626100" y="5372100"/>
              <a:ext cx="101601" cy="11377"/>
            </a:xfrm>
            <a:custGeom>
              <a:avLst/>
              <a:gdLst/>
              <a:ahLst/>
              <a:cxnLst/>
              <a:rect l="0" t="0" r="0" b="0"/>
              <a:pathLst>
                <a:path w="101601" h="1137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526" y="11376"/>
                  </a:lnTo>
                  <a:lnTo>
                    <a:pt x="21689" y="10701"/>
                  </a:lnTo>
                  <a:lnTo>
                    <a:pt x="65275" y="253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295">
              <a:extLst>
                <a:ext uri="{FF2B5EF4-FFF2-40B4-BE49-F238E27FC236}">
                  <a16:creationId xmlns:a16="http://schemas.microsoft.com/office/drawing/2014/main" xmlns="" id="{E99DFEA5-FA64-49DC-A6E6-07100A5A6F2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657850" y="5422900"/>
              <a:ext cx="82551" cy="15810"/>
            </a:xfrm>
            <a:custGeom>
              <a:avLst/>
              <a:gdLst/>
              <a:ahLst/>
              <a:cxnLst/>
              <a:rect l="0" t="0" r="0" b="0"/>
              <a:pathLst>
                <a:path w="82551" h="15810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714"/>
                  </a:lnTo>
                  <a:lnTo>
                    <a:pt x="1881" y="11376"/>
                  </a:lnTo>
                  <a:lnTo>
                    <a:pt x="15580" y="15809"/>
                  </a:lnTo>
                  <a:lnTo>
                    <a:pt x="35975" y="1471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4" name="SMARTInkShape-Group472">
            <a:extLst>
              <a:ext uri="{FF2B5EF4-FFF2-40B4-BE49-F238E27FC236}">
                <a16:creationId xmlns:a16="http://schemas.microsoft.com/office/drawing/2014/main" xmlns="" id="{A3618B54-352C-4A4D-A8C3-01D688000D5E}"/>
              </a:ext>
            </a:extLst>
          </p:cNvPr>
          <p:cNvGrpSpPr/>
          <p:nvPr/>
        </p:nvGrpSpPr>
        <p:grpSpPr>
          <a:xfrm>
            <a:off x="5623029" y="4690301"/>
            <a:ext cx="1003397" cy="751650"/>
            <a:chOff x="5623029" y="4690301"/>
            <a:chExt cx="1003397" cy="751650"/>
          </a:xfrm>
        </p:grpSpPr>
        <p:sp>
          <p:nvSpPr>
            <p:cNvPr id="1007" name="SMARTInkShape-2296">
              <a:extLst>
                <a:ext uri="{FF2B5EF4-FFF2-40B4-BE49-F238E27FC236}">
                  <a16:creationId xmlns:a16="http://schemas.microsoft.com/office/drawing/2014/main" xmlns="" id="{5807C016-7E97-4C93-A477-57FA42EBDF3D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045826" y="4884033"/>
              <a:ext cx="170825" cy="314627"/>
            </a:xfrm>
            <a:custGeom>
              <a:avLst/>
              <a:gdLst/>
              <a:ahLst/>
              <a:cxnLst/>
              <a:rect l="0" t="0" r="0" b="0"/>
              <a:pathLst>
                <a:path w="170825" h="314627">
                  <a:moveTo>
                    <a:pt x="170824" y="5467"/>
                  </a:moveTo>
                  <a:lnTo>
                    <a:pt x="170824" y="5467"/>
                  </a:lnTo>
                  <a:lnTo>
                    <a:pt x="167453" y="5467"/>
                  </a:lnTo>
                  <a:lnTo>
                    <a:pt x="140316" y="0"/>
                  </a:lnTo>
                  <a:lnTo>
                    <a:pt x="113651" y="2749"/>
                  </a:lnTo>
                  <a:lnTo>
                    <a:pt x="86778" y="14774"/>
                  </a:lnTo>
                  <a:lnTo>
                    <a:pt x="64311" y="31743"/>
                  </a:lnTo>
                  <a:lnTo>
                    <a:pt x="47621" y="53547"/>
                  </a:lnTo>
                  <a:lnTo>
                    <a:pt x="33739" y="81253"/>
                  </a:lnTo>
                  <a:lnTo>
                    <a:pt x="27430" y="118547"/>
                  </a:lnTo>
                  <a:lnTo>
                    <a:pt x="25561" y="160877"/>
                  </a:lnTo>
                  <a:lnTo>
                    <a:pt x="21635" y="201327"/>
                  </a:lnTo>
                  <a:lnTo>
                    <a:pt x="16004" y="240124"/>
                  </a:lnTo>
                  <a:lnTo>
                    <a:pt x="4122" y="283973"/>
                  </a:lnTo>
                  <a:lnTo>
                    <a:pt x="0" y="309896"/>
                  </a:lnTo>
                  <a:lnTo>
                    <a:pt x="1908" y="312135"/>
                  </a:lnTo>
                  <a:lnTo>
                    <a:pt x="9672" y="314626"/>
                  </a:lnTo>
                  <a:lnTo>
                    <a:pt x="43453" y="310449"/>
                  </a:lnTo>
                  <a:lnTo>
                    <a:pt x="82207" y="300599"/>
                  </a:lnTo>
                  <a:lnTo>
                    <a:pt x="122850" y="288039"/>
                  </a:lnTo>
                  <a:lnTo>
                    <a:pt x="164474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297">
              <a:extLst>
                <a:ext uri="{FF2B5EF4-FFF2-40B4-BE49-F238E27FC236}">
                  <a16:creationId xmlns:a16="http://schemas.microsoft.com/office/drawing/2014/main" xmlns="" id="{22649A6C-12C5-499C-84CC-CC7C634363AC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048179" y="5092700"/>
              <a:ext cx="162122" cy="1"/>
            </a:xfrm>
            <a:custGeom>
              <a:avLst/>
              <a:gdLst/>
              <a:ahLst/>
              <a:cxnLst/>
              <a:rect l="0" t="0" r="0" b="0"/>
              <a:pathLst>
                <a:path w="1621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252" y="0"/>
                  </a:lnTo>
                  <a:lnTo>
                    <a:pt x="72418" y="0"/>
                  </a:lnTo>
                  <a:lnTo>
                    <a:pt x="107437" y="0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298">
              <a:extLst>
                <a:ext uri="{FF2B5EF4-FFF2-40B4-BE49-F238E27FC236}">
                  <a16:creationId xmlns:a16="http://schemas.microsoft.com/office/drawing/2014/main" xmlns="" id="{9A4759D3-A4CB-4831-88A1-09918D9E9B9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286500" y="51244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0321" y="20984"/>
                  </a:lnTo>
                  <a:lnTo>
                    <a:pt x="3502" y="6854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299">
              <a:extLst>
                <a:ext uri="{FF2B5EF4-FFF2-40B4-BE49-F238E27FC236}">
                  <a16:creationId xmlns:a16="http://schemas.microsoft.com/office/drawing/2014/main" xmlns="" id="{F57AB781-CA1C-424A-9C5E-4BE43F728D2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287023" y="5022850"/>
              <a:ext cx="47315" cy="44011"/>
            </a:xfrm>
            <a:custGeom>
              <a:avLst/>
              <a:gdLst/>
              <a:ahLst/>
              <a:cxnLst/>
              <a:rect l="0" t="0" r="0" b="0"/>
              <a:pathLst>
                <a:path w="47315" h="44011">
                  <a:moveTo>
                    <a:pt x="12177" y="19050"/>
                  </a:moveTo>
                  <a:lnTo>
                    <a:pt x="12177" y="19050"/>
                  </a:lnTo>
                  <a:lnTo>
                    <a:pt x="5436" y="22421"/>
                  </a:lnTo>
                  <a:lnTo>
                    <a:pt x="3448" y="24825"/>
                  </a:lnTo>
                  <a:lnTo>
                    <a:pt x="654" y="34245"/>
                  </a:lnTo>
                  <a:lnTo>
                    <a:pt x="0" y="39444"/>
                  </a:lnTo>
                  <a:lnTo>
                    <a:pt x="1237" y="41113"/>
                  </a:lnTo>
                  <a:lnTo>
                    <a:pt x="6374" y="42967"/>
                  </a:lnTo>
                  <a:lnTo>
                    <a:pt x="23941" y="44010"/>
                  </a:lnTo>
                  <a:lnTo>
                    <a:pt x="35280" y="40491"/>
                  </a:lnTo>
                  <a:lnTo>
                    <a:pt x="40279" y="37578"/>
                  </a:lnTo>
                  <a:lnTo>
                    <a:pt x="43612" y="33518"/>
                  </a:lnTo>
                  <a:lnTo>
                    <a:pt x="47314" y="23363"/>
                  </a:lnTo>
                  <a:lnTo>
                    <a:pt x="47079" y="15558"/>
                  </a:lnTo>
                  <a:lnTo>
                    <a:pt x="46028" y="12488"/>
                  </a:lnTo>
                  <a:lnTo>
                    <a:pt x="41098" y="7197"/>
                  </a:lnTo>
                  <a:lnTo>
                    <a:pt x="31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300">
              <a:extLst>
                <a:ext uri="{FF2B5EF4-FFF2-40B4-BE49-F238E27FC236}">
                  <a16:creationId xmlns:a16="http://schemas.microsoft.com/office/drawing/2014/main" xmlns="" id="{C421F398-98E5-46E3-A4BA-E496BB41F72D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822950" y="5340350"/>
              <a:ext cx="3146" cy="101601"/>
            </a:xfrm>
            <a:custGeom>
              <a:avLst/>
              <a:gdLst/>
              <a:ahLst/>
              <a:cxnLst/>
              <a:rect l="0" t="0" r="0" b="0"/>
              <a:pathLst>
                <a:path w="3146" h="101601">
                  <a:moveTo>
                    <a:pt x="0" y="0"/>
                  </a:moveTo>
                  <a:lnTo>
                    <a:pt x="0" y="0"/>
                  </a:lnTo>
                  <a:lnTo>
                    <a:pt x="3145" y="43309"/>
                  </a:lnTo>
                  <a:lnTo>
                    <a:pt x="414" y="8932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2301">
              <a:extLst>
                <a:ext uri="{FF2B5EF4-FFF2-40B4-BE49-F238E27FC236}">
                  <a16:creationId xmlns:a16="http://schemas.microsoft.com/office/drawing/2014/main" xmlns="" id="{E6DB8635-0584-4DC0-9132-3C8B89EEFA4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623029" y="4690301"/>
              <a:ext cx="123722" cy="129687"/>
            </a:xfrm>
            <a:custGeom>
              <a:avLst/>
              <a:gdLst/>
              <a:ahLst/>
              <a:cxnLst/>
              <a:rect l="0" t="0" r="0" b="0"/>
              <a:pathLst>
                <a:path w="123722" h="129687">
                  <a:moveTo>
                    <a:pt x="9421" y="84899"/>
                  </a:moveTo>
                  <a:lnTo>
                    <a:pt x="9421" y="84899"/>
                  </a:lnTo>
                  <a:lnTo>
                    <a:pt x="0" y="69012"/>
                  </a:lnTo>
                  <a:lnTo>
                    <a:pt x="318" y="67959"/>
                  </a:lnTo>
                  <a:lnTo>
                    <a:pt x="1236" y="67255"/>
                  </a:lnTo>
                  <a:lnTo>
                    <a:pt x="4136" y="66474"/>
                  </a:lnTo>
                  <a:lnTo>
                    <a:pt x="5898" y="66266"/>
                  </a:lnTo>
                  <a:lnTo>
                    <a:pt x="11618" y="71678"/>
                  </a:lnTo>
                  <a:lnTo>
                    <a:pt x="15119" y="76085"/>
                  </a:lnTo>
                  <a:lnTo>
                    <a:pt x="19009" y="88507"/>
                  </a:lnTo>
                  <a:lnTo>
                    <a:pt x="22000" y="129686"/>
                  </a:lnTo>
                  <a:lnTo>
                    <a:pt x="29021" y="85213"/>
                  </a:lnTo>
                  <a:lnTo>
                    <a:pt x="34984" y="46892"/>
                  </a:lnTo>
                  <a:lnTo>
                    <a:pt x="39832" y="24262"/>
                  </a:lnTo>
                  <a:lnTo>
                    <a:pt x="46691" y="9501"/>
                  </a:lnTo>
                  <a:lnTo>
                    <a:pt x="51201" y="5000"/>
                  </a:lnTo>
                  <a:lnTo>
                    <a:pt x="61857" y="0"/>
                  </a:lnTo>
                  <a:lnTo>
                    <a:pt x="68367" y="782"/>
                  </a:lnTo>
                  <a:lnTo>
                    <a:pt x="83127" y="7297"/>
                  </a:lnTo>
                  <a:lnTo>
                    <a:pt x="103932" y="29607"/>
                  </a:lnTo>
                  <a:lnTo>
                    <a:pt x="116760" y="58560"/>
                  </a:lnTo>
                  <a:lnTo>
                    <a:pt x="123721" y="11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2302">
              <a:extLst>
                <a:ext uri="{FF2B5EF4-FFF2-40B4-BE49-F238E27FC236}">
                  <a16:creationId xmlns:a16="http://schemas.microsoft.com/office/drawing/2014/main" xmlns="" id="{B995532F-92AC-48F6-A8DE-7DA775BD99D8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508750" y="4854048"/>
              <a:ext cx="117676" cy="429153"/>
            </a:xfrm>
            <a:custGeom>
              <a:avLst/>
              <a:gdLst/>
              <a:ahLst/>
              <a:cxnLst/>
              <a:rect l="0" t="0" r="0" b="0"/>
              <a:pathLst>
                <a:path w="117676" h="429153">
                  <a:moveTo>
                    <a:pt x="0" y="16402"/>
                  </a:moveTo>
                  <a:lnTo>
                    <a:pt x="0" y="16402"/>
                  </a:lnTo>
                  <a:lnTo>
                    <a:pt x="9434" y="3309"/>
                  </a:lnTo>
                  <a:lnTo>
                    <a:pt x="14305" y="0"/>
                  </a:lnTo>
                  <a:lnTo>
                    <a:pt x="18003" y="528"/>
                  </a:lnTo>
                  <a:lnTo>
                    <a:pt x="27758" y="4878"/>
                  </a:lnTo>
                  <a:lnTo>
                    <a:pt x="62003" y="32117"/>
                  </a:lnTo>
                  <a:lnTo>
                    <a:pt x="86353" y="67130"/>
                  </a:lnTo>
                  <a:lnTo>
                    <a:pt x="106112" y="112326"/>
                  </a:lnTo>
                  <a:lnTo>
                    <a:pt x="112369" y="138207"/>
                  </a:lnTo>
                  <a:lnTo>
                    <a:pt x="117246" y="165337"/>
                  </a:lnTo>
                  <a:lnTo>
                    <a:pt x="117675" y="193304"/>
                  </a:lnTo>
                  <a:lnTo>
                    <a:pt x="115139" y="221826"/>
                  </a:lnTo>
                  <a:lnTo>
                    <a:pt x="110626" y="250718"/>
                  </a:lnTo>
                  <a:lnTo>
                    <a:pt x="104089" y="277035"/>
                  </a:lnTo>
                  <a:lnTo>
                    <a:pt x="96203" y="301635"/>
                  </a:lnTo>
                  <a:lnTo>
                    <a:pt x="78741" y="345666"/>
                  </a:lnTo>
                  <a:lnTo>
                    <a:pt x="61572" y="381699"/>
                  </a:lnTo>
                  <a:lnTo>
                    <a:pt x="31750" y="42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7" name="SMARTInkShape-Group473">
            <a:extLst>
              <a:ext uri="{FF2B5EF4-FFF2-40B4-BE49-F238E27FC236}">
                <a16:creationId xmlns:a16="http://schemas.microsoft.com/office/drawing/2014/main" xmlns="" id="{F3555073-5EDC-41FA-8990-304BB6AF7776}"/>
              </a:ext>
            </a:extLst>
          </p:cNvPr>
          <p:cNvGrpSpPr/>
          <p:nvPr/>
        </p:nvGrpSpPr>
        <p:grpSpPr>
          <a:xfrm>
            <a:off x="5294426" y="4827765"/>
            <a:ext cx="477165" cy="379558"/>
            <a:chOff x="5294426" y="4827765"/>
            <a:chExt cx="477165" cy="379558"/>
          </a:xfrm>
        </p:grpSpPr>
        <p:sp>
          <p:nvSpPr>
            <p:cNvPr id="1015" name="SMARTInkShape-2303">
              <a:extLst>
                <a:ext uri="{FF2B5EF4-FFF2-40B4-BE49-F238E27FC236}">
                  <a16:creationId xmlns:a16="http://schemas.microsoft.com/office/drawing/2014/main" xmlns="" id="{2D9B5056-CC73-405E-B7EC-BE637E2F98A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294426" y="4827765"/>
              <a:ext cx="115775" cy="379236"/>
            </a:xfrm>
            <a:custGeom>
              <a:avLst/>
              <a:gdLst/>
              <a:ahLst/>
              <a:cxnLst/>
              <a:rect l="0" t="0" r="0" b="0"/>
              <a:pathLst>
                <a:path w="115775" h="379236">
                  <a:moveTo>
                    <a:pt x="115774" y="10935"/>
                  </a:moveTo>
                  <a:lnTo>
                    <a:pt x="115774" y="10935"/>
                  </a:lnTo>
                  <a:lnTo>
                    <a:pt x="109032" y="4193"/>
                  </a:lnTo>
                  <a:lnTo>
                    <a:pt x="101959" y="883"/>
                  </a:lnTo>
                  <a:lnTo>
                    <a:pt x="98098" y="0"/>
                  </a:lnTo>
                  <a:lnTo>
                    <a:pt x="94112" y="2234"/>
                  </a:lnTo>
                  <a:lnTo>
                    <a:pt x="70050" y="35504"/>
                  </a:lnTo>
                  <a:lnTo>
                    <a:pt x="49591" y="69833"/>
                  </a:lnTo>
                  <a:lnTo>
                    <a:pt x="28739" y="115663"/>
                  </a:lnTo>
                  <a:lnTo>
                    <a:pt x="19651" y="140726"/>
                  </a:lnTo>
                  <a:lnTo>
                    <a:pt x="11476" y="166607"/>
                  </a:lnTo>
                  <a:lnTo>
                    <a:pt x="3908" y="193032"/>
                  </a:lnTo>
                  <a:lnTo>
                    <a:pt x="274" y="217706"/>
                  </a:lnTo>
                  <a:lnTo>
                    <a:pt x="0" y="263935"/>
                  </a:lnTo>
                  <a:lnTo>
                    <a:pt x="8345" y="302355"/>
                  </a:lnTo>
                  <a:lnTo>
                    <a:pt x="23578" y="333777"/>
                  </a:lnTo>
                  <a:lnTo>
                    <a:pt x="71324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304">
              <a:extLst>
                <a:ext uri="{FF2B5EF4-FFF2-40B4-BE49-F238E27FC236}">
                  <a16:creationId xmlns:a16="http://schemas.microsoft.com/office/drawing/2014/main" xmlns="" id="{510351B7-8DCB-43A2-B5F8-4DADDBF0F89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589251" y="4904227"/>
              <a:ext cx="182340" cy="303096"/>
            </a:xfrm>
            <a:custGeom>
              <a:avLst/>
              <a:gdLst/>
              <a:ahLst/>
              <a:cxnLst/>
              <a:rect l="0" t="0" r="0" b="0"/>
              <a:pathLst>
                <a:path w="182340" h="303096">
                  <a:moveTo>
                    <a:pt x="30499" y="17023"/>
                  </a:moveTo>
                  <a:lnTo>
                    <a:pt x="30499" y="17023"/>
                  </a:lnTo>
                  <a:lnTo>
                    <a:pt x="30499" y="0"/>
                  </a:lnTo>
                  <a:lnTo>
                    <a:pt x="29793" y="30"/>
                  </a:lnTo>
                  <a:lnTo>
                    <a:pt x="27128" y="1944"/>
                  </a:lnTo>
                  <a:lnTo>
                    <a:pt x="21660" y="17102"/>
                  </a:lnTo>
                  <a:lnTo>
                    <a:pt x="13492" y="64128"/>
                  </a:lnTo>
                  <a:lnTo>
                    <a:pt x="9300" y="97225"/>
                  </a:lnTo>
                  <a:lnTo>
                    <a:pt x="5084" y="134983"/>
                  </a:lnTo>
                  <a:lnTo>
                    <a:pt x="1565" y="173872"/>
                  </a:lnTo>
                  <a:lnTo>
                    <a:pt x="0" y="209971"/>
                  </a:lnTo>
                  <a:lnTo>
                    <a:pt x="5861" y="255285"/>
                  </a:lnTo>
                  <a:lnTo>
                    <a:pt x="19907" y="288781"/>
                  </a:lnTo>
                  <a:lnTo>
                    <a:pt x="27670" y="295562"/>
                  </a:lnTo>
                  <a:lnTo>
                    <a:pt x="47587" y="303095"/>
                  </a:lnTo>
                  <a:lnTo>
                    <a:pt x="70549" y="300799"/>
                  </a:lnTo>
                  <a:lnTo>
                    <a:pt x="82599" y="297224"/>
                  </a:lnTo>
                  <a:lnTo>
                    <a:pt x="123155" y="268595"/>
                  </a:lnTo>
                  <a:lnTo>
                    <a:pt x="156338" y="222090"/>
                  </a:lnTo>
                  <a:lnTo>
                    <a:pt x="171330" y="180836"/>
                  </a:lnTo>
                  <a:lnTo>
                    <a:pt x="180579" y="136396"/>
                  </a:lnTo>
                  <a:lnTo>
                    <a:pt x="182339" y="95478"/>
                  </a:lnTo>
                  <a:lnTo>
                    <a:pt x="172620" y="50225"/>
                  </a:lnTo>
                  <a:lnTo>
                    <a:pt x="162103" y="31544"/>
                  </a:lnTo>
                  <a:lnTo>
                    <a:pt x="152489" y="20654"/>
                  </a:lnTo>
                  <a:lnTo>
                    <a:pt x="149926" y="18739"/>
                  </a:lnTo>
                  <a:lnTo>
                    <a:pt x="148217" y="18167"/>
                  </a:lnTo>
                  <a:lnTo>
                    <a:pt x="147783" y="18491"/>
                  </a:lnTo>
                  <a:lnTo>
                    <a:pt x="151149" y="2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0" name="SMARTInkShape-Group474">
            <a:extLst>
              <a:ext uri="{FF2B5EF4-FFF2-40B4-BE49-F238E27FC236}">
                <a16:creationId xmlns:a16="http://schemas.microsoft.com/office/drawing/2014/main" xmlns="" id="{6EDE5FF9-9A66-4D9F-A326-EB3974DD8822}"/>
              </a:ext>
            </a:extLst>
          </p:cNvPr>
          <p:cNvGrpSpPr/>
          <p:nvPr/>
        </p:nvGrpSpPr>
        <p:grpSpPr>
          <a:xfrm>
            <a:off x="4781416" y="4779698"/>
            <a:ext cx="266835" cy="366297"/>
            <a:chOff x="4781416" y="4779698"/>
            <a:chExt cx="266835" cy="366297"/>
          </a:xfrm>
        </p:grpSpPr>
        <p:sp>
          <p:nvSpPr>
            <p:cNvPr id="1018" name="SMARTInkShape-2305">
              <a:extLst>
                <a:ext uri="{FF2B5EF4-FFF2-40B4-BE49-F238E27FC236}">
                  <a16:creationId xmlns:a16="http://schemas.microsoft.com/office/drawing/2014/main" xmlns="" id="{35E6DC07-66C0-47DB-9F3A-AC8C42ED3B6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781416" y="4779698"/>
              <a:ext cx="125267" cy="364749"/>
            </a:xfrm>
            <a:custGeom>
              <a:avLst/>
              <a:gdLst/>
              <a:ahLst/>
              <a:cxnLst/>
              <a:rect l="0" t="0" r="0" b="0"/>
              <a:pathLst>
                <a:path w="125267" h="364749">
                  <a:moveTo>
                    <a:pt x="25534" y="154252"/>
                  </a:moveTo>
                  <a:lnTo>
                    <a:pt x="25534" y="154252"/>
                  </a:lnTo>
                  <a:lnTo>
                    <a:pt x="20067" y="148785"/>
                  </a:lnTo>
                  <a:lnTo>
                    <a:pt x="19446" y="154905"/>
                  </a:lnTo>
                  <a:lnTo>
                    <a:pt x="24305" y="191305"/>
                  </a:lnTo>
                  <a:lnTo>
                    <a:pt x="30030" y="236100"/>
                  </a:lnTo>
                  <a:lnTo>
                    <a:pt x="34117" y="271062"/>
                  </a:lnTo>
                  <a:lnTo>
                    <a:pt x="34523" y="304005"/>
                  </a:lnTo>
                  <a:lnTo>
                    <a:pt x="30784" y="342792"/>
                  </a:lnTo>
                  <a:lnTo>
                    <a:pt x="27162" y="357992"/>
                  </a:lnTo>
                  <a:lnTo>
                    <a:pt x="23200" y="364748"/>
                  </a:lnTo>
                  <a:lnTo>
                    <a:pt x="21155" y="362315"/>
                  </a:lnTo>
                  <a:lnTo>
                    <a:pt x="12805" y="320469"/>
                  </a:lnTo>
                  <a:lnTo>
                    <a:pt x="7882" y="281043"/>
                  </a:lnTo>
                  <a:lnTo>
                    <a:pt x="4594" y="255712"/>
                  </a:lnTo>
                  <a:lnTo>
                    <a:pt x="991" y="228242"/>
                  </a:lnTo>
                  <a:lnTo>
                    <a:pt x="0" y="200757"/>
                  </a:lnTo>
                  <a:lnTo>
                    <a:pt x="750" y="173261"/>
                  </a:lnTo>
                  <a:lnTo>
                    <a:pt x="2661" y="145758"/>
                  </a:lnTo>
                  <a:lnTo>
                    <a:pt x="10429" y="98266"/>
                  </a:lnTo>
                  <a:lnTo>
                    <a:pt x="22349" y="58814"/>
                  </a:lnTo>
                  <a:lnTo>
                    <a:pt x="47481" y="18885"/>
                  </a:lnTo>
                  <a:lnTo>
                    <a:pt x="62100" y="3308"/>
                  </a:lnTo>
                  <a:lnTo>
                    <a:pt x="69667" y="0"/>
                  </a:lnTo>
                  <a:lnTo>
                    <a:pt x="85600" y="88"/>
                  </a:lnTo>
                  <a:lnTo>
                    <a:pt x="100208" y="8594"/>
                  </a:lnTo>
                  <a:lnTo>
                    <a:pt x="113050" y="22488"/>
                  </a:lnTo>
                  <a:lnTo>
                    <a:pt x="123461" y="40421"/>
                  </a:lnTo>
                  <a:lnTo>
                    <a:pt x="125266" y="62033"/>
                  </a:lnTo>
                  <a:lnTo>
                    <a:pt x="119954" y="85749"/>
                  </a:lnTo>
                  <a:lnTo>
                    <a:pt x="99685" y="122195"/>
                  </a:lnTo>
                  <a:lnTo>
                    <a:pt x="68201" y="153533"/>
                  </a:lnTo>
                  <a:lnTo>
                    <a:pt x="19184" y="179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306">
              <a:extLst>
                <a:ext uri="{FF2B5EF4-FFF2-40B4-BE49-F238E27FC236}">
                  <a16:creationId xmlns:a16="http://schemas.microsoft.com/office/drawing/2014/main" xmlns="" id="{38171A63-0612-43E0-A3E2-2E0A13BF5C7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876800" y="4940300"/>
              <a:ext cx="171451" cy="205695"/>
            </a:xfrm>
            <a:custGeom>
              <a:avLst/>
              <a:gdLst/>
              <a:ahLst/>
              <a:cxnLst/>
              <a:rect l="0" t="0" r="0" b="0"/>
              <a:pathLst>
                <a:path w="171451" h="205695">
                  <a:moveTo>
                    <a:pt x="0" y="95250"/>
                  </a:moveTo>
                  <a:lnTo>
                    <a:pt x="0" y="95250"/>
                  </a:lnTo>
                  <a:lnTo>
                    <a:pt x="3371" y="81766"/>
                  </a:lnTo>
                  <a:lnTo>
                    <a:pt x="7186" y="77088"/>
                  </a:lnTo>
                  <a:lnTo>
                    <a:pt x="18952" y="70009"/>
                  </a:lnTo>
                  <a:lnTo>
                    <a:pt x="44812" y="65429"/>
                  </a:lnTo>
                  <a:lnTo>
                    <a:pt x="62720" y="71884"/>
                  </a:lnTo>
                  <a:lnTo>
                    <a:pt x="71447" y="77556"/>
                  </a:lnTo>
                  <a:lnTo>
                    <a:pt x="84906" y="95147"/>
                  </a:lnTo>
                  <a:lnTo>
                    <a:pt x="90470" y="105764"/>
                  </a:lnTo>
                  <a:lnTo>
                    <a:pt x="91010" y="132614"/>
                  </a:lnTo>
                  <a:lnTo>
                    <a:pt x="81294" y="171937"/>
                  </a:lnTo>
                  <a:lnTo>
                    <a:pt x="69477" y="197700"/>
                  </a:lnTo>
                  <a:lnTo>
                    <a:pt x="65368" y="203767"/>
                  </a:lnTo>
                  <a:lnTo>
                    <a:pt x="61218" y="205694"/>
                  </a:lnTo>
                  <a:lnTo>
                    <a:pt x="57040" y="204863"/>
                  </a:lnTo>
                  <a:lnTo>
                    <a:pt x="52843" y="202192"/>
                  </a:lnTo>
                  <a:lnTo>
                    <a:pt x="50062" y="184172"/>
                  </a:lnTo>
                  <a:lnTo>
                    <a:pt x="53294" y="155938"/>
                  </a:lnTo>
                  <a:lnTo>
                    <a:pt x="64138" y="119870"/>
                  </a:lnTo>
                  <a:lnTo>
                    <a:pt x="84009" y="82204"/>
                  </a:lnTo>
                  <a:lnTo>
                    <a:pt x="110010" y="47823"/>
                  </a:lnTo>
                  <a:lnTo>
                    <a:pt x="150737" y="1542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7" name="SMARTInkShape-Group475">
            <a:extLst>
              <a:ext uri="{FF2B5EF4-FFF2-40B4-BE49-F238E27FC236}">
                <a16:creationId xmlns:a16="http://schemas.microsoft.com/office/drawing/2014/main" xmlns="" id="{0C2B8622-36A9-420F-9CD2-B72DF3E651B6}"/>
              </a:ext>
            </a:extLst>
          </p:cNvPr>
          <p:cNvGrpSpPr/>
          <p:nvPr/>
        </p:nvGrpSpPr>
        <p:grpSpPr>
          <a:xfrm>
            <a:off x="3954741" y="4794511"/>
            <a:ext cx="370863" cy="279140"/>
            <a:chOff x="3954741" y="4794511"/>
            <a:chExt cx="370863" cy="279140"/>
          </a:xfrm>
        </p:grpSpPr>
        <p:sp>
          <p:nvSpPr>
            <p:cNvPr id="1021" name="SMARTInkShape-2307">
              <a:extLst>
                <a:ext uri="{FF2B5EF4-FFF2-40B4-BE49-F238E27FC236}">
                  <a16:creationId xmlns:a16="http://schemas.microsoft.com/office/drawing/2014/main" xmlns="" id="{70EF446D-F296-4A66-AACE-D10D111206C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191000" y="4895850"/>
              <a:ext cx="5959" cy="146051"/>
            </a:xfrm>
            <a:custGeom>
              <a:avLst/>
              <a:gdLst/>
              <a:ahLst/>
              <a:cxnLst/>
              <a:rect l="0" t="0" r="0" b="0"/>
              <a:pathLst>
                <a:path w="5959" h="146051">
                  <a:moveTo>
                    <a:pt x="0" y="0"/>
                  </a:moveTo>
                  <a:lnTo>
                    <a:pt x="0" y="0"/>
                  </a:lnTo>
                  <a:lnTo>
                    <a:pt x="4364" y="43046"/>
                  </a:lnTo>
                  <a:lnTo>
                    <a:pt x="5958" y="83109"/>
                  </a:lnTo>
                  <a:lnTo>
                    <a:pt x="2901" y="12499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308">
              <a:extLst>
                <a:ext uri="{FF2B5EF4-FFF2-40B4-BE49-F238E27FC236}">
                  <a16:creationId xmlns:a16="http://schemas.microsoft.com/office/drawing/2014/main" xmlns="" id="{9E006E1B-73BD-49B8-8B16-AFBDAE5D4D2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191000" y="4806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309">
              <a:extLst>
                <a:ext uri="{FF2B5EF4-FFF2-40B4-BE49-F238E27FC236}">
                  <a16:creationId xmlns:a16="http://schemas.microsoft.com/office/drawing/2014/main" xmlns="" id="{FC410606-E7EC-4D10-BEEE-02D01C4421D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184650" y="4809929"/>
              <a:ext cx="140954" cy="263722"/>
            </a:xfrm>
            <a:custGeom>
              <a:avLst/>
              <a:gdLst/>
              <a:ahLst/>
              <a:cxnLst/>
              <a:rect l="0" t="0" r="0" b="0"/>
              <a:pathLst>
                <a:path w="140954" h="263722">
                  <a:moveTo>
                    <a:pt x="88900" y="3371"/>
                  </a:moveTo>
                  <a:lnTo>
                    <a:pt x="88900" y="3371"/>
                  </a:lnTo>
                  <a:lnTo>
                    <a:pt x="95642" y="0"/>
                  </a:lnTo>
                  <a:lnTo>
                    <a:pt x="99744" y="418"/>
                  </a:lnTo>
                  <a:lnTo>
                    <a:pt x="109948" y="4647"/>
                  </a:lnTo>
                  <a:lnTo>
                    <a:pt x="130963" y="25072"/>
                  </a:lnTo>
                  <a:lnTo>
                    <a:pt x="139345" y="49234"/>
                  </a:lnTo>
                  <a:lnTo>
                    <a:pt x="140953" y="80199"/>
                  </a:lnTo>
                  <a:lnTo>
                    <a:pt x="134612" y="117480"/>
                  </a:lnTo>
                  <a:lnTo>
                    <a:pt x="119094" y="155686"/>
                  </a:lnTo>
                  <a:lnTo>
                    <a:pt x="96675" y="192422"/>
                  </a:lnTo>
                  <a:lnTo>
                    <a:pt x="53731" y="236637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310">
              <a:extLst>
                <a:ext uri="{FF2B5EF4-FFF2-40B4-BE49-F238E27FC236}">
                  <a16:creationId xmlns:a16="http://schemas.microsoft.com/office/drawing/2014/main" xmlns="" id="{60CBCE90-9875-4B9E-A9C9-B8477C21CDF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954741" y="4811525"/>
              <a:ext cx="179110" cy="262126"/>
            </a:xfrm>
            <a:custGeom>
              <a:avLst/>
              <a:gdLst/>
              <a:ahLst/>
              <a:cxnLst/>
              <a:rect l="0" t="0" r="0" b="0"/>
              <a:pathLst>
                <a:path w="179110" h="262126">
                  <a:moveTo>
                    <a:pt x="45759" y="14475"/>
                  </a:moveTo>
                  <a:lnTo>
                    <a:pt x="45759" y="14475"/>
                  </a:lnTo>
                  <a:lnTo>
                    <a:pt x="45759" y="7733"/>
                  </a:lnTo>
                  <a:lnTo>
                    <a:pt x="43877" y="2541"/>
                  </a:lnTo>
                  <a:lnTo>
                    <a:pt x="42388" y="169"/>
                  </a:lnTo>
                  <a:lnTo>
                    <a:pt x="39984" y="0"/>
                  </a:lnTo>
                  <a:lnTo>
                    <a:pt x="33549" y="3573"/>
                  </a:lnTo>
                  <a:lnTo>
                    <a:pt x="21994" y="20260"/>
                  </a:lnTo>
                  <a:lnTo>
                    <a:pt x="9633" y="56564"/>
                  </a:lnTo>
                  <a:lnTo>
                    <a:pt x="3127" y="92683"/>
                  </a:lnTo>
                  <a:lnTo>
                    <a:pt x="0" y="133194"/>
                  </a:lnTo>
                  <a:lnTo>
                    <a:pt x="3314" y="172367"/>
                  </a:lnTo>
                  <a:lnTo>
                    <a:pt x="15135" y="205299"/>
                  </a:lnTo>
                  <a:lnTo>
                    <a:pt x="23227" y="220008"/>
                  </a:lnTo>
                  <a:lnTo>
                    <a:pt x="51032" y="240114"/>
                  </a:lnTo>
                  <a:lnTo>
                    <a:pt x="88319" y="252341"/>
                  </a:lnTo>
                  <a:lnTo>
                    <a:pt x="133113" y="257777"/>
                  </a:lnTo>
                  <a:lnTo>
                    <a:pt x="179109" y="262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311">
              <a:extLst>
                <a:ext uri="{FF2B5EF4-FFF2-40B4-BE49-F238E27FC236}">
                  <a16:creationId xmlns:a16="http://schemas.microsoft.com/office/drawing/2014/main" xmlns="" id="{76576261-30E5-4894-8710-27B1B0C0298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102100" y="4876800"/>
              <a:ext cx="23534" cy="177801"/>
            </a:xfrm>
            <a:custGeom>
              <a:avLst/>
              <a:gdLst/>
              <a:ahLst/>
              <a:cxnLst/>
              <a:rect l="0" t="0" r="0" b="0"/>
              <a:pathLst>
                <a:path w="23534" h="177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7007" y="50910"/>
                  </a:lnTo>
                  <a:lnTo>
                    <a:pt x="23533" y="96527"/>
                  </a:lnTo>
                  <a:lnTo>
                    <a:pt x="21660" y="142931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312">
              <a:extLst>
                <a:ext uri="{FF2B5EF4-FFF2-40B4-BE49-F238E27FC236}">
                  <a16:creationId xmlns:a16="http://schemas.microsoft.com/office/drawing/2014/main" xmlns="" id="{A1EDD6D8-3A85-4777-8664-BE57C46797D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115062" y="4794511"/>
              <a:ext cx="18789" cy="12440"/>
            </a:xfrm>
            <a:custGeom>
              <a:avLst/>
              <a:gdLst/>
              <a:ahLst/>
              <a:cxnLst/>
              <a:rect l="0" t="0" r="0" b="0"/>
              <a:pathLst>
                <a:path w="18789" h="1244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18788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7" name="SMARTInkShape-Group476">
            <a:extLst>
              <a:ext uri="{FF2B5EF4-FFF2-40B4-BE49-F238E27FC236}">
                <a16:creationId xmlns:a16="http://schemas.microsoft.com/office/drawing/2014/main" xmlns="" id="{798C71F0-AE4E-41A8-8447-411308D9352D}"/>
              </a:ext>
            </a:extLst>
          </p:cNvPr>
          <p:cNvGrpSpPr/>
          <p:nvPr/>
        </p:nvGrpSpPr>
        <p:grpSpPr>
          <a:xfrm>
            <a:off x="692150" y="321402"/>
            <a:ext cx="933451" cy="751749"/>
            <a:chOff x="692150" y="321402"/>
            <a:chExt cx="933451" cy="751749"/>
          </a:xfrm>
        </p:grpSpPr>
        <p:sp>
          <p:nvSpPr>
            <p:cNvPr id="1028" name="SMARTInkShape-2313">
              <a:extLst>
                <a:ext uri="{FF2B5EF4-FFF2-40B4-BE49-F238E27FC236}">
                  <a16:creationId xmlns:a16="http://schemas.microsoft.com/office/drawing/2014/main" xmlns="" id="{6A62E989-FE3C-4982-980D-BE235BB1418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617578" y="742950"/>
              <a:ext cx="8023" cy="25401"/>
            </a:xfrm>
            <a:custGeom>
              <a:avLst/>
              <a:gdLst/>
              <a:ahLst/>
              <a:cxnLst/>
              <a:rect l="0" t="0" r="0" b="0"/>
              <a:pathLst>
                <a:path w="8023" h="25401">
                  <a:moveTo>
                    <a:pt x="8022" y="25400"/>
                  </a:moveTo>
                  <a:lnTo>
                    <a:pt x="8022" y="25400"/>
                  </a:lnTo>
                  <a:lnTo>
                    <a:pt x="1280" y="18658"/>
                  </a:lnTo>
                  <a:lnTo>
                    <a:pt x="0" y="15261"/>
                  </a:lnTo>
                  <a:lnTo>
                    <a:pt x="1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314">
              <a:extLst>
                <a:ext uri="{FF2B5EF4-FFF2-40B4-BE49-F238E27FC236}">
                  <a16:creationId xmlns:a16="http://schemas.microsoft.com/office/drawing/2014/main" xmlns="" id="{2067884E-5342-4A2C-A862-CB61DA31CC3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619250" y="609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315">
              <a:extLst>
                <a:ext uri="{FF2B5EF4-FFF2-40B4-BE49-F238E27FC236}">
                  <a16:creationId xmlns:a16="http://schemas.microsoft.com/office/drawing/2014/main" xmlns="" id="{FD086756-81C6-4225-9A2D-7C64E47137F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38200" y="914400"/>
              <a:ext cx="546101" cy="158751"/>
            </a:xfrm>
            <a:custGeom>
              <a:avLst/>
              <a:gdLst/>
              <a:ahLst/>
              <a:cxnLst/>
              <a:rect l="0" t="0" r="0" b="0"/>
              <a:pathLst>
                <a:path w="546101" h="158751">
                  <a:moveTo>
                    <a:pt x="0" y="158750"/>
                  </a:moveTo>
                  <a:lnTo>
                    <a:pt x="0" y="158750"/>
                  </a:lnTo>
                  <a:lnTo>
                    <a:pt x="10113" y="158750"/>
                  </a:lnTo>
                  <a:lnTo>
                    <a:pt x="56854" y="141895"/>
                  </a:lnTo>
                  <a:lnTo>
                    <a:pt x="82353" y="132697"/>
                  </a:lnTo>
                  <a:lnTo>
                    <a:pt x="112052" y="122331"/>
                  </a:lnTo>
                  <a:lnTo>
                    <a:pt x="144551" y="111187"/>
                  </a:lnTo>
                  <a:lnTo>
                    <a:pt x="180328" y="99525"/>
                  </a:lnTo>
                  <a:lnTo>
                    <a:pt x="218291" y="87517"/>
                  </a:lnTo>
                  <a:lnTo>
                    <a:pt x="257711" y="75278"/>
                  </a:lnTo>
                  <a:lnTo>
                    <a:pt x="297396" y="64296"/>
                  </a:lnTo>
                  <a:lnTo>
                    <a:pt x="337258" y="54153"/>
                  </a:lnTo>
                  <a:lnTo>
                    <a:pt x="377239" y="44569"/>
                  </a:lnTo>
                  <a:lnTo>
                    <a:pt x="413770" y="35357"/>
                  </a:lnTo>
                  <a:lnTo>
                    <a:pt x="448002" y="26393"/>
                  </a:lnTo>
                  <a:lnTo>
                    <a:pt x="480702" y="17596"/>
                  </a:lnTo>
                  <a:lnTo>
                    <a:pt x="5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316">
              <a:extLst>
                <a:ext uri="{FF2B5EF4-FFF2-40B4-BE49-F238E27FC236}">
                  <a16:creationId xmlns:a16="http://schemas.microsoft.com/office/drawing/2014/main" xmlns="" id="{A4C65FEE-344D-4972-A263-13888CE002E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26548" y="869950"/>
              <a:ext cx="702203" cy="133273"/>
            </a:xfrm>
            <a:custGeom>
              <a:avLst/>
              <a:gdLst/>
              <a:ahLst/>
              <a:cxnLst/>
              <a:rect l="0" t="0" r="0" b="0"/>
              <a:pathLst>
                <a:path w="702203" h="133273">
                  <a:moveTo>
                    <a:pt x="16402" y="127000"/>
                  </a:moveTo>
                  <a:lnTo>
                    <a:pt x="16402" y="127000"/>
                  </a:lnTo>
                  <a:lnTo>
                    <a:pt x="0" y="132467"/>
                  </a:lnTo>
                  <a:lnTo>
                    <a:pt x="528" y="132761"/>
                  </a:lnTo>
                  <a:lnTo>
                    <a:pt x="28745" y="133272"/>
                  </a:lnTo>
                  <a:lnTo>
                    <a:pt x="63986" y="127671"/>
                  </a:lnTo>
                  <a:lnTo>
                    <a:pt x="86225" y="123214"/>
                  </a:lnTo>
                  <a:lnTo>
                    <a:pt x="113750" y="116715"/>
                  </a:lnTo>
                  <a:lnTo>
                    <a:pt x="144801" y="108854"/>
                  </a:lnTo>
                  <a:lnTo>
                    <a:pt x="178201" y="100086"/>
                  </a:lnTo>
                  <a:lnTo>
                    <a:pt x="216696" y="90713"/>
                  </a:lnTo>
                  <a:lnTo>
                    <a:pt x="258587" y="80936"/>
                  </a:lnTo>
                  <a:lnTo>
                    <a:pt x="302742" y="70891"/>
                  </a:lnTo>
                  <a:lnTo>
                    <a:pt x="349817" y="60666"/>
                  </a:lnTo>
                  <a:lnTo>
                    <a:pt x="398840" y="50322"/>
                  </a:lnTo>
                  <a:lnTo>
                    <a:pt x="449161" y="39898"/>
                  </a:lnTo>
                  <a:lnTo>
                    <a:pt x="494702" y="30832"/>
                  </a:lnTo>
                  <a:lnTo>
                    <a:pt x="537058" y="22671"/>
                  </a:lnTo>
                  <a:lnTo>
                    <a:pt x="577289" y="15114"/>
                  </a:lnTo>
                  <a:lnTo>
                    <a:pt x="609049" y="10076"/>
                  </a:lnTo>
                  <a:lnTo>
                    <a:pt x="635161" y="6717"/>
                  </a:lnTo>
                  <a:lnTo>
                    <a:pt x="702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317">
              <a:extLst>
                <a:ext uri="{FF2B5EF4-FFF2-40B4-BE49-F238E27FC236}">
                  <a16:creationId xmlns:a16="http://schemas.microsoft.com/office/drawing/2014/main" xmlns="" id="{DC883E2C-2713-44B1-88B2-2BA1643149F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377950" y="321402"/>
              <a:ext cx="114301" cy="154849"/>
            </a:xfrm>
            <a:custGeom>
              <a:avLst/>
              <a:gdLst/>
              <a:ahLst/>
              <a:cxnLst/>
              <a:rect l="0" t="0" r="0" b="0"/>
              <a:pathLst>
                <a:path w="114301" h="154849">
                  <a:moveTo>
                    <a:pt x="0" y="40548"/>
                  </a:moveTo>
                  <a:lnTo>
                    <a:pt x="0" y="40548"/>
                  </a:lnTo>
                  <a:lnTo>
                    <a:pt x="0" y="46015"/>
                  </a:lnTo>
                  <a:lnTo>
                    <a:pt x="14927" y="91034"/>
                  </a:lnTo>
                  <a:lnTo>
                    <a:pt x="15336" y="103909"/>
                  </a:lnTo>
                  <a:lnTo>
                    <a:pt x="13221" y="119307"/>
                  </a:lnTo>
                  <a:lnTo>
                    <a:pt x="13047" y="119160"/>
                  </a:lnTo>
                  <a:lnTo>
                    <a:pt x="7694" y="79642"/>
                  </a:lnTo>
                  <a:lnTo>
                    <a:pt x="9987" y="33140"/>
                  </a:lnTo>
                  <a:lnTo>
                    <a:pt x="17138" y="15854"/>
                  </a:lnTo>
                  <a:lnTo>
                    <a:pt x="22009" y="9268"/>
                  </a:lnTo>
                  <a:lnTo>
                    <a:pt x="33065" y="1952"/>
                  </a:lnTo>
                  <a:lnTo>
                    <a:pt x="38977" y="0"/>
                  </a:lnTo>
                  <a:lnTo>
                    <a:pt x="53071" y="1595"/>
                  </a:lnTo>
                  <a:lnTo>
                    <a:pt x="60781" y="3996"/>
                  </a:lnTo>
                  <a:lnTo>
                    <a:pt x="74991" y="17953"/>
                  </a:lnTo>
                  <a:lnTo>
                    <a:pt x="86952" y="38267"/>
                  </a:lnTo>
                  <a:lnTo>
                    <a:pt x="100379" y="85802"/>
                  </a:lnTo>
                  <a:lnTo>
                    <a:pt x="109825" y="132586"/>
                  </a:lnTo>
                  <a:lnTo>
                    <a:pt x="114300" y="15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2318">
              <a:extLst>
                <a:ext uri="{FF2B5EF4-FFF2-40B4-BE49-F238E27FC236}">
                  <a16:creationId xmlns:a16="http://schemas.microsoft.com/office/drawing/2014/main" xmlns="" id="{A2F47DD3-96C6-41BB-9242-D747551EB6E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104900" y="673100"/>
              <a:ext cx="177801" cy="69851"/>
            </a:xfrm>
            <a:custGeom>
              <a:avLst/>
              <a:gdLst/>
              <a:ahLst/>
              <a:cxnLst/>
              <a:rect l="0" t="0" r="0" b="0"/>
              <a:pathLst>
                <a:path w="177801" h="69851">
                  <a:moveTo>
                    <a:pt x="0" y="69850"/>
                  </a:moveTo>
                  <a:lnTo>
                    <a:pt x="0" y="69850"/>
                  </a:lnTo>
                  <a:lnTo>
                    <a:pt x="39999" y="54270"/>
                  </a:lnTo>
                  <a:lnTo>
                    <a:pt x="73751" y="41288"/>
                  </a:lnTo>
                  <a:lnTo>
                    <a:pt x="111801" y="26817"/>
                  </a:lnTo>
                  <a:lnTo>
                    <a:pt x="156049" y="888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319">
              <a:extLst>
                <a:ext uri="{FF2B5EF4-FFF2-40B4-BE49-F238E27FC236}">
                  <a16:creationId xmlns:a16="http://schemas.microsoft.com/office/drawing/2014/main" xmlns="" id="{B538A732-BEF5-46CB-9441-2DA137DCEB0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188254" y="415398"/>
              <a:ext cx="94447" cy="429215"/>
            </a:xfrm>
            <a:custGeom>
              <a:avLst/>
              <a:gdLst/>
              <a:ahLst/>
              <a:cxnLst/>
              <a:rect l="0" t="0" r="0" b="0"/>
              <a:pathLst>
                <a:path w="94447" h="429215">
                  <a:moveTo>
                    <a:pt x="94446" y="16402"/>
                  </a:moveTo>
                  <a:lnTo>
                    <a:pt x="94446" y="16402"/>
                  </a:lnTo>
                  <a:lnTo>
                    <a:pt x="87704" y="6289"/>
                  </a:lnTo>
                  <a:lnTo>
                    <a:pt x="83601" y="3310"/>
                  </a:lnTo>
                  <a:lnTo>
                    <a:pt x="73398" y="0"/>
                  </a:lnTo>
                  <a:lnTo>
                    <a:pt x="67714" y="1234"/>
                  </a:lnTo>
                  <a:lnTo>
                    <a:pt x="55754" y="8250"/>
                  </a:lnTo>
                  <a:lnTo>
                    <a:pt x="33750" y="30841"/>
                  </a:lnTo>
                  <a:lnTo>
                    <a:pt x="16098" y="73362"/>
                  </a:lnTo>
                  <a:lnTo>
                    <a:pt x="8354" y="111803"/>
                  </a:lnTo>
                  <a:lnTo>
                    <a:pt x="3266" y="154758"/>
                  </a:lnTo>
                  <a:lnTo>
                    <a:pt x="1005" y="199719"/>
                  </a:lnTo>
                  <a:lnTo>
                    <a:pt x="0" y="243691"/>
                  </a:lnTo>
                  <a:lnTo>
                    <a:pt x="259" y="285342"/>
                  </a:lnTo>
                  <a:lnTo>
                    <a:pt x="2726" y="322668"/>
                  </a:lnTo>
                  <a:lnTo>
                    <a:pt x="8081" y="368673"/>
                  </a:lnTo>
                  <a:lnTo>
                    <a:pt x="15506" y="414253"/>
                  </a:lnTo>
                  <a:lnTo>
                    <a:pt x="17028" y="425587"/>
                  </a:lnTo>
                  <a:lnTo>
                    <a:pt x="16729" y="428187"/>
                  </a:lnTo>
                  <a:lnTo>
                    <a:pt x="15823" y="429214"/>
                  </a:lnTo>
                  <a:lnTo>
                    <a:pt x="11896" y="42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320">
              <a:extLst>
                <a:ext uri="{FF2B5EF4-FFF2-40B4-BE49-F238E27FC236}">
                  <a16:creationId xmlns:a16="http://schemas.microsoft.com/office/drawing/2014/main" xmlns="" id="{7655F5AD-53F6-4AD4-9322-1EDD1A02E13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55877" y="641516"/>
              <a:ext cx="129974" cy="159179"/>
            </a:xfrm>
            <a:custGeom>
              <a:avLst/>
              <a:gdLst/>
              <a:ahLst/>
              <a:cxnLst/>
              <a:rect l="0" t="0" r="0" b="0"/>
              <a:pathLst>
                <a:path w="129974" h="159179">
                  <a:moveTo>
                    <a:pt x="15673" y="69684"/>
                  </a:moveTo>
                  <a:lnTo>
                    <a:pt x="15673" y="69684"/>
                  </a:lnTo>
                  <a:lnTo>
                    <a:pt x="19044" y="66313"/>
                  </a:lnTo>
                  <a:lnTo>
                    <a:pt x="60502" y="48703"/>
                  </a:lnTo>
                  <a:lnTo>
                    <a:pt x="66726" y="45114"/>
                  </a:lnTo>
                  <a:lnTo>
                    <a:pt x="75522" y="35480"/>
                  </a:lnTo>
                  <a:lnTo>
                    <a:pt x="78856" y="29948"/>
                  </a:lnTo>
                  <a:lnTo>
                    <a:pt x="80678" y="18157"/>
                  </a:lnTo>
                  <a:lnTo>
                    <a:pt x="80177" y="12049"/>
                  </a:lnTo>
                  <a:lnTo>
                    <a:pt x="77725" y="7272"/>
                  </a:lnTo>
                  <a:lnTo>
                    <a:pt x="69357" y="82"/>
                  </a:lnTo>
                  <a:lnTo>
                    <a:pt x="64163" y="0"/>
                  </a:lnTo>
                  <a:lnTo>
                    <a:pt x="52746" y="5552"/>
                  </a:lnTo>
                  <a:lnTo>
                    <a:pt x="27677" y="27320"/>
                  </a:lnTo>
                  <a:lnTo>
                    <a:pt x="8019" y="62855"/>
                  </a:lnTo>
                  <a:lnTo>
                    <a:pt x="0" y="97921"/>
                  </a:lnTo>
                  <a:lnTo>
                    <a:pt x="4365" y="130654"/>
                  </a:lnTo>
                  <a:lnTo>
                    <a:pt x="8840" y="138553"/>
                  </a:lnTo>
                  <a:lnTo>
                    <a:pt x="21338" y="149211"/>
                  </a:lnTo>
                  <a:lnTo>
                    <a:pt x="47612" y="159178"/>
                  </a:lnTo>
                  <a:lnTo>
                    <a:pt x="67498" y="158613"/>
                  </a:lnTo>
                  <a:lnTo>
                    <a:pt x="109009" y="146752"/>
                  </a:lnTo>
                  <a:lnTo>
                    <a:pt x="129973" y="13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321">
              <a:extLst>
                <a:ext uri="{FF2B5EF4-FFF2-40B4-BE49-F238E27FC236}">
                  <a16:creationId xmlns:a16="http://schemas.microsoft.com/office/drawing/2014/main" xmlns="" id="{C3EBE2F2-73CF-49D9-90EB-E5B800E3B0B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92150" y="473547"/>
              <a:ext cx="200125" cy="415385"/>
            </a:xfrm>
            <a:custGeom>
              <a:avLst/>
              <a:gdLst/>
              <a:ahLst/>
              <a:cxnLst/>
              <a:rect l="0" t="0" r="0" b="0"/>
              <a:pathLst>
                <a:path w="200125" h="415385">
                  <a:moveTo>
                    <a:pt x="0" y="117003"/>
                  </a:moveTo>
                  <a:lnTo>
                    <a:pt x="0" y="117003"/>
                  </a:lnTo>
                  <a:lnTo>
                    <a:pt x="3763" y="163143"/>
                  </a:lnTo>
                  <a:lnTo>
                    <a:pt x="9434" y="193954"/>
                  </a:lnTo>
                  <a:lnTo>
                    <a:pt x="14306" y="231166"/>
                  </a:lnTo>
                  <a:lnTo>
                    <a:pt x="18823" y="273105"/>
                  </a:lnTo>
                  <a:lnTo>
                    <a:pt x="23182" y="314087"/>
                  </a:lnTo>
                  <a:lnTo>
                    <a:pt x="28898" y="358137"/>
                  </a:lnTo>
                  <a:lnTo>
                    <a:pt x="31374" y="385571"/>
                  </a:lnTo>
                  <a:lnTo>
                    <a:pt x="24897" y="371870"/>
                  </a:lnTo>
                  <a:lnTo>
                    <a:pt x="17411" y="325242"/>
                  </a:lnTo>
                  <a:lnTo>
                    <a:pt x="15135" y="300985"/>
                  </a:lnTo>
                  <a:lnTo>
                    <a:pt x="12912" y="272818"/>
                  </a:lnTo>
                  <a:lnTo>
                    <a:pt x="10725" y="242047"/>
                  </a:lnTo>
                  <a:lnTo>
                    <a:pt x="10678" y="210949"/>
                  </a:lnTo>
                  <a:lnTo>
                    <a:pt x="12057" y="179634"/>
                  </a:lnTo>
                  <a:lnTo>
                    <a:pt x="14388" y="148173"/>
                  </a:lnTo>
                  <a:lnTo>
                    <a:pt x="19470" y="120144"/>
                  </a:lnTo>
                  <a:lnTo>
                    <a:pt x="26386" y="94403"/>
                  </a:lnTo>
                  <a:lnTo>
                    <a:pt x="42066" y="51220"/>
                  </a:lnTo>
                  <a:lnTo>
                    <a:pt x="56090" y="22620"/>
                  </a:lnTo>
                  <a:lnTo>
                    <a:pt x="73142" y="6146"/>
                  </a:lnTo>
                  <a:lnTo>
                    <a:pt x="82628" y="765"/>
                  </a:lnTo>
                  <a:lnTo>
                    <a:pt x="93185" y="0"/>
                  </a:lnTo>
                  <a:lnTo>
                    <a:pt x="116205" y="6676"/>
                  </a:lnTo>
                  <a:lnTo>
                    <a:pt x="149593" y="36414"/>
                  </a:lnTo>
                  <a:lnTo>
                    <a:pt x="169262" y="70132"/>
                  </a:lnTo>
                  <a:lnTo>
                    <a:pt x="185294" y="112399"/>
                  </a:lnTo>
                  <a:lnTo>
                    <a:pt x="190557" y="136512"/>
                  </a:lnTo>
                  <a:lnTo>
                    <a:pt x="194771" y="161759"/>
                  </a:lnTo>
                  <a:lnTo>
                    <a:pt x="197581" y="186351"/>
                  </a:lnTo>
                  <a:lnTo>
                    <a:pt x="199454" y="210507"/>
                  </a:lnTo>
                  <a:lnTo>
                    <a:pt x="200124" y="256633"/>
                  </a:lnTo>
                  <a:lnTo>
                    <a:pt x="195718" y="298299"/>
                  </a:lnTo>
                  <a:lnTo>
                    <a:pt x="185293" y="334222"/>
                  </a:lnTo>
                  <a:lnTo>
                    <a:pt x="161676" y="378449"/>
                  </a:lnTo>
                  <a:lnTo>
                    <a:pt x="141706" y="399712"/>
                  </a:lnTo>
                  <a:lnTo>
                    <a:pt x="118719" y="411515"/>
                  </a:lnTo>
                  <a:lnTo>
                    <a:pt x="81978" y="415384"/>
                  </a:lnTo>
                  <a:lnTo>
                    <a:pt x="60659" y="407896"/>
                  </a:lnTo>
                  <a:lnTo>
                    <a:pt x="34089" y="390207"/>
                  </a:lnTo>
                  <a:lnTo>
                    <a:pt x="32604" y="386628"/>
                  </a:lnTo>
                  <a:lnTo>
                    <a:pt x="33025" y="382831"/>
                  </a:lnTo>
                  <a:lnTo>
                    <a:pt x="38100" y="37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2" name="SMARTInkShape-Group477">
            <a:extLst>
              <a:ext uri="{FF2B5EF4-FFF2-40B4-BE49-F238E27FC236}">
                <a16:creationId xmlns:a16="http://schemas.microsoft.com/office/drawing/2014/main" xmlns="" id="{B4458852-01CC-400B-A287-0C43FD779878}"/>
              </a:ext>
            </a:extLst>
          </p:cNvPr>
          <p:cNvGrpSpPr/>
          <p:nvPr/>
        </p:nvGrpSpPr>
        <p:grpSpPr>
          <a:xfrm>
            <a:off x="2510411" y="450594"/>
            <a:ext cx="435990" cy="380857"/>
            <a:chOff x="2510411" y="450594"/>
            <a:chExt cx="435990" cy="380857"/>
          </a:xfrm>
        </p:grpSpPr>
        <p:sp>
          <p:nvSpPr>
            <p:cNvPr id="1038" name="SMARTInkShape-2322">
              <a:extLst>
                <a:ext uri="{FF2B5EF4-FFF2-40B4-BE49-F238E27FC236}">
                  <a16:creationId xmlns:a16="http://schemas.microsoft.com/office/drawing/2014/main" xmlns="" id="{BD32D69D-1C91-4352-B3D4-AF727EBB917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901950" y="7366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323">
              <a:extLst>
                <a:ext uri="{FF2B5EF4-FFF2-40B4-BE49-F238E27FC236}">
                  <a16:creationId xmlns:a16="http://schemas.microsoft.com/office/drawing/2014/main" xmlns="" id="{6893B6FC-4889-40A8-A3B6-FEA05ED689C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933700" y="590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324">
              <a:extLst>
                <a:ext uri="{FF2B5EF4-FFF2-40B4-BE49-F238E27FC236}">
                  <a16:creationId xmlns:a16="http://schemas.microsoft.com/office/drawing/2014/main" xmlns="" id="{2FD9045E-D67F-4492-8506-C8F0E0FBA49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625529" y="603250"/>
              <a:ext cx="143072" cy="188270"/>
            </a:xfrm>
            <a:custGeom>
              <a:avLst/>
              <a:gdLst/>
              <a:ahLst/>
              <a:cxnLst/>
              <a:rect l="0" t="0" r="0" b="0"/>
              <a:pathLst>
                <a:path w="143072" h="188270">
                  <a:moveTo>
                    <a:pt x="3371" y="95250"/>
                  </a:moveTo>
                  <a:lnTo>
                    <a:pt x="3371" y="95250"/>
                  </a:lnTo>
                  <a:lnTo>
                    <a:pt x="0" y="85137"/>
                  </a:lnTo>
                  <a:lnTo>
                    <a:pt x="227" y="76409"/>
                  </a:lnTo>
                  <a:lnTo>
                    <a:pt x="1275" y="72106"/>
                  </a:lnTo>
                  <a:lnTo>
                    <a:pt x="4796" y="68532"/>
                  </a:lnTo>
                  <a:lnTo>
                    <a:pt x="16234" y="62679"/>
                  </a:lnTo>
                  <a:lnTo>
                    <a:pt x="41911" y="62159"/>
                  </a:lnTo>
                  <a:lnTo>
                    <a:pt x="59776" y="70430"/>
                  </a:lnTo>
                  <a:lnTo>
                    <a:pt x="68491" y="76587"/>
                  </a:lnTo>
                  <a:lnTo>
                    <a:pt x="81937" y="94716"/>
                  </a:lnTo>
                  <a:lnTo>
                    <a:pt x="90501" y="116885"/>
                  </a:lnTo>
                  <a:lnTo>
                    <a:pt x="91955" y="140849"/>
                  </a:lnTo>
                  <a:lnTo>
                    <a:pt x="85435" y="171399"/>
                  </a:lnTo>
                  <a:lnTo>
                    <a:pt x="78414" y="183892"/>
                  </a:lnTo>
                  <a:lnTo>
                    <a:pt x="74567" y="188211"/>
                  </a:lnTo>
                  <a:lnTo>
                    <a:pt x="71296" y="188269"/>
                  </a:lnTo>
                  <a:lnTo>
                    <a:pt x="68410" y="185485"/>
                  </a:lnTo>
                  <a:lnTo>
                    <a:pt x="65780" y="180806"/>
                  </a:lnTo>
                  <a:lnTo>
                    <a:pt x="65450" y="147254"/>
                  </a:lnTo>
                  <a:lnTo>
                    <a:pt x="73766" y="109896"/>
                  </a:lnTo>
                  <a:lnTo>
                    <a:pt x="89691" y="68598"/>
                  </a:lnTo>
                  <a:lnTo>
                    <a:pt x="124746" y="22520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325">
              <a:extLst>
                <a:ext uri="{FF2B5EF4-FFF2-40B4-BE49-F238E27FC236}">
                  <a16:creationId xmlns:a16="http://schemas.microsoft.com/office/drawing/2014/main" xmlns="" id="{BFEA8BE2-E1E0-4DF6-AF98-AA1BF945762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510411" y="450594"/>
              <a:ext cx="114668" cy="380857"/>
            </a:xfrm>
            <a:custGeom>
              <a:avLst/>
              <a:gdLst/>
              <a:ahLst/>
              <a:cxnLst/>
              <a:rect l="0" t="0" r="0" b="0"/>
              <a:pathLst>
                <a:path w="114668" h="380857">
                  <a:moveTo>
                    <a:pt x="4189" y="101856"/>
                  </a:moveTo>
                  <a:lnTo>
                    <a:pt x="4189" y="101856"/>
                  </a:lnTo>
                  <a:lnTo>
                    <a:pt x="7560" y="147322"/>
                  </a:lnTo>
                  <a:lnTo>
                    <a:pt x="16398" y="194820"/>
                  </a:lnTo>
                  <a:lnTo>
                    <a:pt x="22080" y="232544"/>
                  </a:lnTo>
                  <a:lnTo>
                    <a:pt x="26957" y="271417"/>
                  </a:lnTo>
                  <a:lnTo>
                    <a:pt x="31477" y="307509"/>
                  </a:lnTo>
                  <a:lnTo>
                    <a:pt x="31246" y="352820"/>
                  </a:lnTo>
                  <a:lnTo>
                    <a:pt x="29807" y="380656"/>
                  </a:lnTo>
                  <a:lnTo>
                    <a:pt x="29734" y="380856"/>
                  </a:lnTo>
                  <a:lnTo>
                    <a:pt x="20184" y="342868"/>
                  </a:lnTo>
                  <a:lnTo>
                    <a:pt x="15296" y="305869"/>
                  </a:lnTo>
                  <a:lnTo>
                    <a:pt x="12299" y="283020"/>
                  </a:lnTo>
                  <a:lnTo>
                    <a:pt x="8890" y="257910"/>
                  </a:lnTo>
                  <a:lnTo>
                    <a:pt x="5206" y="231292"/>
                  </a:lnTo>
                  <a:lnTo>
                    <a:pt x="2751" y="205785"/>
                  </a:lnTo>
                  <a:lnTo>
                    <a:pt x="1114" y="181020"/>
                  </a:lnTo>
                  <a:lnTo>
                    <a:pt x="0" y="134923"/>
                  </a:lnTo>
                  <a:lnTo>
                    <a:pt x="1857" y="95621"/>
                  </a:lnTo>
                  <a:lnTo>
                    <a:pt x="6869" y="48503"/>
                  </a:lnTo>
                  <a:lnTo>
                    <a:pt x="16434" y="24757"/>
                  </a:lnTo>
                  <a:lnTo>
                    <a:pt x="22936" y="14473"/>
                  </a:lnTo>
                  <a:lnTo>
                    <a:pt x="30798" y="7617"/>
                  </a:lnTo>
                  <a:lnTo>
                    <a:pt x="48941" y="0"/>
                  </a:lnTo>
                  <a:lnTo>
                    <a:pt x="70645" y="4140"/>
                  </a:lnTo>
                  <a:lnTo>
                    <a:pt x="82360" y="9196"/>
                  </a:lnTo>
                  <a:lnTo>
                    <a:pt x="99139" y="26101"/>
                  </a:lnTo>
                  <a:lnTo>
                    <a:pt x="105589" y="36536"/>
                  </a:lnTo>
                  <a:lnTo>
                    <a:pt x="114667" y="78190"/>
                  </a:lnTo>
                  <a:lnTo>
                    <a:pt x="110614" y="122909"/>
                  </a:lnTo>
                  <a:lnTo>
                    <a:pt x="96645" y="148843"/>
                  </a:lnTo>
                  <a:lnTo>
                    <a:pt x="66861" y="179513"/>
                  </a:lnTo>
                  <a:lnTo>
                    <a:pt x="46860" y="192815"/>
                  </a:lnTo>
                  <a:lnTo>
                    <a:pt x="22313" y="201354"/>
                  </a:lnTo>
                  <a:lnTo>
                    <a:pt x="23239" y="20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5" name="SMARTInkShape-Group478">
            <a:extLst>
              <a:ext uri="{FF2B5EF4-FFF2-40B4-BE49-F238E27FC236}">
                <a16:creationId xmlns:a16="http://schemas.microsoft.com/office/drawing/2014/main" xmlns="" id="{614EA269-C6C0-4A73-8467-695FDED0D1E2}"/>
              </a:ext>
            </a:extLst>
          </p:cNvPr>
          <p:cNvGrpSpPr/>
          <p:nvPr/>
        </p:nvGrpSpPr>
        <p:grpSpPr>
          <a:xfrm>
            <a:off x="3254122" y="457548"/>
            <a:ext cx="174879" cy="322152"/>
            <a:chOff x="3254122" y="457548"/>
            <a:chExt cx="174879" cy="322152"/>
          </a:xfrm>
        </p:grpSpPr>
        <p:sp>
          <p:nvSpPr>
            <p:cNvPr id="1043" name="SMARTInkShape-2326">
              <a:extLst>
                <a:ext uri="{FF2B5EF4-FFF2-40B4-BE49-F238E27FC236}">
                  <a16:creationId xmlns:a16="http://schemas.microsoft.com/office/drawing/2014/main" xmlns="" id="{D8D7FEE0-D3AB-475D-A6AF-AF658C41309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254122" y="457548"/>
              <a:ext cx="174879" cy="322152"/>
            </a:xfrm>
            <a:custGeom>
              <a:avLst/>
              <a:gdLst/>
              <a:ahLst/>
              <a:cxnLst/>
              <a:rect l="0" t="0" r="0" b="0"/>
              <a:pathLst>
                <a:path w="174879" h="322152">
                  <a:moveTo>
                    <a:pt x="174878" y="25052"/>
                  </a:moveTo>
                  <a:lnTo>
                    <a:pt x="174878" y="25052"/>
                  </a:lnTo>
                  <a:lnTo>
                    <a:pt x="174878" y="13496"/>
                  </a:lnTo>
                  <a:lnTo>
                    <a:pt x="157201" y="3614"/>
                  </a:lnTo>
                  <a:lnTo>
                    <a:pt x="114803" y="0"/>
                  </a:lnTo>
                  <a:lnTo>
                    <a:pt x="89972" y="6497"/>
                  </a:lnTo>
                  <a:lnTo>
                    <a:pt x="42761" y="29515"/>
                  </a:lnTo>
                  <a:lnTo>
                    <a:pt x="26215" y="45424"/>
                  </a:lnTo>
                  <a:lnTo>
                    <a:pt x="23558" y="52039"/>
                  </a:lnTo>
                  <a:lnTo>
                    <a:pt x="19110" y="94527"/>
                  </a:lnTo>
                  <a:lnTo>
                    <a:pt x="16011" y="140532"/>
                  </a:lnTo>
                  <a:lnTo>
                    <a:pt x="11233" y="178507"/>
                  </a:lnTo>
                  <a:lnTo>
                    <a:pt x="6054" y="219314"/>
                  </a:lnTo>
                  <a:lnTo>
                    <a:pt x="2065" y="263541"/>
                  </a:lnTo>
                  <a:lnTo>
                    <a:pt x="0" y="281330"/>
                  </a:lnTo>
                  <a:lnTo>
                    <a:pt x="2837" y="313245"/>
                  </a:lnTo>
                  <a:lnTo>
                    <a:pt x="5151" y="316664"/>
                  </a:lnTo>
                  <a:lnTo>
                    <a:pt x="8809" y="318943"/>
                  </a:lnTo>
                  <a:lnTo>
                    <a:pt x="24072" y="322151"/>
                  </a:lnTo>
                  <a:lnTo>
                    <a:pt x="58306" y="319864"/>
                  </a:lnTo>
                  <a:lnTo>
                    <a:pt x="105128" y="308254"/>
                  </a:lnTo>
                  <a:lnTo>
                    <a:pt x="145317" y="298435"/>
                  </a:lnTo>
                  <a:lnTo>
                    <a:pt x="163532" y="291851"/>
                  </a:lnTo>
                  <a:lnTo>
                    <a:pt x="174878" y="285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2327">
              <a:extLst>
                <a:ext uri="{FF2B5EF4-FFF2-40B4-BE49-F238E27FC236}">
                  <a16:creationId xmlns:a16="http://schemas.microsoft.com/office/drawing/2014/main" xmlns="" id="{66B4C37F-7EE0-4344-9880-F7F66377A51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257550" y="6477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21689" y="22491"/>
                  </a:lnTo>
                  <a:lnTo>
                    <a:pt x="67157" y="12962"/>
                  </a:lnTo>
                  <a:lnTo>
                    <a:pt x="109033" y="64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SMARTInkShape-Group479">
            <a:extLst>
              <a:ext uri="{FF2B5EF4-FFF2-40B4-BE49-F238E27FC236}">
                <a16:creationId xmlns:a16="http://schemas.microsoft.com/office/drawing/2014/main" xmlns="" id="{3646AB62-710B-47F2-AC7B-89FF8BCB3033}"/>
              </a:ext>
            </a:extLst>
          </p:cNvPr>
          <p:cNvGrpSpPr/>
          <p:nvPr/>
        </p:nvGrpSpPr>
        <p:grpSpPr>
          <a:xfrm>
            <a:off x="3659986" y="450651"/>
            <a:ext cx="810415" cy="235150"/>
            <a:chOff x="3659986" y="450651"/>
            <a:chExt cx="810415" cy="235150"/>
          </a:xfrm>
        </p:grpSpPr>
        <p:sp>
          <p:nvSpPr>
            <p:cNvPr id="1046" name="SMARTInkShape-2328">
              <a:extLst>
                <a:ext uri="{FF2B5EF4-FFF2-40B4-BE49-F238E27FC236}">
                  <a16:creationId xmlns:a16="http://schemas.microsoft.com/office/drawing/2014/main" xmlns="" id="{87D643A0-5BC9-4CDC-9DCA-A8B77AC760A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659986" y="571500"/>
              <a:ext cx="531015" cy="75218"/>
            </a:xfrm>
            <a:custGeom>
              <a:avLst/>
              <a:gdLst/>
              <a:ahLst/>
              <a:cxnLst/>
              <a:rect l="0" t="0" r="0" b="0"/>
              <a:pathLst>
                <a:path w="531015" h="75218">
                  <a:moveTo>
                    <a:pt x="42064" y="57150"/>
                  </a:moveTo>
                  <a:lnTo>
                    <a:pt x="42064" y="57150"/>
                  </a:lnTo>
                  <a:lnTo>
                    <a:pt x="27561" y="57856"/>
                  </a:lnTo>
                  <a:lnTo>
                    <a:pt x="135" y="68706"/>
                  </a:lnTo>
                  <a:lnTo>
                    <a:pt x="0" y="69793"/>
                  </a:lnTo>
                  <a:lnTo>
                    <a:pt x="1732" y="72882"/>
                  </a:lnTo>
                  <a:lnTo>
                    <a:pt x="23529" y="75217"/>
                  </a:lnTo>
                  <a:lnTo>
                    <a:pt x="70282" y="69167"/>
                  </a:lnTo>
                  <a:lnTo>
                    <a:pt x="94037" y="65161"/>
                  </a:lnTo>
                  <a:lnTo>
                    <a:pt x="121868" y="60374"/>
                  </a:lnTo>
                  <a:lnTo>
                    <a:pt x="152417" y="55066"/>
                  </a:lnTo>
                  <a:lnTo>
                    <a:pt x="186894" y="49411"/>
                  </a:lnTo>
                  <a:lnTo>
                    <a:pt x="223990" y="43524"/>
                  </a:lnTo>
                  <a:lnTo>
                    <a:pt x="262831" y="37483"/>
                  </a:lnTo>
                  <a:lnTo>
                    <a:pt x="299309" y="31338"/>
                  </a:lnTo>
                  <a:lnTo>
                    <a:pt x="334211" y="25126"/>
                  </a:lnTo>
                  <a:lnTo>
                    <a:pt x="368062" y="18867"/>
                  </a:lnTo>
                  <a:lnTo>
                    <a:pt x="396979" y="13989"/>
                  </a:lnTo>
                  <a:lnTo>
                    <a:pt x="422607" y="10032"/>
                  </a:lnTo>
                  <a:lnTo>
                    <a:pt x="464489" y="4458"/>
                  </a:lnTo>
                  <a:lnTo>
                    <a:pt x="510608" y="881"/>
                  </a:lnTo>
                  <a:lnTo>
                    <a:pt x="5310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2329">
              <a:extLst>
                <a:ext uri="{FF2B5EF4-FFF2-40B4-BE49-F238E27FC236}">
                  <a16:creationId xmlns:a16="http://schemas.microsoft.com/office/drawing/2014/main" xmlns="" id="{73E71687-B328-4C56-A55B-8D78164DC5C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096012" y="489833"/>
              <a:ext cx="108944" cy="183268"/>
            </a:xfrm>
            <a:custGeom>
              <a:avLst/>
              <a:gdLst/>
              <a:ahLst/>
              <a:cxnLst/>
              <a:rect l="0" t="0" r="0" b="0"/>
              <a:pathLst>
                <a:path w="108944" h="18326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2" y="3586"/>
                  </a:lnTo>
                  <a:lnTo>
                    <a:pt x="0" y="0"/>
                  </a:lnTo>
                  <a:lnTo>
                    <a:pt x="41856" y="11404"/>
                  </a:lnTo>
                  <a:lnTo>
                    <a:pt x="78587" y="36404"/>
                  </a:lnTo>
                  <a:lnTo>
                    <a:pt x="98830" y="56026"/>
                  </a:lnTo>
                  <a:lnTo>
                    <a:pt x="106809" y="68860"/>
                  </a:lnTo>
                  <a:lnTo>
                    <a:pt x="108943" y="83501"/>
                  </a:lnTo>
                  <a:lnTo>
                    <a:pt x="108525" y="91356"/>
                  </a:lnTo>
                  <a:lnTo>
                    <a:pt x="100534" y="107610"/>
                  </a:lnTo>
                  <a:lnTo>
                    <a:pt x="65050" y="151007"/>
                  </a:lnTo>
                  <a:lnTo>
                    <a:pt x="54837" y="166653"/>
                  </a:lnTo>
                  <a:lnTo>
                    <a:pt x="53404" y="170074"/>
                  </a:lnTo>
                  <a:lnTo>
                    <a:pt x="53860" y="173061"/>
                  </a:lnTo>
                  <a:lnTo>
                    <a:pt x="55575" y="175757"/>
                  </a:lnTo>
                  <a:lnTo>
                    <a:pt x="63238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2330">
              <a:extLst>
                <a:ext uri="{FF2B5EF4-FFF2-40B4-BE49-F238E27FC236}">
                  <a16:creationId xmlns:a16="http://schemas.microsoft.com/office/drawing/2014/main" xmlns="" id="{F5C4E74B-9E80-480D-B20A-68049CEFBE8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315187" y="476250"/>
              <a:ext cx="15514" cy="209551"/>
            </a:xfrm>
            <a:custGeom>
              <a:avLst/>
              <a:gdLst/>
              <a:ahLst/>
              <a:cxnLst/>
              <a:rect l="0" t="0" r="0" b="0"/>
              <a:pathLst>
                <a:path w="15514" h="209551">
                  <a:moveTo>
                    <a:pt x="15513" y="0"/>
                  </a:moveTo>
                  <a:lnTo>
                    <a:pt x="15513" y="0"/>
                  </a:lnTo>
                  <a:lnTo>
                    <a:pt x="2317" y="0"/>
                  </a:lnTo>
                  <a:lnTo>
                    <a:pt x="2482" y="0"/>
                  </a:lnTo>
                  <a:lnTo>
                    <a:pt x="7817" y="11550"/>
                  </a:lnTo>
                  <a:lnTo>
                    <a:pt x="11622" y="24419"/>
                  </a:lnTo>
                  <a:lnTo>
                    <a:pt x="6722" y="65815"/>
                  </a:lnTo>
                  <a:lnTo>
                    <a:pt x="7420" y="102286"/>
                  </a:lnTo>
                  <a:lnTo>
                    <a:pt x="3786" y="139198"/>
                  </a:lnTo>
                  <a:lnTo>
                    <a:pt x="0" y="179870"/>
                  </a:lnTo>
                  <a:lnTo>
                    <a:pt x="281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331">
              <a:extLst>
                <a:ext uri="{FF2B5EF4-FFF2-40B4-BE49-F238E27FC236}">
                  <a16:creationId xmlns:a16="http://schemas.microsoft.com/office/drawing/2014/main" xmlns="" id="{C14023E2-10AD-4BCA-ADC9-626117022A9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325412" y="450651"/>
              <a:ext cx="144989" cy="235150"/>
            </a:xfrm>
            <a:custGeom>
              <a:avLst/>
              <a:gdLst/>
              <a:ahLst/>
              <a:cxnLst/>
              <a:rect l="0" t="0" r="0" b="0"/>
              <a:pathLst>
                <a:path w="144989" h="235150">
                  <a:moveTo>
                    <a:pt x="49738" y="31949"/>
                  </a:moveTo>
                  <a:lnTo>
                    <a:pt x="49738" y="31949"/>
                  </a:lnTo>
                  <a:lnTo>
                    <a:pt x="53109" y="31949"/>
                  </a:lnTo>
                  <a:lnTo>
                    <a:pt x="52691" y="34066"/>
                  </a:lnTo>
                  <a:lnTo>
                    <a:pt x="46771" y="47863"/>
                  </a:lnTo>
                  <a:lnTo>
                    <a:pt x="37091" y="92310"/>
                  </a:lnTo>
                  <a:lnTo>
                    <a:pt x="22473" y="128150"/>
                  </a:lnTo>
                  <a:lnTo>
                    <a:pt x="18219" y="165581"/>
                  </a:lnTo>
                  <a:lnTo>
                    <a:pt x="12964" y="203899"/>
                  </a:lnTo>
                  <a:lnTo>
                    <a:pt x="6438" y="219867"/>
                  </a:lnTo>
                  <a:lnTo>
                    <a:pt x="5349" y="218611"/>
                  </a:lnTo>
                  <a:lnTo>
                    <a:pt x="2258" y="211571"/>
                  </a:lnTo>
                  <a:lnTo>
                    <a:pt x="2520" y="164293"/>
                  </a:lnTo>
                  <a:lnTo>
                    <a:pt x="0" y="120551"/>
                  </a:lnTo>
                  <a:lnTo>
                    <a:pt x="3016" y="80074"/>
                  </a:lnTo>
                  <a:lnTo>
                    <a:pt x="6395" y="57571"/>
                  </a:lnTo>
                  <a:lnTo>
                    <a:pt x="3192" y="38162"/>
                  </a:lnTo>
                  <a:lnTo>
                    <a:pt x="4597" y="30447"/>
                  </a:lnTo>
                  <a:lnTo>
                    <a:pt x="13682" y="18111"/>
                  </a:lnTo>
                  <a:lnTo>
                    <a:pt x="27923" y="3233"/>
                  </a:lnTo>
                  <a:lnTo>
                    <a:pt x="34489" y="810"/>
                  </a:lnTo>
                  <a:lnTo>
                    <a:pt x="51192" y="0"/>
                  </a:lnTo>
                  <a:lnTo>
                    <a:pt x="64730" y="3874"/>
                  </a:lnTo>
                  <a:lnTo>
                    <a:pt x="110790" y="27803"/>
                  </a:lnTo>
                  <a:lnTo>
                    <a:pt x="117956" y="33418"/>
                  </a:lnTo>
                  <a:lnTo>
                    <a:pt x="120617" y="39279"/>
                  </a:lnTo>
                  <a:lnTo>
                    <a:pt x="120274" y="45302"/>
                  </a:lnTo>
                  <a:lnTo>
                    <a:pt x="101303" y="86569"/>
                  </a:lnTo>
                  <a:lnTo>
                    <a:pt x="75289" y="119095"/>
                  </a:lnTo>
                  <a:lnTo>
                    <a:pt x="56133" y="132637"/>
                  </a:lnTo>
                  <a:lnTo>
                    <a:pt x="40422" y="137747"/>
                  </a:lnTo>
                  <a:lnTo>
                    <a:pt x="29370" y="135180"/>
                  </a:lnTo>
                  <a:lnTo>
                    <a:pt x="19518" y="130040"/>
                  </a:lnTo>
                  <a:lnTo>
                    <a:pt x="15140" y="125404"/>
                  </a:lnTo>
                  <a:lnTo>
                    <a:pt x="14679" y="123886"/>
                  </a:lnTo>
                  <a:lnTo>
                    <a:pt x="15077" y="122874"/>
                  </a:lnTo>
                  <a:lnTo>
                    <a:pt x="16047" y="122199"/>
                  </a:lnTo>
                  <a:lnTo>
                    <a:pt x="24155" y="121249"/>
                  </a:lnTo>
                  <a:lnTo>
                    <a:pt x="54039" y="136137"/>
                  </a:lnTo>
                  <a:lnTo>
                    <a:pt x="84088" y="159460"/>
                  </a:lnTo>
                  <a:lnTo>
                    <a:pt x="112875" y="203153"/>
                  </a:lnTo>
                  <a:lnTo>
                    <a:pt x="132824" y="228514"/>
                  </a:lnTo>
                  <a:lnTo>
                    <a:pt x="137935" y="232200"/>
                  </a:lnTo>
                  <a:lnTo>
                    <a:pt x="144988" y="23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1" name="SMARTInkShape-2332">
            <a:extLst>
              <a:ext uri="{FF2B5EF4-FFF2-40B4-BE49-F238E27FC236}">
                <a16:creationId xmlns:a16="http://schemas.microsoft.com/office/drawing/2014/main" xmlns="" id="{B70D4EA5-B027-44FA-B7B7-F0604D0B9E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11700" y="717550"/>
            <a:ext cx="7318" cy="88901"/>
          </a:xfrm>
          <a:custGeom>
            <a:avLst/>
            <a:gdLst/>
            <a:ahLst/>
            <a:cxnLst/>
            <a:rect l="0" t="0" r="0" b="0"/>
            <a:pathLst>
              <a:path w="7318" h="88901">
                <a:moveTo>
                  <a:pt x="0" y="0"/>
                </a:moveTo>
                <a:lnTo>
                  <a:pt x="0" y="0"/>
                </a:lnTo>
                <a:lnTo>
                  <a:pt x="6742" y="3371"/>
                </a:lnTo>
                <a:lnTo>
                  <a:pt x="7317" y="7186"/>
                </a:lnTo>
                <a:lnTo>
                  <a:pt x="828" y="53864"/>
                </a:lnTo>
                <a:lnTo>
                  <a:pt x="0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6" name="SMARTInkShape-Group481">
            <a:extLst>
              <a:ext uri="{FF2B5EF4-FFF2-40B4-BE49-F238E27FC236}">
                <a16:creationId xmlns:a16="http://schemas.microsoft.com/office/drawing/2014/main" xmlns="" id="{7BB59F36-8AA5-4E5C-B21D-6259D47E2A07}"/>
              </a:ext>
            </a:extLst>
          </p:cNvPr>
          <p:cNvGrpSpPr/>
          <p:nvPr/>
        </p:nvGrpSpPr>
        <p:grpSpPr>
          <a:xfrm>
            <a:off x="5071168" y="420583"/>
            <a:ext cx="370783" cy="354118"/>
            <a:chOff x="5071168" y="420583"/>
            <a:chExt cx="370783" cy="354118"/>
          </a:xfrm>
        </p:grpSpPr>
        <p:sp>
          <p:nvSpPr>
            <p:cNvPr id="1052" name="SMARTInkShape-2333">
              <a:extLst>
                <a:ext uri="{FF2B5EF4-FFF2-40B4-BE49-F238E27FC236}">
                  <a16:creationId xmlns:a16="http://schemas.microsoft.com/office/drawing/2014/main" xmlns="" id="{0279AFAC-0E81-4CA0-BC1A-18B13059F25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146742" y="420583"/>
              <a:ext cx="72959" cy="354118"/>
            </a:xfrm>
            <a:custGeom>
              <a:avLst/>
              <a:gdLst/>
              <a:ahLst/>
              <a:cxnLst/>
              <a:rect l="0" t="0" r="0" b="0"/>
              <a:pathLst>
                <a:path w="72959" h="354118">
                  <a:moveTo>
                    <a:pt x="72958" y="23917"/>
                  </a:moveTo>
                  <a:lnTo>
                    <a:pt x="72958" y="23917"/>
                  </a:lnTo>
                  <a:lnTo>
                    <a:pt x="47097" y="3523"/>
                  </a:lnTo>
                  <a:lnTo>
                    <a:pt x="41944" y="742"/>
                  </a:lnTo>
                  <a:lnTo>
                    <a:pt x="39581" y="0"/>
                  </a:lnTo>
                  <a:lnTo>
                    <a:pt x="33195" y="1058"/>
                  </a:lnTo>
                  <a:lnTo>
                    <a:pt x="29516" y="2327"/>
                  </a:lnTo>
                  <a:lnTo>
                    <a:pt x="23546" y="9383"/>
                  </a:lnTo>
                  <a:lnTo>
                    <a:pt x="18542" y="21691"/>
                  </a:lnTo>
                  <a:lnTo>
                    <a:pt x="7698" y="65967"/>
                  </a:lnTo>
                  <a:lnTo>
                    <a:pt x="0" y="107638"/>
                  </a:lnTo>
                  <a:lnTo>
                    <a:pt x="1481" y="153145"/>
                  </a:lnTo>
                  <a:lnTo>
                    <a:pt x="6618" y="185774"/>
                  </a:lnTo>
                  <a:lnTo>
                    <a:pt x="11253" y="219090"/>
                  </a:lnTo>
                  <a:lnTo>
                    <a:pt x="11087" y="262839"/>
                  </a:lnTo>
                  <a:lnTo>
                    <a:pt x="16684" y="302612"/>
                  </a:lnTo>
                  <a:lnTo>
                    <a:pt x="20371" y="341016"/>
                  </a:lnTo>
                  <a:lnTo>
                    <a:pt x="15808" y="35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334">
              <a:extLst>
                <a:ext uri="{FF2B5EF4-FFF2-40B4-BE49-F238E27FC236}">
                  <a16:creationId xmlns:a16="http://schemas.microsoft.com/office/drawing/2014/main" xmlns="" id="{646301E1-2EA7-4B29-98F0-3A3CD732075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071168" y="660400"/>
              <a:ext cx="129483" cy="31751"/>
            </a:xfrm>
            <a:custGeom>
              <a:avLst/>
              <a:gdLst/>
              <a:ahLst/>
              <a:cxnLst/>
              <a:rect l="0" t="0" r="0" b="0"/>
              <a:pathLst>
                <a:path w="12948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0" y="31750"/>
                  </a:lnTo>
                  <a:lnTo>
                    <a:pt x="18871" y="28379"/>
                  </a:lnTo>
                  <a:lnTo>
                    <a:pt x="63732" y="12191"/>
                  </a:lnTo>
                  <a:lnTo>
                    <a:pt x="107178" y="3926"/>
                  </a:lnTo>
                  <a:lnTo>
                    <a:pt x="129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335">
              <a:extLst>
                <a:ext uri="{FF2B5EF4-FFF2-40B4-BE49-F238E27FC236}">
                  <a16:creationId xmlns:a16="http://schemas.microsoft.com/office/drawing/2014/main" xmlns="" id="{2F1DE720-4D23-4385-8F87-0EFAA11AB171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240874" y="629533"/>
              <a:ext cx="74744" cy="110447"/>
            </a:xfrm>
            <a:custGeom>
              <a:avLst/>
              <a:gdLst/>
              <a:ahLst/>
              <a:cxnLst/>
              <a:rect l="0" t="0" r="0" b="0"/>
              <a:pathLst>
                <a:path w="74744" h="110447">
                  <a:moveTo>
                    <a:pt x="55026" y="5467"/>
                  </a:moveTo>
                  <a:lnTo>
                    <a:pt x="55026" y="5467"/>
                  </a:lnTo>
                  <a:lnTo>
                    <a:pt x="40523" y="4761"/>
                  </a:lnTo>
                  <a:lnTo>
                    <a:pt x="25825" y="0"/>
                  </a:lnTo>
                  <a:lnTo>
                    <a:pt x="24270" y="1822"/>
                  </a:lnTo>
                  <a:lnTo>
                    <a:pt x="5045" y="41824"/>
                  </a:lnTo>
                  <a:lnTo>
                    <a:pt x="0" y="65472"/>
                  </a:lnTo>
                  <a:lnTo>
                    <a:pt x="1877" y="86981"/>
                  </a:lnTo>
                  <a:lnTo>
                    <a:pt x="8826" y="98375"/>
                  </a:lnTo>
                  <a:lnTo>
                    <a:pt x="13643" y="103389"/>
                  </a:lnTo>
                  <a:lnTo>
                    <a:pt x="24639" y="108960"/>
                  </a:lnTo>
                  <a:lnTo>
                    <a:pt x="30535" y="110446"/>
                  </a:lnTo>
                  <a:lnTo>
                    <a:pt x="35876" y="110025"/>
                  </a:lnTo>
                  <a:lnTo>
                    <a:pt x="45574" y="105795"/>
                  </a:lnTo>
                  <a:lnTo>
                    <a:pt x="58968" y="92109"/>
                  </a:lnTo>
                  <a:lnTo>
                    <a:pt x="71873" y="71277"/>
                  </a:lnTo>
                  <a:lnTo>
                    <a:pt x="74743" y="55412"/>
                  </a:lnTo>
                  <a:lnTo>
                    <a:pt x="74521" y="47230"/>
                  </a:lnTo>
                  <a:lnTo>
                    <a:pt x="72256" y="40365"/>
                  </a:lnTo>
                  <a:lnTo>
                    <a:pt x="64094" y="28973"/>
                  </a:lnTo>
                  <a:lnTo>
                    <a:pt x="57175" y="22970"/>
                  </a:lnTo>
                  <a:lnTo>
                    <a:pt x="48676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336">
              <a:extLst>
                <a:ext uri="{FF2B5EF4-FFF2-40B4-BE49-F238E27FC236}">
                  <a16:creationId xmlns:a16="http://schemas.microsoft.com/office/drawing/2014/main" xmlns="" id="{7499D961-0289-4C90-B6E7-16D40EA6B8D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334000" y="590550"/>
              <a:ext cx="107951" cy="118488"/>
            </a:xfrm>
            <a:custGeom>
              <a:avLst/>
              <a:gdLst/>
              <a:ahLst/>
              <a:cxnLst/>
              <a:rect l="0" t="0" r="0" b="0"/>
              <a:pathLst>
                <a:path w="107951" h="118488">
                  <a:moveTo>
                    <a:pt x="0" y="31750"/>
                  </a:moveTo>
                  <a:lnTo>
                    <a:pt x="0" y="31750"/>
                  </a:lnTo>
                  <a:lnTo>
                    <a:pt x="26515" y="17444"/>
                  </a:lnTo>
                  <a:lnTo>
                    <a:pt x="31788" y="17274"/>
                  </a:lnTo>
                  <a:lnTo>
                    <a:pt x="41409" y="20848"/>
                  </a:lnTo>
                  <a:lnTo>
                    <a:pt x="58131" y="30793"/>
                  </a:lnTo>
                  <a:lnTo>
                    <a:pt x="66523" y="42378"/>
                  </a:lnTo>
                  <a:lnTo>
                    <a:pt x="69748" y="49419"/>
                  </a:lnTo>
                  <a:lnTo>
                    <a:pt x="69569" y="66649"/>
                  </a:lnTo>
                  <a:lnTo>
                    <a:pt x="60484" y="113349"/>
                  </a:lnTo>
                  <a:lnTo>
                    <a:pt x="58667" y="115783"/>
                  </a:lnTo>
                  <a:lnTo>
                    <a:pt x="54767" y="118487"/>
                  </a:lnTo>
                  <a:lnTo>
                    <a:pt x="54150" y="117091"/>
                  </a:lnTo>
                  <a:lnTo>
                    <a:pt x="55347" y="109896"/>
                  </a:lnTo>
                  <a:lnTo>
                    <a:pt x="49874" y="90574"/>
                  </a:lnTo>
                  <a:lnTo>
                    <a:pt x="51595" y="82255"/>
                  </a:lnTo>
                  <a:lnTo>
                    <a:pt x="75634" y="36641"/>
                  </a:lnTo>
                  <a:lnTo>
                    <a:pt x="87242" y="1752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0" name="SMARTInkShape-Group482">
            <a:extLst>
              <a:ext uri="{FF2B5EF4-FFF2-40B4-BE49-F238E27FC236}">
                <a16:creationId xmlns:a16="http://schemas.microsoft.com/office/drawing/2014/main" xmlns="" id="{7A858BC3-67E5-4250-84AC-71943CC3423B}"/>
              </a:ext>
            </a:extLst>
          </p:cNvPr>
          <p:cNvGrpSpPr/>
          <p:nvPr/>
        </p:nvGrpSpPr>
        <p:grpSpPr>
          <a:xfrm>
            <a:off x="5896191" y="547825"/>
            <a:ext cx="380321" cy="321116"/>
            <a:chOff x="5896191" y="547825"/>
            <a:chExt cx="380321" cy="321116"/>
          </a:xfrm>
        </p:grpSpPr>
        <p:sp>
          <p:nvSpPr>
            <p:cNvPr id="1057" name="SMARTInkShape-2337">
              <a:extLst>
                <a:ext uri="{FF2B5EF4-FFF2-40B4-BE49-F238E27FC236}">
                  <a16:creationId xmlns:a16="http://schemas.microsoft.com/office/drawing/2014/main" xmlns="" id="{AEDD2B90-59C8-487C-A52D-738F2AE39B2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896191" y="566449"/>
              <a:ext cx="142660" cy="131480"/>
            </a:xfrm>
            <a:custGeom>
              <a:avLst/>
              <a:gdLst/>
              <a:ahLst/>
              <a:cxnLst/>
              <a:rect l="0" t="0" r="0" b="0"/>
              <a:pathLst>
                <a:path w="142660" h="131480">
                  <a:moveTo>
                    <a:pt x="85509" y="24101"/>
                  </a:moveTo>
                  <a:lnTo>
                    <a:pt x="85509" y="24101"/>
                  </a:lnTo>
                  <a:lnTo>
                    <a:pt x="88880" y="17359"/>
                  </a:lnTo>
                  <a:lnTo>
                    <a:pt x="87756" y="14667"/>
                  </a:lnTo>
                  <a:lnTo>
                    <a:pt x="71825" y="3086"/>
                  </a:lnTo>
                  <a:lnTo>
                    <a:pt x="54564" y="0"/>
                  </a:lnTo>
                  <a:lnTo>
                    <a:pt x="41417" y="4923"/>
                  </a:lnTo>
                  <a:lnTo>
                    <a:pt x="22115" y="21476"/>
                  </a:lnTo>
                  <a:lnTo>
                    <a:pt x="10061" y="37751"/>
                  </a:lnTo>
                  <a:lnTo>
                    <a:pt x="0" y="59095"/>
                  </a:lnTo>
                  <a:lnTo>
                    <a:pt x="232" y="86456"/>
                  </a:lnTo>
                  <a:lnTo>
                    <a:pt x="6686" y="112492"/>
                  </a:lnTo>
                  <a:lnTo>
                    <a:pt x="14258" y="126416"/>
                  </a:lnTo>
                  <a:lnTo>
                    <a:pt x="18960" y="129705"/>
                  </a:lnTo>
                  <a:lnTo>
                    <a:pt x="24208" y="131193"/>
                  </a:lnTo>
                  <a:lnTo>
                    <a:pt x="29825" y="131479"/>
                  </a:lnTo>
                  <a:lnTo>
                    <a:pt x="41711" y="126152"/>
                  </a:lnTo>
                  <a:lnTo>
                    <a:pt x="53343" y="116024"/>
                  </a:lnTo>
                  <a:lnTo>
                    <a:pt x="63217" y="102115"/>
                  </a:lnTo>
                  <a:lnTo>
                    <a:pt x="69967" y="75046"/>
                  </a:lnTo>
                  <a:lnTo>
                    <a:pt x="72699" y="35582"/>
                  </a:lnTo>
                  <a:lnTo>
                    <a:pt x="74658" y="42084"/>
                  </a:lnTo>
                  <a:lnTo>
                    <a:pt x="92580" y="80391"/>
                  </a:lnTo>
                  <a:lnTo>
                    <a:pt x="108934" y="106481"/>
                  </a:lnTo>
                  <a:lnTo>
                    <a:pt x="114532" y="110771"/>
                  </a:lnTo>
                  <a:lnTo>
                    <a:pt x="142659" y="11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338">
              <a:extLst>
                <a:ext uri="{FF2B5EF4-FFF2-40B4-BE49-F238E27FC236}">
                  <a16:creationId xmlns:a16="http://schemas.microsoft.com/office/drawing/2014/main" xmlns="" id="{18E181EB-BC3D-4F3B-9944-3C855399992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064444" y="575870"/>
              <a:ext cx="76007" cy="106419"/>
            </a:xfrm>
            <a:custGeom>
              <a:avLst/>
              <a:gdLst/>
              <a:ahLst/>
              <a:cxnLst/>
              <a:rect l="0" t="0" r="0" b="0"/>
              <a:pathLst>
                <a:path w="76007" h="106419">
                  <a:moveTo>
                    <a:pt x="18856" y="21030"/>
                  </a:moveTo>
                  <a:lnTo>
                    <a:pt x="18856" y="21030"/>
                  </a:lnTo>
                  <a:lnTo>
                    <a:pt x="15485" y="14288"/>
                  </a:lnTo>
                  <a:lnTo>
                    <a:pt x="13786" y="12302"/>
                  </a:lnTo>
                  <a:lnTo>
                    <a:pt x="10017" y="10095"/>
                  </a:lnTo>
                  <a:lnTo>
                    <a:pt x="8024" y="10918"/>
                  </a:lnTo>
                  <a:lnTo>
                    <a:pt x="3929" y="15595"/>
                  </a:lnTo>
                  <a:lnTo>
                    <a:pt x="1028" y="32904"/>
                  </a:lnTo>
                  <a:lnTo>
                    <a:pt x="3706" y="80081"/>
                  </a:lnTo>
                  <a:lnTo>
                    <a:pt x="459" y="105721"/>
                  </a:lnTo>
                  <a:lnTo>
                    <a:pt x="242" y="106418"/>
                  </a:lnTo>
                  <a:lnTo>
                    <a:pt x="96" y="106178"/>
                  </a:lnTo>
                  <a:lnTo>
                    <a:pt x="0" y="105312"/>
                  </a:lnTo>
                  <a:lnTo>
                    <a:pt x="5291" y="65008"/>
                  </a:lnTo>
                  <a:lnTo>
                    <a:pt x="9271" y="35080"/>
                  </a:lnTo>
                  <a:lnTo>
                    <a:pt x="16712" y="18102"/>
                  </a:lnTo>
                  <a:lnTo>
                    <a:pt x="26370" y="5618"/>
                  </a:lnTo>
                  <a:lnTo>
                    <a:pt x="35365" y="69"/>
                  </a:lnTo>
                  <a:lnTo>
                    <a:pt x="39740" y="0"/>
                  </a:lnTo>
                  <a:lnTo>
                    <a:pt x="48363" y="3687"/>
                  </a:lnTo>
                  <a:lnTo>
                    <a:pt x="61152" y="17067"/>
                  </a:lnTo>
                  <a:lnTo>
                    <a:pt x="70507" y="37808"/>
                  </a:lnTo>
                  <a:lnTo>
                    <a:pt x="75685" y="83678"/>
                  </a:lnTo>
                  <a:lnTo>
                    <a:pt x="76006" y="90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339">
              <a:extLst>
                <a:ext uri="{FF2B5EF4-FFF2-40B4-BE49-F238E27FC236}">
                  <a16:creationId xmlns:a16="http://schemas.microsoft.com/office/drawing/2014/main" xmlns="" id="{EB2EB4A9-1F60-4F75-AF9A-C08A5672715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173083" y="547825"/>
              <a:ext cx="103429" cy="321116"/>
            </a:xfrm>
            <a:custGeom>
              <a:avLst/>
              <a:gdLst/>
              <a:ahLst/>
              <a:cxnLst/>
              <a:rect l="0" t="0" r="0" b="0"/>
              <a:pathLst>
                <a:path w="103429" h="321116">
                  <a:moveTo>
                    <a:pt x="5467" y="10975"/>
                  </a:moveTo>
                  <a:lnTo>
                    <a:pt x="5467" y="10975"/>
                  </a:lnTo>
                  <a:lnTo>
                    <a:pt x="5467" y="862"/>
                  </a:lnTo>
                  <a:lnTo>
                    <a:pt x="4762" y="0"/>
                  </a:lnTo>
                  <a:lnTo>
                    <a:pt x="2096" y="4686"/>
                  </a:lnTo>
                  <a:lnTo>
                    <a:pt x="0" y="22596"/>
                  </a:lnTo>
                  <a:lnTo>
                    <a:pt x="6120" y="49147"/>
                  </a:lnTo>
                  <a:lnTo>
                    <a:pt x="16871" y="72615"/>
                  </a:lnTo>
                  <a:lnTo>
                    <a:pt x="26763" y="82585"/>
                  </a:lnTo>
                  <a:lnTo>
                    <a:pt x="32365" y="86232"/>
                  </a:lnTo>
                  <a:lnTo>
                    <a:pt x="38216" y="87252"/>
                  </a:lnTo>
                  <a:lnTo>
                    <a:pt x="50362" y="84622"/>
                  </a:lnTo>
                  <a:lnTo>
                    <a:pt x="60933" y="74987"/>
                  </a:lnTo>
                  <a:lnTo>
                    <a:pt x="72937" y="53695"/>
                  </a:lnTo>
                  <a:lnTo>
                    <a:pt x="79080" y="31394"/>
                  </a:lnTo>
                  <a:lnTo>
                    <a:pt x="81157" y="15008"/>
                  </a:lnTo>
                  <a:lnTo>
                    <a:pt x="81326" y="15075"/>
                  </a:lnTo>
                  <a:lnTo>
                    <a:pt x="87414" y="43718"/>
                  </a:lnTo>
                  <a:lnTo>
                    <a:pt x="93863" y="61981"/>
                  </a:lnTo>
                  <a:lnTo>
                    <a:pt x="93907" y="83739"/>
                  </a:lnTo>
                  <a:lnTo>
                    <a:pt x="92046" y="108226"/>
                  </a:lnTo>
                  <a:lnTo>
                    <a:pt x="98226" y="149778"/>
                  </a:lnTo>
                  <a:lnTo>
                    <a:pt x="103428" y="194075"/>
                  </a:lnTo>
                  <a:lnTo>
                    <a:pt x="101835" y="241224"/>
                  </a:lnTo>
                  <a:lnTo>
                    <a:pt x="98226" y="281221"/>
                  </a:lnTo>
                  <a:lnTo>
                    <a:pt x="81948" y="309456"/>
                  </a:lnTo>
                  <a:lnTo>
                    <a:pt x="72149" y="319552"/>
                  </a:lnTo>
                  <a:lnTo>
                    <a:pt x="68265" y="321115"/>
                  </a:lnTo>
                  <a:lnTo>
                    <a:pt x="64972" y="320746"/>
                  </a:lnTo>
                  <a:lnTo>
                    <a:pt x="62070" y="319089"/>
                  </a:lnTo>
                  <a:lnTo>
                    <a:pt x="47873" y="303273"/>
                  </a:lnTo>
                  <a:lnTo>
                    <a:pt x="30867" y="26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" name="SMARTInkShape-Group483">
            <a:extLst>
              <a:ext uri="{FF2B5EF4-FFF2-40B4-BE49-F238E27FC236}">
                <a16:creationId xmlns:a16="http://schemas.microsoft.com/office/drawing/2014/main" xmlns="" id="{4CF02DB8-2495-4637-956D-112E0EBE72E4}"/>
              </a:ext>
            </a:extLst>
          </p:cNvPr>
          <p:cNvGrpSpPr/>
          <p:nvPr/>
        </p:nvGrpSpPr>
        <p:grpSpPr>
          <a:xfrm>
            <a:off x="6619303" y="364642"/>
            <a:ext cx="702248" cy="316109"/>
            <a:chOff x="6619303" y="364642"/>
            <a:chExt cx="702248" cy="316109"/>
          </a:xfrm>
        </p:grpSpPr>
        <p:sp>
          <p:nvSpPr>
            <p:cNvPr id="1061" name="SMARTInkShape-2340">
              <a:extLst>
                <a:ext uri="{FF2B5EF4-FFF2-40B4-BE49-F238E27FC236}">
                  <a16:creationId xmlns:a16="http://schemas.microsoft.com/office/drawing/2014/main" xmlns="" id="{25562F71-1569-4539-906F-0C7F529917D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226300" y="52070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25189" y="20919"/>
                  </a:lnTo>
                  <a:lnTo>
                    <a:pt x="67090" y="1077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341">
              <a:extLst>
                <a:ext uri="{FF2B5EF4-FFF2-40B4-BE49-F238E27FC236}">
                  <a16:creationId xmlns:a16="http://schemas.microsoft.com/office/drawing/2014/main" xmlns="" id="{235C2849-3196-4D98-9E2A-F0D55C2DDE1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047486" y="518600"/>
              <a:ext cx="80224" cy="102838"/>
            </a:xfrm>
            <a:custGeom>
              <a:avLst/>
              <a:gdLst/>
              <a:ahLst/>
              <a:cxnLst/>
              <a:rect l="0" t="0" r="0" b="0"/>
              <a:pathLst>
                <a:path w="80224" h="102838">
                  <a:moveTo>
                    <a:pt x="26414" y="27500"/>
                  </a:moveTo>
                  <a:lnTo>
                    <a:pt x="26414" y="27500"/>
                  </a:lnTo>
                  <a:lnTo>
                    <a:pt x="16301" y="27500"/>
                  </a:lnTo>
                  <a:lnTo>
                    <a:pt x="14733" y="28206"/>
                  </a:lnTo>
                  <a:lnTo>
                    <a:pt x="15099" y="29381"/>
                  </a:lnTo>
                  <a:lnTo>
                    <a:pt x="16754" y="30871"/>
                  </a:lnTo>
                  <a:lnTo>
                    <a:pt x="15740" y="33275"/>
                  </a:lnTo>
                  <a:lnTo>
                    <a:pt x="5613" y="44812"/>
                  </a:lnTo>
                  <a:lnTo>
                    <a:pt x="0" y="58007"/>
                  </a:lnTo>
                  <a:lnTo>
                    <a:pt x="338" y="64771"/>
                  </a:lnTo>
                  <a:lnTo>
                    <a:pt x="7399" y="83699"/>
                  </a:lnTo>
                  <a:lnTo>
                    <a:pt x="6680" y="88955"/>
                  </a:lnTo>
                  <a:lnTo>
                    <a:pt x="2133" y="100787"/>
                  </a:lnTo>
                  <a:lnTo>
                    <a:pt x="2467" y="101758"/>
                  </a:lnTo>
                  <a:lnTo>
                    <a:pt x="3393" y="102405"/>
                  </a:lnTo>
                  <a:lnTo>
                    <a:pt x="4716" y="102837"/>
                  </a:lnTo>
                  <a:lnTo>
                    <a:pt x="5599" y="101008"/>
                  </a:lnTo>
                  <a:lnTo>
                    <a:pt x="8958" y="87615"/>
                  </a:lnTo>
                  <a:lnTo>
                    <a:pt x="19595" y="66087"/>
                  </a:lnTo>
                  <a:lnTo>
                    <a:pt x="23061" y="41834"/>
                  </a:lnTo>
                  <a:lnTo>
                    <a:pt x="41956" y="10033"/>
                  </a:lnTo>
                  <a:lnTo>
                    <a:pt x="51431" y="3744"/>
                  </a:lnTo>
                  <a:lnTo>
                    <a:pt x="62227" y="8"/>
                  </a:lnTo>
                  <a:lnTo>
                    <a:pt x="65105" y="0"/>
                  </a:lnTo>
                  <a:lnTo>
                    <a:pt x="67024" y="700"/>
                  </a:lnTo>
                  <a:lnTo>
                    <a:pt x="71039" y="5241"/>
                  </a:lnTo>
                  <a:lnTo>
                    <a:pt x="73098" y="8427"/>
                  </a:lnTo>
                  <a:lnTo>
                    <a:pt x="80223" y="49594"/>
                  </a:lnTo>
                  <a:lnTo>
                    <a:pt x="78316" y="64131"/>
                  </a:lnTo>
                  <a:lnTo>
                    <a:pt x="74882" y="76941"/>
                  </a:lnTo>
                  <a:lnTo>
                    <a:pt x="77214" y="9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2342">
              <a:extLst>
                <a:ext uri="{FF2B5EF4-FFF2-40B4-BE49-F238E27FC236}">
                  <a16:creationId xmlns:a16="http://schemas.microsoft.com/office/drawing/2014/main" xmlns="" id="{6E33BE40-C102-407E-8D3A-C4EDE853300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619303" y="539344"/>
              <a:ext cx="149798" cy="141407"/>
            </a:xfrm>
            <a:custGeom>
              <a:avLst/>
              <a:gdLst/>
              <a:ahLst/>
              <a:cxnLst/>
              <a:rect l="0" t="0" r="0" b="0"/>
              <a:pathLst>
                <a:path w="149798" h="141407">
                  <a:moveTo>
                    <a:pt x="16447" y="44856"/>
                  </a:moveTo>
                  <a:lnTo>
                    <a:pt x="16447" y="44856"/>
                  </a:lnTo>
                  <a:lnTo>
                    <a:pt x="4269" y="44856"/>
                  </a:lnTo>
                  <a:lnTo>
                    <a:pt x="3902" y="48227"/>
                  </a:lnTo>
                  <a:lnTo>
                    <a:pt x="11341" y="51764"/>
                  </a:lnTo>
                  <a:lnTo>
                    <a:pt x="32373" y="56412"/>
                  </a:lnTo>
                  <a:lnTo>
                    <a:pt x="45781" y="53846"/>
                  </a:lnTo>
                  <a:lnTo>
                    <a:pt x="62063" y="45246"/>
                  </a:lnTo>
                  <a:lnTo>
                    <a:pt x="70351" y="35857"/>
                  </a:lnTo>
                  <a:lnTo>
                    <a:pt x="73550" y="30390"/>
                  </a:lnTo>
                  <a:lnTo>
                    <a:pt x="75222" y="20553"/>
                  </a:lnTo>
                  <a:lnTo>
                    <a:pt x="74680" y="15954"/>
                  </a:lnTo>
                  <a:lnTo>
                    <a:pt x="70315" y="7081"/>
                  </a:lnTo>
                  <a:lnTo>
                    <a:pt x="67176" y="2739"/>
                  </a:lnTo>
                  <a:lnTo>
                    <a:pt x="62966" y="550"/>
                  </a:lnTo>
                  <a:lnTo>
                    <a:pt x="52643" y="0"/>
                  </a:lnTo>
                  <a:lnTo>
                    <a:pt x="34933" y="7028"/>
                  </a:lnTo>
                  <a:lnTo>
                    <a:pt x="24428" y="17930"/>
                  </a:lnTo>
                  <a:lnTo>
                    <a:pt x="6186" y="51297"/>
                  </a:lnTo>
                  <a:lnTo>
                    <a:pt x="0" y="78122"/>
                  </a:lnTo>
                  <a:lnTo>
                    <a:pt x="1956" y="86789"/>
                  </a:lnTo>
                  <a:lnTo>
                    <a:pt x="11653" y="103945"/>
                  </a:lnTo>
                  <a:lnTo>
                    <a:pt x="32979" y="126099"/>
                  </a:lnTo>
                  <a:lnTo>
                    <a:pt x="53801" y="139327"/>
                  </a:lnTo>
                  <a:lnTo>
                    <a:pt x="68797" y="141406"/>
                  </a:lnTo>
                  <a:lnTo>
                    <a:pt x="84869" y="139273"/>
                  </a:lnTo>
                  <a:lnTo>
                    <a:pt x="129975" y="122505"/>
                  </a:lnTo>
                  <a:lnTo>
                    <a:pt x="149797" y="114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2343">
              <a:extLst>
                <a:ext uri="{FF2B5EF4-FFF2-40B4-BE49-F238E27FC236}">
                  <a16:creationId xmlns:a16="http://schemas.microsoft.com/office/drawing/2014/main" xmlns="" id="{41727CDA-BD98-49AB-819F-F5C4AC6DD1F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934200" y="516087"/>
              <a:ext cx="76201" cy="125264"/>
            </a:xfrm>
            <a:custGeom>
              <a:avLst/>
              <a:gdLst/>
              <a:ahLst/>
              <a:cxnLst/>
              <a:rect l="0" t="0" r="0" b="0"/>
              <a:pathLst>
                <a:path w="76201" h="125264">
                  <a:moveTo>
                    <a:pt x="0" y="68113"/>
                  </a:moveTo>
                  <a:lnTo>
                    <a:pt x="0" y="68113"/>
                  </a:lnTo>
                  <a:lnTo>
                    <a:pt x="3370" y="68113"/>
                  </a:lnTo>
                  <a:lnTo>
                    <a:pt x="6907" y="66232"/>
                  </a:lnTo>
                  <a:lnTo>
                    <a:pt x="49255" y="36407"/>
                  </a:lnTo>
                  <a:lnTo>
                    <a:pt x="67427" y="14343"/>
                  </a:lnTo>
                  <a:lnTo>
                    <a:pt x="68235" y="10394"/>
                  </a:lnTo>
                  <a:lnTo>
                    <a:pt x="66656" y="7056"/>
                  </a:lnTo>
                  <a:lnTo>
                    <a:pt x="63486" y="4125"/>
                  </a:lnTo>
                  <a:lnTo>
                    <a:pt x="56204" y="868"/>
                  </a:lnTo>
                  <a:lnTo>
                    <a:pt x="52285" y="0"/>
                  </a:lnTo>
                  <a:lnTo>
                    <a:pt x="42288" y="4679"/>
                  </a:lnTo>
                  <a:lnTo>
                    <a:pt x="31494" y="14520"/>
                  </a:lnTo>
                  <a:lnTo>
                    <a:pt x="21993" y="28301"/>
                  </a:lnTo>
                  <a:lnTo>
                    <a:pt x="21718" y="36633"/>
                  </a:lnTo>
                  <a:lnTo>
                    <a:pt x="29875" y="64508"/>
                  </a:lnTo>
                  <a:lnTo>
                    <a:pt x="25315" y="90250"/>
                  </a:lnTo>
                  <a:lnTo>
                    <a:pt x="31007" y="104763"/>
                  </a:lnTo>
                  <a:lnTo>
                    <a:pt x="39369" y="118091"/>
                  </a:lnTo>
                  <a:lnTo>
                    <a:pt x="51599" y="122076"/>
                  </a:lnTo>
                  <a:lnTo>
                    <a:pt x="76200" y="125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344">
              <a:extLst>
                <a:ext uri="{FF2B5EF4-FFF2-40B4-BE49-F238E27FC236}">
                  <a16:creationId xmlns:a16="http://schemas.microsoft.com/office/drawing/2014/main" xmlns="" id="{6835CEDC-7853-474D-8C90-2164F3097D1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811323" y="539750"/>
              <a:ext cx="91128" cy="109671"/>
            </a:xfrm>
            <a:custGeom>
              <a:avLst/>
              <a:gdLst/>
              <a:ahLst/>
              <a:cxnLst/>
              <a:rect l="0" t="0" r="0" b="0"/>
              <a:pathLst>
                <a:path w="91128" h="109671">
                  <a:moveTo>
                    <a:pt x="14927" y="6350"/>
                  </a:moveTo>
                  <a:lnTo>
                    <a:pt x="14927" y="6350"/>
                  </a:lnTo>
                  <a:lnTo>
                    <a:pt x="9858" y="12125"/>
                  </a:lnTo>
                  <a:lnTo>
                    <a:pt x="0" y="33486"/>
                  </a:lnTo>
                  <a:lnTo>
                    <a:pt x="470" y="54685"/>
                  </a:lnTo>
                  <a:lnTo>
                    <a:pt x="8972" y="70636"/>
                  </a:lnTo>
                  <a:lnTo>
                    <a:pt x="34055" y="97130"/>
                  </a:lnTo>
                  <a:lnTo>
                    <a:pt x="49678" y="108115"/>
                  </a:lnTo>
                  <a:lnTo>
                    <a:pt x="53616" y="109471"/>
                  </a:lnTo>
                  <a:lnTo>
                    <a:pt x="56948" y="109670"/>
                  </a:lnTo>
                  <a:lnTo>
                    <a:pt x="59875" y="109096"/>
                  </a:lnTo>
                  <a:lnTo>
                    <a:pt x="66888" y="102815"/>
                  </a:lnTo>
                  <a:lnTo>
                    <a:pt x="70734" y="98177"/>
                  </a:lnTo>
                  <a:lnTo>
                    <a:pt x="73127" y="83616"/>
                  </a:lnTo>
                  <a:lnTo>
                    <a:pt x="75656" y="48894"/>
                  </a:lnTo>
                  <a:lnTo>
                    <a:pt x="91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2345">
              <a:extLst>
                <a:ext uri="{FF2B5EF4-FFF2-40B4-BE49-F238E27FC236}">
                  <a16:creationId xmlns:a16="http://schemas.microsoft.com/office/drawing/2014/main" xmlns="" id="{3C16FEED-F2BC-46AC-B5D4-0470B9D2033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202991" y="364642"/>
              <a:ext cx="80460" cy="298833"/>
            </a:xfrm>
            <a:custGeom>
              <a:avLst/>
              <a:gdLst/>
              <a:ahLst/>
              <a:cxnLst/>
              <a:rect l="0" t="0" r="0" b="0"/>
              <a:pathLst>
                <a:path w="80460" h="298833">
                  <a:moveTo>
                    <a:pt x="80459" y="3658"/>
                  </a:moveTo>
                  <a:lnTo>
                    <a:pt x="80459" y="3658"/>
                  </a:lnTo>
                  <a:lnTo>
                    <a:pt x="76800" y="0"/>
                  </a:lnTo>
                  <a:lnTo>
                    <a:pt x="78361" y="1562"/>
                  </a:lnTo>
                  <a:lnTo>
                    <a:pt x="59228" y="48940"/>
                  </a:lnTo>
                  <a:lnTo>
                    <a:pt x="51503" y="79522"/>
                  </a:lnTo>
                  <a:lnTo>
                    <a:pt x="45012" y="113575"/>
                  </a:lnTo>
                  <a:lnTo>
                    <a:pt x="37423" y="147525"/>
                  </a:lnTo>
                  <a:lnTo>
                    <a:pt x="29347" y="181429"/>
                  </a:lnTo>
                  <a:lnTo>
                    <a:pt x="18747" y="228486"/>
                  </a:lnTo>
                  <a:lnTo>
                    <a:pt x="12110" y="253865"/>
                  </a:lnTo>
                  <a:lnTo>
                    <a:pt x="0" y="279347"/>
                  </a:lnTo>
                  <a:lnTo>
                    <a:pt x="9" y="285523"/>
                  </a:lnTo>
                  <a:lnTo>
                    <a:pt x="1425" y="291051"/>
                  </a:lnTo>
                  <a:lnTo>
                    <a:pt x="5192" y="294737"/>
                  </a:lnTo>
                  <a:lnTo>
                    <a:pt x="16903" y="298832"/>
                  </a:lnTo>
                  <a:lnTo>
                    <a:pt x="31515" y="296889"/>
                  </a:lnTo>
                  <a:lnTo>
                    <a:pt x="55609" y="285980"/>
                  </a:lnTo>
                  <a:lnTo>
                    <a:pt x="80459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4" name="SMARTInkShape-Group484">
            <a:extLst>
              <a:ext uri="{FF2B5EF4-FFF2-40B4-BE49-F238E27FC236}">
                <a16:creationId xmlns:a16="http://schemas.microsoft.com/office/drawing/2014/main" xmlns="" id="{C6374BE3-68BC-4BA2-95BB-8BF9883A50BF}"/>
              </a:ext>
            </a:extLst>
          </p:cNvPr>
          <p:cNvGrpSpPr/>
          <p:nvPr/>
        </p:nvGrpSpPr>
        <p:grpSpPr>
          <a:xfrm>
            <a:off x="7860694" y="333677"/>
            <a:ext cx="1467457" cy="383874"/>
            <a:chOff x="7860694" y="333677"/>
            <a:chExt cx="1467457" cy="383874"/>
          </a:xfrm>
        </p:grpSpPr>
        <p:sp>
          <p:nvSpPr>
            <p:cNvPr id="1068" name="SMARTInkShape-2346">
              <a:extLst>
                <a:ext uri="{FF2B5EF4-FFF2-40B4-BE49-F238E27FC236}">
                  <a16:creationId xmlns:a16="http://schemas.microsoft.com/office/drawing/2014/main" xmlns="" id="{0B7197EF-D4D4-46C0-A106-79FBFD6ED71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302750" y="6540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0374" y="20722"/>
                  </a:lnTo>
                  <a:lnTo>
                    <a:pt x="19933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347">
              <a:extLst>
                <a:ext uri="{FF2B5EF4-FFF2-40B4-BE49-F238E27FC236}">
                  <a16:creationId xmlns:a16="http://schemas.microsoft.com/office/drawing/2014/main" xmlns="" id="{7A39D47A-5558-4726-B162-C15C4C17BF3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686800" y="333677"/>
              <a:ext cx="463551" cy="304433"/>
            </a:xfrm>
            <a:custGeom>
              <a:avLst/>
              <a:gdLst/>
              <a:ahLst/>
              <a:cxnLst/>
              <a:rect l="0" t="0" r="0" b="0"/>
              <a:pathLst>
                <a:path w="463551" h="304433">
                  <a:moveTo>
                    <a:pt x="0" y="294973"/>
                  </a:moveTo>
                  <a:lnTo>
                    <a:pt x="0" y="294973"/>
                  </a:lnTo>
                  <a:lnTo>
                    <a:pt x="0" y="300440"/>
                  </a:lnTo>
                  <a:lnTo>
                    <a:pt x="10113" y="304432"/>
                  </a:lnTo>
                  <a:lnTo>
                    <a:pt x="39536" y="304351"/>
                  </a:lnTo>
                  <a:lnTo>
                    <a:pt x="80365" y="302669"/>
                  </a:lnTo>
                  <a:lnTo>
                    <a:pt x="119679" y="301921"/>
                  </a:lnTo>
                  <a:lnTo>
                    <a:pt x="164028" y="298129"/>
                  </a:lnTo>
                  <a:lnTo>
                    <a:pt x="194000" y="294891"/>
                  </a:lnTo>
                  <a:lnTo>
                    <a:pt x="197065" y="293507"/>
                  </a:lnTo>
                  <a:lnTo>
                    <a:pt x="199110" y="291879"/>
                  </a:lnTo>
                  <a:lnTo>
                    <a:pt x="199768" y="290088"/>
                  </a:lnTo>
                  <a:lnTo>
                    <a:pt x="199501" y="288189"/>
                  </a:lnTo>
                  <a:lnTo>
                    <a:pt x="198617" y="286217"/>
                  </a:lnTo>
                  <a:lnTo>
                    <a:pt x="191991" y="282144"/>
                  </a:lnTo>
                  <a:lnTo>
                    <a:pt x="187260" y="280071"/>
                  </a:lnTo>
                  <a:lnTo>
                    <a:pt x="184107" y="277277"/>
                  </a:lnTo>
                  <a:lnTo>
                    <a:pt x="163473" y="247037"/>
                  </a:lnTo>
                  <a:lnTo>
                    <a:pt x="154039" y="222553"/>
                  </a:lnTo>
                  <a:lnTo>
                    <a:pt x="132417" y="180636"/>
                  </a:lnTo>
                  <a:lnTo>
                    <a:pt x="123999" y="149612"/>
                  </a:lnTo>
                  <a:lnTo>
                    <a:pt x="116493" y="116068"/>
                  </a:lnTo>
                  <a:lnTo>
                    <a:pt x="106104" y="84697"/>
                  </a:lnTo>
                  <a:lnTo>
                    <a:pt x="105308" y="71533"/>
                  </a:lnTo>
                  <a:lnTo>
                    <a:pt x="111949" y="49381"/>
                  </a:lnTo>
                  <a:lnTo>
                    <a:pt x="126190" y="32010"/>
                  </a:lnTo>
                  <a:lnTo>
                    <a:pt x="157335" y="6982"/>
                  </a:lnTo>
                  <a:lnTo>
                    <a:pt x="176466" y="1172"/>
                  </a:lnTo>
                  <a:lnTo>
                    <a:pt x="201195" y="0"/>
                  </a:lnTo>
                  <a:lnTo>
                    <a:pt x="248702" y="7274"/>
                  </a:lnTo>
                  <a:lnTo>
                    <a:pt x="277046" y="14472"/>
                  </a:lnTo>
                  <a:lnTo>
                    <a:pt x="296228" y="26137"/>
                  </a:lnTo>
                  <a:lnTo>
                    <a:pt x="308751" y="41435"/>
                  </a:lnTo>
                  <a:lnTo>
                    <a:pt x="322539" y="80000"/>
                  </a:lnTo>
                  <a:lnTo>
                    <a:pt x="325093" y="90275"/>
                  </a:lnTo>
                  <a:lnTo>
                    <a:pt x="322285" y="112979"/>
                  </a:lnTo>
                  <a:lnTo>
                    <a:pt x="312572" y="137181"/>
                  </a:lnTo>
                  <a:lnTo>
                    <a:pt x="290093" y="174607"/>
                  </a:lnTo>
                  <a:lnTo>
                    <a:pt x="281094" y="199849"/>
                  </a:lnTo>
                  <a:lnTo>
                    <a:pt x="282270" y="227061"/>
                  </a:lnTo>
                  <a:lnTo>
                    <a:pt x="285546" y="241231"/>
                  </a:lnTo>
                  <a:lnTo>
                    <a:pt x="294080" y="250679"/>
                  </a:lnTo>
                  <a:lnTo>
                    <a:pt x="320497" y="261175"/>
                  </a:lnTo>
                  <a:lnTo>
                    <a:pt x="354214" y="263714"/>
                  </a:lnTo>
                  <a:lnTo>
                    <a:pt x="395563" y="256627"/>
                  </a:lnTo>
                  <a:lnTo>
                    <a:pt x="442071" y="251729"/>
                  </a:lnTo>
                  <a:lnTo>
                    <a:pt x="463550" y="25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348">
              <a:extLst>
                <a:ext uri="{FF2B5EF4-FFF2-40B4-BE49-F238E27FC236}">
                  <a16:creationId xmlns:a16="http://schemas.microsoft.com/office/drawing/2014/main" xmlns="" id="{8498C6D4-7BA0-4EDF-8AAC-59F77EC0BEA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331462" y="533400"/>
              <a:ext cx="171189" cy="25401"/>
            </a:xfrm>
            <a:custGeom>
              <a:avLst/>
              <a:gdLst/>
              <a:ahLst/>
              <a:cxnLst/>
              <a:rect l="0" t="0" r="0" b="0"/>
              <a:pathLst>
                <a:path w="17118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39955" y="18492"/>
                  </a:lnTo>
                  <a:lnTo>
                    <a:pt x="81034" y="12535"/>
                  </a:lnTo>
                  <a:lnTo>
                    <a:pt x="123778" y="6301"/>
                  </a:lnTo>
                  <a:lnTo>
                    <a:pt x="171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2349">
              <a:extLst>
                <a:ext uri="{FF2B5EF4-FFF2-40B4-BE49-F238E27FC236}">
                  <a16:creationId xmlns:a16="http://schemas.microsoft.com/office/drawing/2014/main" xmlns="" id="{508A517C-798D-483D-A9FB-8B2F504541B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284789" y="431951"/>
              <a:ext cx="185589" cy="207545"/>
            </a:xfrm>
            <a:custGeom>
              <a:avLst/>
              <a:gdLst/>
              <a:ahLst/>
              <a:cxnLst/>
              <a:rect l="0" t="0" r="0" b="0"/>
              <a:pathLst>
                <a:path w="185589" h="207545">
                  <a:moveTo>
                    <a:pt x="173411" y="12549"/>
                  </a:moveTo>
                  <a:lnTo>
                    <a:pt x="173411" y="12549"/>
                  </a:lnTo>
                  <a:lnTo>
                    <a:pt x="180152" y="9178"/>
                  </a:lnTo>
                  <a:lnTo>
                    <a:pt x="182138" y="7479"/>
                  </a:lnTo>
                  <a:lnTo>
                    <a:pt x="185588" y="993"/>
                  </a:lnTo>
                  <a:lnTo>
                    <a:pt x="185055" y="612"/>
                  </a:lnTo>
                  <a:lnTo>
                    <a:pt x="175372" y="0"/>
                  </a:lnTo>
                  <a:lnTo>
                    <a:pt x="162993" y="1327"/>
                  </a:lnTo>
                  <a:lnTo>
                    <a:pt x="124316" y="13677"/>
                  </a:lnTo>
                  <a:lnTo>
                    <a:pt x="78969" y="33076"/>
                  </a:lnTo>
                  <a:lnTo>
                    <a:pt x="60646" y="48718"/>
                  </a:lnTo>
                  <a:lnTo>
                    <a:pt x="27272" y="87505"/>
                  </a:lnTo>
                  <a:lnTo>
                    <a:pt x="10558" y="118641"/>
                  </a:lnTo>
                  <a:lnTo>
                    <a:pt x="0" y="155697"/>
                  </a:lnTo>
                  <a:lnTo>
                    <a:pt x="618" y="173067"/>
                  </a:lnTo>
                  <a:lnTo>
                    <a:pt x="5127" y="186431"/>
                  </a:lnTo>
                  <a:lnTo>
                    <a:pt x="11835" y="196369"/>
                  </a:lnTo>
                  <a:lnTo>
                    <a:pt x="19520" y="203137"/>
                  </a:lnTo>
                  <a:lnTo>
                    <a:pt x="41892" y="207544"/>
                  </a:lnTo>
                  <a:lnTo>
                    <a:pt x="77605" y="205478"/>
                  </a:lnTo>
                  <a:lnTo>
                    <a:pt x="116096" y="197027"/>
                  </a:lnTo>
                  <a:lnTo>
                    <a:pt x="159136" y="182235"/>
                  </a:lnTo>
                  <a:lnTo>
                    <a:pt x="179761" y="17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2350">
              <a:extLst>
                <a:ext uri="{FF2B5EF4-FFF2-40B4-BE49-F238E27FC236}">
                  <a16:creationId xmlns:a16="http://schemas.microsoft.com/office/drawing/2014/main" xmlns="" id="{ADAD77ED-5D4B-4355-9819-8AC58C13FA3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893050" y="5651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8838" y="22912"/>
                  </a:lnTo>
                  <a:lnTo>
                    <a:pt x="21669" y="16823"/>
                  </a:lnTo>
                  <a:lnTo>
                    <a:pt x="62472" y="7180"/>
                  </a:lnTo>
                  <a:lnTo>
                    <a:pt x="95734" y="319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351">
              <a:extLst>
                <a:ext uri="{FF2B5EF4-FFF2-40B4-BE49-F238E27FC236}">
                  <a16:creationId xmlns:a16="http://schemas.microsoft.com/office/drawing/2014/main" xmlns="" id="{67A836F3-D59C-4F4C-BCAB-40B3C699E74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860694" y="419462"/>
              <a:ext cx="210157" cy="265837"/>
            </a:xfrm>
            <a:custGeom>
              <a:avLst/>
              <a:gdLst/>
              <a:ahLst/>
              <a:cxnLst/>
              <a:rect l="0" t="0" r="0" b="0"/>
              <a:pathLst>
                <a:path w="210157" h="265837">
                  <a:moveTo>
                    <a:pt x="210156" y="18688"/>
                  </a:moveTo>
                  <a:lnTo>
                    <a:pt x="210156" y="18688"/>
                  </a:lnTo>
                  <a:lnTo>
                    <a:pt x="206785" y="15317"/>
                  </a:lnTo>
                  <a:lnTo>
                    <a:pt x="180920" y="2387"/>
                  </a:lnTo>
                  <a:lnTo>
                    <a:pt x="154504" y="0"/>
                  </a:lnTo>
                  <a:lnTo>
                    <a:pt x="114546" y="1567"/>
                  </a:lnTo>
                  <a:lnTo>
                    <a:pt x="70855" y="11857"/>
                  </a:lnTo>
                  <a:lnTo>
                    <a:pt x="56523" y="19415"/>
                  </a:lnTo>
                  <a:lnTo>
                    <a:pt x="40579" y="39136"/>
                  </a:lnTo>
                  <a:lnTo>
                    <a:pt x="20887" y="85369"/>
                  </a:lnTo>
                  <a:lnTo>
                    <a:pt x="1241" y="130245"/>
                  </a:lnTo>
                  <a:lnTo>
                    <a:pt x="0" y="172375"/>
                  </a:lnTo>
                  <a:lnTo>
                    <a:pt x="3896" y="217267"/>
                  </a:lnTo>
                  <a:lnTo>
                    <a:pt x="10009" y="241306"/>
                  </a:lnTo>
                  <a:lnTo>
                    <a:pt x="8783" y="250744"/>
                  </a:lnTo>
                  <a:lnTo>
                    <a:pt x="9585" y="254531"/>
                  </a:lnTo>
                  <a:lnTo>
                    <a:pt x="14239" y="260620"/>
                  </a:lnTo>
                  <a:lnTo>
                    <a:pt x="22891" y="263797"/>
                  </a:lnTo>
                  <a:lnTo>
                    <a:pt x="55809" y="265836"/>
                  </a:lnTo>
                  <a:lnTo>
                    <a:pt x="94180" y="259447"/>
                  </a:lnTo>
                  <a:lnTo>
                    <a:pt x="137597" y="249010"/>
                  </a:lnTo>
                  <a:lnTo>
                    <a:pt x="174185" y="235973"/>
                  </a:lnTo>
                  <a:lnTo>
                    <a:pt x="184756" y="22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7" name="SMARTInkShape-Group485">
            <a:extLst>
              <a:ext uri="{FF2B5EF4-FFF2-40B4-BE49-F238E27FC236}">
                <a16:creationId xmlns:a16="http://schemas.microsoft.com/office/drawing/2014/main" xmlns="" id="{429474D2-77E2-43BC-9330-885476F3DF18}"/>
              </a:ext>
            </a:extLst>
          </p:cNvPr>
          <p:cNvGrpSpPr/>
          <p:nvPr/>
        </p:nvGrpSpPr>
        <p:grpSpPr>
          <a:xfrm>
            <a:off x="9668315" y="346993"/>
            <a:ext cx="588551" cy="315668"/>
            <a:chOff x="9668315" y="346993"/>
            <a:chExt cx="588551" cy="315668"/>
          </a:xfrm>
        </p:grpSpPr>
        <p:sp>
          <p:nvSpPr>
            <p:cNvPr id="1075" name="SMARTInkShape-2352">
              <a:extLst>
                <a:ext uri="{FF2B5EF4-FFF2-40B4-BE49-F238E27FC236}">
                  <a16:creationId xmlns:a16="http://schemas.microsoft.com/office/drawing/2014/main" xmlns="" id="{94CCF816-0692-494D-BE6B-B68267C8636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828371" y="346993"/>
              <a:ext cx="428495" cy="292340"/>
            </a:xfrm>
            <a:custGeom>
              <a:avLst/>
              <a:gdLst/>
              <a:ahLst/>
              <a:cxnLst/>
              <a:rect l="0" t="0" r="0" b="0"/>
              <a:pathLst>
                <a:path w="428495" h="292340">
                  <a:moveTo>
                    <a:pt x="14129" y="173707"/>
                  </a:moveTo>
                  <a:lnTo>
                    <a:pt x="14129" y="173707"/>
                  </a:lnTo>
                  <a:lnTo>
                    <a:pt x="14129" y="159401"/>
                  </a:lnTo>
                  <a:lnTo>
                    <a:pt x="13424" y="157820"/>
                  </a:lnTo>
                  <a:lnTo>
                    <a:pt x="12248" y="156766"/>
                  </a:lnTo>
                  <a:lnTo>
                    <a:pt x="10759" y="156063"/>
                  </a:lnTo>
                  <a:lnTo>
                    <a:pt x="5340" y="160926"/>
                  </a:lnTo>
                  <a:lnTo>
                    <a:pt x="1920" y="165186"/>
                  </a:lnTo>
                  <a:lnTo>
                    <a:pt x="0" y="179327"/>
                  </a:lnTo>
                  <a:lnTo>
                    <a:pt x="1148" y="217151"/>
                  </a:lnTo>
                  <a:lnTo>
                    <a:pt x="10807" y="257182"/>
                  </a:lnTo>
                  <a:lnTo>
                    <a:pt x="18712" y="279344"/>
                  </a:lnTo>
                  <a:lnTo>
                    <a:pt x="25809" y="290272"/>
                  </a:lnTo>
                  <a:lnTo>
                    <a:pt x="29678" y="292339"/>
                  </a:lnTo>
                  <a:lnTo>
                    <a:pt x="33667" y="292306"/>
                  </a:lnTo>
                  <a:lnTo>
                    <a:pt x="43272" y="287801"/>
                  </a:lnTo>
                  <a:lnTo>
                    <a:pt x="63138" y="272659"/>
                  </a:lnTo>
                  <a:lnTo>
                    <a:pt x="73776" y="258373"/>
                  </a:lnTo>
                  <a:lnTo>
                    <a:pt x="87033" y="218183"/>
                  </a:lnTo>
                  <a:lnTo>
                    <a:pt x="95269" y="191010"/>
                  </a:lnTo>
                  <a:lnTo>
                    <a:pt x="96446" y="190181"/>
                  </a:lnTo>
                  <a:lnTo>
                    <a:pt x="97934" y="190334"/>
                  </a:lnTo>
                  <a:lnTo>
                    <a:pt x="99633" y="191142"/>
                  </a:lnTo>
                  <a:lnTo>
                    <a:pt x="99638" y="199565"/>
                  </a:lnTo>
                  <a:lnTo>
                    <a:pt x="98653" y="205762"/>
                  </a:lnTo>
                  <a:lnTo>
                    <a:pt x="101320" y="218293"/>
                  </a:lnTo>
                  <a:lnTo>
                    <a:pt x="110753" y="235366"/>
                  </a:lnTo>
                  <a:lnTo>
                    <a:pt x="117753" y="243444"/>
                  </a:lnTo>
                  <a:lnTo>
                    <a:pt x="123213" y="247035"/>
                  </a:lnTo>
                  <a:lnTo>
                    <a:pt x="127068" y="246581"/>
                  </a:lnTo>
                  <a:lnTo>
                    <a:pt x="143312" y="238495"/>
                  </a:lnTo>
                  <a:lnTo>
                    <a:pt x="173729" y="213394"/>
                  </a:lnTo>
                  <a:lnTo>
                    <a:pt x="210960" y="170388"/>
                  </a:lnTo>
                  <a:lnTo>
                    <a:pt x="237498" y="148200"/>
                  </a:lnTo>
                  <a:lnTo>
                    <a:pt x="241359" y="146119"/>
                  </a:lnTo>
                  <a:lnTo>
                    <a:pt x="244637" y="145437"/>
                  </a:lnTo>
                  <a:lnTo>
                    <a:pt x="247531" y="145688"/>
                  </a:lnTo>
                  <a:lnTo>
                    <a:pt x="250162" y="146561"/>
                  </a:lnTo>
                  <a:lnTo>
                    <a:pt x="251917" y="147849"/>
                  </a:lnTo>
                  <a:lnTo>
                    <a:pt x="253869" y="151161"/>
                  </a:lnTo>
                  <a:lnTo>
                    <a:pt x="255826" y="159036"/>
                  </a:lnTo>
                  <a:lnTo>
                    <a:pt x="260856" y="166122"/>
                  </a:lnTo>
                  <a:lnTo>
                    <a:pt x="250894" y="157159"/>
                  </a:lnTo>
                  <a:lnTo>
                    <a:pt x="246829" y="155769"/>
                  </a:lnTo>
                  <a:lnTo>
                    <a:pt x="230459" y="154987"/>
                  </a:lnTo>
                  <a:lnTo>
                    <a:pt x="219403" y="158566"/>
                  </a:lnTo>
                  <a:lnTo>
                    <a:pt x="214479" y="161497"/>
                  </a:lnTo>
                  <a:lnTo>
                    <a:pt x="200805" y="182476"/>
                  </a:lnTo>
                  <a:lnTo>
                    <a:pt x="191187" y="207663"/>
                  </a:lnTo>
                  <a:lnTo>
                    <a:pt x="191834" y="224547"/>
                  </a:lnTo>
                  <a:lnTo>
                    <a:pt x="197531" y="240752"/>
                  </a:lnTo>
                  <a:lnTo>
                    <a:pt x="207119" y="255011"/>
                  </a:lnTo>
                  <a:lnTo>
                    <a:pt x="218435" y="262759"/>
                  </a:lnTo>
                  <a:lnTo>
                    <a:pt x="224416" y="264825"/>
                  </a:lnTo>
                  <a:lnTo>
                    <a:pt x="238589" y="263357"/>
                  </a:lnTo>
                  <a:lnTo>
                    <a:pt x="246319" y="260991"/>
                  </a:lnTo>
                  <a:lnTo>
                    <a:pt x="270682" y="240805"/>
                  </a:lnTo>
                  <a:lnTo>
                    <a:pt x="299145" y="205739"/>
                  </a:lnTo>
                  <a:lnTo>
                    <a:pt x="315781" y="174538"/>
                  </a:lnTo>
                  <a:lnTo>
                    <a:pt x="331639" y="138093"/>
                  </a:lnTo>
                  <a:lnTo>
                    <a:pt x="350447" y="96025"/>
                  </a:lnTo>
                  <a:lnTo>
                    <a:pt x="361161" y="57102"/>
                  </a:lnTo>
                  <a:lnTo>
                    <a:pt x="365310" y="16626"/>
                  </a:lnTo>
                  <a:lnTo>
                    <a:pt x="363760" y="0"/>
                  </a:lnTo>
                  <a:lnTo>
                    <a:pt x="356523" y="36628"/>
                  </a:lnTo>
                  <a:lnTo>
                    <a:pt x="351864" y="66922"/>
                  </a:lnTo>
                  <a:lnTo>
                    <a:pt x="345089" y="103904"/>
                  </a:lnTo>
                  <a:lnTo>
                    <a:pt x="337375" y="140097"/>
                  </a:lnTo>
                  <a:lnTo>
                    <a:pt x="329949" y="174291"/>
                  </a:lnTo>
                  <a:lnTo>
                    <a:pt x="322508" y="217781"/>
                  </a:lnTo>
                  <a:lnTo>
                    <a:pt x="320694" y="239056"/>
                  </a:lnTo>
                  <a:lnTo>
                    <a:pt x="321516" y="241262"/>
                  </a:lnTo>
                  <a:lnTo>
                    <a:pt x="322771" y="242027"/>
                  </a:lnTo>
                  <a:lnTo>
                    <a:pt x="334649" y="229620"/>
                  </a:lnTo>
                  <a:lnTo>
                    <a:pt x="365659" y="187011"/>
                  </a:lnTo>
                  <a:lnTo>
                    <a:pt x="387573" y="166830"/>
                  </a:lnTo>
                  <a:lnTo>
                    <a:pt x="405588" y="158264"/>
                  </a:lnTo>
                  <a:lnTo>
                    <a:pt x="410568" y="157062"/>
                  </a:lnTo>
                  <a:lnTo>
                    <a:pt x="414594" y="158377"/>
                  </a:lnTo>
                  <a:lnTo>
                    <a:pt x="420948" y="165482"/>
                  </a:lnTo>
                  <a:lnTo>
                    <a:pt x="428494" y="184754"/>
                  </a:lnTo>
                  <a:lnTo>
                    <a:pt x="428456" y="208338"/>
                  </a:lnTo>
                  <a:lnTo>
                    <a:pt x="420529" y="256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2353">
              <a:extLst>
                <a:ext uri="{FF2B5EF4-FFF2-40B4-BE49-F238E27FC236}">
                  <a16:creationId xmlns:a16="http://schemas.microsoft.com/office/drawing/2014/main" xmlns="" id="{B09D496C-96C9-4978-86C0-94EA5087699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668315" y="465111"/>
              <a:ext cx="107366" cy="197550"/>
            </a:xfrm>
            <a:custGeom>
              <a:avLst/>
              <a:gdLst/>
              <a:ahLst/>
              <a:cxnLst/>
              <a:rect l="0" t="0" r="0" b="0"/>
              <a:pathLst>
                <a:path w="107366" h="197550">
                  <a:moveTo>
                    <a:pt x="91635" y="30189"/>
                  </a:moveTo>
                  <a:lnTo>
                    <a:pt x="91635" y="30189"/>
                  </a:lnTo>
                  <a:lnTo>
                    <a:pt x="73474" y="20050"/>
                  </a:lnTo>
                  <a:lnTo>
                    <a:pt x="55071" y="3706"/>
                  </a:lnTo>
                  <a:lnTo>
                    <a:pt x="42780" y="0"/>
                  </a:lnTo>
                  <a:lnTo>
                    <a:pt x="23459" y="2272"/>
                  </a:lnTo>
                  <a:lnTo>
                    <a:pt x="17962" y="5934"/>
                  </a:lnTo>
                  <a:lnTo>
                    <a:pt x="9974" y="17527"/>
                  </a:lnTo>
                  <a:lnTo>
                    <a:pt x="0" y="64431"/>
                  </a:lnTo>
                  <a:lnTo>
                    <a:pt x="1616" y="72067"/>
                  </a:lnTo>
                  <a:lnTo>
                    <a:pt x="10940" y="86196"/>
                  </a:lnTo>
                  <a:lnTo>
                    <a:pt x="40626" y="111808"/>
                  </a:lnTo>
                  <a:lnTo>
                    <a:pt x="83306" y="138992"/>
                  </a:lnTo>
                  <a:lnTo>
                    <a:pt x="103749" y="157442"/>
                  </a:lnTo>
                  <a:lnTo>
                    <a:pt x="106766" y="163707"/>
                  </a:lnTo>
                  <a:lnTo>
                    <a:pt x="107365" y="170001"/>
                  </a:lnTo>
                  <a:lnTo>
                    <a:pt x="106354" y="176314"/>
                  </a:lnTo>
                  <a:lnTo>
                    <a:pt x="101470" y="185209"/>
                  </a:lnTo>
                  <a:lnTo>
                    <a:pt x="98192" y="188569"/>
                  </a:lnTo>
                  <a:lnTo>
                    <a:pt x="80094" y="196669"/>
                  </a:lnTo>
                  <a:lnTo>
                    <a:pt x="66749" y="197549"/>
                  </a:lnTo>
                  <a:lnTo>
                    <a:pt x="44308" y="192364"/>
                  </a:lnTo>
                  <a:lnTo>
                    <a:pt x="34025" y="186583"/>
                  </a:lnTo>
                  <a:lnTo>
                    <a:pt x="33472" y="183841"/>
                  </a:lnTo>
                  <a:lnTo>
                    <a:pt x="36622" y="177030"/>
                  </a:lnTo>
                  <a:lnTo>
                    <a:pt x="53535" y="15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2" name="SMARTInkShape-Group486">
            <a:extLst>
              <a:ext uri="{FF2B5EF4-FFF2-40B4-BE49-F238E27FC236}">
                <a16:creationId xmlns:a16="http://schemas.microsoft.com/office/drawing/2014/main" xmlns="" id="{228953A7-2C21-46BC-B489-D63F16C2C73E}"/>
              </a:ext>
            </a:extLst>
          </p:cNvPr>
          <p:cNvGrpSpPr/>
          <p:nvPr/>
        </p:nvGrpSpPr>
        <p:grpSpPr>
          <a:xfrm>
            <a:off x="10701515" y="345522"/>
            <a:ext cx="518936" cy="354122"/>
            <a:chOff x="10701515" y="345522"/>
            <a:chExt cx="518936" cy="354122"/>
          </a:xfrm>
        </p:grpSpPr>
        <p:sp>
          <p:nvSpPr>
            <p:cNvPr id="1078" name="SMARTInkShape-2354">
              <a:extLst>
                <a:ext uri="{FF2B5EF4-FFF2-40B4-BE49-F238E27FC236}">
                  <a16:creationId xmlns:a16="http://schemas.microsoft.com/office/drawing/2014/main" xmlns="" id="{2ECFC21B-7899-4E19-AD31-338F4503E9A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720167" y="349736"/>
              <a:ext cx="84861" cy="349908"/>
            </a:xfrm>
            <a:custGeom>
              <a:avLst/>
              <a:gdLst/>
              <a:ahLst/>
              <a:cxnLst/>
              <a:rect l="0" t="0" r="0" b="0"/>
              <a:pathLst>
                <a:path w="84861" h="349908">
                  <a:moveTo>
                    <a:pt x="4983" y="69364"/>
                  </a:moveTo>
                  <a:lnTo>
                    <a:pt x="4983" y="69364"/>
                  </a:lnTo>
                  <a:lnTo>
                    <a:pt x="19288" y="55058"/>
                  </a:lnTo>
                  <a:lnTo>
                    <a:pt x="40251" y="10913"/>
                  </a:lnTo>
                  <a:lnTo>
                    <a:pt x="42974" y="0"/>
                  </a:lnTo>
                  <a:lnTo>
                    <a:pt x="34235" y="23975"/>
                  </a:lnTo>
                  <a:lnTo>
                    <a:pt x="26076" y="66748"/>
                  </a:lnTo>
                  <a:lnTo>
                    <a:pt x="19777" y="111236"/>
                  </a:lnTo>
                  <a:lnTo>
                    <a:pt x="13444" y="156716"/>
                  </a:lnTo>
                  <a:lnTo>
                    <a:pt x="9215" y="189091"/>
                  </a:lnTo>
                  <a:lnTo>
                    <a:pt x="6236" y="235680"/>
                  </a:lnTo>
                  <a:lnTo>
                    <a:pt x="1984" y="277393"/>
                  </a:lnTo>
                  <a:lnTo>
                    <a:pt x="0" y="322227"/>
                  </a:lnTo>
                  <a:lnTo>
                    <a:pt x="3900" y="340980"/>
                  </a:lnTo>
                  <a:lnTo>
                    <a:pt x="7559" y="348362"/>
                  </a:lnTo>
                  <a:lnTo>
                    <a:pt x="10934" y="349907"/>
                  </a:lnTo>
                  <a:lnTo>
                    <a:pt x="20327" y="349742"/>
                  </a:lnTo>
                  <a:lnTo>
                    <a:pt x="31559" y="343554"/>
                  </a:lnTo>
                  <a:lnTo>
                    <a:pt x="76758" y="305181"/>
                  </a:lnTo>
                  <a:lnTo>
                    <a:pt x="82464" y="298542"/>
                  </a:lnTo>
                  <a:lnTo>
                    <a:pt x="84860" y="289883"/>
                  </a:lnTo>
                  <a:lnTo>
                    <a:pt x="81183" y="24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2355">
              <a:extLst>
                <a:ext uri="{FF2B5EF4-FFF2-40B4-BE49-F238E27FC236}">
                  <a16:creationId xmlns:a16="http://schemas.microsoft.com/office/drawing/2014/main" xmlns="" id="{C08BA574-D3AA-4019-8A0D-36F7C875E4F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701515" y="393354"/>
              <a:ext cx="239536" cy="260697"/>
            </a:xfrm>
            <a:custGeom>
              <a:avLst/>
              <a:gdLst/>
              <a:ahLst/>
              <a:cxnLst/>
              <a:rect l="0" t="0" r="0" b="0"/>
              <a:pathLst>
                <a:path w="239536" h="260697">
                  <a:moveTo>
                    <a:pt x="10935" y="146396"/>
                  </a:moveTo>
                  <a:lnTo>
                    <a:pt x="10935" y="146396"/>
                  </a:lnTo>
                  <a:lnTo>
                    <a:pt x="0" y="146396"/>
                  </a:lnTo>
                  <a:lnTo>
                    <a:pt x="118" y="147102"/>
                  </a:lnTo>
                  <a:lnTo>
                    <a:pt x="2127" y="149767"/>
                  </a:lnTo>
                  <a:lnTo>
                    <a:pt x="24084" y="145121"/>
                  </a:lnTo>
                  <a:lnTo>
                    <a:pt x="64359" y="125840"/>
                  </a:lnTo>
                  <a:lnTo>
                    <a:pt x="106287" y="99767"/>
                  </a:lnTo>
                  <a:lnTo>
                    <a:pt x="134200" y="74019"/>
                  </a:lnTo>
                  <a:lnTo>
                    <a:pt x="152116" y="45929"/>
                  </a:lnTo>
                  <a:lnTo>
                    <a:pt x="161118" y="17895"/>
                  </a:lnTo>
                  <a:lnTo>
                    <a:pt x="163044" y="0"/>
                  </a:lnTo>
                  <a:lnTo>
                    <a:pt x="163140" y="116"/>
                  </a:lnTo>
                  <a:lnTo>
                    <a:pt x="163308" y="38616"/>
                  </a:lnTo>
                  <a:lnTo>
                    <a:pt x="161446" y="82241"/>
                  </a:lnTo>
                  <a:lnTo>
                    <a:pt x="157558" y="117883"/>
                  </a:lnTo>
                  <a:lnTo>
                    <a:pt x="151123" y="157242"/>
                  </a:lnTo>
                  <a:lnTo>
                    <a:pt x="145444" y="192609"/>
                  </a:lnTo>
                  <a:lnTo>
                    <a:pt x="138278" y="234642"/>
                  </a:lnTo>
                  <a:lnTo>
                    <a:pt x="132907" y="260645"/>
                  </a:lnTo>
                  <a:lnTo>
                    <a:pt x="133175" y="260662"/>
                  </a:lnTo>
                  <a:lnTo>
                    <a:pt x="151927" y="219675"/>
                  </a:lnTo>
                  <a:lnTo>
                    <a:pt x="173811" y="174199"/>
                  </a:lnTo>
                  <a:lnTo>
                    <a:pt x="182338" y="165808"/>
                  </a:lnTo>
                  <a:lnTo>
                    <a:pt x="186586" y="163571"/>
                  </a:lnTo>
                  <a:lnTo>
                    <a:pt x="190123" y="162785"/>
                  </a:lnTo>
                  <a:lnTo>
                    <a:pt x="193190" y="162966"/>
                  </a:lnTo>
                  <a:lnTo>
                    <a:pt x="195937" y="163793"/>
                  </a:lnTo>
                  <a:lnTo>
                    <a:pt x="206547" y="175069"/>
                  </a:lnTo>
                  <a:lnTo>
                    <a:pt x="225070" y="210885"/>
                  </a:lnTo>
                  <a:lnTo>
                    <a:pt x="239535" y="260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2356">
              <a:extLst>
                <a:ext uri="{FF2B5EF4-FFF2-40B4-BE49-F238E27FC236}">
                  <a16:creationId xmlns:a16="http://schemas.microsoft.com/office/drawing/2014/main" xmlns="" id="{67206CBB-861C-4F89-ADEF-2CBD5B0AAC0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068050" y="4699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930" y="20330"/>
                  </a:lnTo>
                  <a:lnTo>
                    <a:pt x="79904" y="13863"/>
                  </a:lnTo>
                  <a:lnTo>
                    <a:pt x="123942" y="473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2357">
              <a:extLst>
                <a:ext uri="{FF2B5EF4-FFF2-40B4-BE49-F238E27FC236}">
                  <a16:creationId xmlns:a16="http://schemas.microsoft.com/office/drawing/2014/main" xmlns="" id="{EC5D44F6-6F83-4120-8CCD-DBEF00B88E0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964503" y="345522"/>
              <a:ext cx="255948" cy="298692"/>
            </a:xfrm>
            <a:custGeom>
              <a:avLst/>
              <a:gdLst/>
              <a:ahLst/>
              <a:cxnLst/>
              <a:rect l="0" t="0" r="0" b="0"/>
              <a:pathLst>
                <a:path w="255948" h="298692">
                  <a:moveTo>
                    <a:pt x="46397" y="245028"/>
                  </a:moveTo>
                  <a:lnTo>
                    <a:pt x="46397" y="245028"/>
                  </a:lnTo>
                  <a:lnTo>
                    <a:pt x="58334" y="205544"/>
                  </a:lnTo>
                  <a:lnTo>
                    <a:pt x="58757" y="199728"/>
                  </a:lnTo>
                  <a:lnTo>
                    <a:pt x="57460" y="197895"/>
                  </a:lnTo>
                  <a:lnTo>
                    <a:pt x="52255" y="195858"/>
                  </a:lnTo>
                  <a:lnTo>
                    <a:pt x="43355" y="198715"/>
                  </a:lnTo>
                  <a:lnTo>
                    <a:pt x="38019" y="201453"/>
                  </a:lnTo>
                  <a:lnTo>
                    <a:pt x="28327" y="212021"/>
                  </a:lnTo>
                  <a:lnTo>
                    <a:pt x="7014" y="250638"/>
                  </a:lnTo>
                  <a:lnTo>
                    <a:pt x="0" y="277813"/>
                  </a:lnTo>
                  <a:lnTo>
                    <a:pt x="611" y="290408"/>
                  </a:lnTo>
                  <a:lnTo>
                    <a:pt x="1761" y="294332"/>
                  </a:lnTo>
                  <a:lnTo>
                    <a:pt x="3235" y="296947"/>
                  </a:lnTo>
                  <a:lnTo>
                    <a:pt x="4921" y="298691"/>
                  </a:lnTo>
                  <a:lnTo>
                    <a:pt x="8163" y="298442"/>
                  </a:lnTo>
                  <a:lnTo>
                    <a:pt x="17410" y="294403"/>
                  </a:lnTo>
                  <a:lnTo>
                    <a:pt x="56360" y="249090"/>
                  </a:lnTo>
                  <a:lnTo>
                    <a:pt x="75911" y="222865"/>
                  </a:lnTo>
                  <a:lnTo>
                    <a:pt x="76656" y="223197"/>
                  </a:lnTo>
                  <a:lnTo>
                    <a:pt x="77484" y="227329"/>
                  </a:lnTo>
                  <a:lnTo>
                    <a:pt x="79941" y="250511"/>
                  </a:lnTo>
                  <a:lnTo>
                    <a:pt x="81461" y="255033"/>
                  </a:lnTo>
                  <a:lnTo>
                    <a:pt x="86912" y="261939"/>
                  </a:lnTo>
                  <a:lnTo>
                    <a:pt x="90341" y="264769"/>
                  </a:lnTo>
                  <a:lnTo>
                    <a:pt x="94741" y="265244"/>
                  </a:lnTo>
                  <a:lnTo>
                    <a:pt x="105278" y="262009"/>
                  </a:lnTo>
                  <a:lnTo>
                    <a:pt x="123109" y="245513"/>
                  </a:lnTo>
                  <a:lnTo>
                    <a:pt x="153166" y="203809"/>
                  </a:lnTo>
                  <a:lnTo>
                    <a:pt x="177908" y="162338"/>
                  </a:lnTo>
                  <a:lnTo>
                    <a:pt x="194686" y="130901"/>
                  </a:lnTo>
                  <a:lnTo>
                    <a:pt x="207786" y="94351"/>
                  </a:lnTo>
                  <a:lnTo>
                    <a:pt x="216902" y="57411"/>
                  </a:lnTo>
                  <a:lnTo>
                    <a:pt x="221331" y="16341"/>
                  </a:lnTo>
                  <a:lnTo>
                    <a:pt x="219865" y="2749"/>
                  </a:lnTo>
                  <a:lnTo>
                    <a:pt x="217782" y="253"/>
                  </a:lnTo>
                  <a:lnTo>
                    <a:pt x="214981" y="0"/>
                  </a:lnTo>
                  <a:lnTo>
                    <a:pt x="211704" y="1243"/>
                  </a:lnTo>
                  <a:lnTo>
                    <a:pt x="200350" y="19847"/>
                  </a:lnTo>
                  <a:lnTo>
                    <a:pt x="188046" y="57814"/>
                  </a:lnTo>
                  <a:lnTo>
                    <a:pt x="178833" y="104812"/>
                  </a:lnTo>
                  <a:lnTo>
                    <a:pt x="172049" y="139671"/>
                  </a:lnTo>
                  <a:lnTo>
                    <a:pt x="165035" y="174919"/>
                  </a:lnTo>
                  <a:lnTo>
                    <a:pt x="157827" y="221119"/>
                  </a:lnTo>
                  <a:lnTo>
                    <a:pt x="156917" y="265287"/>
                  </a:lnTo>
                  <a:lnTo>
                    <a:pt x="158176" y="273351"/>
                  </a:lnTo>
                  <a:lnTo>
                    <a:pt x="161133" y="278727"/>
                  </a:lnTo>
                  <a:lnTo>
                    <a:pt x="165221" y="282310"/>
                  </a:lnTo>
                  <a:lnTo>
                    <a:pt x="170063" y="284700"/>
                  </a:lnTo>
                  <a:lnTo>
                    <a:pt x="193733" y="288062"/>
                  </a:lnTo>
                  <a:lnTo>
                    <a:pt x="219717" y="282316"/>
                  </a:lnTo>
                  <a:lnTo>
                    <a:pt x="255947" y="257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7" name="SMARTInkShape-Group487">
            <a:extLst>
              <a:ext uri="{FF2B5EF4-FFF2-40B4-BE49-F238E27FC236}">
                <a16:creationId xmlns:a16="http://schemas.microsoft.com/office/drawing/2014/main" xmlns="" id="{082CFF0B-5232-46A9-AEBC-17A17CA79D3E}"/>
              </a:ext>
            </a:extLst>
          </p:cNvPr>
          <p:cNvGrpSpPr/>
          <p:nvPr/>
        </p:nvGrpSpPr>
        <p:grpSpPr>
          <a:xfrm>
            <a:off x="2525435" y="1327150"/>
            <a:ext cx="267205" cy="266701"/>
            <a:chOff x="2525435" y="1327150"/>
            <a:chExt cx="267205" cy="266701"/>
          </a:xfrm>
        </p:grpSpPr>
        <p:sp>
          <p:nvSpPr>
            <p:cNvPr id="1083" name="SMARTInkShape-2358">
              <a:extLst>
                <a:ext uri="{FF2B5EF4-FFF2-40B4-BE49-F238E27FC236}">
                  <a16:creationId xmlns:a16="http://schemas.microsoft.com/office/drawing/2014/main" xmlns="" id="{468B85E2-09A4-432B-90EA-9C8F12FEAED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628900" y="1473200"/>
              <a:ext cx="28071" cy="120651"/>
            </a:xfrm>
            <a:custGeom>
              <a:avLst/>
              <a:gdLst/>
              <a:ahLst/>
              <a:cxnLst/>
              <a:rect l="0" t="0" r="0" b="0"/>
              <a:pathLst>
                <a:path w="28071" h="1206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5057" y="58644"/>
                  </a:lnTo>
                  <a:lnTo>
                    <a:pt x="28070" y="77570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359">
              <a:extLst>
                <a:ext uri="{FF2B5EF4-FFF2-40B4-BE49-F238E27FC236}">
                  <a16:creationId xmlns:a16="http://schemas.microsoft.com/office/drawing/2014/main" xmlns="" id="{7A73F3BC-4619-452A-8CA0-FA1A8B52198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622550" y="1327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360">
              <a:extLst>
                <a:ext uri="{FF2B5EF4-FFF2-40B4-BE49-F238E27FC236}">
                  <a16:creationId xmlns:a16="http://schemas.microsoft.com/office/drawing/2014/main" xmlns="" id="{05CA08F3-F0D4-44E4-949D-AFC6A17DC53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525435" y="1397000"/>
              <a:ext cx="59016" cy="190501"/>
            </a:xfrm>
            <a:custGeom>
              <a:avLst/>
              <a:gdLst/>
              <a:ahLst/>
              <a:cxnLst/>
              <a:rect l="0" t="0" r="0" b="0"/>
              <a:pathLst>
                <a:path w="59016" h="190501">
                  <a:moveTo>
                    <a:pt x="33615" y="0"/>
                  </a:moveTo>
                  <a:lnTo>
                    <a:pt x="33615" y="0"/>
                  </a:lnTo>
                  <a:lnTo>
                    <a:pt x="24776" y="0"/>
                  </a:lnTo>
                  <a:lnTo>
                    <a:pt x="18868" y="5644"/>
                  </a:lnTo>
                  <a:lnTo>
                    <a:pt x="12244" y="15914"/>
                  </a:lnTo>
                  <a:lnTo>
                    <a:pt x="0" y="60360"/>
                  </a:lnTo>
                  <a:lnTo>
                    <a:pt x="215" y="99572"/>
                  </a:lnTo>
                  <a:lnTo>
                    <a:pt x="8118" y="135728"/>
                  </a:lnTo>
                  <a:lnTo>
                    <a:pt x="22768" y="165413"/>
                  </a:lnTo>
                  <a:lnTo>
                    <a:pt x="36320" y="177704"/>
                  </a:lnTo>
                  <a:lnTo>
                    <a:pt x="5901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361">
              <a:extLst>
                <a:ext uri="{FF2B5EF4-FFF2-40B4-BE49-F238E27FC236}">
                  <a16:creationId xmlns:a16="http://schemas.microsoft.com/office/drawing/2014/main" xmlns="" id="{FCBCE158-EAF7-424D-AEF5-FBB900636F3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730500" y="1384300"/>
              <a:ext cx="62140" cy="190501"/>
            </a:xfrm>
            <a:custGeom>
              <a:avLst/>
              <a:gdLst/>
              <a:ahLst/>
              <a:cxnLst/>
              <a:rect l="0" t="0" r="0" b="0"/>
              <a:pathLst>
                <a:path w="62140" h="1905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10113"/>
                  </a:lnTo>
                  <a:lnTo>
                    <a:pt x="47530" y="36628"/>
                  </a:lnTo>
                  <a:lnTo>
                    <a:pt x="62139" y="74666"/>
                  </a:lnTo>
                  <a:lnTo>
                    <a:pt x="60778" y="102800"/>
                  </a:lnTo>
                  <a:lnTo>
                    <a:pt x="48112" y="146406"/>
                  </a:lnTo>
                  <a:lnTo>
                    <a:pt x="31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4" name="SMARTInkShape-Group488">
            <a:extLst>
              <a:ext uri="{FF2B5EF4-FFF2-40B4-BE49-F238E27FC236}">
                <a16:creationId xmlns:a16="http://schemas.microsoft.com/office/drawing/2014/main" xmlns="" id="{3C885DC7-BA3A-4DFB-8E68-93EC88334092}"/>
              </a:ext>
            </a:extLst>
          </p:cNvPr>
          <p:cNvGrpSpPr/>
          <p:nvPr/>
        </p:nvGrpSpPr>
        <p:grpSpPr>
          <a:xfrm>
            <a:off x="3014592" y="1177729"/>
            <a:ext cx="804740" cy="392985"/>
            <a:chOff x="3014592" y="1177729"/>
            <a:chExt cx="804740" cy="392985"/>
          </a:xfrm>
        </p:grpSpPr>
        <p:sp>
          <p:nvSpPr>
            <p:cNvPr id="1088" name="SMARTInkShape-2362">
              <a:extLst>
                <a:ext uri="{FF2B5EF4-FFF2-40B4-BE49-F238E27FC236}">
                  <a16:creationId xmlns:a16="http://schemas.microsoft.com/office/drawing/2014/main" xmlns="" id="{11932D2D-0EF6-40E3-A8EA-DCF57E014D8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014592" y="1223465"/>
              <a:ext cx="107975" cy="347249"/>
            </a:xfrm>
            <a:custGeom>
              <a:avLst/>
              <a:gdLst/>
              <a:ahLst/>
              <a:cxnLst/>
              <a:rect l="0" t="0" r="0" b="0"/>
              <a:pathLst>
                <a:path w="107975" h="347249">
                  <a:moveTo>
                    <a:pt x="14358" y="148135"/>
                  </a:moveTo>
                  <a:lnTo>
                    <a:pt x="14358" y="148135"/>
                  </a:lnTo>
                  <a:lnTo>
                    <a:pt x="14358" y="144477"/>
                  </a:lnTo>
                  <a:lnTo>
                    <a:pt x="15769" y="169410"/>
                  </a:lnTo>
                  <a:lnTo>
                    <a:pt x="24410" y="215210"/>
                  </a:lnTo>
                  <a:lnTo>
                    <a:pt x="28155" y="257144"/>
                  </a:lnTo>
                  <a:lnTo>
                    <a:pt x="31851" y="298967"/>
                  </a:lnTo>
                  <a:lnTo>
                    <a:pt x="32497" y="342139"/>
                  </a:lnTo>
                  <a:lnTo>
                    <a:pt x="31390" y="345205"/>
                  </a:lnTo>
                  <a:lnTo>
                    <a:pt x="29946" y="347248"/>
                  </a:lnTo>
                  <a:lnTo>
                    <a:pt x="27572" y="345082"/>
                  </a:lnTo>
                  <a:lnTo>
                    <a:pt x="21172" y="333269"/>
                  </a:lnTo>
                  <a:lnTo>
                    <a:pt x="16377" y="293301"/>
                  </a:lnTo>
                  <a:lnTo>
                    <a:pt x="11492" y="255457"/>
                  </a:lnTo>
                  <a:lnTo>
                    <a:pt x="5323" y="210650"/>
                  </a:lnTo>
                  <a:lnTo>
                    <a:pt x="2690" y="184873"/>
                  </a:lnTo>
                  <a:lnTo>
                    <a:pt x="230" y="157810"/>
                  </a:lnTo>
                  <a:lnTo>
                    <a:pt x="0" y="132713"/>
                  </a:lnTo>
                  <a:lnTo>
                    <a:pt x="3508" y="86012"/>
                  </a:lnTo>
                  <a:lnTo>
                    <a:pt x="9771" y="51145"/>
                  </a:lnTo>
                  <a:lnTo>
                    <a:pt x="21230" y="17327"/>
                  </a:lnTo>
                  <a:lnTo>
                    <a:pt x="29407" y="5331"/>
                  </a:lnTo>
                  <a:lnTo>
                    <a:pt x="37745" y="0"/>
                  </a:lnTo>
                  <a:lnTo>
                    <a:pt x="49917" y="1393"/>
                  </a:lnTo>
                  <a:lnTo>
                    <a:pt x="57114" y="3741"/>
                  </a:lnTo>
                  <a:lnTo>
                    <a:pt x="80727" y="23899"/>
                  </a:lnTo>
                  <a:lnTo>
                    <a:pt x="102226" y="55585"/>
                  </a:lnTo>
                  <a:lnTo>
                    <a:pt x="107974" y="79485"/>
                  </a:lnTo>
                  <a:lnTo>
                    <a:pt x="106765" y="104218"/>
                  </a:lnTo>
                  <a:lnTo>
                    <a:pt x="99172" y="129322"/>
                  </a:lnTo>
                  <a:lnTo>
                    <a:pt x="86861" y="148946"/>
                  </a:lnTo>
                  <a:lnTo>
                    <a:pt x="71276" y="163312"/>
                  </a:lnTo>
                  <a:lnTo>
                    <a:pt x="44079" y="174661"/>
                  </a:lnTo>
                  <a:lnTo>
                    <a:pt x="14358" y="17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363">
              <a:extLst>
                <a:ext uri="{FF2B5EF4-FFF2-40B4-BE49-F238E27FC236}">
                  <a16:creationId xmlns:a16="http://schemas.microsoft.com/office/drawing/2014/main" xmlns="" id="{403736C4-9AF7-4F1C-A805-08FE9B81BA1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124200" y="1365250"/>
              <a:ext cx="146051" cy="169083"/>
            </a:xfrm>
            <a:custGeom>
              <a:avLst/>
              <a:gdLst/>
              <a:ahLst/>
              <a:cxnLst/>
              <a:rect l="0" t="0" r="0" b="0"/>
              <a:pathLst>
                <a:path w="146051" h="169083">
                  <a:moveTo>
                    <a:pt x="0" y="82550"/>
                  </a:moveTo>
                  <a:lnTo>
                    <a:pt x="0" y="82550"/>
                  </a:lnTo>
                  <a:lnTo>
                    <a:pt x="3371" y="75808"/>
                  </a:lnTo>
                  <a:lnTo>
                    <a:pt x="6481" y="73822"/>
                  </a:lnTo>
                  <a:lnTo>
                    <a:pt x="15580" y="71615"/>
                  </a:lnTo>
                  <a:lnTo>
                    <a:pt x="35974" y="77115"/>
                  </a:lnTo>
                  <a:lnTo>
                    <a:pt x="47974" y="87660"/>
                  </a:lnTo>
                  <a:lnTo>
                    <a:pt x="53149" y="94424"/>
                  </a:lnTo>
                  <a:lnTo>
                    <a:pt x="58900" y="111346"/>
                  </a:lnTo>
                  <a:lnTo>
                    <a:pt x="60044" y="129920"/>
                  </a:lnTo>
                  <a:lnTo>
                    <a:pt x="55849" y="147583"/>
                  </a:lnTo>
                  <a:lnTo>
                    <a:pt x="47400" y="161077"/>
                  </a:lnTo>
                  <a:lnTo>
                    <a:pt x="42183" y="166652"/>
                  </a:lnTo>
                  <a:lnTo>
                    <a:pt x="38000" y="168957"/>
                  </a:lnTo>
                  <a:lnTo>
                    <a:pt x="34505" y="169082"/>
                  </a:lnTo>
                  <a:lnTo>
                    <a:pt x="31470" y="167755"/>
                  </a:lnTo>
                  <a:lnTo>
                    <a:pt x="29447" y="163342"/>
                  </a:lnTo>
                  <a:lnTo>
                    <a:pt x="27198" y="149032"/>
                  </a:lnTo>
                  <a:lnTo>
                    <a:pt x="39417" y="111028"/>
                  </a:lnTo>
                  <a:lnTo>
                    <a:pt x="64282" y="70762"/>
                  </a:lnTo>
                  <a:lnTo>
                    <a:pt x="107948" y="2641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364">
              <a:extLst>
                <a:ext uri="{FF2B5EF4-FFF2-40B4-BE49-F238E27FC236}">
                  <a16:creationId xmlns:a16="http://schemas.microsoft.com/office/drawing/2014/main" xmlns="" id="{D86E78B9-DE67-48C2-BB07-847864893BB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356211" y="1233044"/>
              <a:ext cx="110890" cy="304053"/>
            </a:xfrm>
            <a:custGeom>
              <a:avLst/>
              <a:gdLst/>
              <a:ahLst/>
              <a:cxnLst/>
              <a:rect l="0" t="0" r="0" b="0"/>
              <a:pathLst>
                <a:path w="110890" h="304053">
                  <a:moveTo>
                    <a:pt x="91839" y="11556"/>
                  </a:moveTo>
                  <a:lnTo>
                    <a:pt x="91839" y="11556"/>
                  </a:lnTo>
                  <a:lnTo>
                    <a:pt x="91839" y="2718"/>
                  </a:lnTo>
                  <a:lnTo>
                    <a:pt x="90427" y="1430"/>
                  </a:lnTo>
                  <a:lnTo>
                    <a:pt x="85097" y="0"/>
                  </a:lnTo>
                  <a:lnTo>
                    <a:pt x="81700" y="1735"/>
                  </a:lnTo>
                  <a:lnTo>
                    <a:pt x="55244" y="32213"/>
                  </a:lnTo>
                  <a:lnTo>
                    <a:pt x="28393" y="78198"/>
                  </a:lnTo>
                  <a:lnTo>
                    <a:pt x="14017" y="116434"/>
                  </a:lnTo>
                  <a:lnTo>
                    <a:pt x="4333" y="156946"/>
                  </a:lnTo>
                  <a:lnTo>
                    <a:pt x="31" y="198470"/>
                  </a:lnTo>
                  <a:lnTo>
                    <a:pt x="0" y="232918"/>
                  </a:lnTo>
                  <a:lnTo>
                    <a:pt x="2069" y="272348"/>
                  </a:lnTo>
                  <a:lnTo>
                    <a:pt x="2358" y="282784"/>
                  </a:lnTo>
                  <a:lnTo>
                    <a:pt x="4669" y="290447"/>
                  </a:lnTo>
                  <a:lnTo>
                    <a:pt x="12880" y="300843"/>
                  </a:lnTo>
                  <a:lnTo>
                    <a:pt x="29230" y="304052"/>
                  </a:lnTo>
                  <a:lnTo>
                    <a:pt x="52018" y="301715"/>
                  </a:lnTo>
                  <a:lnTo>
                    <a:pt x="110889" y="28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365">
              <a:extLst>
                <a:ext uri="{FF2B5EF4-FFF2-40B4-BE49-F238E27FC236}">
                  <a16:creationId xmlns:a16="http://schemas.microsoft.com/office/drawing/2014/main" xmlns="" id="{82FBBC45-B0AD-4A8F-8E32-7A7F64CFB1B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512461" y="1216564"/>
              <a:ext cx="151490" cy="290150"/>
            </a:xfrm>
            <a:custGeom>
              <a:avLst/>
              <a:gdLst/>
              <a:ahLst/>
              <a:cxnLst/>
              <a:rect l="0" t="0" r="0" b="0"/>
              <a:pathLst>
                <a:path w="151490" h="290150">
                  <a:moveTo>
                    <a:pt x="151489" y="15336"/>
                  </a:moveTo>
                  <a:lnTo>
                    <a:pt x="151489" y="15336"/>
                  </a:lnTo>
                  <a:lnTo>
                    <a:pt x="151489" y="6498"/>
                  </a:lnTo>
                  <a:lnTo>
                    <a:pt x="150078" y="4505"/>
                  </a:lnTo>
                  <a:lnTo>
                    <a:pt x="144747" y="409"/>
                  </a:lnTo>
                  <a:lnTo>
                    <a:pt x="135792" y="0"/>
                  </a:lnTo>
                  <a:lnTo>
                    <a:pt x="116970" y="5618"/>
                  </a:lnTo>
                  <a:lnTo>
                    <a:pt x="77041" y="19831"/>
                  </a:lnTo>
                  <a:lnTo>
                    <a:pt x="54720" y="30858"/>
                  </a:lnTo>
                  <a:lnTo>
                    <a:pt x="38269" y="51412"/>
                  </a:lnTo>
                  <a:lnTo>
                    <a:pt x="16784" y="98962"/>
                  </a:lnTo>
                  <a:lnTo>
                    <a:pt x="9075" y="143897"/>
                  </a:lnTo>
                  <a:lnTo>
                    <a:pt x="6157" y="187643"/>
                  </a:lnTo>
                  <a:lnTo>
                    <a:pt x="3700" y="230987"/>
                  </a:lnTo>
                  <a:lnTo>
                    <a:pt x="0" y="263407"/>
                  </a:lnTo>
                  <a:lnTo>
                    <a:pt x="3257" y="273992"/>
                  </a:lnTo>
                  <a:lnTo>
                    <a:pt x="13474" y="288914"/>
                  </a:lnTo>
                  <a:lnTo>
                    <a:pt x="17851" y="290149"/>
                  </a:lnTo>
                  <a:lnTo>
                    <a:pt x="45154" y="287062"/>
                  </a:lnTo>
                  <a:lnTo>
                    <a:pt x="84468" y="276287"/>
                  </a:lnTo>
                  <a:lnTo>
                    <a:pt x="115672" y="265639"/>
                  </a:lnTo>
                  <a:lnTo>
                    <a:pt x="126089" y="256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2366">
              <a:extLst>
                <a:ext uri="{FF2B5EF4-FFF2-40B4-BE49-F238E27FC236}">
                  <a16:creationId xmlns:a16="http://schemas.microsoft.com/office/drawing/2014/main" xmlns="" id="{10E07003-E861-44CF-B6AF-C7337DCE05C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511811" y="1339850"/>
              <a:ext cx="133090" cy="44451"/>
            </a:xfrm>
            <a:custGeom>
              <a:avLst/>
              <a:gdLst/>
              <a:ahLst/>
              <a:cxnLst/>
              <a:rect l="0" t="0" r="0" b="0"/>
              <a:pathLst>
                <a:path w="133090" h="44451">
                  <a:moveTo>
                    <a:pt x="6089" y="44450"/>
                  </a:moveTo>
                  <a:lnTo>
                    <a:pt x="6089" y="44450"/>
                  </a:lnTo>
                  <a:lnTo>
                    <a:pt x="2718" y="44450"/>
                  </a:lnTo>
                  <a:lnTo>
                    <a:pt x="1725" y="43744"/>
                  </a:lnTo>
                  <a:lnTo>
                    <a:pt x="1063" y="42569"/>
                  </a:lnTo>
                  <a:lnTo>
                    <a:pt x="131" y="35661"/>
                  </a:lnTo>
                  <a:lnTo>
                    <a:pt x="0" y="32241"/>
                  </a:lnTo>
                  <a:lnTo>
                    <a:pt x="13026" y="24677"/>
                  </a:lnTo>
                  <a:lnTo>
                    <a:pt x="50008" y="14367"/>
                  </a:lnTo>
                  <a:lnTo>
                    <a:pt x="92950" y="6844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2367">
              <a:extLst>
                <a:ext uri="{FF2B5EF4-FFF2-40B4-BE49-F238E27FC236}">
                  <a16:creationId xmlns:a16="http://schemas.microsoft.com/office/drawing/2014/main" xmlns="" id="{75934FA9-5F51-4651-8806-9E9FDE3A885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714750" y="1177729"/>
              <a:ext cx="104582" cy="327222"/>
            </a:xfrm>
            <a:custGeom>
              <a:avLst/>
              <a:gdLst/>
              <a:ahLst/>
              <a:cxnLst/>
              <a:rect l="0" t="0" r="0" b="0"/>
              <a:pathLst>
                <a:path w="104582" h="32722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61304" y="11388"/>
                  </a:lnTo>
                  <a:lnTo>
                    <a:pt x="81900" y="39378"/>
                  </a:lnTo>
                  <a:lnTo>
                    <a:pt x="98036" y="84595"/>
                  </a:lnTo>
                  <a:lnTo>
                    <a:pt x="103544" y="121785"/>
                  </a:lnTo>
                  <a:lnTo>
                    <a:pt x="104581" y="161833"/>
                  </a:lnTo>
                  <a:lnTo>
                    <a:pt x="100338" y="203150"/>
                  </a:lnTo>
                  <a:lnTo>
                    <a:pt x="88104" y="241269"/>
                  </a:lnTo>
                  <a:lnTo>
                    <a:pt x="70202" y="274203"/>
                  </a:lnTo>
                  <a:lnTo>
                    <a:pt x="37734" y="306495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8" name="SMARTInkShape-Group489">
            <a:extLst>
              <a:ext uri="{FF2B5EF4-FFF2-40B4-BE49-F238E27FC236}">
                <a16:creationId xmlns:a16="http://schemas.microsoft.com/office/drawing/2014/main" xmlns="" id="{BFC22A1D-947E-4B7E-855C-24C7BD20F8A3}"/>
              </a:ext>
            </a:extLst>
          </p:cNvPr>
          <p:cNvGrpSpPr/>
          <p:nvPr/>
        </p:nvGrpSpPr>
        <p:grpSpPr>
          <a:xfrm>
            <a:off x="4057650" y="1225550"/>
            <a:ext cx="729815" cy="342901"/>
            <a:chOff x="4057650" y="1225550"/>
            <a:chExt cx="729815" cy="342901"/>
          </a:xfrm>
        </p:grpSpPr>
        <p:sp>
          <p:nvSpPr>
            <p:cNvPr id="1095" name="SMARTInkShape-2368">
              <a:extLst>
                <a:ext uri="{FF2B5EF4-FFF2-40B4-BE49-F238E27FC236}">
                  <a16:creationId xmlns:a16="http://schemas.microsoft.com/office/drawing/2014/main" xmlns="" id="{FE933DCB-59A4-4825-82FA-4F2FCB0D6B4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057650" y="1225550"/>
              <a:ext cx="256418" cy="234951"/>
            </a:xfrm>
            <a:custGeom>
              <a:avLst/>
              <a:gdLst/>
              <a:ahLst/>
              <a:cxnLst/>
              <a:rect l="0" t="0" r="0" b="0"/>
              <a:pathLst>
                <a:path w="256418" h="234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54255" y="14747"/>
                  </a:lnTo>
                  <a:lnTo>
                    <a:pt x="87613" y="22782"/>
                  </a:lnTo>
                  <a:lnTo>
                    <a:pt x="125957" y="33409"/>
                  </a:lnTo>
                  <a:lnTo>
                    <a:pt x="162755" y="45187"/>
                  </a:lnTo>
                  <a:lnTo>
                    <a:pt x="207679" y="63718"/>
                  </a:lnTo>
                  <a:lnTo>
                    <a:pt x="244772" y="88943"/>
                  </a:lnTo>
                  <a:lnTo>
                    <a:pt x="255734" y="101221"/>
                  </a:lnTo>
                  <a:lnTo>
                    <a:pt x="256417" y="110604"/>
                  </a:lnTo>
                  <a:lnTo>
                    <a:pt x="255612" y="116069"/>
                  </a:lnTo>
                  <a:lnTo>
                    <a:pt x="245309" y="127786"/>
                  </a:lnTo>
                  <a:lnTo>
                    <a:pt x="206579" y="155926"/>
                  </a:lnTo>
                  <a:lnTo>
                    <a:pt x="167199" y="173592"/>
                  </a:lnTo>
                  <a:lnTo>
                    <a:pt x="124251" y="191135"/>
                  </a:lnTo>
                  <a:lnTo>
                    <a:pt x="86988" y="209738"/>
                  </a:lnTo>
                  <a:lnTo>
                    <a:pt x="39581" y="227510"/>
                  </a:lnTo>
                  <a:lnTo>
                    <a:pt x="25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369">
              <a:extLst>
                <a:ext uri="{FF2B5EF4-FFF2-40B4-BE49-F238E27FC236}">
                  <a16:creationId xmlns:a16="http://schemas.microsoft.com/office/drawing/2014/main" xmlns="" id="{9CF13810-4157-40A7-98E5-0CE1642DE2B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146550" y="1485900"/>
              <a:ext cx="209551" cy="82551"/>
            </a:xfrm>
            <a:custGeom>
              <a:avLst/>
              <a:gdLst/>
              <a:ahLst/>
              <a:cxnLst/>
              <a:rect l="0" t="0" r="0" b="0"/>
              <a:pathLst>
                <a:path w="209551" h="82551">
                  <a:moveTo>
                    <a:pt x="209550" y="0"/>
                  </a:moveTo>
                  <a:lnTo>
                    <a:pt x="209550" y="0"/>
                  </a:lnTo>
                  <a:lnTo>
                    <a:pt x="180701" y="10831"/>
                  </a:lnTo>
                  <a:lnTo>
                    <a:pt x="141527" y="20981"/>
                  </a:lnTo>
                  <a:lnTo>
                    <a:pt x="99452" y="39736"/>
                  </a:lnTo>
                  <a:lnTo>
                    <a:pt x="55445" y="58753"/>
                  </a:lnTo>
                  <a:lnTo>
                    <a:pt x="8189" y="7884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2370">
              <a:extLst>
                <a:ext uri="{FF2B5EF4-FFF2-40B4-BE49-F238E27FC236}">
                  <a16:creationId xmlns:a16="http://schemas.microsoft.com/office/drawing/2014/main" xmlns="" id="{D9AD8D63-D163-4B36-AD2C-BAD5A452F26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556673" y="1243328"/>
              <a:ext cx="230792" cy="274954"/>
            </a:xfrm>
            <a:custGeom>
              <a:avLst/>
              <a:gdLst/>
              <a:ahLst/>
              <a:cxnLst/>
              <a:rect l="0" t="0" r="0" b="0"/>
              <a:pathLst>
                <a:path w="230792" h="274954">
                  <a:moveTo>
                    <a:pt x="155027" y="45722"/>
                  </a:moveTo>
                  <a:lnTo>
                    <a:pt x="155027" y="45722"/>
                  </a:lnTo>
                  <a:lnTo>
                    <a:pt x="160494" y="22578"/>
                  </a:lnTo>
                  <a:lnTo>
                    <a:pt x="157744" y="9780"/>
                  </a:lnTo>
                  <a:lnTo>
                    <a:pt x="152471" y="3172"/>
                  </a:lnTo>
                  <a:lnTo>
                    <a:pt x="149091" y="422"/>
                  </a:lnTo>
                  <a:lnTo>
                    <a:pt x="144013" y="0"/>
                  </a:lnTo>
                  <a:lnTo>
                    <a:pt x="130847" y="3294"/>
                  </a:lnTo>
                  <a:lnTo>
                    <a:pt x="84895" y="27751"/>
                  </a:lnTo>
                  <a:lnTo>
                    <a:pt x="48404" y="57879"/>
                  </a:lnTo>
                  <a:lnTo>
                    <a:pt x="20502" y="102319"/>
                  </a:lnTo>
                  <a:lnTo>
                    <a:pt x="7984" y="137198"/>
                  </a:lnTo>
                  <a:lnTo>
                    <a:pt x="1481" y="170104"/>
                  </a:lnTo>
                  <a:lnTo>
                    <a:pt x="0" y="199781"/>
                  </a:lnTo>
                  <a:lnTo>
                    <a:pt x="7807" y="235616"/>
                  </a:lnTo>
                  <a:lnTo>
                    <a:pt x="17629" y="255238"/>
                  </a:lnTo>
                  <a:lnTo>
                    <a:pt x="30932" y="267722"/>
                  </a:lnTo>
                  <a:lnTo>
                    <a:pt x="38430" y="272038"/>
                  </a:lnTo>
                  <a:lnTo>
                    <a:pt x="58050" y="274953"/>
                  </a:lnTo>
                  <a:lnTo>
                    <a:pt x="80882" y="272486"/>
                  </a:lnTo>
                  <a:lnTo>
                    <a:pt x="116830" y="257785"/>
                  </a:lnTo>
                  <a:lnTo>
                    <a:pt x="160940" y="220046"/>
                  </a:lnTo>
                  <a:lnTo>
                    <a:pt x="196760" y="184392"/>
                  </a:lnTo>
                  <a:lnTo>
                    <a:pt x="210365" y="172035"/>
                  </a:lnTo>
                  <a:lnTo>
                    <a:pt x="225483" y="143254"/>
                  </a:lnTo>
                  <a:lnTo>
                    <a:pt x="230791" y="112353"/>
                  </a:lnTo>
                  <a:lnTo>
                    <a:pt x="226551" y="69306"/>
                  </a:lnTo>
                  <a:lnTo>
                    <a:pt x="222563" y="47502"/>
                  </a:lnTo>
                  <a:lnTo>
                    <a:pt x="217690" y="39853"/>
                  </a:lnTo>
                  <a:lnTo>
                    <a:pt x="186777" y="20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5" name="SMARTInkShape-Group490">
            <a:extLst>
              <a:ext uri="{FF2B5EF4-FFF2-40B4-BE49-F238E27FC236}">
                <a16:creationId xmlns:a16="http://schemas.microsoft.com/office/drawing/2014/main" xmlns="" id="{D12E6344-38F7-4066-9907-3CBE6BB85CFF}"/>
              </a:ext>
            </a:extLst>
          </p:cNvPr>
          <p:cNvGrpSpPr/>
          <p:nvPr/>
        </p:nvGrpSpPr>
        <p:grpSpPr>
          <a:xfrm>
            <a:off x="2384756" y="1974850"/>
            <a:ext cx="323758" cy="266701"/>
            <a:chOff x="2384756" y="1974850"/>
            <a:chExt cx="323758" cy="266701"/>
          </a:xfrm>
        </p:grpSpPr>
        <p:sp>
          <p:nvSpPr>
            <p:cNvPr id="1099" name="SMARTInkShape-2371">
              <a:extLst>
                <a:ext uri="{FF2B5EF4-FFF2-40B4-BE49-F238E27FC236}">
                  <a16:creationId xmlns:a16="http://schemas.microsoft.com/office/drawing/2014/main" xmlns="" id="{FAD982CD-0DBD-46E7-BC4C-4AA3E02ECFD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603500" y="2082800"/>
              <a:ext cx="11557" cy="88901"/>
            </a:xfrm>
            <a:custGeom>
              <a:avLst/>
              <a:gdLst/>
              <a:ahLst/>
              <a:cxnLst/>
              <a:rect l="0" t="0" r="0" b="0"/>
              <a:pathLst>
                <a:path w="11557" h="88901">
                  <a:moveTo>
                    <a:pt x="0" y="0"/>
                  </a:moveTo>
                  <a:lnTo>
                    <a:pt x="0" y="0"/>
                  </a:lnTo>
                  <a:lnTo>
                    <a:pt x="3371" y="24418"/>
                  </a:lnTo>
                  <a:lnTo>
                    <a:pt x="11556" y="6551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372">
              <a:extLst>
                <a:ext uri="{FF2B5EF4-FFF2-40B4-BE49-F238E27FC236}">
                  <a16:creationId xmlns:a16="http://schemas.microsoft.com/office/drawing/2014/main" xmlns="" id="{693B4153-71AE-4452-B252-0914B72B663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590800" y="1974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373">
              <a:extLst>
                <a:ext uri="{FF2B5EF4-FFF2-40B4-BE49-F238E27FC236}">
                  <a16:creationId xmlns:a16="http://schemas.microsoft.com/office/drawing/2014/main" xmlns="" id="{098A98C6-4D68-40C2-A8A6-702B3F83730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686050" y="2019300"/>
              <a:ext cx="22464" cy="133351"/>
            </a:xfrm>
            <a:custGeom>
              <a:avLst/>
              <a:gdLst/>
              <a:ahLst/>
              <a:cxnLst/>
              <a:rect l="0" t="0" r="0" b="0"/>
              <a:pathLst>
                <a:path w="22464" h="133351">
                  <a:moveTo>
                    <a:pt x="0" y="0"/>
                  </a:moveTo>
                  <a:lnTo>
                    <a:pt x="0" y="0"/>
                  </a:lnTo>
                  <a:lnTo>
                    <a:pt x="13815" y="26367"/>
                  </a:lnTo>
                  <a:lnTo>
                    <a:pt x="21967" y="59318"/>
                  </a:lnTo>
                  <a:lnTo>
                    <a:pt x="22463" y="83514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2374">
              <a:extLst>
                <a:ext uri="{FF2B5EF4-FFF2-40B4-BE49-F238E27FC236}">
                  <a16:creationId xmlns:a16="http://schemas.microsoft.com/office/drawing/2014/main" xmlns="" id="{787EB32E-5225-4C0C-985F-682BC2BD67E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384756" y="2044700"/>
              <a:ext cx="129845" cy="196851"/>
            </a:xfrm>
            <a:custGeom>
              <a:avLst/>
              <a:gdLst/>
              <a:ahLst/>
              <a:cxnLst/>
              <a:rect l="0" t="0" r="0" b="0"/>
              <a:pathLst>
                <a:path w="129845" h="196851">
                  <a:moveTo>
                    <a:pt x="21894" y="0"/>
                  </a:moveTo>
                  <a:lnTo>
                    <a:pt x="21894" y="0"/>
                  </a:lnTo>
                  <a:lnTo>
                    <a:pt x="13056" y="8838"/>
                  </a:lnTo>
                  <a:lnTo>
                    <a:pt x="4887" y="33626"/>
                  </a:lnTo>
                  <a:lnTo>
                    <a:pt x="0" y="65937"/>
                  </a:lnTo>
                  <a:lnTo>
                    <a:pt x="3804" y="102322"/>
                  </a:lnTo>
                  <a:lnTo>
                    <a:pt x="18416" y="138503"/>
                  </a:lnTo>
                  <a:lnTo>
                    <a:pt x="32578" y="158453"/>
                  </a:lnTo>
                  <a:lnTo>
                    <a:pt x="63159" y="182181"/>
                  </a:lnTo>
                  <a:lnTo>
                    <a:pt x="102403" y="192504"/>
                  </a:lnTo>
                  <a:lnTo>
                    <a:pt x="12984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2375">
              <a:extLst>
                <a:ext uri="{FF2B5EF4-FFF2-40B4-BE49-F238E27FC236}">
                  <a16:creationId xmlns:a16="http://schemas.microsoft.com/office/drawing/2014/main" xmlns="" id="{40EDC844-9AF0-4D79-87EE-D23BEC6121B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533650" y="2108200"/>
              <a:ext cx="24157" cy="95251"/>
            </a:xfrm>
            <a:custGeom>
              <a:avLst/>
              <a:gdLst/>
              <a:ahLst/>
              <a:cxnLst/>
              <a:rect l="0" t="0" r="0" b="0"/>
              <a:pathLst>
                <a:path w="24157" h="95251">
                  <a:moveTo>
                    <a:pt x="0" y="0"/>
                  </a:moveTo>
                  <a:lnTo>
                    <a:pt x="0" y="0"/>
                  </a:lnTo>
                  <a:lnTo>
                    <a:pt x="12865" y="40477"/>
                  </a:lnTo>
                  <a:lnTo>
                    <a:pt x="24156" y="85296"/>
                  </a:lnTo>
                  <a:lnTo>
                    <a:pt x="23865" y="88614"/>
                  </a:lnTo>
                  <a:lnTo>
                    <a:pt x="22965" y="9082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376">
              <a:extLst>
                <a:ext uri="{FF2B5EF4-FFF2-40B4-BE49-F238E27FC236}">
                  <a16:creationId xmlns:a16="http://schemas.microsoft.com/office/drawing/2014/main" xmlns="" id="{1E12E083-F0E9-411E-A851-0EE53F7656F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528183" y="1997180"/>
              <a:ext cx="5468" cy="9421"/>
            </a:xfrm>
            <a:custGeom>
              <a:avLst/>
              <a:gdLst/>
              <a:ahLst/>
              <a:cxnLst/>
              <a:rect l="0" t="0" r="0" b="0"/>
              <a:pathLst>
                <a:path w="5468" h="94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411" y="0"/>
                  </a:lnTo>
                  <a:lnTo>
                    <a:pt x="1391" y="318"/>
                  </a:lnTo>
                  <a:lnTo>
                    <a:pt x="5467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1" name="SMARTInkShape-Group491">
            <a:extLst>
              <a:ext uri="{FF2B5EF4-FFF2-40B4-BE49-F238E27FC236}">
                <a16:creationId xmlns:a16="http://schemas.microsoft.com/office/drawing/2014/main" xmlns="" id="{55CD4E96-0D7C-4200-9C5A-60444C2DA268}"/>
              </a:ext>
            </a:extLst>
          </p:cNvPr>
          <p:cNvGrpSpPr/>
          <p:nvPr/>
        </p:nvGrpSpPr>
        <p:grpSpPr>
          <a:xfrm>
            <a:off x="2997200" y="1866900"/>
            <a:ext cx="1078662" cy="412667"/>
            <a:chOff x="2997200" y="1866900"/>
            <a:chExt cx="1078662" cy="412667"/>
          </a:xfrm>
        </p:grpSpPr>
        <p:sp>
          <p:nvSpPr>
            <p:cNvPr id="1106" name="SMARTInkShape-2377">
              <a:extLst>
                <a:ext uri="{FF2B5EF4-FFF2-40B4-BE49-F238E27FC236}">
                  <a16:creationId xmlns:a16="http://schemas.microsoft.com/office/drawing/2014/main" xmlns="" id="{9CF95ED0-5CA1-4D2F-9050-0B3328BDEC3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997200" y="1870276"/>
              <a:ext cx="123205" cy="366455"/>
            </a:xfrm>
            <a:custGeom>
              <a:avLst/>
              <a:gdLst/>
              <a:ahLst/>
              <a:cxnLst/>
              <a:rect l="0" t="0" r="0" b="0"/>
              <a:pathLst>
                <a:path w="123205" h="366455">
                  <a:moveTo>
                    <a:pt x="0" y="168074"/>
                  </a:moveTo>
                  <a:lnTo>
                    <a:pt x="0" y="168074"/>
                  </a:lnTo>
                  <a:lnTo>
                    <a:pt x="0" y="164703"/>
                  </a:lnTo>
                  <a:lnTo>
                    <a:pt x="706" y="164416"/>
                  </a:lnTo>
                  <a:lnTo>
                    <a:pt x="3371" y="165978"/>
                  </a:lnTo>
                  <a:lnTo>
                    <a:pt x="8838" y="177566"/>
                  </a:lnTo>
                  <a:lnTo>
                    <a:pt x="16301" y="221428"/>
                  </a:lnTo>
                  <a:lnTo>
                    <a:pt x="18236" y="267452"/>
                  </a:lnTo>
                  <a:lnTo>
                    <a:pt x="18688" y="300201"/>
                  </a:lnTo>
                  <a:lnTo>
                    <a:pt x="15572" y="343630"/>
                  </a:lnTo>
                  <a:lnTo>
                    <a:pt x="13551" y="366454"/>
                  </a:lnTo>
                  <a:lnTo>
                    <a:pt x="9581" y="343975"/>
                  </a:lnTo>
                  <a:lnTo>
                    <a:pt x="10678" y="297098"/>
                  </a:lnTo>
                  <a:lnTo>
                    <a:pt x="9920" y="251994"/>
                  </a:lnTo>
                  <a:lnTo>
                    <a:pt x="8730" y="226137"/>
                  </a:lnTo>
                  <a:lnTo>
                    <a:pt x="8642" y="199727"/>
                  </a:lnTo>
                  <a:lnTo>
                    <a:pt x="9289" y="172948"/>
                  </a:lnTo>
                  <a:lnTo>
                    <a:pt x="10426" y="145924"/>
                  </a:lnTo>
                  <a:lnTo>
                    <a:pt x="13301" y="120851"/>
                  </a:lnTo>
                  <a:lnTo>
                    <a:pt x="22139" y="74179"/>
                  </a:lnTo>
                  <a:lnTo>
                    <a:pt x="33123" y="39324"/>
                  </a:lnTo>
                  <a:lnTo>
                    <a:pt x="45060" y="14896"/>
                  </a:lnTo>
                  <a:lnTo>
                    <a:pt x="57421" y="1688"/>
                  </a:lnTo>
                  <a:lnTo>
                    <a:pt x="64386" y="0"/>
                  </a:lnTo>
                  <a:lnTo>
                    <a:pt x="79651" y="3769"/>
                  </a:lnTo>
                  <a:lnTo>
                    <a:pt x="92080" y="14381"/>
                  </a:lnTo>
                  <a:lnTo>
                    <a:pt x="108892" y="43748"/>
                  </a:lnTo>
                  <a:lnTo>
                    <a:pt x="118952" y="72601"/>
                  </a:lnTo>
                  <a:lnTo>
                    <a:pt x="123204" y="119168"/>
                  </a:lnTo>
                  <a:lnTo>
                    <a:pt x="119198" y="147043"/>
                  </a:lnTo>
                  <a:lnTo>
                    <a:pt x="107070" y="171662"/>
                  </a:lnTo>
                  <a:lnTo>
                    <a:pt x="73909" y="209470"/>
                  </a:lnTo>
                  <a:lnTo>
                    <a:pt x="58954" y="218222"/>
                  </a:lnTo>
                  <a:lnTo>
                    <a:pt x="44547" y="221407"/>
                  </a:lnTo>
                  <a:lnTo>
                    <a:pt x="23390" y="219232"/>
                  </a:lnTo>
                  <a:lnTo>
                    <a:pt x="12700" y="21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378">
              <a:extLst>
                <a:ext uri="{FF2B5EF4-FFF2-40B4-BE49-F238E27FC236}">
                  <a16:creationId xmlns:a16="http://schemas.microsoft.com/office/drawing/2014/main" xmlns="" id="{3F6BD683-0620-481E-B4D4-9AC84BF08B5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093333" y="2051050"/>
              <a:ext cx="132468" cy="168046"/>
            </a:xfrm>
            <a:custGeom>
              <a:avLst/>
              <a:gdLst/>
              <a:ahLst/>
              <a:cxnLst/>
              <a:rect l="0" t="0" r="0" b="0"/>
              <a:pathLst>
                <a:path w="132468" h="168046">
                  <a:moveTo>
                    <a:pt x="5467" y="76200"/>
                  </a:moveTo>
                  <a:lnTo>
                    <a:pt x="5467" y="76200"/>
                  </a:lnTo>
                  <a:lnTo>
                    <a:pt x="2096" y="72829"/>
                  </a:lnTo>
                  <a:lnTo>
                    <a:pt x="441" y="69292"/>
                  </a:lnTo>
                  <a:lnTo>
                    <a:pt x="0" y="67361"/>
                  </a:lnTo>
                  <a:lnTo>
                    <a:pt x="8917" y="63335"/>
                  </a:lnTo>
                  <a:lnTo>
                    <a:pt x="16234" y="61273"/>
                  </a:lnTo>
                  <a:lnTo>
                    <a:pt x="37534" y="70271"/>
                  </a:lnTo>
                  <a:lnTo>
                    <a:pt x="50127" y="78598"/>
                  </a:lnTo>
                  <a:lnTo>
                    <a:pt x="58524" y="88382"/>
                  </a:lnTo>
                  <a:lnTo>
                    <a:pt x="67853" y="110542"/>
                  </a:lnTo>
                  <a:lnTo>
                    <a:pt x="68237" y="130739"/>
                  </a:lnTo>
                  <a:lnTo>
                    <a:pt x="60356" y="159959"/>
                  </a:lnTo>
                  <a:lnTo>
                    <a:pt x="57582" y="163789"/>
                  </a:lnTo>
                  <a:lnTo>
                    <a:pt x="50737" y="168045"/>
                  </a:lnTo>
                  <a:lnTo>
                    <a:pt x="47641" y="167064"/>
                  </a:lnTo>
                  <a:lnTo>
                    <a:pt x="42321" y="160328"/>
                  </a:lnTo>
                  <a:lnTo>
                    <a:pt x="42100" y="134523"/>
                  </a:lnTo>
                  <a:lnTo>
                    <a:pt x="53245" y="93324"/>
                  </a:lnTo>
                  <a:lnTo>
                    <a:pt x="80066" y="48740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379">
              <a:extLst>
                <a:ext uri="{FF2B5EF4-FFF2-40B4-BE49-F238E27FC236}">
                  <a16:creationId xmlns:a16="http://schemas.microsoft.com/office/drawing/2014/main" xmlns="" id="{AC94458B-7AC6-4F02-94F6-31714656BD7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351463" y="1911350"/>
              <a:ext cx="141038" cy="368217"/>
            </a:xfrm>
            <a:custGeom>
              <a:avLst/>
              <a:gdLst/>
              <a:ahLst/>
              <a:cxnLst/>
              <a:rect l="0" t="0" r="0" b="0"/>
              <a:pathLst>
                <a:path w="141038" h="368217">
                  <a:moveTo>
                    <a:pt x="109287" y="0"/>
                  </a:moveTo>
                  <a:lnTo>
                    <a:pt x="109287" y="0"/>
                  </a:lnTo>
                  <a:lnTo>
                    <a:pt x="91610" y="0"/>
                  </a:lnTo>
                  <a:lnTo>
                    <a:pt x="83556" y="3763"/>
                  </a:lnTo>
                  <a:lnTo>
                    <a:pt x="73862" y="12961"/>
                  </a:lnTo>
                  <a:lnTo>
                    <a:pt x="44642" y="55242"/>
                  </a:lnTo>
                  <a:lnTo>
                    <a:pt x="21930" y="102210"/>
                  </a:lnTo>
                  <a:lnTo>
                    <a:pt x="9783" y="141382"/>
                  </a:lnTo>
                  <a:lnTo>
                    <a:pt x="2033" y="184663"/>
                  </a:lnTo>
                  <a:lnTo>
                    <a:pt x="0" y="227887"/>
                  </a:lnTo>
                  <a:lnTo>
                    <a:pt x="2860" y="268500"/>
                  </a:lnTo>
                  <a:lnTo>
                    <a:pt x="11186" y="303013"/>
                  </a:lnTo>
                  <a:lnTo>
                    <a:pt x="27774" y="343468"/>
                  </a:lnTo>
                  <a:lnTo>
                    <a:pt x="43660" y="359145"/>
                  </a:lnTo>
                  <a:lnTo>
                    <a:pt x="52836" y="364313"/>
                  </a:lnTo>
                  <a:lnTo>
                    <a:pt x="74320" y="368174"/>
                  </a:lnTo>
                  <a:lnTo>
                    <a:pt x="85975" y="368216"/>
                  </a:lnTo>
                  <a:lnTo>
                    <a:pt x="108334" y="360737"/>
                  </a:lnTo>
                  <a:lnTo>
                    <a:pt x="14103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2380">
              <a:extLst>
                <a:ext uri="{FF2B5EF4-FFF2-40B4-BE49-F238E27FC236}">
                  <a16:creationId xmlns:a16="http://schemas.microsoft.com/office/drawing/2014/main" xmlns="" id="{9715527A-8314-410E-BD18-A8EC7DB701F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549650" y="1912808"/>
              <a:ext cx="419101" cy="290643"/>
            </a:xfrm>
            <a:custGeom>
              <a:avLst/>
              <a:gdLst/>
              <a:ahLst/>
              <a:cxnLst/>
              <a:rect l="0" t="0" r="0" b="0"/>
              <a:pathLst>
                <a:path w="419101" h="290643">
                  <a:moveTo>
                    <a:pt x="0" y="290642"/>
                  </a:moveTo>
                  <a:lnTo>
                    <a:pt x="0" y="290642"/>
                  </a:lnTo>
                  <a:lnTo>
                    <a:pt x="42063" y="275715"/>
                  </a:lnTo>
                  <a:lnTo>
                    <a:pt x="82793" y="265227"/>
                  </a:lnTo>
                  <a:lnTo>
                    <a:pt x="122355" y="259057"/>
                  </a:lnTo>
                  <a:lnTo>
                    <a:pt x="121787" y="259002"/>
                  </a:lnTo>
                  <a:lnTo>
                    <a:pt x="121408" y="258260"/>
                  </a:lnTo>
                  <a:lnTo>
                    <a:pt x="120011" y="251726"/>
                  </a:lnTo>
                  <a:lnTo>
                    <a:pt x="116305" y="242579"/>
                  </a:lnTo>
                  <a:lnTo>
                    <a:pt x="111007" y="203408"/>
                  </a:lnTo>
                  <a:lnTo>
                    <a:pt x="107427" y="172849"/>
                  </a:lnTo>
                  <a:lnTo>
                    <a:pt x="104895" y="135278"/>
                  </a:lnTo>
                  <a:lnTo>
                    <a:pt x="106731" y="91032"/>
                  </a:lnTo>
                  <a:lnTo>
                    <a:pt x="107408" y="66695"/>
                  </a:lnTo>
                  <a:lnTo>
                    <a:pt x="118998" y="42238"/>
                  </a:lnTo>
                  <a:lnTo>
                    <a:pt x="145560" y="12194"/>
                  </a:lnTo>
                  <a:lnTo>
                    <a:pt x="154190" y="5527"/>
                  </a:lnTo>
                  <a:lnTo>
                    <a:pt x="171305" y="0"/>
                  </a:lnTo>
                  <a:lnTo>
                    <a:pt x="187613" y="601"/>
                  </a:lnTo>
                  <a:lnTo>
                    <a:pt x="201917" y="5572"/>
                  </a:lnTo>
                  <a:lnTo>
                    <a:pt x="221870" y="23046"/>
                  </a:lnTo>
                  <a:lnTo>
                    <a:pt x="234445" y="49468"/>
                  </a:lnTo>
                  <a:lnTo>
                    <a:pt x="235898" y="79640"/>
                  </a:lnTo>
                  <a:lnTo>
                    <a:pt x="225117" y="117664"/>
                  </a:lnTo>
                  <a:lnTo>
                    <a:pt x="215260" y="156839"/>
                  </a:lnTo>
                  <a:lnTo>
                    <a:pt x="207020" y="199275"/>
                  </a:lnTo>
                  <a:lnTo>
                    <a:pt x="207955" y="222517"/>
                  </a:lnTo>
                  <a:lnTo>
                    <a:pt x="212014" y="231115"/>
                  </a:lnTo>
                  <a:lnTo>
                    <a:pt x="218248" y="237551"/>
                  </a:lnTo>
                  <a:lnTo>
                    <a:pt x="233876" y="245880"/>
                  </a:lnTo>
                  <a:lnTo>
                    <a:pt x="274432" y="251226"/>
                  </a:lnTo>
                  <a:lnTo>
                    <a:pt x="319791" y="250270"/>
                  </a:lnTo>
                  <a:lnTo>
                    <a:pt x="363334" y="245519"/>
                  </a:lnTo>
                  <a:lnTo>
                    <a:pt x="394815" y="237761"/>
                  </a:lnTo>
                  <a:lnTo>
                    <a:pt x="419100" y="22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2381">
              <a:extLst>
                <a:ext uri="{FF2B5EF4-FFF2-40B4-BE49-F238E27FC236}">
                  <a16:creationId xmlns:a16="http://schemas.microsoft.com/office/drawing/2014/main" xmlns="" id="{CA317E36-D96D-4763-9901-3CA945AE794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975100" y="1866900"/>
              <a:ext cx="100762" cy="342901"/>
            </a:xfrm>
            <a:custGeom>
              <a:avLst/>
              <a:gdLst/>
              <a:ahLst/>
              <a:cxnLst/>
              <a:rect l="0" t="0" r="0" b="0"/>
              <a:pathLst>
                <a:path w="100762" h="342901">
                  <a:moveTo>
                    <a:pt x="25400" y="0"/>
                  </a:moveTo>
                  <a:lnTo>
                    <a:pt x="25400" y="0"/>
                  </a:lnTo>
                  <a:lnTo>
                    <a:pt x="53811" y="31782"/>
                  </a:lnTo>
                  <a:lnTo>
                    <a:pt x="68468" y="68762"/>
                  </a:lnTo>
                  <a:lnTo>
                    <a:pt x="80290" y="100411"/>
                  </a:lnTo>
                  <a:lnTo>
                    <a:pt x="92834" y="136349"/>
                  </a:lnTo>
                  <a:lnTo>
                    <a:pt x="100761" y="175840"/>
                  </a:lnTo>
                  <a:lnTo>
                    <a:pt x="97229" y="216911"/>
                  </a:lnTo>
                  <a:lnTo>
                    <a:pt x="85546" y="256566"/>
                  </a:lnTo>
                  <a:lnTo>
                    <a:pt x="59135" y="303836"/>
                  </a:lnTo>
                  <a:lnTo>
                    <a:pt x="30378" y="33038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5" name="SMARTInkShape-Group492">
            <a:extLst>
              <a:ext uri="{FF2B5EF4-FFF2-40B4-BE49-F238E27FC236}">
                <a16:creationId xmlns:a16="http://schemas.microsoft.com/office/drawing/2014/main" xmlns="" id="{3393226D-49B4-4D60-8974-51F783E49885}"/>
              </a:ext>
            </a:extLst>
          </p:cNvPr>
          <p:cNvGrpSpPr/>
          <p:nvPr/>
        </p:nvGrpSpPr>
        <p:grpSpPr>
          <a:xfrm>
            <a:off x="4349750" y="1917700"/>
            <a:ext cx="462083" cy="237439"/>
            <a:chOff x="4349750" y="1917700"/>
            <a:chExt cx="462083" cy="237439"/>
          </a:xfrm>
        </p:grpSpPr>
        <p:sp>
          <p:nvSpPr>
            <p:cNvPr id="1112" name="SMARTInkShape-2382">
              <a:extLst>
                <a:ext uri="{FF2B5EF4-FFF2-40B4-BE49-F238E27FC236}">
                  <a16:creationId xmlns:a16="http://schemas.microsoft.com/office/drawing/2014/main" xmlns="" id="{87585D2C-A0E7-47B5-B7A2-B97FA84FE1D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349750" y="20447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1478" y="5958"/>
                  </a:lnTo>
                  <a:lnTo>
                    <a:pt x="96638" y="6272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2383">
              <a:extLst>
                <a:ext uri="{FF2B5EF4-FFF2-40B4-BE49-F238E27FC236}">
                  <a16:creationId xmlns:a16="http://schemas.microsoft.com/office/drawing/2014/main" xmlns="" id="{F4837BE9-7BE7-404E-9E8A-0E33551D73C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352442" y="2108200"/>
              <a:ext cx="206859" cy="46939"/>
            </a:xfrm>
            <a:custGeom>
              <a:avLst/>
              <a:gdLst/>
              <a:ahLst/>
              <a:cxnLst/>
              <a:rect l="0" t="0" r="0" b="0"/>
              <a:pathLst>
                <a:path w="206859" h="46939">
                  <a:moveTo>
                    <a:pt x="3658" y="38100"/>
                  </a:moveTo>
                  <a:lnTo>
                    <a:pt x="3658" y="38100"/>
                  </a:lnTo>
                  <a:lnTo>
                    <a:pt x="287" y="41471"/>
                  </a:lnTo>
                  <a:lnTo>
                    <a:pt x="0" y="43169"/>
                  </a:lnTo>
                  <a:lnTo>
                    <a:pt x="513" y="45008"/>
                  </a:lnTo>
                  <a:lnTo>
                    <a:pt x="1562" y="46938"/>
                  </a:lnTo>
                  <a:lnTo>
                    <a:pt x="39436" y="39898"/>
                  </a:lnTo>
                  <a:lnTo>
                    <a:pt x="84422" y="28912"/>
                  </a:lnTo>
                  <a:lnTo>
                    <a:pt x="116929" y="20846"/>
                  </a:lnTo>
                  <a:lnTo>
                    <a:pt x="152073" y="12557"/>
                  </a:lnTo>
                  <a:lnTo>
                    <a:pt x="20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2384">
              <a:extLst>
                <a:ext uri="{FF2B5EF4-FFF2-40B4-BE49-F238E27FC236}">
                  <a16:creationId xmlns:a16="http://schemas.microsoft.com/office/drawing/2014/main" xmlns="" id="{E5B58DD2-5604-469F-BF0A-95A81D53F35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794250" y="1917700"/>
              <a:ext cx="17583" cy="228601"/>
            </a:xfrm>
            <a:custGeom>
              <a:avLst/>
              <a:gdLst/>
              <a:ahLst/>
              <a:cxnLst/>
              <a:rect l="0" t="0" r="0" b="0"/>
              <a:pathLst>
                <a:path w="17583" h="2286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8" y="7526"/>
                  </a:lnTo>
                  <a:lnTo>
                    <a:pt x="16476" y="23101"/>
                  </a:lnTo>
                  <a:lnTo>
                    <a:pt x="17582" y="63603"/>
                  </a:lnTo>
                  <a:lnTo>
                    <a:pt x="15340" y="95060"/>
                  </a:lnTo>
                  <a:lnTo>
                    <a:pt x="13874" y="127857"/>
                  </a:lnTo>
                  <a:lnTo>
                    <a:pt x="13048" y="172409"/>
                  </a:lnTo>
                  <a:lnTo>
                    <a:pt x="11443" y="19515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4" name="SMARTInkShape-Group493">
            <a:extLst>
              <a:ext uri="{FF2B5EF4-FFF2-40B4-BE49-F238E27FC236}">
                <a16:creationId xmlns:a16="http://schemas.microsoft.com/office/drawing/2014/main" xmlns="" id="{DAA425FF-3347-49D0-BCDD-59B8DCB9A6C1}"/>
              </a:ext>
            </a:extLst>
          </p:cNvPr>
          <p:cNvGrpSpPr/>
          <p:nvPr/>
        </p:nvGrpSpPr>
        <p:grpSpPr>
          <a:xfrm>
            <a:off x="2288417" y="2610733"/>
            <a:ext cx="375026" cy="303918"/>
            <a:chOff x="2288417" y="2610733"/>
            <a:chExt cx="375026" cy="303918"/>
          </a:xfrm>
        </p:grpSpPr>
        <p:sp>
          <p:nvSpPr>
            <p:cNvPr id="1116" name="SMARTInkShape-2385">
              <a:extLst>
                <a:ext uri="{FF2B5EF4-FFF2-40B4-BE49-F238E27FC236}">
                  <a16:creationId xmlns:a16="http://schemas.microsoft.com/office/drawing/2014/main" xmlns="" id="{FC10AA49-0BB0-45DA-A8FC-10C63D42659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616200" y="2650929"/>
              <a:ext cx="47243" cy="181172"/>
            </a:xfrm>
            <a:custGeom>
              <a:avLst/>
              <a:gdLst/>
              <a:ahLst/>
              <a:cxnLst/>
              <a:rect l="0" t="0" r="0" b="0"/>
              <a:pathLst>
                <a:path w="47243" h="1811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27"/>
                  </a:lnTo>
                  <a:lnTo>
                    <a:pt x="18951" y="1275"/>
                  </a:lnTo>
                  <a:lnTo>
                    <a:pt x="31706" y="9966"/>
                  </a:lnTo>
                  <a:lnTo>
                    <a:pt x="38071" y="16234"/>
                  </a:lnTo>
                  <a:lnTo>
                    <a:pt x="45142" y="34488"/>
                  </a:lnTo>
                  <a:lnTo>
                    <a:pt x="47242" y="74209"/>
                  </a:lnTo>
                  <a:lnTo>
                    <a:pt x="42163" y="108232"/>
                  </a:lnTo>
                  <a:lnTo>
                    <a:pt x="28147" y="144520"/>
                  </a:lnTo>
                  <a:lnTo>
                    <a:pt x="1270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2386">
              <a:extLst>
                <a:ext uri="{FF2B5EF4-FFF2-40B4-BE49-F238E27FC236}">
                  <a16:creationId xmlns:a16="http://schemas.microsoft.com/office/drawing/2014/main" xmlns="" id="{993BDFDD-0853-444C-9466-AEED4A4FC57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559050" y="261073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2387">
              <a:extLst>
                <a:ext uri="{FF2B5EF4-FFF2-40B4-BE49-F238E27FC236}">
                  <a16:creationId xmlns:a16="http://schemas.microsoft.com/office/drawing/2014/main" xmlns="" id="{07F19E3B-9A3B-4365-AED2-09BBCBA9962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574729" y="271145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6"/>
                  </a:lnTo>
                  <a:lnTo>
                    <a:pt x="8121" y="57970"/>
                  </a:lnTo>
                  <a:lnTo>
                    <a:pt x="972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2388">
              <a:extLst>
                <a:ext uri="{FF2B5EF4-FFF2-40B4-BE49-F238E27FC236}">
                  <a16:creationId xmlns:a16="http://schemas.microsoft.com/office/drawing/2014/main" xmlns="" id="{42C05E9E-C665-42CD-94A7-C4F7C761512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482850" y="2641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1411" y="176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2389">
              <a:extLst>
                <a:ext uri="{FF2B5EF4-FFF2-40B4-BE49-F238E27FC236}">
                  <a16:creationId xmlns:a16="http://schemas.microsoft.com/office/drawing/2014/main" xmlns="" id="{128411F3-6CDF-4C20-9E5B-2641ACF746D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01900" y="27622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11937" y="57842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2390">
              <a:extLst>
                <a:ext uri="{FF2B5EF4-FFF2-40B4-BE49-F238E27FC236}">
                  <a16:creationId xmlns:a16="http://schemas.microsoft.com/office/drawing/2014/main" xmlns="" id="{723FF268-4340-425F-9A16-04EC51B863E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457450" y="26361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5644" y="1103"/>
                  </a:lnTo>
                  <a:lnTo>
                    <a:pt x="4468" y="441"/>
                  </a:lnTo>
                  <a:lnTo>
                    <a:pt x="2979" y="0"/>
                  </a:lnTo>
                  <a:lnTo>
                    <a:pt x="1986" y="411"/>
                  </a:lnTo>
                  <a:lnTo>
                    <a:pt x="1324" y="139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2391">
              <a:extLst>
                <a:ext uri="{FF2B5EF4-FFF2-40B4-BE49-F238E27FC236}">
                  <a16:creationId xmlns:a16="http://schemas.microsoft.com/office/drawing/2014/main" xmlns="" id="{B44F2B36-68F2-45B0-881B-2C800418DBF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457450" y="27495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0670"/>
                  </a:lnTo>
                  <a:lnTo>
                    <a:pt x="15887" y="21676"/>
                  </a:lnTo>
                  <a:lnTo>
                    <a:pt x="18633" y="63262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2392">
              <a:extLst>
                <a:ext uri="{FF2B5EF4-FFF2-40B4-BE49-F238E27FC236}">
                  <a16:creationId xmlns:a16="http://schemas.microsoft.com/office/drawing/2014/main" xmlns="" id="{2366DEE7-522F-4CCB-B72C-2CCE8354AD8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288417" y="2705362"/>
              <a:ext cx="124584" cy="209289"/>
            </a:xfrm>
            <a:custGeom>
              <a:avLst/>
              <a:gdLst/>
              <a:ahLst/>
              <a:cxnLst/>
              <a:rect l="0" t="0" r="0" b="0"/>
              <a:pathLst>
                <a:path w="124584" h="209289">
                  <a:moveTo>
                    <a:pt x="35683" y="6088"/>
                  </a:moveTo>
                  <a:lnTo>
                    <a:pt x="35683" y="6088"/>
                  </a:lnTo>
                  <a:lnTo>
                    <a:pt x="30216" y="621"/>
                  </a:lnTo>
                  <a:lnTo>
                    <a:pt x="26223" y="0"/>
                  </a:lnTo>
                  <a:lnTo>
                    <a:pt x="22542" y="1736"/>
                  </a:lnTo>
                  <a:lnTo>
                    <a:pt x="20572" y="3187"/>
                  </a:lnTo>
                  <a:lnTo>
                    <a:pt x="7978" y="36638"/>
                  </a:lnTo>
                  <a:lnTo>
                    <a:pt x="976" y="75974"/>
                  </a:lnTo>
                  <a:lnTo>
                    <a:pt x="0" y="118909"/>
                  </a:lnTo>
                  <a:lnTo>
                    <a:pt x="8726" y="160793"/>
                  </a:lnTo>
                  <a:lnTo>
                    <a:pt x="18763" y="182326"/>
                  </a:lnTo>
                  <a:lnTo>
                    <a:pt x="26520" y="189902"/>
                  </a:lnTo>
                  <a:lnTo>
                    <a:pt x="46427" y="200202"/>
                  </a:lnTo>
                  <a:lnTo>
                    <a:pt x="91548" y="206596"/>
                  </a:lnTo>
                  <a:lnTo>
                    <a:pt x="124583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SMARTInkShape-Group494">
            <a:extLst>
              <a:ext uri="{FF2B5EF4-FFF2-40B4-BE49-F238E27FC236}">
                <a16:creationId xmlns:a16="http://schemas.microsoft.com/office/drawing/2014/main" xmlns="" id="{44671D92-AD5D-44AB-9A07-4FF029D9A743}"/>
              </a:ext>
            </a:extLst>
          </p:cNvPr>
          <p:cNvGrpSpPr/>
          <p:nvPr/>
        </p:nvGrpSpPr>
        <p:grpSpPr>
          <a:xfrm>
            <a:off x="2969775" y="2582557"/>
            <a:ext cx="1349996" cy="383204"/>
            <a:chOff x="2969775" y="2582557"/>
            <a:chExt cx="1349996" cy="383204"/>
          </a:xfrm>
        </p:grpSpPr>
        <p:sp>
          <p:nvSpPr>
            <p:cNvPr id="1125" name="SMARTInkShape-2393">
              <a:extLst>
                <a:ext uri="{FF2B5EF4-FFF2-40B4-BE49-F238E27FC236}">
                  <a16:creationId xmlns:a16="http://schemas.microsoft.com/office/drawing/2014/main" xmlns="" id="{FD342AA7-2A8A-4BC1-8B0A-70E0A8D5910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140723" y="2698750"/>
              <a:ext cx="36671" cy="31396"/>
            </a:xfrm>
            <a:custGeom>
              <a:avLst/>
              <a:gdLst/>
              <a:ahLst/>
              <a:cxnLst/>
              <a:rect l="0" t="0" r="0" b="0"/>
              <a:pathLst>
                <a:path w="36671" h="31396">
                  <a:moveTo>
                    <a:pt x="12177" y="19050"/>
                  </a:moveTo>
                  <a:lnTo>
                    <a:pt x="12177" y="19050"/>
                  </a:lnTo>
                  <a:lnTo>
                    <a:pt x="5435" y="15679"/>
                  </a:lnTo>
                  <a:lnTo>
                    <a:pt x="3449" y="15392"/>
                  </a:lnTo>
                  <a:lnTo>
                    <a:pt x="2125" y="15906"/>
                  </a:lnTo>
                  <a:lnTo>
                    <a:pt x="1242" y="16954"/>
                  </a:lnTo>
                  <a:lnTo>
                    <a:pt x="261" y="20000"/>
                  </a:lnTo>
                  <a:lnTo>
                    <a:pt x="0" y="21800"/>
                  </a:lnTo>
                  <a:lnTo>
                    <a:pt x="1237" y="23705"/>
                  </a:lnTo>
                  <a:lnTo>
                    <a:pt x="6374" y="27704"/>
                  </a:lnTo>
                  <a:lnTo>
                    <a:pt x="13828" y="30551"/>
                  </a:lnTo>
                  <a:lnTo>
                    <a:pt x="27248" y="31395"/>
                  </a:lnTo>
                  <a:lnTo>
                    <a:pt x="30691" y="30807"/>
                  </a:lnTo>
                  <a:lnTo>
                    <a:pt x="32986" y="29710"/>
                  </a:lnTo>
                  <a:lnTo>
                    <a:pt x="34516" y="28274"/>
                  </a:lnTo>
                  <a:lnTo>
                    <a:pt x="36216" y="22914"/>
                  </a:lnTo>
                  <a:lnTo>
                    <a:pt x="36670" y="19510"/>
                  </a:lnTo>
                  <a:lnTo>
                    <a:pt x="35293" y="13845"/>
                  </a:lnTo>
                  <a:lnTo>
                    <a:pt x="33937" y="11346"/>
                  </a:lnTo>
                  <a:lnTo>
                    <a:pt x="31623" y="9681"/>
                  </a:lnTo>
                  <a:lnTo>
                    <a:pt x="19650" y="5126"/>
                  </a:lnTo>
                  <a:lnTo>
                    <a:pt x="12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2394">
              <a:extLst>
                <a:ext uri="{FF2B5EF4-FFF2-40B4-BE49-F238E27FC236}">
                  <a16:creationId xmlns:a16="http://schemas.microsoft.com/office/drawing/2014/main" xmlns="" id="{26016066-49A8-40D9-949A-D56C2CC5454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07617" y="2612138"/>
              <a:ext cx="95984" cy="353623"/>
            </a:xfrm>
            <a:custGeom>
              <a:avLst/>
              <a:gdLst/>
              <a:ahLst/>
              <a:cxnLst/>
              <a:rect l="0" t="0" r="0" b="0"/>
              <a:pathLst>
                <a:path w="95984" h="353623">
                  <a:moveTo>
                    <a:pt x="83283" y="23112"/>
                  </a:moveTo>
                  <a:lnTo>
                    <a:pt x="83283" y="23112"/>
                  </a:lnTo>
                  <a:lnTo>
                    <a:pt x="82577" y="12973"/>
                  </a:lnTo>
                  <a:lnTo>
                    <a:pt x="79912" y="5435"/>
                  </a:lnTo>
                  <a:lnTo>
                    <a:pt x="77508" y="2861"/>
                  </a:lnTo>
                  <a:lnTo>
                    <a:pt x="71073" y="0"/>
                  </a:lnTo>
                  <a:lnTo>
                    <a:pt x="66677" y="2060"/>
                  </a:lnTo>
                  <a:lnTo>
                    <a:pt x="56146" y="11874"/>
                  </a:lnTo>
                  <a:lnTo>
                    <a:pt x="31434" y="53426"/>
                  </a:lnTo>
                  <a:lnTo>
                    <a:pt x="16259" y="85268"/>
                  </a:lnTo>
                  <a:lnTo>
                    <a:pt x="5752" y="122468"/>
                  </a:lnTo>
                  <a:lnTo>
                    <a:pt x="141" y="162520"/>
                  </a:lnTo>
                  <a:lnTo>
                    <a:pt x="0" y="203840"/>
                  </a:lnTo>
                  <a:lnTo>
                    <a:pt x="4170" y="241959"/>
                  </a:lnTo>
                  <a:lnTo>
                    <a:pt x="10727" y="276305"/>
                  </a:lnTo>
                  <a:lnTo>
                    <a:pt x="23763" y="318030"/>
                  </a:lnTo>
                  <a:lnTo>
                    <a:pt x="37309" y="339278"/>
                  </a:lnTo>
                  <a:lnTo>
                    <a:pt x="50856" y="350602"/>
                  </a:lnTo>
                  <a:lnTo>
                    <a:pt x="57431" y="353622"/>
                  </a:lnTo>
                  <a:lnTo>
                    <a:pt x="64638" y="353519"/>
                  </a:lnTo>
                  <a:lnTo>
                    <a:pt x="95983" y="340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2395">
              <a:extLst>
                <a:ext uri="{FF2B5EF4-FFF2-40B4-BE49-F238E27FC236}">
                  <a16:creationId xmlns:a16="http://schemas.microsoft.com/office/drawing/2014/main" xmlns="" id="{E162C48D-69E0-43D3-AB8B-B80F3649E80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079750" y="2736850"/>
              <a:ext cx="158751" cy="189169"/>
            </a:xfrm>
            <a:custGeom>
              <a:avLst/>
              <a:gdLst/>
              <a:ahLst/>
              <a:cxnLst/>
              <a:rect l="0" t="0" r="0" b="0"/>
              <a:pathLst>
                <a:path w="158751" h="189169">
                  <a:moveTo>
                    <a:pt x="0" y="88900"/>
                  </a:moveTo>
                  <a:lnTo>
                    <a:pt x="0" y="88900"/>
                  </a:lnTo>
                  <a:lnTo>
                    <a:pt x="0" y="82158"/>
                  </a:lnTo>
                  <a:lnTo>
                    <a:pt x="1882" y="76967"/>
                  </a:lnTo>
                  <a:lnTo>
                    <a:pt x="3371" y="74594"/>
                  </a:lnTo>
                  <a:lnTo>
                    <a:pt x="10670" y="71959"/>
                  </a:lnTo>
                  <a:lnTo>
                    <a:pt x="21675" y="71493"/>
                  </a:lnTo>
                  <a:lnTo>
                    <a:pt x="35974" y="73637"/>
                  </a:lnTo>
                  <a:lnTo>
                    <a:pt x="49855" y="82587"/>
                  </a:lnTo>
                  <a:lnTo>
                    <a:pt x="62374" y="96678"/>
                  </a:lnTo>
                  <a:lnTo>
                    <a:pt x="72643" y="114699"/>
                  </a:lnTo>
                  <a:lnTo>
                    <a:pt x="76265" y="136350"/>
                  </a:lnTo>
                  <a:lnTo>
                    <a:pt x="74818" y="157967"/>
                  </a:lnTo>
                  <a:lnTo>
                    <a:pt x="66775" y="180625"/>
                  </a:lnTo>
                  <a:lnTo>
                    <a:pt x="61898" y="189168"/>
                  </a:lnTo>
                  <a:lnTo>
                    <a:pt x="58199" y="188201"/>
                  </a:lnTo>
                  <a:lnTo>
                    <a:pt x="48444" y="177719"/>
                  </a:lnTo>
                  <a:lnTo>
                    <a:pt x="42697" y="157538"/>
                  </a:lnTo>
                  <a:lnTo>
                    <a:pt x="41165" y="145242"/>
                  </a:lnTo>
                  <a:lnTo>
                    <a:pt x="46988" y="120291"/>
                  </a:lnTo>
                  <a:lnTo>
                    <a:pt x="68015" y="82444"/>
                  </a:lnTo>
                  <a:lnTo>
                    <a:pt x="98469" y="48181"/>
                  </a:lnTo>
                  <a:lnTo>
                    <a:pt x="139944" y="1469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2396">
              <a:extLst>
                <a:ext uri="{FF2B5EF4-FFF2-40B4-BE49-F238E27FC236}">
                  <a16:creationId xmlns:a16="http://schemas.microsoft.com/office/drawing/2014/main" xmlns="" id="{3F8C8F95-CD08-4142-97BF-D43C39D1FF3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969775" y="2600276"/>
              <a:ext cx="118503" cy="354621"/>
            </a:xfrm>
            <a:custGeom>
              <a:avLst/>
              <a:gdLst/>
              <a:ahLst/>
              <a:cxnLst/>
              <a:rect l="0" t="0" r="0" b="0"/>
              <a:pathLst>
                <a:path w="118503" h="354621">
                  <a:moveTo>
                    <a:pt x="14725" y="130224"/>
                  </a:moveTo>
                  <a:lnTo>
                    <a:pt x="14725" y="130224"/>
                  </a:lnTo>
                  <a:lnTo>
                    <a:pt x="14725" y="112580"/>
                  </a:lnTo>
                  <a:lnTo>
                    <a:pt x="18096" y="118332"/>
                  </a:lnTo>
                  <a:lnTo>
                    <a:pt x="29472" y="163326"/>
                  </a:lnTo>
                  <a:lnTo>
                    <a:pt x="36968" y="208706"/>
                  </a:lnTo>
                  <a:lnTo>
                    <a:pt x="39428" y="241305"/>
                  </a:lnTo>
                  <a:lnTo>
                    <a:pt x="42873" y="274608"/>
                  </a:lnTo>
                  <a:lnTo>
                    <a:pt x="45408" y="318349"/>
                  </a:lnTo>
                  <a:lnTo>
                    <a:pt x="45559" y="349365"/>
                  </a:lnTo>
                  <a:lnTo>
                    <a:pt x="44453" y="352518"/>
                  </a:lnTo>
                  <a:lnTo>
                    <a:pt x="43010" y="354620"/>
                  </a:lnTo>
                  <a:lnTo>
                    <a:pt x="42048" y="353905"/>
                  </a:lnTo>
                  <a:lnTo>
                    <a:pt x="30155" y="313829"/>
                  </a:lnTo>
                  <a:lnTo>
                    <a:pt x="18513" y="269449"/>
                  </a:lnTo>
                  <a:lnTo>
                    <a:pt x="10293" y="232083"/>
                  </a:lnTo>
                  <a:lnTo>
                    <a:pt x="3818" y="191958"/>
                  </a:lnTo>
                  <a:lnTo>
                    <a:pt x="0" y="152017"/>
                  </a:lnTo>
                  <a:lnTo>
                    <a:pt x="654" y="115450"/>
                  </a:lnTo>
                  <a:lnTo>
                    <a:pt x="3297" y="82265"/>
                  </a:lnTo>
                  <a:lnTo>
                    <a:pt x="8235" y="53170"/>
                  </a:lnTo>
                  <a:lnTo>
                    <a:pt x="22915" y="22334"/>
                  </a:lnTo>
                  <a:lnTo>
                    <a:pt x="34593" y="9131"/>
                  </a:lnTo>
                  <a:lnTo>
                    <a:pt x="50601" y="2321"/>
                  </a:lnTo>
                  <a:lnTo>
                    <a:pt x="68770" y="0"/>
                  </a:lnTo>
                  <a:lnTo>
                    <a:pt x="86252" y="1321"/>
                  </a:lnTo>
                  <a:lnTo>
                    <a:pt x="101548" y="9904"/>
                  </a:lnTo>
                  <a:lnTo>
                    <a:pt x="108590" y="16144"/>
                  </a:lnTo>
                  <a:lnTo>
                    <a:pt x="116415" y="32485"/>
                  </a:lnTo>
                  <a:lnTo>
                    <a:pt x="118502" y="41781"/>
                  </a:lnTo>
                  <a:lnTo>
                    <a:pt x="111413" y="69044"/>
                  </a:lnTo>
                  <a:lnTo>
                    <a:pt x="96503" y="98094"/>
                  </a:lnTo>
                  <a:lnTo>
                    <a:pt x="78117" y="118061"/>
                  </a:lnTo>
                  <a:lnTo>
                    <a:pt x="34658" y="141043"/>
                  </a:lnTo>
                  <a:lnTo>
                    <a:pt x="27112" y="146321"/>
                  </a:lnTo>
                  <a:lnTo>
                    <a:pt x="21075" y="155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2397">
              <a:extLst>
                <a:ext uri="{FF2B5EF4-FFF2-40B4-BE49-F238E27FC236}">
                  <a16:creationId xmlns:a16="http://schemas.microsoft.com/office/drawing/2014/main" xmlns="" id="{2FB624D1-B56D-4200-90D1-5020C04C4C7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16400" y="2582557"/>
              <a:ext cx="103371" cy="370194"/>
            </a:xfrm>
            <a:custGeom>
              <a:avLst/>
              <a:gdLst/>
              <a:ahLst/>
              <a:cxnLst/>
              <a:rect l="0" t="0" r="0" b="0"/>
              <a:pathLst>
                <a:path w="103371" h="370194">
                  <a:moveTo>
                    <a:pt x="38100" y="20943"/>
                  </a:moveTo>
                  <a:lnTo>
                    <a:pt x="38100" y="20943"/>
                  </a:lnTo>
                  <a:lnTo>
                    <a:pt x="45007" y="3984"/>
                  </a:lnTo>
                  <a:lnTo>
                    <a:pt x="46938" y="1170"/>
                  </a:lnTo>
                  <a:lnTo>
                    <a:pt x="50342" y="0"/>
                  </a:lnTo>
                  <a:lnTo>
                    <a:pt x="59768" y="581"/>
                  </a:lnTo>
                  <a:lnTo>
                    <a:pt x="71014" y="10717"/>
                  </a:lnTo>
                  <a:lnTo>
                    <a:pt x="95480" y="52711"/>
                  </a:lnTo>
                  <a:lnTo>
                    <a:pt x="102408" y="85627"/>
                  </a:lnTo>
                  <a:lnTo>
                    <a:pt x="103370" y="125186"/>
                  </a:lnTo>
                  <a:lnTo>
                    <a:pt x="96743" y="170990"/>
                  </a:lnTo>
                  <a:lnTo>
                    <a:pt x="86741" y="217688"/>
                  </a:lnTo>
                  <a:lnTo>
                    <a:pt x="74535" y="262901"/>
                  </a:lnTo>
                  <a:lnTo>
                    <a:pt x="59702" y="304164"/>
                  </a:lnTo>
                  <a:lnTo>
                    <a:pt x="32114" y="346239"/>
                  </a:lnTo>
                  <a:lnTo>
                    <a:pt x="17565" y="359547"/>
                  </a:lnTo>
                  <a:lnTo>
                    <a:pt x="0" y="37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2398">
              <a:extLst>
                <a:ext uri="{FF2B5EF4-FFF2-40B4-BE49-F238E27FC236}">
                  <a16:creationId xmlns:a16="http://schemas.microsoft.com/office/drawing/2014/main" xmlns="" id="{AB280973-85EF-4855-825D-24285030DB0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152900" y="28257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2063"/>
                  </a:lnTo>
                  <a:lnTo>
                    <a:pt x="6327" y="87808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2399">
              <a:extLst>
                <a:ext uri="{FF2B5EF4-FFF2-40B4-BE49-F238E27FC236}">
                  <a16:creationId xmlns:a16="http://schemas.microsoft.com/office/drawing/2014/main" xmlns="" id="{E6593212-1F28-42B0-916C-9295162F9ED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901592" y="2781300"/>
              <a:ext cx="168759" cy="44451"/>
            </a:xfrm>
            <a:custGeom>
              <a:avLst/>
              <a:gdLst/>
              <a:ahLst/>
              <a:cxnLst/>
              <a:rect l="0" t="0" r="0" b="0"/>
              <a:pathLst>
                <a:path w="16875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44450"/>
                  </a:lnTo>
                  <a:lnTo>
                    <a:pt x="0" y="43744"/>
                  </a:lnTo>
                  <a:lnTo>
                    <a:pt x="1562" y="41079"/>
                  </a:lnTo>
                  <a:lnTo>
                    <a:pt x="16521" y="32241"/>
                  </a:lnTo>
                  <a:lnTo>
                    <a:pt x="62775" y="21681"/>
                  </a:lnTo>
                  <a:lnTo>
                    <a:pt x="108506" y="14264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2400">
              <a:extLst>
                <a:ext uri="{FF2B5EF4-FFF2-40B4-BE49-F238E27FC236}">
                  <a16:creationId xmlns:a16="http://schemas.microsoft.com/office/drawing/2014/main" xmlns="" id="{DC994533-01F5-4B1A-B234-0B4FB81F52F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911748" y="2629906"/>
              <a:ext cx="152253" cy="288358"/>
            </a:xfrm>
            <a:custGeom>
              <a:avLst/>
              <a:gdLst/>
              <a:ahLst/>
              <a:cxnLst/>
              <a:rect l="0" t="0" r="0" b="0"/>
              <a:pathLst>
                <a:path w="152253" h="288358">
                  <a:moveTo>
                    <a:pt x="133202" y="24394"/>
                  </a:moveTo>
                  <a:lnTo>
                    <a:pt x="133202" y="24394"/>
                  </a:lnTo>
                  <a:lnTo>
                    <a:pt x="133202" y="10088"/>
                  </a:lnTo>
                  <a:lnTo>
                    <a:pt x="133907" y="8507"/>
                  </a:lnTo>
                  <a:lnTo>
                    <a:pt x="135083" y="7453"/>
                  </a:lnTo>
                  <a:lnTo>
                    <a:pt x="136573" y="6750"/>
                  </a:lnTo>
                  <a:lnTo>
                    <a:pt x="136860" y="5576"/>
                  </a:lnTo>
                  <a:lnTo>
                    <a:pt x="135298" y="2389"/>
                  </a:lnTo>
                  <a:lnTo>
                    <a:pt x="133893" y="1257"/>
                  </a:lnTo>
                  <a:lnTo>
                    <a:pt x="130452" y="0"/>
                  </a:lnTo>
                  <a:lnTo>
                    <a:pt x="83738" y="20715"/>
                  </a:lnTo>
                  <a:lnTo>
                    <a:pt x="38711" y="41400"/>
                  </a:lnTo>
                  <a:lnTo>
                    <a:pt x="25824" y="53590"/>
                  </a:lnTo>
                  <a:lnTo>
                    <a:pt x="5572" y="83194"/>
                  </a:lnTo>
                  <a:lnTo>
                    <a:pt x="1547" y="101083"/>
                  </a:lnTo>
                  <a:lnTo>
                    <a:pt x="0" y="144512"/>
                  </a:lnTo>
                  <a:lnTo>
                    <a:pt x="1763" y="183875"/>
                  </a:lnTo>
                  <a:lnTo>
                    <a:pt x="7029" y="231087"/>
                  </a:lnTo>
                  <a:lnTo>
                    <a:pt x="16168" y="255597"/>
                  </a:lnTo>
                  <a:lnTo>
                    <a:pt x="32662" y="281855"/>
                  </a:lnTo>
                  <a:lnTo>
                    <a:pt x="35836" y="284935"/>
                  </a:lnTo>
                  <a:lnTo>
                    <a:pt x="43126" y="288357"/>
                  </a:lnTo>
                  <a:lnTo>
                    <a:pt x="52952" y="287996"/>
                  </a:lnTo>
                  <a:lnTo>
                    <a:pt x="98608" y="276096"/>
                  </a:lnTo>
                  <a:lnTo>
                    <a:pt x="143495" y="252627"/>
                  </a:lnTo>
                  <a:lnTo>
                    <a:pt x="152252" y="24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2401">
              <a:extLst>
                <a:ext uri="{FF2B5EF4-FFF2-40B4-BE49-F238E27FC236}">
                  <a16:creationId xmlns:a16="http://schemas.microsoft.com/office/drawing/2014/main" xmlns="" id="{6A9167AA-5A1E-4AEF-BAB2-9BA192C30CA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25210" y="2660650"/>
              <a:ext cx="210292" cy="276799"/>
            </a:xfrm>
            <a:custGeom>
              <a:avLst/>
              <a:gdLst/>
              <a:ahLst/>
              <a:cxnLst/>
              <a:rect l="0" t="0" r="0" b="0"/>
              <a:pathLst>
                <a:path w="210292" h="276799">
                  <a:moveTo>
                    <a:pt x="11740" y="12700"/>
                  </a:moveTo>
                  <a:lnTo>
                    <a:pt x="11740" y="12700"/>
                  </a:lnTo>
                  <a:lnTo>
                    <a:pt x="6273" y="12700"/>
                  </a:lnTo>
                  <a:lnTo>
                    <a:pt x="2280" y="19442"/>
                  </a:lnTo>
                  <a:lnTo>
                    <a:pt x="0" y="33748"/>
                  </a:lnTo>
                  <a:lnTo>
                    <a:pt x="3594" y="72753"/>
                  </a:lnTo>
                  <a:lnTo>
                    <a:pt x="5563" y="110221"/>
                  </a:lnTo>
                  <a:lnTo>
                    <a:pt x="10302" y="155033"/>
                  </a:lnTo>
                  <a:lnTo>
                    <a:pt x="16174" y="195749"/>
                  </a:lnTo>
                  <a:lnTo>
                    <a:pt x="23794" y="233213"/>
                  </a:lnTo>
                  <a:lnTo>
                    <a:pt x="33325" y="253463"/>
                  </a:lnTo>
                  <a:lnTo>
                    <a:pt x="46498" y="266226"/>
                  </a:lnTo>
                  <a:lnTo>
                    <a:pt x="62466" y="273545"/>
                  </a:lnTo>
                  <a:lnTo>
                    <a:pt x="81322" y="276798"/>
                  </a:lnTo>
                  <a:lnTo>
                    <a:pt x="111771" y="271887"/>
                  </a:lnTo>
                  <a:lnTo>
                    <a:pt x="143135" y="258124"/>
                  </a:lnTo>
                  <a:lnTo>
                    <a:pt x="171400" y="233899"/>
                  </a:lnTo>
                  <a:lnTo>
                    <a:pt x="190907" y="204378"/>
                  </a:lnTo>
                  <a:lnTo>
                    <a:pt x="205071" y="157023"/>
                  </a:lnTo>
                  <a:lnTo>
                    <a:pt x="210291" y="115983"/>
                  </a:lnTo>
                  <a:lnTo>
                    <a:pt x="203841" y="77404"/>
                  </a:lnTo>
                  <a:lnTo>
                    <a:pt x="189020" y="36169"/>
                  </a:lnTo>
                  <a:lnTo>
                    <a:pt x="170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7" name="SMARTInkShape-Group495">
            <a:extLst>
              <a:ext uri="{FF2B5EF4-FFF2-40B4-BE49-F238E27FC236}">
                <a16:creationId xmlns:a16="http://schemas.microsoft.com/office/drawing/2014/main" xmlns="" id="{BEBE5C65-D0DE-4FA5-9DD6-EA793EB02C58}"/>
              </a:ext>
            </a:extLst>
          </p:cNvPr>
          <p:cNvGrpSpPr/>
          <p:nvPr/>
        </p:nvGrpSpPr>
        <p:grpSpPr>
          <a:xfrm>
            <a:off x="4591933" y="2730500"/>
            <a:ext cx="189618" cy="142189"/>
            <a:chOff x="4591933" y="2730500"/>
            <a:chExt cx="189618" cy="142189"/>
          </a:xfrm>
        </p:grpSpPr>
        <p:sp>
          <p:nvSpPr>
            <p:cNvPr id="1135" name="SMARTInkShape-2402">
              <a:extLst>
                <a:ext uri="{FF2B5EF4-FFF2-40B4-BE49-F238E27FC236}">
                  <a16:creationId xmlns:a16="http://schemas.microsoft.com/office/drawing/2014/main" xmlns="" id="{6528BF29-E869-4349-9A61-E472DC10652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591933" y="2730500"/>
              <a:ext cx="151518" cy="6089"/>
            </a:xfrm>
            <a:custGeom>
              <a:avLst/>
              <a:gdLst/>
              <a:ahLst/>
              <a:cxnLst/>
              <a:rect l="0" t="0" r="0" b="0"/>
              <a:pathLst>
                <a:path w="151518" h="6089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43226" y="1934"/>
                  </a:lnTo>
                  <a:lnTo>
                    <a:pt x="90268" y="573"/>
                  </a:lnTo>
                  <a:lnTo>
                    <a:pt x="131174" y="170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2403">
              <a:extLst>
                <a:ext uri="{FF2B5EF4-FFF2-40B4-BE49-F238E27FC236}">
                  <a16:creationId xmlns:a16="http://schemas.microsoft.com/office/drawing/2014/main" xmlns="" id="{F90986AC-1F68-406B-AAA2-CBA0DB007A3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609133" y="2838450"/>
              <a:ext cx="172418" cy="34239"/>
            </a:xfrm>
            <a:custGeom>
              <a:avLst/>
              <a:gdLst/>
              <a:ahLst/>
              <a:cxnLst/>
              <a:rect l="0" t="0" r="0" b="0"/>
              <a:pathLst>
                <a:path w="172418" h="34239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30470"/>
                  </a:lnTo>
                  <a:lnTo>
                    <a:pt x="1028" y="32307"/>
                  </a:lnTo>
                  <a:lnTo>
                    <a:pt x="3124" y="34238"/>
                  </a:lnTo>
                  <a:lnTo>
                    <a:pt x="26300" y="33585"/>
                  </a:lnTo>
                  <a:lnTo>
                    <a:pt x="73463" y="25552"/>
                  </a:lnTo>
                  <a:lnTo>
                    <a:pt x="111974" y="16295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7" name="SMARTInkShape-Group496">
            <a:extLst>
              <a:ext uri="{FF2B5EF4-FFF2-40B4-BE49-F238E27FC236}">
                <a16:creationId xmlns:a16="http://schemas.microsoft.com/office/drawing/2014/main" xmlns="" id="{3AD86F46-EFDF-436C-86B7-7F316013EB92}"/>
              </a:ext>
            </a:extLst>
          </p:cNvPr>
          <p:cNvGrpSpPr/>
          <p:nvPr/>
        </p:nvGrpSpPr>
        <p:grpSpPr>
          <a:xfrm>
            <a:off x="5077025" y="2496433"/>
            <a:ext cx="1646322" cy="408726"/>
            <a:chOff x="5077025" y="2496433"/>
            <a:chExt cx="1646322" cy="408726"/>
          </a:xfrm>
        </p:grpSpPr>
        <p:sp>
          <p:nvSpPr>
            <p:cNvPr id="1138" name="SMARTInkShape-2404">
              <a:extLst>
                <a:ext uri="{FF2B5EF4-FFF2-40B4-BE49-F238E27FC236}">
                  <a16:creationId xmlns:a16="http://schemas.microsoft.com/office/drawing/2014/main" xmlns="" id="{7ABD733A-9274-4939-A86F-55758CA3F05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499329" y="2755900"/>
              <a:ext cx="9422" cy="69851"/>
            </a:xfrm>
            <a:custGeom>
              <a:avLst/>
              <a:gdLst/>
              <a:ahLst/>
              <a:cxnLst/>
              <a:rect l="0" t="0" r="0" b="0"/>
              <a:pathLst>
                <a:path w="9422" h="69851">
                  <a:moveTo>
                    <a:pt x="9421" y="0"/>
                  </a:moveTo>
                  <a:lnTo>
                    <a:pt x="9421" y="0"/>
                  </a:lnTo>
                  <a:lnTo>
                    <a:pt x="6050" y="25040"/>
                  </a:lnTo>
                  <a:lnTo>
                    <a:pt x="0" y="50023"/>
                  </a:lnTo>
                  <a:lnTo>
                    <a:pt x="30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2405">
              <a:extLst>
                <a:ext uri="{FF2B5EF4-FFF2-40B4-BE49-F238E27FC236}">
                  <a16:creationId xmlns:a16="http://schemas.microsoft.com/office/drawing/2014/main" xmlns="" id="{B127E407-6A0D-482E-B2DD-59CF8CDDE1D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487732" y="2650641"/>
              <a:ext cx="59119" cy="12444"/>
            </a:xfrm>
            <a:custGeom>
              <a:avLst/>
              <a:gdLst/>
              <a:ahLst/>
              <a:cxnLst/>
              <a:rect l="0" t="0" r="0" b="0"/>
              <a:pathLst>
                <a:path w="59119" h="12444">
                  <a:moveTo>
                    <a:pt x="21018" y="3659"/>
                  </a:moveTo>
                  <a:lnTo>
                    <a:pt x="21018" y="3659"/>
                  </a:lnTo>
                  <a:lnTo>
                    <a:pt x="10905" y="288"/>
                  </a:lnTo>
                  <a:lnTo>
                    <a:pt x="7220" y="0"/>
                  </a:lnTo>
                  <a:lnTo>
                    <a:pt x="1244" y="1563"/>
                  </a:lnTo>
                  <a:lnTo>
                    <a:pt x="75" y="2262"/>
                  </a:lnTo>
                  <a:lnTo>
                    <a:pt x="0" y="2727"/>
                  </a:lnTo>
                  <a:lnTo>
                    <a:pt x="24996" y="12443"/>
                  </a:lnTo>
                  <a:lnTo>
                    <a:pt x="30020" y="12337"/>
                  </a:lnTo>
                  <a:lnTo>
                    <a:pt x="59118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2406">
              <a:extLst>
                <a:ext uri="{FF2B5EF4-FFF2-40B4-BE49-F238E27FC236}">
                  <a16:creationId xmlns:a16="http://schemas.microsoft.com/office/drawing/2014/main" xmlns="" id="{FB77DA38-277D-4150-B2F4-845AD282E45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610350" y="2496433"/>
              <a:ext cx="112997" cy="329318"/>
            </a:xfrm>
            <a:custGeom>
              <a:avLst/>
              <a:gdLst/>
              <a:ahLst/>
              <a:cxnLst/>
              <a:rect l="0" t="0" r="0" b="0"/>
              <a:pathLst>
                <a:path w="112997" h="329318">
                  <a:moveTo>
                    <a:pt x="31750" y="5467"/>
                  </a:moveTo>
                  <a:lnTo>
                    <a:pt x="31750" y="5467"/>
                  </a:lnTo>
                  <a:lnTo>
                    <a:pt x="35120" y="2096"/>
                  </a:lnTo>
                  <a:lnTo>
                    <a:pt x="40539" y="441"/>
                  </a:lnTo>
                  <a:lnTo>
                    <a:pt x="43959" y="0"/>
                  </a:lnTo>
                  <a:lnTo>
                    <a:pt x="55285" y="8917"/>
                  </a:lnTo>
                  <a:lnTo>
                    <a:pt x="88923" y="53499"/>
                  </a:lnTo>
                  <a:lnTo>
                    <a:pt x="105138" y="87963"/>
                  </a:lnTo>
                  <a:lnTo>
                    <a:pt x="112426" y="107031"/>
                  </a:lnTo>
                  <a:lnTo>
                    <a:pt x="112996" y="150796"/>
                  </a:lnTo>
                  <a:lnTo>
                    <a:pt x="103136" y="196352"/>
                  </a:lnTo>
                  <a:lnTo>
                    <a:pt x="86997" y="237766"/>
                  </a:lnTo>
                  <a:lnTo>
                    <a:pt x="66182" y="271694"/>
                  </a:lnTo>
                  <a:lnTo>
                    <a:pt x="43525" y="298062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2407">
              <a:extLst>
                <a:ext uri="{FF2B5EF4-FFF2-40B4-BE49-F238E27FC236}">
                  <a16:creationId xmlns:a16="http://schemas.microsoft.com/office/drawing/2014/main" xmlns="" id="{2BC1F9AB-9DA3-4976-A1E2-3077990AB5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255633" y="2654300"/>
              <a:ext cx="145168" cy="25401"/>
            </a:xfrm>
            <a:custGeom>
              <a:avLst/>
              <a:gdLst/>
              <a:ahLst/>
              <a:cxnLst/>
              <a:rect l="0" t="0" r="0" b="0"/>
              <a:pathLst>
                <a:path w="1451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4441" y="17285"/>
                  </a:lnTo>
                  <a:lnTo>
                    <a:pt x="92039" y="10295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2408">
              <a:extLst>
                <a:ext uri="{FF2B5EF4-FFF2-40B4-BE49-F238E27FC236}">
                  <a16:creationId xmlns:a16="http://schemas.microsoft.com/office/drawing/2014/main" xmlns="" id="{D7EF216C-85FF-48AC-9C43-E030D289739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077025" y="2559466"/>
              <a:ext cx="345876" cy="345693"/>
            </a:xfrm>
            <a:custGeom>
              <a:avLst/>
              <a:gdLst/>
              <a:ahLst/>
              <a:cxnLst/>
              <a:rect l="0" t="0" r="0" b="0"/>
              <a:pathLst>
                <a:path w="345876" h="345693">
                  <a:moveTo>
                    <a:pt x="256975" y="18634"/>
                  </a:moveTo>
                  <a:lnTo>
                    <a:pt x="256975" y="18634"/>
                  </a:lnTo>
                  <a:lnTo>
                    <a:pt x="268530" y="990"/>
                  </a:lnTo>
                  <a:lnTo>
                    <a:pt x="268207" y="521"/>
                  </a:lnTo>
                  <a:lnTo>
                    <a:pt x="265965" y="0"/>
                  </a:lnTo>
                  <a:lnTo>
                    <a:pt x="226798" y="17892"/>
                  </a:lnTo>
                  <a:lnTo>
                    <a:pt x="193157" y="32996"/>
                  </a:lnTo>
                  <a:lnTo>
                    <a:pt x="148539" y="57618"/>
                  </a:lnTo>
                  <a:lnTo>
                    <a:pt x="106312" y="80515"/>
                  </a:lnTo>
                  <a:lnTo>
                    <a:pt x="64963" y="106509"/>
                  </a:lnTo>
                  <a:lnTo>
                    <a:pt x="49575" y="116721"/>
                  </a:lnTo>
                  <a:lnTo>
                    <a:pt x="45330" y="121419"/>
                  </a:lnTo>
                  <a:lnTo>
                    <a:pt x="43206" y="125963"/>
                  </a:lnTo>
                  <a:lnTo>
                    <a:pt x="42495" y="130404"/>
                  </a:lnTo>
                  <a:lnTo>
                    <a:pt x="44138" y="134069"/>
                  </a:lnTo>
                  <a:lnTo>
                    <a:pt x="51609" y="140024"/>
                  </a:lnTo>
                  <a:lnTo>
                    <a:pt x="93541" y="151802"/>
                  </a:lnTo>
                  <a:lnTo>
                    <a:pt x="131166" y="163786"/>
                  </a:lnTo>
                  <a:lnTo>
                    <a:pt x="142969" y="171575"/>
                  </a:lnTo>
                  <a:lnTo>
                    <a:pt x="147104" y="175628"/>
                  </a:lnTo>
                  <a:lnTo>
                    <a:pt x="147744" y="180447"/>
                  </a:lnTo>
                  <a:lnTo>
                    <a:pt x="142811" y="191445"/>
                  </a:lnTo>
                  <a:lnTo>
                    <a:pt x="100761" y="228921"/>
                  </a:lnTo>
                  <a:lnTo>
                    <a:pt x="56392" y="258825"/>
                  </a:lnTo>
                  <a:lnTo>
                    <a:pt x="13711" y="291538"/>
                  </a:lnTo>
                  <a:lnTo>
                    <a:pt x="4219" y="303614"/>
                  </a:lnTo>
                  <a:lnTo>
                    <a:pt x="0" y="313684"/>
                  </a:lnTo>
                  <a:lnTo>
                    <a:pt x="286" y="317640"/>
                  </a:lnTo>
                  <a:lnTo>
                    <a:pt x="1887" y="320982"/>
                  </a:lnTo>
                  <a:lnTo>
                    <a:pt x="4366" y="323916"/>
                  </a:lnTo>
                  <a:lnTo>
                    <a:pt x="28082" y="334788"/>
                  </a:lnTo>
                  <a:lnTo>
                    <a:pt x="68661" y="340203"/>
                  </a:lnTo>
                  <a:lnTo>
                    <a:pt x="103901" y="343352"/>
                  </a:lnTo>
                  <a:lnTo>
                    <a:pt x="143081" y="345692"/>
                  </a:lnTo>
                  <a:lnTo>
                    <a:pt x="184013" y="344380"/>
                  </a:lnTo>
                  <a:lnTo>
                    <a:pt x="221961" y="341445"/>
                  </a:lnTo>
                  <a:lnTo>
                    <a:pt x="256230" y="338495"/>
                  </a:lnTo>
                  <a:lnTo>
                    <a:pt x="298617" y="336128"/>
                  </a:lnTo>
                  <a:lnTo>
                    <a:pt x="345875" y="329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2409">
              <a:extLst>
                <a:ext uri="{FF2B5EF4-FFF2-40B4-BE49-F238E27FC236}">
                  <a16:creationId xmlns:a16="http://schemas.microsoft.com/office/drawing/2014/main" xmlns="" id="{CE25F600-CC7C-49F5-8EF0-4692AAAAC81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575300" y="2497760"/>
              <a:ext cx="102194" cy="350189"/>
            </a:xfrm>
            <a:custGeom>
              <a:avLst/>
              <a:gdLst/>
              <a:ahLst/>
              <a:cxnLst/>
              <a:rect l="0" t="0" r="0" b="0"/>
              <a:pathLst>
                <a:path w="102194" h="350189">
                  <a:moveTo>
                    <a:pt x="6350" y="150190"/>
                  </a:moveTo>
                  <a:lnTo>
                    <a:pt x="6350" y="150190"/>
                  </a:lnTo>
                  <a:lnTo>
                    <a:pt x="883" y="192285"/>
                  </a:lnTo>
                  <a:lnTo>
                    <a:pt x="3632" y="234316"/>
                  </a:lnTo>
                  <a:lnTo>
                    <a:pt x="5142" y="266131"/>
                  </a:lnTo>
                  <a:lnTo>
                    <a:pt x="5992" y="312013"/>
                  </a:lnTo>
                  <a:lnTo>
                    <a:pt x="4362" y="343012"/>
                  </a:lnTo>
                  <a:lnTo>
                    <a:pt x="2908" y="348588"/>
                  </a:lnTo>
                  <a:lnTo>
                    <a:pt x="1939" y="350188"/>
                  </a:lnTo>
                  <a:lnTo>
                    <a:pt x="1292" y="349139"/>
                  </a:lnTo>
                  <a:lnTo>
                    <a:pt x="876" y="312222"/>
                  </a:lnTo>
                  <a:lnTo>
                    <a:pt x="3447" y="276767"/>
                  </a:lnTo>
                  <a:lnTo>
                    <a:pt x="6531" y="253625"/>
                  </a:lnTo>
                  <a:lnTo>
                    <a:pt x="10704" y="227613"/>
                  </a:lnTo>
                  <a:lnTo>
                    <a:pt x="15602" y="199689"/>
                  </a:lnTo>
                  <a:lnTo>
                    <a:pt x="20984" y="170489"/>
                  </a:lnTo>
                  <a:lnTo>
                    <a:pt x="26690" y="140440"/>
                  </a:lnTo>
                  <a:lnTo>
                    <a:pt x="32610" y="109823"/>
                  </a:lnTo>
                  <a:lnTo>
                    <a:pt x="42950" y="62634"/>
                  </a:lnTo>
                  <a:lnTo>
                    <a:pt x="56705" y="17709"/>
                  </a:lnTo>
                  <a:lnTo>
                    <a:pt x="61087" y="8952"/>
                  </a:lnTo>
                  <a:lnTo>
                    <a:pt x="66125" y="3820"/>
                  </a:lnTo>
                  <a:lnTo>
                    <a:pt x="71600" y="1105"/>
                  </a:lnTo>
                  <a:lnTo>
                    <a:pt x="77367" y="0"/>
                  </a:lnTo>
                  <a:lnTo>
                    <a:pt x="82622" y="4202"/>
                  </a:lnTo>
                  <a:lnTo>
                    <a:pt x="92224" y="22042"/>
                  </a:lnTo>
                  <a:lnTo>
                    <a:pt x="102193" y="59852"/>
                  </a:lnTo>
                  <a:lnTo>
                    <a:pt x="99747" y="87932"/>
                  </a:lnTo>
                  <a:lnTo>
                    <a:pt x="90193" y="114759"/>
                  </a:lnTo>
                  <a:lnTo>
                    <a:pt x="64981" y="145023"/>
                  </a:lnTo>
                  <a:lnTo>
                    <a:pt x="35873" y="165592"/>
                  </a:lnTo>
                  <a:lnTo>
                    <a:pt x="0" y="17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2410">
              <a:extLst>
                <a:ext uri="{FF2B5EF4-FFF2-40B4-BE49-F238E27FC236}">
                  <a16:creationId xmlns:a16="http://schemas.microsoft.com/office/drawing/2014/main" xmlns="" id="{280EA6DC-9AF5-446A-B9DB-B74022D3BB5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15000" y="2654300"/>
              <a:ext cx="139701" cy="167195"/>
            </a:xfrm>
            <a:custGeom>
              <a:avLst/>
              <a:gdLst/>
              <a:ahLst/>
              <a:cxnLst/>
              <a:rect l="0" t="0" r="0" b="0"/>
              <a:pathLst>
                <a:path w="139701" h="167195">
                  <a:moveTo>
                    <a:pt x="0" y="76200"/>
                  </a:moveTo>
                  <a:lnTo>
                    <a:pt x="0" y="76200"/>
                  </a:lnTo>
                  <a:lnTo>
                    <a:pt x="3371" y="66087"/>
                  </a:lnTo>
                  <a:lnTo>
                    <a:pt x="6479" y="63108"/>
                  </a:lnTo>
                  <a:lnTo>
                    <a:pt x="15580" y="59798"/>
                  </a:lnTo>
                  <a:lnTo>
                    <a:pt x="32603" y="61305"/>
                  </a:lnTo>
                  <a:lnTo>
                    <a:pt x="42948" y="70051"/>
                  </a:lnTo>
                  <a:lnTo>
                    <a:pt x="47682" y="76334"/>
                  </a:lnTo>
                  <a:lnTo>
                    <a:pt x="52942" y="94604"/>
                  </a:lnTo>
                  <a:lnTo>
                    <a:pt x="53868" y="115424"/>
                  </a:lnTo>
                  <a:lnTo>
                    <a:pt x="46456" y="142306"/>
                  </a:lnTo>
                  <a:lnTo>
                    <a:pt x="36029" y="161874"/>
                  </a:lnTo>
                  <a:lnTo>
                    <a:pt x="30595" y="167194"/>
                  </a:lnTo>
                  <a:lnTo>
                    <a:pt x="29568" y="165790"/>
                  </a:lnTo>
                  <a:lnTo>
                    <a:pt x="30310" y="156705"/>
                  </a:lnTo>
                  <a:lnTo>
                    <a:pt x="43723" y="115621"/>
                  </a:lnTo>
                  <a:lnTo>
                    <a:pt x="68537" y="69301"/>
                  </a:lnTo>
                  <a:lnTo>
                    <a:pt x="108526" y="243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2411">
              <a:extLst>
                <a:ext uri="{FF2B5EF4-FFF2-40B4-BE49-F238E27FC236}">
                  <a16:creationId xmlns:a16="http://schemas.microsoft.com/office/drawing/2014/main" xmlns="" id="{775BB667-C6E6-404C-9040-D03B58F41ED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89438" y="2516627"/>
              <a:ext cx="131963" cy="284533"/>
            </a:xfrm>
            <a:custGeom>
              <a:avLst/>
              <a:gdLst/>
              <a:ahLst/>
              <a:cxnLst/>
              <a:rect l="0" t="0" r="0" b="0"/>
              <a:pathLst>
                <a:path w="131963" h="284533">
                  <a:moveTo>
                    <a:pt x="131962" y="17023"/>
                  </a:moveTo>
                  <a:lnTo>
                    <a:pt x="131962" y="17023"/>
                  </a:lnTo>
                  <a:lnTo>
                    <a:pt x="125221" y="13652"/>
                  </a:lnTo>
                  <a:lnTo>
                    <a:pt x="120029" y="8234"/>
                  </a:lnTo>
                  <a:lnTo>
                    <a:pt x="115370" y="2533"/>
                  </a:lnTo>
                  <a:lnTo>
                    <a:pt x="110947" y="0"/>
                  </a:lnTo>
                  <a:lnTo>
                    <a:pt x="97748" y="1944"/>
                  </a:lnTo>
                  <a:lnTo>
                    <a:pt x="77061" y="23844"/>
                  </a:lnTo>
                  <a:lnTo>
                    <a:pt x="42945" y="70628"/>
                  </a:lnTo>
                  <a:lnTo>
                    <a:pt x="17610" y="107170"/>
                  </a:lnTo>
                  <a:lnTo>
                    <a:pt x="4928" y="125804"/>
                  </a:lnTo>
                  <a:lnTo>
                    <a:pt x="0" y="145283"/>
                  </a:lnTo>
                  <a:lnTo>
                    <a:pt x="3933" y="185740"/>
                  </a:lnTo>
                  <a:lnTo>
                    <a:pt x="17440" y="221595"/>
                  </a:lnTo>
                  <a:lnTo>
                    <a:pt x="39232" y="262022"/>
                  </a:lnTo>
                  <a:lnTo>
                    <a:pt x="44743" y="271373"/>
                  </a:lnTo>
                  <a:lnTo>
                    <a:pt x="51944" y="277606"/>
                  </a:lnTo>
                  <a:lnTo>
                    <a:pt x="69352" y="284532"/>
                  </a:lnTo>
                  <a:lnTo>
                    <a:pt x="90730" y="281966"/>
                  </a:lnTo>
                  <a:lnTo>
                    <a:pt x="125612" y="27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2412">
              <a:extLst>
                <a:ext uri="{FF2B5EF4-FFF2-40B4-BE49-F238E27FC236}">
                  <a16:creationId xmlns:a16="http://schemas.microsoft.com/office/drawing/2014/main" xmlns="" id="{9994E79A-39B9-46C5-992D-3B985C57661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48665" y="2515822"/>
              <a:ext cx="152136" cy="260944"/>
            </a:xfrm>
            <a:custGeom>
              <a:avLst/>
              <a:gdLst/>
              <a:ahLst/>
              <a:cxnLst/>
              <a:rect l="0" t="0" r="0" b="0"/>
              <a:pathLst>
                <a:path w="152136" h="260944">
                  <a:moveTo>
                    <a:pt x="152135" y="17828"/>
                  </a:moveTo>
                  <a:lnTo>
                    <a:pt x="152135" y="17828"/>
                  </a:lnTo>
                  <a:lnTo>
                    <a:pt x="152135" y="8990"/>
                  </a:lnTo>
                  <a:lnTo>
                    <a:pt x="150254" y="4963"/>
                  </a:lnTo>
                  <a:lnTo>
                    <a:pt x="148764" y="2901"/>
                  </a:lnTo>
                  <a:lnTo>
                    <a:pt x="146360" y="1527"/>
                  </a:lnTo>
                  <a:lnTo>
                    <a:pt x="139926" y="0"/>
                  </a:lnTo>
                  <a:lnTo>
                    <a:pt x="121628" y="2511"/>
                  </a:lnTo>
                  <a:lnTo>
                    <a:pt x="81891" y="18598"/>
                  </a:lnTo>
                  <a:lnTo>
                    <a:pt x="58650" y="32638"/>
                  </a:lnTo>
                  <a:lnTo>
                    <a:pt x="31834" y="59716"/>
                  </a:lnTo>
                  <a:lnTo>
                    <a:pt x="16294" y="92241"/>
                  </a:lnTo>
                  <a:lnTo>
                    <a:pt x="8310" y="125843"/>
                  </a:lnTo>
                  <a:lnTo>
                    <a:pt x="6378" y="168120"/>
                  </a:lnTo>
                  <a:lnTo>
                    <a:pt x="2753" y="210446"/>
                  </a:lnTo>
                  <a:lnTo>
                    <a:pt x="0" y="249035"/>
                  </a:lnTo>
                  <a:lnTo>
                    <a:pt x="2028" y="253105"/>
                  </a:lnTo>
                  <a:lnTo>
                    <a:pt x="9925" y="259509"/>
                  </a:lnTo>
                  <a:lnTo>
                    <a:pt x="20492" y="260943"/>
                  </a:lnTo>
                  <a:lnTo>
                    <a:pt x="64557" y="258661"/>
                  </a:lnTo>
                  <a:lnTo>
                    <a:pt x="100760" y="250386"/>
                  </a:lnTo>
                  <a:lnTo>
                    <a:pt x="145785" y="22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1" name="SMARTInkShape-Group497">
            <a:extLst>
              <a:ext uri="{FF2B5EF4-FFF2-40B4-BE49-F238E27FC236}">
                <a16:creationId xmlns:a16="http://schemas.microsoft.com/office/drawing/2014/main" xmlns="" id="{473A983F-6472-4504-B764-8D0E42403EA6}"/>
              </a:ext>
            </a:extLst>
          </p:cNvPr>
          <p:cNvGrpSpPr/>
          <p:nvPr/>
        </p:nvGrpSpPr>
        <p:grpSpPr>
          <a:xfrm>
            <a:off x="7264400" y="2427669"/>
            <a:ext cx="381001" cy="365917"/>
            <a:chOff x="7264400" y="2427669"/>
            <a:chExt cx="381001" cy="365917"/>
          </a:xfrm>
        </p:grpSpPr>
        <p:sp>
          <p:nvSpPr>
            <p:cNvPr id="1148" name="SMARTInkShape-2413">
              <a:extLst>
                <a:ext uri="{FF2B5EF4-FFF2-40B4-BE49-F238E27FC236}">
                  <a16:creationId xmlns:a16="http://schemas.microsoft.com/office/drawing/2014/main" xmlns="" id="{43D324F9-F667-4E42-B2BC-26C15A10B39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27376" y="2427669"/>
              <a:ext cx="89425" cy="365917"/>
            </a:xfrm>
            <a:custGeom>
              <a:avLst/>
              <a:gdLst/>
              <a:ahLst/>
              <a:cxnLst/>
              <a:rect l="0" t="0" r="0" b="0"/>
              <a:pathLst>
                <a:path w="89425" h="365917">
                  <a:moveTo>
                    <a:pt x="89424" y="61531"/>
                  </a:moveTo>
                  <a:lnTo>
                    <a:pt x="89424" y="61531"/>
                  </a:lnTo>
                  <a:lnTo>
                    <a:pt x="89424" y="51418"/>
                  </a:lnTo>
                  <a:lnTo>
                    <a:pt x="72831" y="11922"/>
                  </a:lnTo>
                  <a:lnTo>
                    <a:pt x="68409" y="4675"/>
                  </a:lnTo>
                  <a:lnTo>
                    <a:pt x="65536" y="2460"/>
                  </a:lnTo>
                  <a:lnTo>
                    <a:pt x="58581" y="0"/>
                  </a:lnTo>
                  <a:lnTo>
                    <a:pt x="54750" y="754"/>
                  </a:lnTo>
                  <a:lnTo>
                    <a:pt x="46732" y="5356"/>
                  </a:lnTo>
                  <a:lnTo>
                    <a:pt x="30914" y="25993"/>
                  </a:lnTo>
                  <a:lnTo>
                    <a:pt x="12820" y="64564"/>
                  </a:lnTo>
                  <a:lnTo>
                    <a:pt x="4108" y="97451"/>
                  </a:lnTo>
                  <a:lnTo>
                    <a:pt x="0" y="133235"/>
                  </a:lnTo>
                  <a:lnTo>
                    <a:pt x="2878" y="170305"/>
                  </a:lnTo>
                  <a:lnTo>
                    <a:pt x="8861" y="207947"/>
                  </a:lnTo>
                  <a:lnTo>
                    <a:pt x="16929" y="244432"/>
                  </a:lnTo>
                  <a:lnTo>
                    <a:pt x="32665" y="292034"/>
                  </a:lnTo>
                  <a:lnTo>
                    <a:pt x="45169" y="331147"/>
                  </a:lnTo>
                  <a:lnTo>
                    <a:pt x="50513" y="364651"/>
                  </a:lnTo>
                  <a:lnTo>
                    <a:pt x="49372" y="365916"/>
                  </a:lnTo>
                  <a:lnTo>
                    <a:pt x="47200" y="365349"/>
                  </a:lnTo>
                  <a:lnTo>
                    <a:pt x="38624" y="359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2414">
              <a:extLst>
                <a:ext uri="{FF2B5EF4-FFF2-40B4-BE49-F238E27FC236}">
                  <a16:creationId xmlns:a16="http://schemas.microsoft.com/office/drawing/2014/main" xmlns="" id="{F19E41DB-6DCB-4D0A-9BF3-2846C4AE2A0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264400" y="2647950"/>
              <a:ext cx="209551" cy="63501"/>
            </a:xfrm>
            <a:custGeom>
              <a:avLst/>
              <a:gdLst/>
              <a:ahLst/>
              <a:cxnLst/>
              <a:rect l="0" t="0" r="0" b="0"/>
              <a:pathLst>
                <a:path w="209551" h="63501">
                  <a:moveTo>
                    <a:pt x="0" y="63500"/>
                  </a:moveTo>
                  <a:lnTo>
                    <a:pt x="0" y="63500"/>
                  </a:lnTo>
                  <a:lnTo>
                    <a:pt x="26367" y="49685"/>
                  </a:lnTo>
                  <a:lnTo>
                    <a:pt x="64962" y="37769"/>
                  </a:lnTo>
                  <a:lnTo>
                    <a:pt x="98721" y="29486"/>
                  </a:lnTo>
                  <a:lnTo>
                    <a:pt x="134893" y="21101"/>
                  </a:lnTo>
                  <a:lnTo>
                    <a:pt x="180843" y="844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2415">
              <a:extLst>
                <a:ext uri="{FF2B5EF4-FFF2-40B4-BE49-F238E27FC236}">
                  <a16:creationId xmlns:a16="http://schemas.microsoft.com/office/drawing/2014/main" xmlns="" id="{BB8E615F-73A3-45ED-9F64-FA5EC34EEB8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441516" y="2628900"/>
              <a:ext cx="203885" cy="149081"/>
            </a:xfrm>
            <a:custGeom>
              <a:avLst/>
              <a:gdLst/>
              <a:ahLst/>
              <a:cxnLst/>
              <a:rect l="0" t="0" r="0" b="0"/>
              <a:pathLst>
                <a:path w="203885" h="149081">
                  <a:moveTo>
                    <a:pt x="51484" y="25400"/>
                  </a:moveTo>
                  <a:lnTo>
                    <a:pt x="51484" y="25400"/>
                  </a:lnTo>
                  <a:lnTo>
                    <a:pt x="28340" y="25400"/>
                  </a:lnTo>
                  <a:lnTo>
                    <a:pt x="12171" y="32142"/>
                  </a:lnTo>
                  <a:lnTo>
                    <a:pt x="3907" y="48622"/>
                  </a:lnTo>
                  <a:lnTo>
                    <a:pt x="0" y="70293"/>
                  </a:lnTo>
                  <a:lnTo>
                    <a:pt x="2968" y="89332"/>
                  </a:lnTo>
                  <a:lnTo>
                    <a:pt x="15941" y="112546"/>
                  </a:lnTo>
                  <a:lnTo>
                    <a:pt x="29821" y="129460"/>
                  </a:lnTo>
                  <a:lnTo>
                    <a:pt x="46241" y="140037"/>
                  </a:lnTo>
                  <a:lnTo>
                    <a:pt x="58326" y="141496"/>
                  </a:lnTo>
                  <a:lnTo>
                    <a:pt x="64512" y="140897"/>
                  </a:lnTo>
                  <a:lnTo>
                    <a:pt x="69342" y="138382"/>
                  </a:lnTo>
                  <a:lnTo>
                    <a:pt x="76589" y="129942"/>
                  </a:lnTo>
                  <a:lnTo>
                    <a:pt x="80281" y="119135"/>
                  </a:lnTo>
                  <a:lnTo>
                    <a:pt x="82975" y="77391"/>
                  </a:lnTo>
                  <a:lnTo>
                    <a:pt x="81707" y="64029"/>
                  </a:lnTo>
                  <a:lnTo>
                    <a:pt x="71277" y="41967"/>
                  </a:lnTo>
                  <a:lnTo>
                    <a:pt x="68913" y="38562"/>
                  </a:lnTo>
                  <a:lnTo>
                    <a:pt x="68748" y="35586"/>
                  </a:lnTo>
                  <a:lnTo>
                    <a:pt x="70049" y="32896"/>
                  </a:lnTo>
                  <a:lnTo>
                    <a:pt x="72327" y="30397"/>
                  </a:lnTo>
                  <a:lnTo>
                    <a:pt x="78622" y="27621"/>
                  </a:lnTo>
                  <a:lnTo>
                    <a:pt x="82275" y="26881"/>
                  </a:lnTo>
                  <a:lnTo>
                    <a:pt x="97531" y="29210"/>
                  </a:lnTo>
                  <a:lnTo>
                    <a:pt x="109344" y="38147"/>
                  </a:lnTo>
                  <a:lnTo>
                    <a:pt x="139772" y="75631"/>
                  </a:lnTo>
                  <a:lnTo>
                    <a:pt x="149755" y="94762"/>
                  </a:lnTo>
                  <a:lnTo>
                    <a:pt x="153251" y="113143"/>
                  </a:lnTo>
                  <a:lnTo>
                    <a:pt x="151251" y="135594"/>
                  </a:lnTo>
                  <a:lnTo>
                    <a:pt x="148036" y="144931"/>
                  </a:lnTo>
                  <a:lnTo>
                    <a:pt x="144256" y="149080"/>
                  </a:lnTo>
                  <a:lnTo>
                    <a:pt x="142965" y="148070"/>
                  </a:lnTo>
                  <a:lnTo>
                    <a:pt x="141530" y="141303"/>
                  </a:lnTo>
                  <a:lnTo>
                    <a:pt x="147442" y="97979"/>
                  </a:lnTo>
                  <a:lnTo>
                    <a:pt x="153399" y="74590"/>
                  </a:lnTo>
                  <a:lnTo>
                    <a:pt x="180218" y="28845"/>
                  </a:lnTo>
                  <a:lnTo>
                    <a:pt x="203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SMARTInkShape-Group498">
            <a:extLst>
              <a:ext uri="{FF2B5EF4-FFF2-40B4-BE49-F238E27FC236}">
                <a16:creationId xmlns:a16="http://schemas.microsoft.com/office/drawing/2014/main" xmlns="" id="{BAA2C6A3-9E0A-4710-9C6D-3371DF594261}"/>
              </a:ext>
            </a:extLst>
          </p:cNvPr>
          <p:cNvGrpSpPr/>
          <p:nvPr/>
        </p:nvGrpSpPr>
        <p:grpSpPr>
          <a:xfrm>
            <a:off x="8236212" y="2484072"/>
            <a:ext cx="609339" cy="272711"/>
            <a:chOff x="8236212" y="2484072"/>
            <a:chExt cx="609339" cy="272711"/>
          </a:xfrm>
        </p:grpSpPr>
        <p:sp>
          <p:nvSpPr>
            <p:cNvPr id="1152" name="SMARTInkShape-2416">
              <a:extLst>
                <a:ext uri="{FF2B5EF4-FFF2-40B4-BE49-F238E27FC236}">
                  <a16:creationId xmlns:a16="http://schemas.microsoft.com/office/drawing/2014/main" xmlns="" id="{BD67AF33-DFA3-4403-A3B0-98A44A2D4F3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236212" y="2522050"/>
              <a:ext cx="265377" cy="214644"/>
            </a:xfrm>
            <a:custGeom>
              <a:avLst/>
              <a:gdLst/>
              <a:ahLst/>
              <a:cxnLst/>
              <a:rect l="0" t="0" r="0" b="0"/>
              <a:pathLst>
                <a:path w="265377" h="214644">
                  <a:moveTo>
                    <a:pt x="12438" y="62400"/>
                  </a:moveTo>
                  <a:lnTo>
                    <a:pt x="12438" y="62400"/>
                  </a:lnTo>
                  <a:lnTo>
                    <a:pt x="12438" y="53562"/>
                  </a:lnTo>
                  <a:lnTo>
                    <a:pt x="11733" y="52980"/>
                  </a:lnTo>
                  <a:lnTo>
                    <a:pt x="10557" y="53298"/>
                  </a:lnTo>
                  <a:lnTo>
                    <a:pt x="9067" y="54215"/>
                  </a:lnTo>
                  <a:lnTo>
                    <a:pt x="6971" y="68990"/>
                  </a:lnTo>
                  <a:lnTo>
                    <a:pt x="6262" y="110112"/>
                  </a:lnTo>
                  <a:lnTo>
                    <a:pt x="6139" y="149366"/>
                  </a:lnTo>
                  <a:lnTo>
                    <a:pt x="4217" y="191187"/>
                  </a:lnTo>
                  <a:lnTo>
                    <a:pt x="327" y="214643"/>
                  </a:lnTo>
                  <a:lnTo>
                    <a:pt x="0" y="212143"/>
                  </a:lnTo>
                  <a:lnTo>
                    <a:pt x="1200" y="191854"/>
                  </a:lnTo>
                  <a:lnTo>
                    <a:pt x="9799" y="145513"/>
                  </a:lnTo>
                  <a:lnTo>
                    <a:pt x="12677" y="113450"/>
                  </a:lnTo>
                  <a:lnTo>
                    <a:pt x="18659" y="75682"/>
                  </a:lnTo>
                  <a:lnTo>
                    <a:pt x="29959" y="31606"/>
                  </a:lnTo>
                  <a:lnTo>
                    <a:pt x="42245" y="6317"/>
                  </a:lnTo>
                  <a:lnTo>
                    <a:pt x="45715" y="2434"/>
                  </a:lnTo>
                  <a:lnTo>
                    <a:pt x="48733" y="550"/>
                  </a:lnTo>
                  <a:lnTo>
                    <a:pt x="51452" y="0"/>
                  </a:lnTo>
                  <a:lnTo>
                    <a:pt x="54675" y="3161"/>
                  </a:lnTo>
                  <a:lnTo>
                    <a:pt x="78937" y="47345"/>
                  </a:lnTo>
                  <a:lnTo>
                    <a:pt x="89970" y="61353"/>
                  </a:lnTo>
                  <a:lnTo>
                    <a:pt x="103811" y="70872"/>
                  </a:lnTo>
                  <a:lnTo>
                    <a:pt x="111454" y="74398"/>
                  </a:lnTo>
                  <a:lnTo>
                    <a:pt x="129353" y="76434"/>
                  </a:lnTo>
                  <a:lnTo>
                    <a:pt x="149067" y="73576"/>
                  </a:lnTo>
                  <a:lnTo>
                    <a:pt x="169588" y="65250"/>
                  </a:lnTo>
                  <a:lnTo>
                    <a:pt x="186705" y="50732"/>
                  </a:lnTo>
                  <a:lnTo>
                    <a:pt x="230761" y="3683"/>
                  </a:lnTo>
                  <a:lnTo>
                    <a:pt x="236000" y="1026"/>
                  </a:lnTo>
                  <a:lnTo>
                    <a:pt x="244443" y="11134"/>
                  </a:lnTo>
                  <a:lnTo>
                    <a:pt x="253840" y="29737"/>
                  </a:lnTo>
                  <a:lnTo>
                    <a:pt x="262392" y="64717"/>
                  </a:lnTo>
                  <a:lnTo>
                    <a:pt x="265239" y="105341"/>
                  </a:lnTo>
                  <a:lnTo>
                    <a:pt x="265376" y="143797"/>
                  </a:lnTo>
                  <a:lnTo>
                    <a:pt x="261341" y="184991"/>
                  </a:lnTo>
                  <a:lnTo>
                    <a:pt x="260088" y="20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2417">
              <a:extLst>
                <a:ext uri="{FF2B5EF4-FFF2-40B4-BE49-F238E27FC236}">
                  <a16:creationId xmlns:a16="http://schemas.microsoft.com/office/drawing/2014/main" xmlns="" id="{4C7D094A-3638-4A07-BAC8-4720CDE0C5F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642978" y="2484072"/>
              <a:ext cx="170823" cy="272711"/>
            </a:xfrm>
            <a:custGeom>
              <a:avLst/>
              <a:gdLst/>
              <a:ahLst/>
              <a:cxnLst/>
              <a:rect l="0" t="0" r="0" b="0"/>
              <a:pathLst>
                <a:path w="170823" h="272711">
                  <a:moveTo>
                    <a:pt x="170822" y="17828"/>
                  </a:moveTo>
                  <a:lnTo>
                    <a:pt x="170822" y="17828"/>
                  </a:lnTo>
                  <a:lnTo>
                    <a:pt x="156076" y="4963"/>
                  </a:lnTo>
                  <a:lnTo>
                    <a:pt x="152525" y="2901"/>
                  </a:lnTo>
                  <a:lnTo>
                    <a:pt x="137413" y="0"/>
                  </a:lnTo>
                  <a:lnTo>
                    <a:pt x="116159" y="2511"/>
                  </a:lnTo>
                  <a:lnTo>
                    <a:pt x="95358" y="11094"/>
                  </a:lnTo>
                  <a:lnTo>
                    <a:pt x="47747" y="47123"/>
                  </a:lnTo>
                  <a:lnTo>
                    <a:pt x="14470" y="87912"/>
                  </a:lnTo>
                  <a:lnTo>
                    <a:pt x="6082" y="104716"/>
                  </a:lnTo>
                  <a:lnTo>
                    <a:pt x="255" y="150329"/>
                  </a:lnTo>
                  <a:lnTo>
                    <a:pt x="251" y="190939"/>
                  </a:lnTo>
                  <a:lnTo>
                    <a:pt x="2550" y="226870"/>
                  </a:lnTo>
                  <a:lnTo>
                    <a:pt x="0" y="257773"/>
                  </a:lnTo>
                  <a:lnTo>
                    <a:pt x="1201" y="263164"/>
                  </a:lnTo>
                  <a:lnTo>
                    <a:pt x="6299" y="271034"/>
                  </a:lnTo>
                  <a:lnTo>
                    <a:pt x="11046" y="272710"/>
                  </a:lnTo>
                  <a:lnTo>
                    <a:pt x="31211" y="271697"/>
                  </a:lnTo>
                  <a:lnTo>
                    <a:pt x="67068" y="261271"/>
                  </a:lnTo>
                  <a:lnTo>
                    <a:pt x="111716" y="238243"/>
                  </a:lnTo>
                  <a:lnTo>
                    <a:pt x="139072" y="22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2418">
              <a:extLst>
                <a:ext uri="{FF2B5EF4-FFF2-40B4-BE49-F238E27FC236}">
                  <a16:creationId xmlns:a16="http://schemas.microsoft.com/office/drawing/2014/main" xmlns="" id="{8E0DCF34-B487-4E28-BC36-C0932796D4D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68632" y="2616200"/>
              <a:ext cx="176919" cy="44451"/>
            </a:xfrm>
            <a:custGeom>
              <a:avLst/>
              <a:gdLst/>
              <a:ahLst/>
              <a:cxnLst/>
              <a:rect l="0" t="0" r="0" b="0"/>
              <a:pathLst>
                <a:path w="17691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44450"/>
                  </a:lnTo>
                  <a:lnTo>
                    <a:pt x="43918" y="33619"/>
                  </a:lnTo>
                  <a:lnTo>
                    <a:pt x="86317" y="26032"/>
                  </a:lnTo>
                  <a:lnTo>
                    <a:pt x="129064" y="12417"/>
                  </a:lnTo>
                  <a:lnTo>
                    <a:pt x="17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1" name="SMARTInkShape-Group499">
            <a:extLst>
              <a:ext uri="{FF2B5EF4-FFF2-40B4-BE49-F238E27FC236}">
                <a16:creationId xmlns:a16="http://schemas.microsoft.com/office/drawing/2014/main" xmlns="" id="{C1186F04-D13B-4794-9567-1DF7894F8A6E}"/>
              </a:ext>
            </a:extLst>
          </p:cNvPr>
          <p:cNvGrpSpPr/>
          <p:nvPr/>
        </p:nvGrpSpPr>
        <p:grpSpPr>
          <a:xfrm>
            <a:off x="9227072" y="2400300"/>
            <a:ext cx="748779" cy="317501"/>
            <a:chOff x="9227072" y="2400300"/>
            <a:chExt cx="748779" cy="317501"/>
          </a:xfrm>
        </p:grpSpPr>
        <p:sp>
          <p:nvSpPr>
            <p:cNvPr id="1156" name="SMARTInkShape-2419">
              <a:extLst>
                <a:ext uri="{FF2B5EF4-FFF2-40B4-BE49-F238E27FC236}">
                  <a16:creationId xmlns:a16="http://schemas.microsoft.com/office/drawing/2014/main" xmlns="" id="{2862841D-86A8-4E95-BE16-6BDE7FA04DE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227072" y="2561693"/>
              <a:ext cx="272529" cy="144642"/>
            </a:xfrm>
            <a:custGeom>
              <a:avLst/>
              <a:gdLst/>
              <a:ahLst/>
              <a:cxnLst/>
              <a:rect l="0" t="0" r="0" b="0"/>
              <a:pathLst>
                <a:path w="272529" h="144642">
                  <a:moveTo>
                    <a:pt x="12178" y="41807"/>
                  </a:moveTo>
                  <a:lnTo>
                    <a:pt x="12178" y="41807"/>
                  </a:lnTo>
                  <a:lnTo>
                    <a:pt x="5435" y="41807"/>
                  </a:lnTo>
                  <a:lnTo>
                    <a:pt x="3451" y="42513"/>
                  </a:lnTo>
                  <a:lnTo>
                    <a:pt x="2125" y="43689"/>
                  </a:lnTo>
                  <a:lnTo>
                    <a:pt x="654" y="46876"/>
                  </a:lnTo>
                  <a:lnTo>
                    <a:pt x="0" y="50645"/>
                  </a:lnTo>
                  <a:lnTo>
                    <a:pt x="1238" y="52638"/>
                  </a:lnTo>
                  <a:lnTo>
                    <a:pt x="6374" y="56734"/>
                  </a:lnTo>
                  <a:lnTo>
                    <a:pt x="20571" y="59635"/>
                  </a:lnTo>
                  <a:lnTo>
                    <a:pt x="38183" y="60495"/>
                  </a:lnTo>
                  <a:lnTo>
                    <a:pt x="50548" y="56933"/>
                  </a:lnTo>
                  <a:lnTo>
                    <a:pt x="56808" y="54008"/>
                  </a:lnTo>
                  <a:lnTo>
                    <a:pt x="67526" y="43231"/>
                  </a:lnTo>
                  <a:lnTo>
                    <a:pt x="75582" y="30445"/>
                  </a:lnTo>
                  <a:lnTo>
                    <a:pt x="79162" y="20059"/>
                  </a:lnTo>
                  <a:lnTo>
                    <a:pt x="78874" y="10740"/>
                  </a:lnTo>
                  <a:lnTo>
                    <a:pt x="77808" y="6279"/>
                  </a:lnTo>
                  <a:lnTo>
                    <a:pt x="74981" y="3305"/>
                  </a:lnTo>
                  <a:lnTo>
                    <a:pt x="66196" y="0"/>
                  </a:lnTo>
                  <a:lnTo>
                    <a:pt x="61596" y="530"/>
                  </a:lnTo>
                  <a:lnTo>
                    <a:pt x="52721" y="4882"/>
                  </a:lnTo>
                  <a:lnTo>
                    <a:pt x="36421" y="18637"/>
                  </a:lnTo>
                  <a:lnTo>
                    <a:pt x="21556" y="42860"/>
                  </a:lnTo>
                  <a:lnTo>
                    <a:pt x="14958" y="75750"/>
                  </a:lnTo>
                  <a:lnTo>
                    <a:pt x="19741" y="105565"/>
                  </a:lnTo>
                  <a:lnTo>
                    <a:pt x="33469" y="128902"/>
                  </a:lnTo>
                  <a:lnTo>
                    <a:pt x="46805" y="138842"/>
                  </a:lnTo>
                  <a:lnTo>
                    <a:pt x="54313" y="142480"/>
                  </a:lnTo>
                  <a:lnTo>
                    <a:pt x="70181" y="144641"/>
                  </a:lnTo>
                  <a:lnTo>
                    <a:pt x="87346" y="141839"/>
                  </a:lnTo>
                  <a:lnTo>
                    <a:pt x="134112" y="116964"/>
                  </a:lnTo>
                  <a:lnTo>
                    <a:pt x="153355" y="95277"/>
                  </a:lnTo>
                  <a:lnTo>
                    <a:pt x="159590" y="81094"/>
                  </a:lnTo>
                  <a:lnTo>
                    <a:pt x="164284" y="42268"/>
                  </a:lnTo>
                  <a:lnTo>
                    <a:pt x="163677" y="39998"/>
                  </a:lnTo>
                  <a:lnTo>
                    <a:pt x="162566" y="38484"/>
                  </a:lnTo>
                  <a:lnTo>
                    <a:pt x="161120" y="37475"/>
                  </a:lnTo>
                  <a:lnTo>
                    <a:pt x="175696" y="78900"/>
                  </a:lnTo>
                  <a:lnTo>
                    <a:pt x="194313" y="122207"/>
                  </a:lnTo>
                  <a:lnTo>
                    <a:pt x="201547" y="129987"/>
                  </a:lnTo>
                  <a:lnTo>
                    <a:pt x="205452" y="131638"/>
                  </a:lnTo>
                  <a:lnTo>
                    <a:pt x="213553" y="131591"/>
                  </a:lnTo>
                  <a:lnTo>
                    <a:pt x="221858" y="123574"/>
                  </a:lnTo>
                  <a:lnTo>
                    <a:pt x="247138" y="77399"/>
                  </a:lnTo>
                  <a:lnTo>
                    <a:pt x="263229" y="33141"/>
                  </a:lnTo>
                  <a:lnTo>
                    <a:pt x="272528" y="10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2420">
              <a:extLst>
                <a:ext uri="{FF2B5EF4-FFF2-40B4-BE49-F238E27FC236}">
                  <a16:creationId xmlns:a16="http://schemas.microsoft.com/office/drawing/2014/main" xmlns="" id="{BBA71A87-E1CF-4D19-B1F8-29513ADD33A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525000" y="2575510"/>
              <a:ext cx="69851" cy="104995"/>
            </a:xfrm>
            <a:custGeom>
              <a:avLst/>
              <a:gdLst/>
              <a:ahLst/>
              <a:cxnLst/>
              <a:rect l="0" t="0" r="0" b="0"/>
              <a:pathLst>
                <a:path w="69851" h="104995">
                  <a:moveTo>
                    <a:pt x="0" y="47040"/>
                  </a:moveTo>
                  <a:lnTo>
                    <a:pt x="0" y="47040"/>
                  </a:lnTo>
                  <a:lnTo>
                    <a:pt x="6480" y="46334"/>
                  </a:lnTo>
                  <a:lnTo>
                    <a:pt x="20263" y="41265"/>
                  </a:lnTo>
                  <a:lnTo>
                    <a:pt x="32893" y="31139"/>
                  </a:lnTo>
                  <a:lnTo>
                    <a:pt x="38843" y="23275"/>
                  </a:lnTo>
                  <a:lnTo>
                    <a:pt x="42788" y="4172"/>
                  </a:lnTo>
                  <a:lnTo>
                    <a:pt x="39814" y="822"/>
                  </a:lnTo>
                  <a:lnTo>
                    <a:pt x="34303" y="0"/>
                  </a:lnTo>
                  <a:lnTo>
                    <a:pt x="27102" y="864"/>
                  </a:lnTo>
                  <a:lnTo>
                    <a:pt x="21596" y="4261"/>
                  </a:lnTo>
                  <a:lnTo>
                    <a:pt x="13596" y="15562"/>
                  </a:lnTo>
                  <a:lnTo>
                    <a:pt x="8498" y="37792"/>
                  </a:lnTo>
                  <a:lnTo>
                    <a:pt x="8188" y="74246"/>
                  </a:lnTo>
                  <a:lnTo>
                    <a:pt x="13281" y="89470"/>
                  </a:lnTo>
                  <a:lnTo>
                    <a:pt x="20249" y="99530"/>
                  </a:lnTo>
                  <a:lnTo>
                    <a:pt x="24082" y="103200"/>
                  </a:lnTo>
                  <a:lnTo>
                    <a:pt x="28049" y="104941"/>
                  </a:lnTo>
                  <a:lnTo>
                    <a:pt x="36220" y="104994"/>
                  </a:lnTo>
                  <a:lnTo>
                    <a:pt x="69850" y="91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2421">
              <a:extLst>
                <a:ext uri="{FF2B5EF4-FFF2-40B4-BE49-F238E27FC236}">
                  <a16:creationId xmlns:a16="http://schemas.microsoft.com/office/drawing/2014/main" xmlns="" id="{C4217A18-EBAD-493D-9370-2D7CCB677FE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799815" y="2495550"/>
              <a:ext cx="176036" cy="38101"/>
            </a:xfrm>
            <a:custGeom>
              <a:avLst/>
              <a:gdLst/>
              <a:ahLst/>
              <a:cxnLst/>
              <a:rect l="0" t="0" r="0" b="0"/>
              <a:pathLst>
                <a:path w="1760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8871" y="25270"/>
                  </a:lnTo>
                  <a:lnTo>
                    <a:pt x="43087" y="15209"/>
                  </a:lnTo>
                  <a:lnTo>
                    <a:pt x="86158" y="8583"/>
                  </a:lnTo>
                  <a:lnTo>
                    <a:pt x="131843" y="2857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2422">
              <a:extLst>
                <a:ext uri="{FF2B5EF4-FFF2-40B4-BE49-F238E27FC236}">
                  <a16:creationId xmlns:a16="http://schemas.microsoft.com/office/drawing/2014/main" xmlns="" id="{EF022D19-6CD3-4CFC-967C-DCC4454A742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819056" y="2400300"/>
              <a:ext cx="98502" cy="317501"/>
            </a:xfrm>
            <a:custGeom>
              <a:avLst/>
              <a:gdLst/>
              <a:ahLst/>
              <a:cxnLst/>
              <a:rect l="0" t="0" r="0" b="0"/>
              <a:pathLst>
                <a:path w="98502" h="317501">
                  <a:moveTo>
                    <a:pt x="61544" y="0"/>
                  </a:moveTo>
                  <a:lnTo>
                    <a:pt x="61544" y="0"/>
                  </a:lnTo>
                  <a:lnTo>
                    <a:pt x="52705" y="36628"/>
                  </a:lnTo>
                  <a:lnTo>
                    <a:pt x="43247" y="78037"/>
                  </a:lnTo>
                  <a:lnTo>
                    <a:pt x="35539" y="109707"/>
                  </a:lnTo>
                  <a:lnTo>
                    <a:pt x="26702" y="142598"/>
                  </a:lnTo>
                  <a:lnTo>
                    <a:pt x="15720" y="176031"/>
                  </a:lnTo>
                  <a:lnTo>
                    <a:pt x="4378" y="216473"/>
                  </a:lnTo>
                  <a:lnTo>
                    <a:pt x="0" y="255263"/>
                  </a:lnTo>
                  <a:lnTo>
                    <a:pt x="1972" y="267732"/>
                  </a:lnTo>
                  <a:lnTo>
                    <a:pt x="4896" y="270210"/>
                  </a:lnTo>
                  <a:lnTo>
                    <a:pt x="8962" y="270452"/>
                  </a:lnTo>
                  <a:lnTo>
                    <a:pt x="24797" y="264049"/>
                  </a:lnTo>
                  <a:lnTo>
                    <a:pt x="37452" y="254939"/>
                  </a:lnTo>
                  <a:lnTo>
                    <a:pt x="73440" y="210397"/>
                  </a:lnTo>
                  <a:lnTo>
                    <a:pt x="95219" y="169253"/>
                  </a:lnTo>
                  <a:lnTo>
                    <a:pt x="96695" y="163635"/>
                  </a:lnTo>
                  <a:lnTo>
                    <a:pt x="96265" y="159890"/>
                  </a:lnTo>
                  <a:lnTo>
                    <a:pt x="94569" y="157393"/>
                  </a:lnTo>
                  <a:lnTo>
                    <a:pt x="92027" y="155729"/>
                  </a:lnTo>
                  <a:lnTo>
                    <a:pt x="90333" y="155325"/>
                  </a:lnTo>
                  <a:lnTo>
                    <a:pt x="89204" y="155761"/>
                  </a:lnTo>
                  <a:lnTo>
                    <a:pt x="88449" y="156757"/>
                  </a:lnTo>
                  <a:lnTo>
                    <a:pt x="86984" y="203478"/>
                  </a:lnTo>
                  <a:lnTo>
                    <a:pt x="93856" y="246920"/>
                  </a:lnTo>
                  <a:lnTo>
                    <a:pt x="98501" y="278001"/>
                  </a:lnTo>
                  <a:lnTo>
                    <a:pt x="95933" y="298035"/>
                  </a:lnTo>
                  <a:lnTo>
                    <a:pt x="90705" y="310635"/>
                  </a:lnTo>
                  <a:lnTo>
                    <a:pt x="86735" y="314449"/>
                  </a:lnTo>
                  <a:lnTo>
                    <a:pt x="8059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2423">
              <a:extLst>
                <a:ext uri="{FF2B5EF4-FFF2-40B4-BE49-F238E27FC236}">
                  <a16:creationId xmlns:a16="http://schemas.microsoft.com/office/drawing/2014/main" xmlns="" id="{5D98A660-ECE0-4E70-888B-FB1CE1F4852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620591" y="2582407"/>
              <a:ext cx="99433" cy="98301"/>
            </a:xfrm>
            <a:custGeom>
              <a:avLst/>
              <a:gdLst/>
              <a:ahLst/>
              <a:cxnLst/>
              <a:rect l="0" t="0" r="0" b="0"/>
              <a:pathLst>
                <a:path w="99433" h="98301">
                  <a:moveTo>
                    <a:pt x="18709" y="21093"/>
                  </a:moveTo>
                  <a:lnTo>
                    <a:pt x="18709" y="21093"/>
                  </a:lnTo>
                  <a:lnTo>
                    <a:pt x="18709" y="17722"/>
                  </a:lnTo>
                  <a:lnTo>
                    <a:pt x="18004" y="16729"/>
                  </a:lnTo>
                  <a:lnTo>
                    <a:pt x="16828" y="16067"/>
                  </a:lnTo>
                  <a:lnTo>
                    <a:pt x="15338" y="15626"/>
                  </a:lnTo>
                  <a:lnTo>
                    <a:pt x="14346" y="16742"/>
                  </a:lnTo>
                  <a:lnTo>
                    <a:pt x="12947" y="25057"/>
                  </a:lnTo>
                  <a:lnTo>
                    <a:pt x="5486" y="64885"/>
                  </a:lnTo>
                  <a:lnTo>
                    <a:pt x="171" y="94796"/>
                  </a:lnTo>
                  <a:lnTo>
                    <a:pt x="0" y="97745"/>
                  </a:lnTo>
                  <a:lnTo>
                    <a:pt x="592" y="98300"/>
                  </a:lnTo>
                  <a:lnTo>
                    <a:pt x="11899" y="82077"/>
                  </a:lnTo>
                  <a:lnTo>
                    <a:pt x="31627" y="43723"/>
                  </a:lnTo>
                  <a:lnTo>
                    <a:pt x="41384" y="25506"/>
                  </a:lnTo>
                  <a:lnTo>
                    <a:pt x="55128" y="10355"/>
                  </a:lnTo>
                  <a:lnTo>
                    <a:pt x="72525" y="2209"/>
                  </a:lnTo>
                  <a:lnTo>
                    <a:pt x="88488" y="0"/>
                  </a:lnTo>
                  <a:lnTo>
                    <a:pt x="92744" y="1387"/>
                  </a:lnTo>
                  <a:lnTo>
                    <a:pt x="95583" y="3722"/>
                  </a:lnTo>
                  <a:lnTo>
                    <a:pt x="98736" y="13843"/>
                  </a:lnTo>
                  <a:lnTo>
                    <a:pt x="99432" y="27748"/>
                  </a:lnTo>
                  <a:lnTo>
                    <a:pt x="94909" y="7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2" name="SMARTInkShape-Group500">
            <a:extLst>
              <a:ext uri="{FF2B5EF4-FFF2-40B4-BE49-F238E27FC236}">
                <a16:creationId xmlns:a16="http://schemas.microsoft.com/office/drawing/2014/main" xmlns="" id="{9D03FF35-C382-4FE3-BB1B-BACB9C37A84A}"/>
              </a:ext>
            </a:extLst>
          </p:cNvPr>
          <p:cNvGrpSpPr/>
          <p:nvPr/>
        </p:nvGrpSpPr>
        <p:grpSpPr>
          <a:xfrm>
            <a:off x="10263143" y="2448417"/>
            <a:ext cx="1194798" cy="409084"/>
            <a:chOff x="10263143" y="2448417"/>
            <a:chExt cx="1194798" cy="409084"/>
          </a:xfrm>
        </p:grpSpPr>
        <p:sp>
          <p:nvSpPr>
            <p:cNvPr id="1162" name="SMARTInkShape-2424">
              <a:extLst>
                <a:ext uri="{FF2B5EF4-FFF2-40B4-BE49-F238E27FC236}">
                  <a16:creationId xmlns:a16="http://schemas.microsoft.com/office/drawing/2014/main" xmlns="" id="{AEFAF3C3-E41F-4D0D-B568-0E9E99EC637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354170" y="2733559"/>
              <a:ext cx="103771" cy="123942"/>
            </a:xfrm>
            <a:custGeom>
              <a:avLst/>
              <a:gdLst/>
              <a:ahLst/>
              <a:cxnLst/>
              <a:rect l="0" t="0" r="0" b="0"/>
              <a:pathLst>
                <a:path w="103771" h="123942">
                  <a:moveTo>
                    <a:pt x="25030" y="9641"/>
                  </a:moveTo>
                  <a:lnTo>
                    <a:pt x="25030" y="9641"/>
                  </a:lnTo>
                  <a:lnTo>
                    <a:pt x="25028" y="4174"/>
                  </a:lnTo>
                  <a:lnTo>
                    <a:pt x="23149" y="24130"/>
                  </a:lnTo>
                  <a:lnTo>
                    <a:pt x="14199" y="64466"/>
                  </a:lnTo>
                  <a:lnTo>
                    <a:pt x="2430" y="110311"/>
                  </a:lnTo>
                  <a:lnTo>
                    <a:pt x="874" y="117413"/>
                  </a:lnTo>
                  <a:lnTo>
                    <a:pt x="459" y="118178"/>
                  </a:lnTo>
                  <a:lnTo>
                    <a:pt x="0" y="115265"/>
                  </a:lnTo>
                  <a:lnTo>
                    <a:pt x="5478" y="91757"/>
                  </a:lnTo>
                  <a:lnTo>
                    <a:pt x="23403" y="48268"/>
                  </a:lnTo>
                  <a:lnTo>
                    <a:pt x="39129" y="24378"/>
                  </a:lnTo>
                  <a:lnTo>
                    <a:pt x="57195" y="7266"/>
                  </a:lnTo>
                  <a:lnTo>
                    <a:pt x="67782" y="1529"/>
                  </a:lnTo>
                  <a:lnTo>
                    <a:pt x="72583" y="0"/>
                  </a:lnTo>
                  <a:lnTo>
                    <a:pt x="77191" y="392"/>
                  </a:lnTo>
                  <a:lnTo>
                    <a:pt x="86078" y="4590"/>
                  </a:lnTo>
                  <a:lnTo>
                    <a:pt x="99013" y="18257"/>
                  </a:lnTo>
                  <a:lnTo>
                    <a:pt x="103770" y="35343"/>
                  </a:lnTo>
                  <a:lnTo>
                    <a:pt x="103457" y="80805"/>
                  </a:lnTo>
                  <a:lnTo>
                    <a:pt x="94880" y="123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2425">
              <a:extLst>
                <a:ext uri="{FF2B5EF4-FFF2-40B4-BE49-F238E27FC236}">
                  <a16:creationId xmlns:a16="http://schemas.microsoft.com/office/drawing/2014/main" xmlns="" id="{8C66540F-3E4E-4132-81D6-8F5DC6747CD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52365" y="2635250"/>
              <a:ext cx="156986" cy="31751"/>
            </a:xfrm>
            <a:custGeom>
              <a:avLst/>
              <a:gdLst/>
              <a:ahLst/>
              <a:cxnLst/>
              <a:rect l="0" t="0" r="0" b="0"/>
              <a:pathLst>
                <a:path w="1569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822" y="25988"/>
                  </a:lnTo>
                  <a:lnTo>
                    <a:pt x="37325" y="19677"/>
                  </a:lnTo>
                  <a:lnTo>
                    <a:pt x="81390" y="10220"/>
                  </a:lnTo>
                  <a:lnTo>
                    <a:pt x="118684" y="5013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2426">
              <a:extLst>
                <a:ext uri="{FF2B5EF4-FFF2-40B4-BE49-F238E27FC236}">
                  <a16:creationId xmlns:a16="http://schemas.microsoft.com/office/drawing/2014/main" xmlns="" id="{30B94B01-D3EF-428E-8604-89A6FF655C1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150974" y="2458488"/>
              <a:ext cx="183777" cy="327083"/>
            </a:xfrm>
            <a:custGeom>
              <a:avLst/>
              <a:gdLst/>
              <a:ahLst/>
              <a:cxnLst/>
              <a:rect l="0" t="0" r="0" b="0"/>
              <a:pathLst>
                <a:path w="183777" h="327083">
                  <a:moveTo>
                    <a:pt x="183776" y="18012"/>
                  </a:moveTo>
                  <a:lnTo>
                    <a:pt x="183776" y="18012"/>
                  </a:lnTo>
                  <a:lnTo>
                    <a:pt x="183776" y="11270"/>
                  </a:lnTo>
                  <a:lnTo>
                    <a:pt x="183071" y="9284"/>
                  </a:lnTo>
                  <a:lnTo>
                    <a:pt x="181895" y="7960"/>
                  </a:lnTo>
                  <a:lnTo>
                    <a:pt x="171566" y="2464"/>
                  </a:lnTo>
                  <a:lnTo>
                    <a:pt x="156637" y="0"/>
                  </a:lnTo>
                  <a:lnTo>
                    <a:pt x="144904" y="3186"/>
                  </a:lnTo>
                  <a:lnTo>
                    <a:pt x="101180" y="25471"/>
                  </a:lnTo>
                  <a:lnTo>
                    <a:pt x="88905" y="32530"/>
                  </a:lnTo>
                  <a:lnTo>
                    <a:pt x="60908" y="65631"/>
                  </a:lnTo>
                  <a:lnTo>
                    <a:pt x="48984" y="88723"/>
                  </a:lnTo>
                  <a:lnTo>
                    <a:pt x="36395" y="131855"/>
                  </a:lnTo>
                  <a:lnTo>
                    <a:pt x="23900" y="177926"/>
                  </a:lnTo>
                  <a:lnTo>
                    <a:pt x="14640" y="222722"/>
                  </a:lnTo>
                  <a:lnTo>
                    <a:pt x="6016" y="263661"/>
                  </a:lnTo>
                  <a:lnTo>
                    <a:pt x="0" y="307135"/>
                  </a:lnTo>
                  <a:lnTo>
                    <a:pt x="1675" y="314198"/>
                  </a:lnTo>
                  <a:lnTo>
                    <a:pt x="8498" y="324481"/>
                  </a:lnTo>
                  <a:lnTo>
                    <a:pt x="18151" y="327082"/>
                  </a:lnTo>
                  <a:lnTo>
                    <a:pt x="33260" y="326826"/>
                  </a:lnTo>
                  <a:lnTo>
                    <a:pt x="79334" y="317046"/>
                  </a:lnTo>
                  <a:lnTo>
                    <a:pt x="117551" y="308404"/>
                  </a:lnTo>
                  <a:lnTo>
                    <a:pt x="164726" y="29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2427">
              <a:extLst>
                <a:ext uri="{FF2B5EF4-FFF2-40B4-BE49-F238E27FC236}">
                  <a16:creationId xmlns:a16="http://schemas.microsoft.com/office/drawing/2014/main" xmlns="" id="{E5EBEB47-8B53-40A8-A246-EFA8229D425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960100" y="27432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0654" y="2573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2428">
              <a:extLst>
                <a:ext uri="{FF2B5EF4-FFF2-40B4-BE49-F238E27FC236}">
                  <a16:creationId xmlns:a16="http://schemas.microsoft.com/office/drawing/2014/main" xmlns="" id="{DC7D80C9-02E2-4F20-834C-73FB9B6851A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864850" y="27114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2429">
              <a:extLst>
                <a:ext uri="{FF2B5EF4-FFF2-40B4-BE49-F238E27FC236}">
                  <a16:creationId xmlns:a16="http://schemas.microsoft.com/office/drawing/2014/main" xmlns="" id="{5272210E-39DF-47B6-A0EE-483395F0F89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668000" y="27241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4553" y="1716"/>
                  </a:lnTo>
                  <a:lnTo>
                    <a:pt x="87806" y="4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2430">
              <a:extLst>
                <a:ext uri="{FF2B5EF4-FFF2-40B4-BE49-F238E27FC236}">
                  <a16:creationId xmlns:a16="http://schemas.microsoft.com/office/drawing/2014/main" xmlns="" id="{A889D1AB-7145-42A3-AD3F-2B65B1074DD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483850" y="27749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82550" y="0"/>
                  </a:moveTo>
                  <a:lnTo>
                    <a:pt x="82550" y="0"/>
                  </a:lnTo>
                  <a:lnTo>
                    <a:pt x="39932" y="2602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2431">
              <a:extLst>
                <a:ext uri="{FF2B5EF4-FFF2-40B4-BE49-F238E27FC236}">
                  <a16:creationId xmlns:a16="http://schemas.microsoft.com/office/drawing/2014/main" xmlns="" id="{119ACA5C-5CA3-4B25-91E2-9A774E04994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478383" y="265430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4762" y="10844"/>
                  </a:lnTo>
                  <a:lnTo>
                    <a:pt x="0" y="35321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2432">
              <a:extLst>
                <a:ext uri="{FF2B5EF4-FFF2-40B4-BE49-F238E27FC236}">
                  <a16:creationId xmlns:a16="http://schemas.microsoft.com/office/drawing/2014/main" xmlns="" id="{E92D3E93-0E7E-43CA-AA72-6BC8DCB1CA3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264294" y="2609850"/>
              <a:ext cx="162407" cy="31751"/>
            </a:xfrm>
            <a:custGeom>
              <a:avLst/>
              <a:gdLst/>
              <a:ahLst/>
              <a:cxnLst/>
              <a:rect l="0" t="0" r="0" b="0"/>
              <a:pathLst>
                <a:path w="162407" h="31751">
                  <a:moveTo>
                    <a:pt x="3656" y="31750"/>
                  </a:moveTo>
                  <a:lnTo>
                    <a:pt x="3656" y="31750"/>
                  </a:lnTo>
                  <a:lnTo>
                    <a:pt x="0" y="31750"/>
                  </a:lnTo>
                  <a:lnTo>
                    <a:pt x="43471" y="28379"/>
                  </a:lnTo>
                  <a:lnTo>
                    <a:pt x="87105" y="19541"/>
                  </a:lnTo>
                  <a:lnTo>
                    <a:pt x="132412" y="7985"/>
                  </a:lnTo>
                  <a:lnTo>
                    <a:pt x="162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2433">
              <a:extLst>
                <a:ext uri="{FF2B5EF4-FFF2-40B4-BE49-F238E27FC236}">
                  <a16:creationId xmlns:a16="http://schemas.microsoft.com/office/drawing/2014/main" xmlns="" id="{A91AA66E-088C-4EBA-B4D7-3D759B77B65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263143" y="2448417"/>
              <a:ext cx="169908" cy="293415"/>
            </a:xfrm>
            <a:custGeom>
              <a:avLst/>
              <a:gdLst/>
              <a:ahLst/>
              <a:cxnLst/>
              <a:rect l="0" t="0" r="0" b="0"/>
              <a:pathLst>
                <a:path w="169908" h="293415">
                  <a:moveTo>
                    <a:pt x="169907" y="21733"/>
                  </a:moveTo>
                  <a:lnTo>
                    <a:pt x="169907" y="21733"/>
                  </a:lnTo>
                  <a:lnTo>
                    <a:pt x="166537" y="21733"/>
                  </a:lnTo>
                  <a:lnTo>
                    <a:pt x="165544" y="20322"/>
                  </a:lnTo>
                  <a:lnTo>
                    <a:pt x="164440" y="14991"/>
                  </a:lnTo>
                  <a:lnTo>
                    <a:pt x="162733" y="13005"/>
                  </a:lnTo>
                  <a:lnTo>
                    <a:pt x="133725" y="350"/>
                  </a:lnTo>
                  <a:lnTo>
                    <a:pt x="123487" y="0"/>
                  </a:lnTo>
                  <a:lnTo>
                    <a:pt x="78796" y="11364"/>
                  </a:lnTo>
                  <a:lnTo>
                    <a:pt x="61302" y="20934"/>
                  </a:lnTo>
                  <a:lnTo>
                    <a:pt x="52727" y="30550"/>
                  </a:lnTo>
                  <a:lnTo>
                    <a:pt x="34768" y="65933"/>
                  </a:lnTo>
                  <a:lnTo>
                    <a:pt x="24338" y="106951"/>
                  </a:lnTo>
                  <a:lnTo>
                    <a:pt x="15488" y="152239"/>
                  </a:lnTo>
                  <a:lnTo>
                    <a:pt x="9068" y="187872"/>
                  </a:lnTo>
                  <a:lnTo>
                    <a:pt x="2701" y="231983"/>
                  </a:lnTo>
                  <a:lnTo>
                    <a:pt x="0" y="271403"/>
                  </a:lnTo>
                  <a:lnTo>
                    <a:pt x="2200" y="283451"/>
                  </a:lnTo>
                  <a:lnTo>
                    <a:pt x="4481" y="287228"/>
                  </a:lnTo>
                  <a:lnTo>
                    <a:pt x="7409" y="289747"/>
                  </a:lnTo>
                  <a:lnTo>
                    <a:pt x="15137" y="292544"/>
                  </a:lnTo>
                  <a:lnTo>
                    <a:pt x="31388" y="293414"/>
                  </a:lnTo>
                  <a:lnTo>
                    <a:pt x="74723" y="281879"/>
                  </a:lnTo>
                  <a:lnTo>
                    <a:pt x="109369" y="270768"/>
                  </a:lnTo>
                  <a:lnTo>
                    <a:pt x="125457" y="256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9" name="SMARTInkShape-Group501">
            <a:extLst>
              <a:ext uri="{FF2B5EF4-FFF2-40B4-BE49-F238E27FC236}">
                <a16:creationId xmlns:a16="http://schemas.microsoft.com/office/drawing/2014/main" xmlns="" id="{8CC9BBFD-A034-45B4-A0E9-0E3C6C546011}"/>
              </a:ext>
            </a:extLst>
          </p:cNvPr>
          <p:cNvGrpSpPr/>
          <p:nvPr/>
        </p:nvGrpSpPr>
        <p:grpSpPr>
          <a:xfrm>
            <a:off x="3518161" y="2451474"/>
            <a:ext cx="190240" cy="723527"/>
            <a:chOff x="3518161" y="2451474"/>
            <a:chExt cx="190240" cy="723527"/>
          </a:xfrm>
        </p:grpSpPr>
        <p:sp>
          <p:nvSpPr>
            <p:cNvPr id="1173" name="SMARTInkShape-2434">
              <a:extLst>
                <a:ext uri="{FF2B5EF4-FFF2-40B4-BE49-F238E27FC236}">
                  <a16:creationId xmlns:a16="http://schemas.microsoft.com/office/drawing/2014/main" xmlns="" id="{BB54E564-1175-44E6-BC64-EBE41230E1F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530600" y="2451474"/>
              <a:ext cx="76201" cy="96488"/>
            </a:xfrm>
            <a:custGeom>
              <a:avLst/>
              <a:gdLst/>
              <a:ahLst/>
              <a:cxnLst/>
              <a:rect l="0" t="0" r="0" b="0"/>
              <a:pathLst>
                <a:path w="76201" h="96488">
                  <a:moveTo>
                    <a:pt x="0" y="37726"/>
                  </a:moveTo>
                  <a:lnTo>
                    <a:pt x="0" y="37726"/>
                  </a:lnTo>
                  <a:lnTo>
                    <a:pt x="0" y="31637"/>
                  </a:lnTo>
                  <a:lnTo>
                    <a:pt x="3371" y="31454"/>
                  </a:lnTo>
                  <a:lnTo>
                    <a:pt x="4364" y="32839"/>
                  </a:lnTo>
                  <a:lnTo>
                    <a:pt x="5761" y="42236"/>
                  </a:lnTo>
                  <a:lnTo>
                    <a:pt x="10699" y="87821"/>
                  </a:lnTo>
                  <a:lnTo>
                    <a:pt x="12107" y="96235"/>
                  </a:lnTo>
                  <a:lnTo>
                    <a:pt x="12305" y="96487"/>
                  </a:lnTo>
                  <a:lnTo>
                    <a:pt x="12436" y="95950"/>
                  </a:lnTo>
                  <a:lnTo>
                    <a:pt x="9251" y="91823"/>
                  </a:lnTo>
                  <a:lnTo>
                    <a:pt x="3265" y="55807"/>
                  </a:lnTo>
                  <a:lnTo>
                    <a:pt x="10351" y="9216"/>
                  </a:lnTo>
                  <a:lnTo>
                    <a:pt x="11655" y="3888"/>
                  </a:lnTo>
                  <a:lnTo>
                    <a:pt x="13415" y="2467"/>
                  </a:lnTo>
                  <a:lnTo>
                    <a:pt x="19133" y="889"/>
                  </a:lnTo>
                  <a:lnTo>
                    <a:pt x="30285" y="0"/>
                  </a:lnTo>
                  <a:lnTo>
                    <a:pt x="45898" y="3108"/>
                  </a:lnTo>
                  <a:lnTo>
                    <a:pt x="60558" y="11868"/>
                  </a:lnTo>
                  <a:lnTo>
                    <a:pt x="63655" y="16960"/>
                  </a:lnTo>
                  <a:lnTo>
                    <a:pt x="68014" y="36904"/>
                  </a:lnTo>
                  <a:lnTo>
                    <a:pt x="70394" y="69979"/>
                  </a:lnTo>
                  <a:lnTo>
                    <a:pt x="76200" y="82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2435">
              <a:extLst>
                <a:ext uri="{FF2B5EF4-FFF2-40B4-BE49-F238E27FC236}">
                  <a16:creationId xmlns:a16="http://schemas.microsoft.com/office/drawing/2014/main" xmlns="" id="{C75B3C8F-4EC4-4AAD-99A9-25B3D0DB97C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79341" y="3060700"/>
              <a:ext cx="29060" cy="82551"/>
            </a:xfrm>
            <a:custGeom>
              <a:avLst/>
              <a:gdLst/>
              <a:ahLst/>
              <a:cxnLst/>
              <a:rect l="0" t="0" r="0" b="0"/>
              <a:pathLst>
                <a:path w="29060" h="825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7"/>
                  </a:lnTo>
                  <a:lnTo>
                    <a:pt x="23999" y="51291"/>
                  </a:lnTo>
                  <a:lnTo>
                    <a:pt x="2905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2436">
              <a:extLst>
                <a:ext uri="{FF2B5EF4-FFF2-40B4-BE49-F238E27FC236}">
                  <a16:creationId xmlns:a16="http://schemas.microsoft.com/office/drawing/2014/main" xmlns="" id="{7A0B81F5-0358-48F4-9D56-9B292A8F6AA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69583" y="3136900"/>
              <a:ext cx="56268" cy="22709"/>
            </a:xfrm>
            <a:custGeom>
              <a:avLst/>
              <a:gdLst/>
              <a:ahLst/>
              <a:cxnLst/>
              <a:rect l="0" t="0" r="0" b="0"/>
              <a:pathLst>
                <a:path w="56268" h="22709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9756"/>
                  </a:lnTo>
                  <a:lnTo>
                    <a:pt x="441" y="20932"/>
                  </a:lnTo>
                  <a:lnTo>
                    <a:pt x="0" y="22421"/>
                  </a:lnTo>
                  <a:lnTo>
                    <a:pt x="1116" y="22708"/>
                  </a:lnTo>
                  <a:lnTo>
                    <a:pt x="46224" y="4683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2437">
              <a:extLst>
                <a:ext uri="{FF2B5EF4-FFF2-40B4-BE49-F238E27FC236}">
                  <a16:creationId xmlns:a16="http://schemas.microsoft.com/office/drawing/2014/main" xmlns="" id="{901899C5-AD0F-4029-AF63-D58977742C3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30600" y="3111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316" y="5490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2438">
              <a:extLst>
                <a:ext uri="{FF2B5EF4-FFF2-40B4-BE49-F238E27FC236}">
                  <a16:creationId xmlns:a16="http://schemas.microsoft.com/office/drawing/2014/main" xmlns="" id="{F2743237-1B75-49A5-8F9E-347D64654A9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81400" y="30797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23867" y="264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2439">
              <a:extLst>
                <a:ext uri="{FF2B5EF4-FFF2-40B4-BE49-F238E27FC236}">
                  <a16:creationId xmlns:a16="http://schemas.microsoft.com/office/drawing/2014/main" xmlns="" id="{65F3A29D-783D-4AC1-9087-D2D39EDCA87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518161" y="3016250"/>
              <a:ext cx="6090" cy="12701"/>
            </a:xfrm>
            <a:custGeom>
              <a:avLst/>
              <a:gdLst/>
              <a:ahLst/>
              <a:cxnLst/>
              <a:rect l="0" t="0" r="0" b="0"/>
              <a:pathLst>
                <a:path w="6090" h="12701">
                  <a:moveTo>
                    <a:pt x="6089" y="12700"/>
                  </a:moveTo>
                  <a:lnTo>
                    <a:pt x="6089" y="12700"/>
                  </a:lnTo>
                  <a:lnTo>
                    <a:pt x="622" y="7233"/>
                  </a:lnTo>
                  <a:lnTo>
                    <a:pt x="0" y="3240"/>
                  </a:lnTo>
                  <a:lnTo>
                    <a:pt x="619" y="2160"/>
                  </a:lnTo>
                  <a:lnTo>
                    <a:pt x="1737" y="1440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5" name="SMARTInkShape-Group502">
            <a:extLst>
              <a:ext uri="{FF2B5EF4-FFF2-40B4-BE49-F238E27FC236}">
                <a16:creationId xmlns:a16="http://schemas.microsoft.com/office/drawing/2014/main" xmlns="" id="{C988D631-63EC-46F3-8EF0-99555DAB68B1}"/>
              </a:ext>
            </a:extLst>
          </p:cNvPr>
          <p:cNvGrpSpPr/>
          <p:nvPr/>
        </p:nvGrpSpPr>
        <p:grpSpPr>
          <a:xfrm>
            <a:off x="5127098" y="3006021"/>
            <a:ext cx="210089" cy="149930"/>
            <a:chOff x="5127098" y="3006021"/>
            <a:chExt cx="210089" cy="149930"/>
          </a:xfrm>
        </p:grpSpPr>
        <p:sp>
          <p:nvSpPr>
            <p:cNvPr id="1180" name="SMARTInkShape-2440">
              <a:extLst>
                <a:ext uri="{FF2B5EF4-FFF2-40B4-BE49-F238E27FC236}">
                  <a16:creationId xmlns:a16="http://schemas.microsoft.com/office/drawing/2014/main" xmlns="" id="{64F55CF3-0290-4BD1-9FB6-A76BA597E48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27650" y="3048000"/>
              <a:ext cx="9537" cy="76201"/>
            </a:xfrm>
            <a:custGeom>
              <a:avLst/>
              <a:gdLst/>
              <a:ahLst/>
              <a:cxnLst/>
              <a:rect l="0" t="0" r="0" b="0"/>
              <a:pathLst>
                <a:path w="9537" h="76201">
                  <a:moveTo>
                    <a:pt x="6350" y="0"/>
                  </a:moveTo>
                  <a:lnTo>
                    <a:pt x="6350" y="0"/>
                  </a:lnTo>
                  <a:lnTo>
                    <a:pt x="2691" y="0"/>
                  </a:lnTo>
                  <a:lnTo>
                    <a:pt x="4254" y="0"/>
                  </a:lnTo>
                  <a:lnTo>
                    <a:pt x="4952" y="706"/>
                  </a:lnTo>
                  <a:lnTo>
                    <a:pt x="9536" y="18951"/>
                  </a:lnTo>
                  <a:lnTo>
                    <a:pt x="8392" y="414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2441">
              <a:extLst>
                <a:ext uri="{FF2B5EF4-FFF2-40B4-BE49-F238E27FC236}">
                  <a16:creationId xmlns:a16="http://schemas.microsoft.com/office/drawing/2014/main" xmlns="" id="{546E9CAD-5F8D-4F60-BFB4-F8771915CEB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19700" y="31115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6479" y="1834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2442">
              <a:extLst>
                <a:ext uri="{FF2B5EF4-FFF2-40B4-BE49-F238E27FC236}">
                  <a16:creationId xmlns:a16="http://schemas.microsoft.com/office/drawing/2014/main" xmlns="" id="{C26A456C-8E45-488B-9D4A-F2DC7D47563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00650" y="30480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2443">
              <a:extLst>
                <a:ext uri="{FF2B5EF4-FFF2-40B4-BE49-F238E27FC236}">
                  <a16:creationId xmlns:a16="http://schemas.microsoft.com/office/drawing/2014/main" xmlns="" id="{D61CB203-1F0B-43DB-ADF3-E1027D2FC6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127098" y="3006021"/>
              <a:ext cx="16403" cy="16580"/>
            </a:xfrm>
            <a:custGeom>
              <a:avLst/>
              <a:gdLst/>
              <a:ahLst/>
              <a:cxnLst/>
              <a:rect l="0" t="0" r="0" b="0"/>
              <a:pathLst>
                <a:path w="16403" h="16580">
                  <a:moveTo>
                    <a:pt x="16402" y="16579"/>
                  </a:moveTo>
                  <a:lnTo>
                    <a:pt x="16402" y="16579"/>
                  </a:lnTo>
                  <a:lnTo>
                    <a:pt x="0" y="177"/>
                  </a:lnTo>
                  <a:lnTo>
                    <a:pt x="1234" y="0"/>
                  </a:lnTo>
                  <a:lnTo>
                    <a:pt x="16402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2444">
              <a:extLst>
                <a:ext uri="{FF2B5EF4-FFF2-40B4-BE49-F238E27FC236}">
                  <a16:creationId xmlns:a16="http://schemas.microsoft.com/office/drawing/2014/main" xmlns="" id="{8EFA46E4-79CD-4811-94B9-366058F964E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49850" y="30988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7218" y="36714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6" name="SMARTInkShape-2445">
            <a:extLst>
              <a:ext uri="{FF2B5EF4-FFF2-40B4-BE49-F238E27FC236}">
                <a16:creationId xmlns:a16="http://schemas.microsoft.com/office/drawing/2014/main" xmlns="" id="{A74CBEE7-1A50-4E94-ABB5-02C5172A21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30800" y="2393655"/>
            <a:ext cx="120651" cy="92919"/>
          </a:xfrm>
          <a:custGeom>
            <a:avLst/>
            <a:gdLst/>
            <a:ahLst/>
            <a:cxnLst/>
            <a:rect l="0" t="0" r="0" b="0"/>
            <a:pathLst>
              <a:path w="120651" h="92919">
                <a:moveTo>
                  <a:pt x="0" y="32045"/>
                </a:moveTo>
                <a:lnTo>
                  <a:pt x="0" y="32045"/>
                </a:lnTo>
                <a:lnTo>
                  <a:pt x="3371" y="35416"/>
                </a:lnTo>
                <a:lnTo>
                  <a:pt x="9834" y="75770"/>
                </a:lnTo>
                <a:lnTo>
                  <a:pt x="6948" y="92662"/>
                </a:lnTo>
                <a:lnTo>
                  <a:pt x="6748" y="92918"/>
                </a:lnTo>
                <a:lnTo>
                  <a:pt x="6527" y="91320"/>
                </a:lnTo>
                <a:lnTo>
                  <a:pt x="28011" y="47851"/>
                </a:lnTo>
                <a:lnTo>
                  <a:pt x="47946" y="18234"/>
                </a:lnTo>
                <a:lnTo>
                  <a:pt x="64536" y="3336"/>
                </a:lnTo>
                <a:lnTo>
                  <a:pt x="78542" y="0"/>
                </a:lnTo>
                <a:lnTo>
                  <a:pt x="92058" y="870"/>
                </a:lnTo>
                <a:lnTo>
                  <a:pt x="100416" y="3608"/>
                </a:lnTo>
                <a:lnTo>
                  <a:pt x="106483" y="9058"/>
                </a:lnTo>
                <a:lnTo>
                  <a:pt x="119497" y="30797"/>
                </a:lnTo>
                <a:lnTo>
                  <a:pt x="120588" y="37563"/>
                </a:lnTo>
                <a:lnTo>
                  <a:pt x="117841" y="63631"/>
                </a:lnTo>
                <a:lnTo>
                  <a:pt x="120650" y="828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SMARTInkShape-2446">
            <a:extLst>
              <a:ext uri="{FF2B5EF4-FFF2-40B4-BE49-F238E27FC236}">
                <a16:creationId xmlns:a16="http://schemas.microsoft.com/office/drawing/2014/main" xmlns="" id="{6E8D58AA-7D1C-48D7-97E6-9792E01C45F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00150" y="3462517"/>
            <a:ext cx="10477501" cy="468134"/>
          </a:xfrm>
          <a:custGeom>
            <a:avLst/>
            <a:gdLst/>
            <a:ahLst/>
            <a:cxnLst/>
            <a:rect l="0" t="0" r="0" b="0"/>
            <a:pathLst>
              <a:path w="10477501" h="468134">
                <a:moveTo>
                  <a:pt x="0" y="169683"/>
                </a:moveTo>
                <a:lnTo>
                  <a:pt x="0" y="169683"/>
                </a:lnTo>
                <a:lnTo>
                  <a:pt x="37081" y="156199"/>
                </a:lnTo>
                <a:lnTo>
                  <a:pt x="62115" y="150816"/>
                </a:lnTo>
                <a:lnTo>
                  <a:pt x="92916" y="145816"/>
                </a:lnTo>
                <a:lnTo>
                  <a:pt x="127560" y="141072"/>
                </a:lnTo>
                <a:lnTo>
                  <a:pt x="168296" y="135792"/>
                </a:lnTo>
                <a:lnTo>
                  <a:pt x="213092" y="130156"/>
                </a:lnTo>
                <a:lnTo>
                  <a:pt x="260595" y="124282"/>
                </a:lnTo>
                <a:lnTo>
                  <a:pt x="314135" y="117543"/>
                </a:lnTo>
                <a:lnTo>
                  <a:pt x="371701" y="110228"/>
                </a:lnTo>
                <a:lnTo>
                  <a:pt x="431951" y="102530"/>
                </a:lnTo>
                <a:lnTo>
                  <a:pt x="498223" y="94575"/>
                </a:lnTo>
                <a:lnTo>
                  <a:pt x="568509" y="86450"/>
                </a:lnTo>
                <a:lnTo>
                  <a:pt x="641473" y="78211"/>
                </a:lnTo>
                <a:lnTo>
                  <a:pt x="719043" y="69896"/>
                </a:lnTo>
                <a:lnTo>
                  <a:pt x="799684" y="61531"/>
                </a:lnTo>
                <a:lnTo>
                  <a:pt x="882373" y="53131"/>
                </a:lnTo>
                <a:lnTo>
                  <a:pt x="969954" y="45415"/>
                </a:lnTo>
                <a:lnTo>
                  <a:pt x="1060797" y="38154"/>
                </a:lnTo>
                <a:lnTo>
                  <a:pt x="1153815" y="31197"/>
                </a:lnTo>
                <a:lnTo>
                  <a:pt x="1253221" y="25148"/>
                </a:lnTo>
                <a:lnTo>
                  <a:pt x="1356886" y="19704"/>
                </a:lnTo>
                <a:lnTo>
                  <a:pt x="1463391" y="14664"/>
                </a:lnTo>
                <a:lnTo>
                  <a:pt x="1573905" y="10598"/>
                </a:lnTo>
                <a:lnTo>
                  <a:pt x="1687092" y="7182"/>
                </a:lnTo>
                <a:lnTo>
                  <a:pt x="1802062" y="4198"/>
                </a:lnTo>
                <a:lnTo>
                  <a:pt x="1921041" y="2210"/>
                </a:lnTo>
                <a:lnTo>
                  <a:pt x="2042694" y="884"/>
                </a:lnTo>
                <a:lnTo>
                  <a:pt x="2166129" y="0"/>
                </a:lnTo>
                <a:lnTo>
                  <a:pt x="2294281" y="117"/>
                </a:lnTo>
                <a:lnTo>
                  <a:pt x="2425576" y="900"/>
                </a:lnTo>
                <a:lnTo>
                  <a:pt x="2558967" y="2127"/>
                </a:lnTo>
                <a:lnTo>
                  <a:pt x="2694461" y="3652"/>
                </a:lnTo>
                <a:lnTo>
                  <a:pt x="2831357" y="5373"/>
                </a:lnTo>
                <a:lnTo>
                  <a:pt x="2969189" y="7226"/>
                </a:lnTo>
                <a:lnTo>
                  <a:pt x="3110464" y="8462"/>
                </a:lnTo>
                <a:lnTo>
                  <a:pt x="3254037" y="9285"/>
                </a:lnTo>
                <a:lnTo>
                  <a:pt x="3399141" y="9835"/>
                </a:lnTo>
                <a:lnTo>
                  <a:pt x="3548795" y="11612"/>
                </a:lnTo>
                <a:lnTo>
                  <a:pt x="3701480" y="14208"/>
                </a:lnTo>
                <a:lnTo>
                  <a:pt x="3856187" y="17349"/>
                </a:lnTo>
                <a:lnTo>
                  <a:pt x="4010830" y="20149"/>
                </a:lnTo>
                <a:lnTo>
                  <a:pt x="4165431" y="22721"/>
                </a:lnTo>
                <a:lnTo>
                  <a:pt x="4320004" y="25142"/>
                </a:lnTo>
                <a:lnTo>
                  <a:pt x="4475969" y="28166"/>
                </a:lnTo>
                <a:lnTo>
                  <a:pt x="4632863" y="31594"/>
                </a:lnTo>
                <a:lnTo>
                  <a:pt x="4790375" y="35290"/>
                </a:lnTo>
                <a:lnTo>
                  <a:pt x="4951828" y="40577"/>
                </a:lnTo>
                <a:lnTo>
                  <a:pt x="5115907" y="46923"/>
                </a:lnTo>
                <a:lnTo>
                  <a:pt x="5281738" y="53976"/>
                </a:lnTo>
                <a:lnTo>
                  <a:pt x="5449443" y="61501"/>
                </a:lnTo>
                <a:lnTo>
                  <a:pt x="5618394" y="69340"/>
                </a:lnTo>
                <a:lnTo>
                  <a:pt x="5788179" y="77387"/>
                </a:lnTo>
                <a:lnTo>
                  <a:pt x="5957815" y="85575"/>
                </a:lnTo>
                <a:lnTo>
                  <a:pt x="6127348" y="93855"/>
                </a:lnTo>
                <a:lnTo>
                  <a:pt x="6296816" y="102198"/>
                </a:lnTo>
                <a:lnTo>
                  <a:pt x="6469766" y="111287"/>
                </a:lnTo>
                <a:lnTo>
                  <a:pt x="6645039" y="120875"/>
                </a:lnTo>
                <a:lnTo>
                  <a:pt x="6821861" y="130794"/>
                </a:lnTo>
                <a:lnTo>
                  <a:pt x="6995478" y="141640"/>
                </a:lnTo>
                <a:lnTo>
                  <a:pt x="7166963" y="153105"/>
                </a:lnTo>
                <a:lnTo>
                  <a:pt x="7337025" y="164981"/>
                </a:lnTo>
                <a:lnTo>
                  <a:pt x="7504022" y="176426"/>
                </a:lnTo>
                <a:lnTo>
                  <a:pt x="7668975" y="187584"/>
                </a:lnTo>
                <a:lnTo>
                  <a:pt x="7832567" y="198550"/>
                </a:lnTo>
                <a:lnTo>
                  <a:pt x="7998778" y="210094"/>
                </a:lnTo>
                <a:lnTo>
                  <a:pt x="8166736" y="222024"/>
                </a:lnTo>
                <a:lnTo>
                  <a:pt x="8335856" y="234210"/>
                </a:lnTo>
                <a:lnTo>
                  <a:pt x="8501521" y="247273"/>
                </a:lnTo>
                <a:lnTo>
                  <a:pt x="8664880" y="260921"/>
                </a:lnTo>
                <a:lnTo>
                  <a:pt x="8826704" y="274958"/>
                </a:lnTo>
                <a:lnTo>
                  <a:pt x="8983269" y="289961"/>
                </a:lnTo>
                <a:lnTo>
                  <a:pt x="9136329" y="305607"/>
                </a:lnTo>
                <a:lnTo>
                  <a:pt x="9287053" y="321682"/>
                </a:lnTo>
                <a:lnTo>
                  <a:pt x="9431279" y="338044"/>
                </a:lnTo>
                <a:lnTo>
                  <a:pt x="9571175" y="354595"/>
                </a:lnTo>
                <a:lnTo>
                  <a:pt x="9708183" y="371275"/>
                </a:lnTo>
                <a:lnTo>
                  <a:pt x="9831272" y="386627"/>
                </a:lnTo>
                <a:lnTo>
                  <a:pt x="9945082" y="401096"/>
                </a:lnTo>
                <a:lnTo>
                  <a:pt x="10052703" y="414975"/>
                </a:lnTo>
                <a:lnTo>
                  <a:pt x="10147736" y="427049"/>
                </a:lnTo>
                <a:lnTo>
                  <a:pt x="10234374" y="437922"/>
                </a:lnTo>
                <a:lnTo>
                  <a:pt x="10315416" y="447992"/>
                </a:lnTo>
                <a:lnTo>
                  <a:pt x="10369444" y="454706"/>
                </a:lnTo>
                <a:lnTo>
                  <a:pt x="10477500" y="468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SMARTInkShape-Group505">
            <a:extLst>
              <a:ext uri="{FF2B5EF4-FFF2-40B4-BE49-F238E27FC236}">
                <a16:creationId xmlns:a16="http://schemas.microsoft.com/office/drawing/2014/main" xmlns="" id="{E12B7F1E-EAE2-45C5-82B6-B3AA6079C29F}"/>
              </a:ext>
            </a:extLst>
          </p:cNvPr>
          <p:cNvGrpSpPr/>
          <p:nvPr/>
        </p:nvGrpSpPr>
        <p:grpSpPr>
          <a:xfrm>
            <a:off x="1451306" y="3890271"/>
            <a:ext cx="724090" cy="361169"/>
            <a:chOff x="1451306" y="3890271"/>
            <a:chExt cx="724090" cy="361169"/>
          </a:xfrm>
        </p:grpSpPr>
        <p:sp>
          <p:nvSpPr>
            <p:cNvPr id="1188" name="SMARTInkShape-2447">
              <a:extLst>
                <a:ext uri="{FF2B5EF4-FFF2-40B4-BE49-F238E27FC236}">
                  <a16:creationId xmlns:a16="http://schemas.microsoft.com/office/drawing/2014/main" xmlns="" id="{CD7AC389-37D2-4D96-BC27-3CB90704194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63750" y="4030772"/>
              <a:ext cx="111646" cy="135557"/>
            </a:xfrm>
            <a:custGeom>
              <a:avLst/>
              <a:gdLst/>
              <a:ahLst/>
              <a:cxnLst/>
              <a:rect l="0" t="0" r="0" b="0"/>
              <a:pathLst>
                <a:path w="111646" h="135557">
                  <a:moveTo>
                    <a:pt x="0" y="45928"/>
                  </a:moveTo>
                  <a:lnTo>
                    <a:pt x="0" y="45928"/>
                  </a:lnTo>
                  <a:lnTo>
                    <a:pt x="0" y="42557"/>
                  </a:lnTo>
                  <a:lnTo>
                    <a:pt x="1881" y="39020"/>
                  </a:lnTo>
                  <a:lnTo>
                    <a:pt x="3371" y="37090"/>
                  </a:lnTo>
                  <a:lnTo>
                    <a:pt x="5069" y="36508"/>
                  </a:lnTo>
                  <a:lnTo>
                    <a:pt x="6907" y="36826"/>
                  </a:lnTo>
                  <a:lnTo>
                    <a:pt x="18298" y="42405"/>
                  </a:lnTo>
                  <a:lnTo>
                    <a:pt x="20665" y="46402"/>
                  </a:lnTo>
                  <a:lnTo>
                    <a:pt x="23295" y="58368"/>
                  </a:lnTo>
                  <a:lnTo>
                    <a:pt x="19915" y="97774"/>
                  </a:lnTo>
                  <a:lnTo>
                    <a:pt x="12453" y="128554"/>
                  </a:lnTo>
                  <a:lnTo>
                    <a:pt x="9062" y="134862"/>
                  </a:lnTo>
                  <a:lnTo>
                    <a:pt x="8158" y="135556"/>
                  </a:lnTo>
                  <a:lnTo>
                    <a:pt x="7555" y="135313"/>
                  </a:lnTo>
                  <a:lnTo>
                    <a:pt x="20323" y="99736"/>
                  </a:lnTo>
                  <a:lnTo>
                    <a:pt x="35890" y="57638"/>
                  </a:lnTo>
                  <a:lnTo>
                    <a:pt x="63063" y="12650"/>
                  </a:lnTo>
                  <a:lnTo>
                    <a:pt x="76006" y="2916"/>
                  </a:lnTo>
                  <a:lnTo>
                    <a:pt x="82421" y="320"/>
                  </a:lnTo>
                  <a:lnTo>
                    <a:pt x="88108" y="0"/>
                  </a:lnTo>
                  <a:lnTo>
                    <a:pt x="98191" y="3408"/>
                  </a:lnTo>
                  <a:lnTo>
                    <a:pt x="105494" y="15271"/>
                  </a:lnTo>
                  <a:lnTo>
                    <a:pt x="110386" y="33008"/>
                  </a:lnTo>
                  <a:lnTo>
                    <a:pt x="111645" y="78889"/>
                  </a:lnTo>
                  <a:lnTo>
                    <a:pt x="107950" y="11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2448">
              <a:extLst>
                <a:ext uri="{FF2B5EF4-FFF2-40B4-BE49-F238E27FC236}">
                  <a16:creationId xmlns:a16="http://schemas.microsoft.com/office/drawing/2014/main" xmlns="" id="{2CDF70F8-2DC6-4077-A005-925766D4E91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963717" y="4062917"/>
              <a:ext cx="63264" cy="142242"/>
            </a:xfrm>
            <a:custGeom>
              <a:avLst/>
              <a:gdLst/>
              <a:ahLst/>
              <a:cxnLst/>
              <a:rect l="0" t="0" r="0" b="0"/>
              <a:pathLst>
                <a:path w="63264" h="142242">
                  <a:moveTo>
                    <a:pt x="36533" y="26483"/>
                  </a:moveTo>
                  <a:lnTo>
                    <a:pt x="36533" y="26483"/>
                  </a:lnTo>
                  <a:lnTo>
                    <a:pt x="35827" y="16344"/>
                  </a:lnTo>
                  <a:lnTo>
                    <a:pt x="31066" y="0"/>
                  </a:lnTo>
                  <a:lnTo>
                    <a:pt x="29360" y="361"/>
                  </a:lnTo>
                  <a:lnTo>
                    <a:pt x="23702" y="6407"/>
                  </a:lnTo>
                  <a:lnTo>
                    <a:pt x="12584" y="28452"/>
                  </a:lnTo>
                  <a:lnTo>
                    <a:pt x="3723" y="64069"/>
                  </a:lnTo>
                  <a:lnTo>
                    <a:pt x="0" y="102531"/>
                  </a:lnTo>
                  <a:lnTo>
                    <a:pt x="4774" y="122371"/>
                  </a:lnTo>
                  <a:lnTo>
                    <a:pt x="9010" y="130625"/>
                  </a:lnTo>
                  <a:lnTo>
                    <a:pt x="13951" y="136127"/>
                  </a:lnTo>
                  <a:lnTo>
                    <a:pt x="25085" y="142241"/>
                  </a:lnTo>
                  <a:lnTo>
                    <a:pt x="30312" y="141755"/>
                  </a:lnTo>
                  <a:lnTo>
                    <a:pt x="39883" y="135571"/>
                  </a:lnTo>
                  <a:lnTo>
                    <a:pt x="53204" y="113447"/>
                  </a:lnTo>
                  <a:lnTo>
                    <a:pt x="62718" y="81178"/>
                  </a:lnTo>
                  <a:lnTo>
                    <a:pt x="63263" y="48177"/>
                  </a:lnTo>
                  <a:lnTo>
                    <a:pt x="58956" y="29540"/>
                  </a:lnTo>
                  <a:lnTo>
                    <a:pt x="55201" y="24314"/>
                  </a:lnTo>
                  <a:lnTo>
                    <a:pt x="49233" y="2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2449">
              <a:extLst>
                <a:ext uri="{FF2B5EF4-FFF2-40B4-BE49-F238E27FC236}">
                  <a16:creationId xmlns:a16="http://schemas.microsoft.com/office/drawing/2014/main" xmlns="" id="{D481CC46-A8D7-446D-B368-E9D0534DE91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92823" y="4014867"/>
              <a:ext cx="18528" cy="23734"/>
            </a:xfrm>
            <a:custGeom>
              <a:avLst/>
              <a:gdLst/>
              <a:ahLst/>
              <a:cxnLst/>
              <a:rect l="0" t="0" r="0" b="0"/>
              <a:pathLst>
                <a:path w="18528" h="23734">
                  <a:moveTo>
                    <a:pt x="12177" y="23733"/>
                  </a:moveTo>
                  <a:lnTo>
                    <a:pt x="12177" y="23733"/>
                  </a:lnTo>
                  <a:lnTo>
                    <a:pt x="2125" y="6774"/>
                  </a:lnTo>
                  <a:lnTo>
                    <a:pt x="0" y="0"/>
                  </a:lnTo>
                  <a:lnTo>
                    <a:pt x="18527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2450">
              <a:extLst>
                <a:ext uri="{FF2B5EF4-FFF2-40B4-BE49-F238E27FC236}">
                  <a16:creationId xmlns:a16="http://schemas.microsoft.com/office/drawing/2014/main" xmlns="" id="{7FF8C01C-817C-47A5-BFF5-38A9AB542D2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92300" y="4102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467" y="40820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2451">
              <a:extLst>
                <a:ext uri="{FF2B5EF4-FFF2-40B4-BE49-F238E27FC236}">
                  <a16:creationId xmlns:a16="http://schemas.microsoft.com/office/drawing/2014/main" xmlns="" id="{21463627-1C4E-4345-8013-D527A64B82E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740232" y="4072325"/>
              <a:ext cx="107619" cy="144076"/>
            </a:xfrm>
            <a:custGeom>
              <a:avLst/>
              <a:gdLst/>
              <a:ahLst/>
              <a:cxnLst/>
              <a:rect l="0" t="0" r="0" b="0"/>
              <a:pathLst>
                <a:path w="107619" h="144076">
                  <a:moveTo>
                    <a:pt x="6018" y="10725"/>
                  </a:moveTo>
                  <a:lnTo>
                    <a:pt x="6018" y="10725"/>
                  </a:lnTo>
                  <a:lnTo>
                    <a:pt x="11044" y="54034"/>
                  </a:lnTo>
                  <a:lnTo>
                    <a:pt x="8735" y="97283"/>
                  </a:lnTo>
                  <a:lnTo>
                    <a:pt x="789" y="133199"/>
                  </a:lnTo>
                  <a:lnTo>
                    <a:pt x="415" y="133296"/>
                  </a:lnTo>
                  <a:lnTo>
                    <a:pt x="0" y="129642"/>
                  </a:lnTo>
                  <a:lnTo>
                    <a:pt x="6619" y="84188"/>
                  </a:lnTo>
                  <a:lnTo>
                    <a:pt x="16309" y="49895"/>
                  </a:lnTo>
                  <a:lnTo>
                    <a:pt x="35176" y="16816"/>
                  </a:lnTo>
                  <a:lnTo>
                    <a:pt x="48210" y="4690"/>
                  </a:lnTo>
                  <a:lnTo>
                    <a:pt x="56755" y="987"/>
                  </a:lnTo>
                  <a:lnTo>
                    <a:pt x="61010" y="0"/>
                  </a:lnTo>
                  <a:lnTo>
                    <a:pt x="71381" y="2665"/>
                  </a:lnTo>
                  <a:lnTo>
                    <a:pt x="77110" y="5352"/>
                  </a:lnTo>
                  <a:lnTo>
                    <a:pt x="87238" y="17744"/>
                  </a:lnTo>
                  <a:lnTo>
                    <a:pt x="95033" y="34306"/>
                  </a:lnTo>
                  <a:lnTo>
                    <a:pt x="100036" y="71696"/>
                  </a:lnTo>
                  <a:lnTo>
                    <a:pt x="104396" y="112688"/>
                  </a:lnTo>
                  <a:lnTo>
                    <a:pt x="107618" y="144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2452">
              <a:extLst>
                <a:ext uri="{FF2B5EF4-FFF2-40B4-BE49-F238E27FC236}">
                  <a16:creationId xmlns:a16="http://schemas.microsoft.com/office/drawing/2014/main" xmlns="" id="{37968F37-1568-488E-B57C-F667CD68A46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451306" y="3890271"/>
              <a:ext cx="198008" cy="361169"/>
            </a:xfrm>
            <a:custGeom>
              <a:avLst/>
              <a:gdLst/>
              <a:ahLst/>
              <a:cxnLst/>
              <a:rect l="0" t="0" r="0" b="0"/>
              <a:pathLst>
                <a:path w="198008" h="361169">
                  <a:moveTo>
                    <a:pt x="21894" y="8629"/>
                  </a:moveTo>
                  <a:lnTo>
                    <a:pt x="21894" y="8629"/>
                  </a:lnTo>
                  <a:lnTo>
                    <a:pt x="21894" y="2540"/>
                  </a:lnTo>
                  <a:lnTo>
                    <a:pt x="20012" y="14865"/>
                  </a:lnTo>
                  <a:lnTo>
                    <a:pt x="13056" y="50469"/>
                  </a:lnTo>
                  <a:lnTo>
                    <a:pt x="6967" y="96050"/>
                  </a:lnTo>
                  <a:lnTo>
                    <a:pt x="2795" y="133325"/>
                  </a:lnTo>
                  <a:lnTo>
                    <a:pt x="0" y="173410"/>
                  </a:lnTo>
                  <a:lnTo>
                    <a:pt x="1110" y="214745"/>
                  </a:lnTo>
                  <a:lnTo>
                    <a:pt x="5836" y="252871"/>
                  </a:lnTo>
                  <a:lnTo>
                    <a:pt x="12640" y="287220"/>
                  </a:lnTo>
                  <a:lnTo>
                    <a:pt x="25816" y="328947"/>
                  </a:lnTo>
                  <a:lnTo>
                    <a:pt x="39394" y="350194"/>
                  </a:lnTo>
                  <a:lnTo>
                    <a:pt x="46967" y="356284"/>
                  </a:lnTo>
                  <a:lnTo>
                    <a:pt x="62906" y="361168"/>
                  </a:lnTo>
                  <a:lnTo>
                    <a:pt x="91117" y="356580"/>
                  </a:lnTo>
                  <a:lnTo>
                    <a:pt x="121819" y="339541"/>
                  </a:lnTo>
                  <a:lnTo>
                    <a:pt x="149887" y="313248"/>
                  </a:lnTo>
                  <a:lnTo>
                    <a:pt x="169336" y="283115"/>
                  </a:lnTo>
                  <a:lnTo>
                    <a:pt x="184035" y="241731"/>
                  </a:lnTo>
                  <a:lnTo>
                    <a:pt x="189207" y="208185"/>
                  </a:lnTo>
                  <a:lnTo>
                    <a:pt x="192211" y="172110"/>
                  </a:lnTo>
                  <a:lnTo>
                    <a:pt x="195898" y="134909"/>
                  </a:lnTo>
                  <a:lnTo>
                    <a:pt x="198007" y="100972"/>
                  </a:lnTo>
                  <a:lnTo>
                    <a:pt x="197313" y="55981"/>
                  </a:lnTo>
                  <a:lnTo>
                    <a:pt x="190757" y="12965"/>
                  </a:lnTo>
                  <a:lnTo>
                    <a:pt x="186785" y="3501"/>
                  </a:lnTo>
                  <a:lnTo>
                    <a:pt x="184738" y="976"/>
                  </a:lnTo>
                  <a:lnTo>
                    <a:pt x="183373" y="0"/>
                  </a:lnTo>
                  <a:lnTo>
                    <a:pt x="182463" y="54"/>
                  </a:lnTo>
                  <a:lnTo>
                    <a:pt x="180644" y="2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3" name="SMARTInkShape-Group506">
            <a:extLst>
              <a:ext uri="{FF2B5EF4-FFF2-40B4-BE49-F238E27FC236}">
                <a16:creationId xmlns:a16="http://schemas.microsoft.com/office/drawing/2014/main" xmlns="" id="{8B66CD0A-3D55-4BB7-B888-0A7ED04DAF21}"/>
              </a:ext>
            </a:extLst>
          </p:cNvPr>
          <p:cNvGrpSpPr/>
          <p:nvPr/>
        </p:nvGrpSpPr>
        <p:grpSpPr>
          <a:xfrm>
            <a:off x="1511300" y="3813311"/>
            <a:ext cx="1974851" cy="701540"/>
            <a:chOff x="1511300" y="3813311"/>
            <a:chExt cx="1974851" cy="701540"/>
          </a:xfrm>
        </p:grpSpPr>
        <p:sp>
          <p:nvSpPr>
            <p:cNvPr id="1195" name="SMARTInkShape-2453">
              <a:extLst>
                <a:ext uri="{FF2B5EF4-FFF2-40B4-BE49-F238E27FC236}">
                  <a16:creationId xmlns:a16="http://schemas.microsoft.com/office/drawing/2014/main" xmlns="" id="{B0C419E3-391D-4368-872C-73E0C93E64C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196162" y="3813311"/>
              <a:ext cx="136203" cy="353765"/>
            </a:xfrm>
            <a:custGeom>
              <a:avLst/>
              <a:gdLst/>
              <a:ahLst/>
              <a:cxnLst/>
              <a:rect l="0" t="0" r="0" b="0"/>
              <a:pathLst>
                <a:path w="136203" h="353765">
                  <a:moveTo>
                    <a:pt x="74088" y="276089"/>
                  </a:moveTo>
                  <a:lnTo>
                    <a:pt x="74088" y="276089"/>
                  </a:lnTo>
                  <a:lnTo>
                    <a:pt x="56411" y="258412"/>
                  </a:lnTo>
                  <a:lnTo>
                    <a:pt x="52121" y="248477"/>
                  </a:lnTo>
                  <a:lnTo>
                    <a:pt x="45995" y="228223"/>
                  </a:lnTo>
                  <a:lnTo>
                    <a:pt x="43365" y="225834"/>
                  </a:lnTo>
                  <a:lnTo>
                    <a:pt x="40200" y="224946"/>
                  </a:lnTo>
                  <a:lnTo>
                    <a:pt x="36680" y="225061"/>
                  </a:lnTo>
                  <a:lnTo>
                    <a:pt x="18240" y="242076"/>
                  </a:lnTo>
                  <a:lnTo>
                    <a:pt x="5016" y="276203"/>
                  </a:lnTo>
                  <a:lnTo>
                    <a:pt x="0" y="314223"/>
                  </a:lnTo>
                  <a:lnTo>
                    <a:pt x="1885" y="342186"/>
                  </a:lnTo>
                  <a:lnTo>
                    <a:pt x="4786" y="347670"/>
                  </a:lnTo>
                  <a:lnTo>
                    <a:pt x="8837" y="351327"/>
                  </a:lnTo>
                  <a:lnTo>
                    <a:pt x="13654" y="353764"/>
                  </a:lnTo>
                  <a:lnTo>
                    <a:pt x="19687" y="352567"/>
                  </a:lnTo>
                  <a:lnTo>
                    <a:pt x="33918" y="343711"/>
                  </a:lnTo>
                  <a:lnTo>
                    <a:pt x="61166" y="309373"/>
                  </a:lnTo>
                  <a:lnTo>
                    <a:pt x="79399" y="273714"/>
                  </a:lnTo>
                  <a:lnTo>
                    <a:pt x="97614" y="228467"/>
                  </a:lnTo>
                  <a:lnTo>
                    <a:pt x="107411" y="200596"/>
                  </a:lnTo>
                  <a:lnTo>
                    <a:pt x="117470" y="170727"/>
                  </a:lnTo>
                  <a:lnTo>
                    <a:pt x="124881" y="139525"/>
                  </a:lnTo>
                  <a:lnTo>
                    <a:pt x="130528" y="107435"/>
                  </a:lnTo>
                  <a:lnTo>
                    <a:pt x="134998" y="74753"/>
                  </a:lnTo>
                  <a:lnTo>
                    <a:pt x="136202" y="30914"/>
                  </a:lnTo>
                  <a:lnTo>
                    <a:pt x="134547" y="15272"/>
                  </a:lnTo>
                  <a:lnTo>
                    <a:pt x="130622" y="6256"/>
                  </a:lnTo>
                  <a:lnTo>
                    <a:pt x="125183" y="1656"/>
                  </a:lnTo>
                  <a:lnTo>
                    <a:pt x="118734" y="0"/>
                  </a:lnTo>
                  <a:lnTo>
                    <a:pt x="112319" y="4541"/>
                  </a:lnTo>
                  <a:lnTo>
                    <a:pt x="99546" y="24638"/>
                  </a:lnTo>
                  <a:lnTo>
                    <a:pt x="92458" y="58029"/>
                  </a:lnTo>
                  <a:lnTo>
                    <a:pt x="89308" y="99446"/>
                  </a:lnTo>
                  <a:lnTo>
                    <a:pt x="87908" y="146074"/>
                  </a:lnTo>
                  <a:lnTo>
                    <a:pt x="87286" y="193140"/>
                  </a:lnTo>
                  <a:lnTo>
                    <a:pt x="87715" y="237106"/>
                  </a:lnTo>
                  <a:lnTo>
                    <a:pt x="91218" y="284686"/>
                  </a:lnTo>
                  <a:lnTo>
                    <a:pt x="93138" y="30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2454">
              <a:extLst>
                <a:ext uri="{FF2B5EF4-FFF2-40B4-BE49-F238E27FC236}">
                  <a16:creationId xmlns:a16="http://schemas.microsoft.com/office/drawing/2014/main" xmlns="" id="{CFDC5D3A-24DB-46F8-A744-010F816A015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34660" y="4026844"/>
              <a:ext cx="210523" cy="144398"/>
            </a:xfrm>
            <a:custGeom>
              <a:avLst/>
              <a:gdLst/>
              <a:ahLst/>
              <a:cxnLst/>
              <a:rect l="0" t="0" r="0" b="0"/>
              <a:pathLst>
                <a:path w="210523" h="144398">
                  <a:moveTo>
                    <a:pt x="11740" y="49856"/>
                  </a:moveTo>
                  <a:lnTo>
                    <a:pt x="11740" y="49856"/>
                  </a:lnTo>
                  <a:lnTo>
                    <a:pt x="5273" y="23843"/>
                  </a:lnTo>
                  <a:lnTo>
                    <a:pt x="3901" y="21931"/>
                  </a:lnTo>
                  <a:lnTo>
                    <a:pt x="2280" y="20656"/>
                  </a:lnTo>
                  <a:lnTo>
                    <a:pt x="1200" y="21217"/>
                  </a:lnTo>
                  <a:lnTo>
                    <a:pt x="0" y="25604"/>
                  </a:lnTo>
                  <a:lnTo>
                    <a:pt x="1048" y="71566"/>
                  </a:lnTo>
                  <a:lnTo>
                    <a:pt x="7904" y="116860"/>
                  </a:lnTo>
                  <a:lnTo>
                    <a:pt x="13975" y="139009"/>
                  </a:lnTo>
                  <a:lnTo>
                    <a:pt x="16758" y="142453"/>
                  </a:lnTo>
                  <a:lnTo>
                    <a:pt x="20024" y="144043"/>
                  </a:lnTo>
                  <a:lnTo>
                    <a:pt x="23613" y="144397"/>
                  </a:lnTo>
                  <a:lnTo>
                    <a:pt x="33244" y="137265"/>
                  </a:lnTo>
                  <a:lnTo>
                    <a:pt x="67224" y="90473"/>
                  </a:lnTo>
                  <a:lnTo>
                    <a:pt x="82123" y="69795"/>
                  </a:lnTo>
                  <a:lnTo>
                    <a:pt x="84767" y="68793"/>
                  </a:lnTo>
                  <a:lnTo>
                    <a:pt x="87236" y="69536"/>
                  </a:lnTo>
                  <a:lnTo>
                    <a:pt x="89587" y="71443"/>
                  </a:lnTo>
                  <a:lnTo>
                    <a:pt x="109094" y="107728"/>
                  </a:lnTo>
                  <a:lnTo>
                    <a:pt x="111921" y="108193"/>
                  </a:lnTo>
                  <a:lnTo>
                    <a:pt x="118824" y="104946"/>
                  </a:lnTo>
                  <a:lnTo>
                    <a:pt x="124714" y="96918"/>
                  </a:lnTo>
                  <a:lnTo>
                    <a:pt x="138624" y="52176"/>
                  </a:lnTo>
                  <a:lnTo>
                    <a:pt x="143174" y="39019"/>
                  </a:lnTo>
                  <a:lnTo>
                    <a:pt x="143813" y="38398"/>
                  </a:lnTo>
                  <a:lnTo>
                    <a:pt x="144238" y="39395"/>
                  </a:lnTo>
                  <a:lnTo>
                    <a:pt x="153895" y="79251"/>
                  </a:lnTo>
                  <a:lnTo>
                    <a:pt x="157562" y="119424"/>
                  </a:lnTo>
                  <a:lnTo>
                    <a:pt x="159658" y="77416"/>
                  </a:lnTo>
                  <a:lnTo>
                    <a:pt x="169997" y="29978"/>
                  </a:lnTo>
                  <a:lnTo>
                    <a:pt x="179443" y="12564"/>
                  </a:lnTo>
                  <a:lnTo>
                    <a:pt x="184925" y="5945"/>
                  </a:lnTo>
                  <a:lnTo>
                    <a:pt x="189991" y="2236"/>
                  </a:lnTo>
                  <a:lnTo>
                    <a:pt x="194780" y="471"/>
                  </a:lnTo>
                  <a:lnTo>
                    <a:pt x="199383" y="0"/>
                  </a:lnTo>
                  <a:lnTo>
                    <a:pt x="203158" y="1802"/>
                  </a:lnTo>
                  <a:lnTo>
                    <a:pt x="209233" y="9448"/>
                  </a:lnTo>
                  <a:lnTo>
                    <a:pt x="210522" y="25547"/>
                  </a:lnTo>
                  <a:lnTo>
                    <a:pt x="208972" y="67005"/>
                  </a:lnTo>
                  <a:lnTo>
                    <a:pt x="202240" y="11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2455">
              <a:extLst>
                <a:ext uri="{FF2B5EF4-FFF2-40B4-BE49-F238E27FC236}">
                  <a16:creationId xmlns:a16="http://schemas.microsoft.com/office/drawing/2014/main" xmlns="" id="{51DC26B3-AEA3-414C-86CA-36397F84347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812544" y="4058066"/>
              <a:ext cx="71408" cy="157436"/>
            </a:xfrm>
            <a:custGeom>
              <a:avLst/>
              <a:gdLst/>
              <a:ahLst/>
              <a:cxnLst/>
              <a:rect l="0" t="0" r="0" b="0"/>
              <a:pathLst>
                <a:path w="71408" h="157436">
                  <a:moveTo>
                    <a:pt x="44956" y="18634"/>
                  </a:moveTo>
                  <a:lnTo>
                    <a:pt x="44956" y="18634"/>
                  </a:lnTo>
                  <a:lnTo>
                    <a:pt x="44956" y="4328"/>
                  </a:lnTo>
                  <a:lnTo>
                    <a:pt x="44250" y="2747"/>
                  </a:lnTo>
                  <a:lnTo>
                    <a:pt x="43074" y="1692"/>
                  </a:lnTo>
                  <a:lnTo>
                    <a:pt x="39887" y="521"/>
                  </a:lnTo>
                  <a:lnTo>
                    <a:pt x="36118" y="0"/>
                  </a:lnTo>
                  <a:lnTo>
                    <a:pt x="30209" y="5413"/>
                  </a:lnTo>
                  <a:lnTo>
                    <a:pt x="18949" y="24124"/>
                  </a:lnTo>
                  <a:lnTo>
                    <a:pt x="2503" y="68794"/>
                  </a:lnTo>
                  <a:lnTo>
                    <a:pt x="0" y="107344"/>
                  </a:lnTo>
                  <a:lnTo>
                    <a:pt x="7098" y="138836"/>
                  </a:lnTo>
                  <a:lnTo>
                    <a:pt x="11956" y="146041"/>
                  </a:lnTo>
                  <a:lnTo>
                    <a:pt x="24880" y="155928"/>
                  </a:lnTo>
                  <a:lnTo>
                    <a:pt x="30867" y="157435"/>
                  </a:lnTo>
                  <a:lnTo>
                    <a:pt x="36269" y="157029"/>
                  </a:lnTo>
                  <a:lnTo>
                    <a:pt x="41281" y="155348"/>
                  </a:lnTo>
                  <a:lnTo>
                    <a:pt x="58449" y="136126"/>
                  </a:lnTo>
                  <a:lnTo>
                    <a:pt x="70199" y="104716"/>
                  </a:lnTo>
                  <a:lnTo>
                    <a:pt x="71407" y="65228"/>
                  </a:lnTo>
                  <a:lnTo>
                    <a:pt x="63925" y="35732"/>
                  </a:lnTo>
                  <a:lnTo>
                    <a:pt x="60424" y="30033"/>
                  </a:lnTo>
                  <a:lnTo>
                    <a:pt x="52771" y="23700"/>
                  </a:lnTo>
                  <a:lnTo>
                    <a:pt x="49461" y="22717"/>
                  </a:lnTo>
                  <a:lnTo>
                    <a:pt x="46548" y="22767"/>
                  </a:lnTo>
                  <a:lnTo>
                    <a:pt x="43901" y="23506"/>
                  </a:lnTo>
                  <a:lnTo>
                    <a:pt x="42841" y="25410"/>
                  </a:lnTo>
                  <a:lnTo>
                    <a:pt x="44956" y="3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2456">
              <a:extLst>
                <a:ext uri="{FF2B5EF4-FFF2-40B4-BE49-F238E27FC236}">
                  <a16:creationId xmlns:a16="http://schemas.microsoft.com/office/drawing/2014/main" xmlns="" id="{B4BCD9D4-6928-49FC-9FDB-FF6AF958D88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607190" y="3862822"/>
              <a:ext cx="155658" cy="327065"/>
            </a:xfrm>
            <a:custGeom>
              <a:avLst/>
              <a:gdLst/>
              <a:ahLst/>
              <a:cxnLst/>
              <a:rect l="0" t="0" r="0" b="0"/>
              <a:pathLst>
                <a:path w="155658" h="327065">
                  <a:moveTo>
                    <a:pt x="9010" y="131328"/>
                  </a:moveTo>
                  <a:lnTo>
                    <a:pt x="9010" y="131328"/>
                  </a:lnTo>
                  <a:lnTo>
                    <a:pt x="10421" y="154415"/>
                  </a:lnTo>
                  <a:lnTo>
                    <a:pt x="20943" y="198761"/>
                  </a:lnTo>
                  <a:lnTo>
                    <a:pt x="25951" y="240443"/>
                  </a:lnTo>
                  <a:lnTo>
                    <a:pt x="29317" y="280310"/>
                  </a:lnTo>
                  <a:lnTo>
                    <a:pt x="31020" y="308821"/>
                  </a:lnTo>
                  <a:lnTo>
                    <a:pt x="30033" y="315273"/>
                  </a:lnTo>
                  <a:lnTo>
                    <a:pt x="28670" y="318163"/>
                  </a:lnTo>
                  <a:lnTo>
                    <a:pt x="27056" y="318680"/>
                  </a:lnTo>
                  <a:lnTo>
                    <a:pt x="25274" y="317612"/>
                  </a:lnTo>
                  <a:lnTo>
                    <a:pt x="16024" y="295884"/>
                  </a:lnTo>
                  <a:lnTo>
                    <a:pt x="10246" y="264906"/>
                  </a:lnTo>
                  <a:lnTo>
                    <a:pt x="5326" y="221740"/>
                  </a:lnTo>
                  <a:lnTo>
                    <a:pt x="3026" y="194425"/>
                  </a:lnTo>
                  <a:lnTo>
                    <a:pt x="787" y="164926"/>
                  </a:lnTo>
                  <a:lnTo>
                    <a:pt x="0" y="137499"/>
                  </a:lnTo>
                  <a:lnTo>
                    <a:pt x="181" y="111452"/>
                  </a:lnTo>
                  <a:lnTo>
                    <a:pt x="2969" y="66756"/>
                  </a:lnTo>
                  <a:lnTo>
                    <a:pt x="12472" y="26431"/>
                  </a:lnTo>
                  <a:lnTo>
                    <a:pt x="20191" y="8507"/>
                  </a:lnTo>
                  <a:lnTo>
                    <a:pt x="24931" y="3586"/>
                  </a:lnTo>
                  <a:lnTo>
                    <a:pt x="30207" y="1011"/>
                  </a:lnTo>
                  <a:lnTo>
                    <a:pt x="35842" y="0"/>
                  </a:lnTo>
                  <a:lnTo>
                    <a:pt x="49628" y="4521"/>
                  </a:lnTo>
                  <a:lnTo>
                    <a:pt x="57255" y="8690"/>
                  </a:lnTo>
                  <a:lnTo>
                    <a:pt x="71374" y="26493"/>
                  </a:lnTo>
                  <a:lnTo>
                    <a:pt x="82588" y="50869"/>
                  </a:lnTo>
                  <a:lnTo>
                    <a:pt x="88196" y="91652"/>
                  </a:lnTo>
                  <a:lnTo>
                    <a:pt x="87008" y="117928"/>
                  </a:lnTo>
                  <a:lnTo>
                    <a:pt x="80365" y="138072"/>
                  </a:lnTo>
                  <a:lnTo>
                    <a:pt x="68966" y="161509"/>
                  </a:lnTo>
                  <a:lnTo>
                    <a:pt x="69442" y="164855"/>
                  </a:lnTo>
                  <a:lnTo>
                    <a:pt x="71170" y="167790"/>
                  </a:lnTo>
                  <a:lnTo>
                    <a:pt x="73733" y="170453"/>
                  </a:lnTo>
                  <a:lnTo>
                    <a:pt x="87454" y="177571"/>
                  </a:lnTo>
                  <a:lnTo>
                    <a:pt x="126045" y="194080"/>
                  </a:lnTo>
                  <a:lnTo>
                    <a:pt x="142870" y="207901"/>
                  </a:lnTo>
                  <a:lnTo>
                    <a:pt x="152700" y="223451"/>
                  </a:lnTo>
                  <a:lnTo>
                    <a:pt x="155657" y="241651"/>
                  </a:lnTo>
                  <a:lnTo>
                    <a:pt x="155458" y="251443"/>
                  </a:lnTo>
                  <a:lnTo>
                    <a:pt x="143948" y="271731"/>
                  </a:lnTo>
                  <a:lnTo>
                    <a:pt x="102065" y="310129"/>
                  </a:lnTo>
                  <a:lnTo>
                    <a:pt x="65510" y="326201"/>
                  </a:lnTo>
                  <a:lnTo>
                    <a:pt x="42352" y="327064"/>
                  </a:lnTo>
                  <a:lnTo>
                    <a:pt x="31238" y="325318"/>
                  </a:lnTo>
                  <a:lnTo>
                    <a:pt x="24534" y="322038"/>
                  </a:lnTo>
                  <a:lnTo>
                    <a:pt x="20771" y="317734"/>
                  </a:lnTo>
                  <a:lnTo>
                    <a:pt x="15360" y="30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2457">
              <a:extLst>
                <a:ext uri="{FF2B5EF4-FFF2-40B4-BE49-F238E27FC236}">
                  <a16:creationId xmlns:a16="http://schemas.microsoft.com/office/drawing/2014/main" xmlns="" id="{0D3460DD-1E20-4FAB-B942-6DC82A03053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511300" y="4260850"/>
              <a:ext cx="1822451" cy="131945"/>
            </a:xfrm>
            <a:custGeom>
              <a:avLst/>
              <a:gdLst/>
              <a:ahLst/>
              <a:cxnLst/>
              <a:rect l="0" t="0" r="0" b="0"/>
              <a:pathLst>
                <a:path w="1822451" h="131945">
                  <a:moveTo>
                    <a:pt x="0" y="114300"/>
                  </a:moveTo>
                  <a:lnTo>
                    <a:pt x="0" y="114300"/>
                  </a:lnTo>
                  <a:lnTo>
                    <a:pt x="10113" y="121042"/>
                  </a:lnTo>
                  <a:lnTo>
                    <a:pt x="46741" y="128605"/>
                  </a:lnTo>
                  <a:lnTo>
                    <a:pt x="70672" y="130187"/>
                  </a:lnTo>
                  <a:lnTo>
                    <a:pt x="100737" y="131240"/>
                  </a:lnTo>
                  <a:lnTo>
                    <a:pt x="134891" y="131944"/>
                  </a:lnTo>
                  <a:lnTo>
                    <a:pt x="178827" y="131002"/>
                  </a:lnTo>
                  <a:lnTo>
                    <a:pt x="229285" y="128962"/>
                  </a:lnTo>
                  <a:lnTo>
                    <a:pt x="284090" y="126192"/>
                  </a:lnTo>
                  <a:lnTo>
                    <a:pt x="346732" y="122227"/>
                  </a:lnTo>
                  <a:lnTo>
                    <a:pt x="414599" y="117468"/>
                  </a:lnTo>
                  <a:lnTo>
                    <a:pt x="485950" y="112178"/>
                  </a:lnTo>
                  <a:lnTo>
                    <a:pt x="563150" y="106536"/>
                  </a:lnTo>
                  <a:lnTo>
                    <a:pt x="644250" y="100657"/>
                  </a:lnTo>
                  <a:lnTo>
                    <a:pt x="727950" y="94621"/>
                  </a:lnTo>
                  <a:lnTo>
                    <a:pt x="816206" y="87775"/>
                  </a:lnTo>
                  <a:lnTo>
                    <a:pt x="907498" y="80389"/>
                  </a:lnTo>
                  <a:lnTo>
                    <a:pt x="1000815" y="72643"/>
                  </a:lnTo>
                  <a:lnTo>
                    <a:pt x="1091955" y="65362"/>
                  </a:lnTo>
                  <a:lnTo>
                    <a:pt x="1181642" y="58391"/>
                  </a:lnTo>
                  <a:lnTo>
                    <a:pt x="1270361" y="51627"/>
                  </a:lnTo>
                  <a:lnTo>
                    <a:pt x="1352791" y="45002"/>
                  </a:lnTo>
                  <a:lnTo>
                    <a:pt x="1431027" y="38468"/>
                  </a:lnTo>
                  <a:lnTo>
                    <a:pt x="1506468" y="31995"/>
                  </a:lnTo>
                  <a:lnTo>
                    <a:pt x="1571579" y="26269"/>
                  </a:lnTo>
                  <a:lnTo>
                    <a:pt x="1629802" y="21041"/>
                  </a:lnTo>
                  <a:lnTo>
                    <a:pt x="1683435" y="16144"/>
                  </a:lnTo>
                  <a:lnTo>
                    <a:pt x="1722718" y="12173"/>
                  </a:lnTo>
                  <a:lnTo>
                    <a:pt x="1752434" y="8821"/>
                  </a:lnTo>
                  <a:lnTo>
                    <a:pt x="1791332" y="3920"/>
                  </a:lnTo>
                  <a:lnTo>
                    <a:pt x="182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2458">
              <a:extLst>
                <a:ext uri="{FF2B5EF4-FFF2-40B4-BE49-F238E27FC236}">
                  <a16:creationId xmlns:a16="http://schemas.microsoft.com/office/drawing/2014/main" xmlns="" id="{E81A8911-A6B1-4F46-9BE9-94FCEBDD73A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783958" y="4292600"/>
              <a:ext cx="1498993" cy="222251"/>
            </a:xfrm>
            <a:custGeom>
              <a:avLst/>
              <a:gdLst/>
              <a:ahLst/>
              <a:cxnLst/>
              <a:rect l="0" t="0" r="0" b="0"/>
              <a:pathLst>
                <a:path w="1498993" h="222251">
                  <a:moveTo>
                    <a:pt x="6742" y="222250"/>
                  </a:moveTo>
                  <a:lnTo>
                    <a:pt x="6742" y="222250"/>
                  </a:lnTo>
                  <a:lnTo>
                    <a:pt x="0" y="222250"/>
                  </a:lnTo>
                  <a:lnTo>
                    <a:pt x="29517" y="212137"/>
                  </a:lnTo>
                  <a:lnTo>
                    <a:pt x="54381" y="206335"/>
                  </a:lnTo>
                  <a:lnTo>
                    <a:pt x="86479" y="199646"/>
                  </a:lnTo>
                  <a:lnTo>
                    <a:pt x="123400" y="192363"/>
                  </a:lnTo>
                  <a:lnTo>
                    <a:pt x="169181" y="183981"/>
                  </a:lnTo>
                  <a:lnTo>
                    <a:pt x="220868" y="174865"/>
                  </a:lnTo>
                  <a:lnTo>
                    <a:pt x="276493" y="165260"/>
                  </a:lnTo>
                  <a:lnTo>
                    <a:pt x="339681" y="156034"/>
                  </a:lnTo>
                  <a:lnTo>
                    <a:pt x="407912" y="147062"/>
                  </a:lnTo>
                  <a:lnTo>
                    <a:pt x="479506" y="138257"/>
                  </a:lnTo>
                  <a:lnTo>
                    <a:pt x="555457" y="129566"/>
                  </a:lnTo>
                  <a:lnTo>
                    <a:pt x="634313" y="120950"/>
                  </a:lnTo>
                  <a:lnTo>
                    <a:pt x="715106" y="112383"/>
                  </a:lnTo>
                  <a:lnTo>
                    <a:pt x="793663" y="103850"/>
                  </a:lnTo>
                  <a:lnTo>
                    <a:pt x="870728" y="95339"/>
                  </a:lnTo>
                  <a:lnTo>
                    <a:pt x="946799" y="86842"/>
                  </a:lnTo>
                  <a:lnTo>
                    <a:pt x="1018680" y="78356"/>
                  </a:lnTo>
                  <a:lnTo>
                    <a:pt x="1087767" y="69876"/>
                  </a:lnTo>
                  <a:lnTo>
                    <a:pt x="1154992" y="61401"/>
                  </a:lnTo>
                  <a:lnTo>
                    <a:pt x="1214626" y="53634"/>
                  </a:lnTo>
                  <a:lnTo>
                    <a:pt x="1269197" y="46339"/>
                  </a:lnTo>
                  <a:lnTo>
                    <a:pt x="1320396" y="39359"/>
                  </a:lnTo>
                  <a:lnTo>
                    <a:pt x="1362995" y="31884"/>
                  </a:lnTo>
                  <a:lnTo>
                    <a:pt x="1399860" y="24078"/>
                  </a:lnTo>
                  <a:lnTo>
                    <a:pt x="1432904" y="16052"/>
                  </a:lnTo>
                  <a:lnTo>
                    <a:pt x="1498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2459">
              <a:extLst>
                <a:ext uri="{FF2B5EF4-FFF2-40B4-BE49-F238E27FC236}">
                  <a16:creationId xmlns:a16="http://schemas.microsoft.com/office/drawing/2014/main" xmlns="" id="{A8410B3A-FC09-4661-84D1-B03C6A081CC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79800" y="4013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2460">
              <a:extLst>
                <a:ext uri="{FF2B5EF4-FFF2-40B4-BE49-F238E27FC236}">
                  <a16:creationId xmlns:a16="http://schemas.microsoft.com/office/drawing/2014/main" xmlns="" id="{144C1AA8-DF71-4D01-835F-98873AA3281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460750" y="4178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8" name="SMARTInkShape-Group507">
            <a:extLst>
              <a:ext uri="{FF2B5EF4-FFF2-40B4-BE49-F238E27FC236}">
                <a16:creationId xmlns:a16="http://schemas.microsoft.com/office/drawing/2014/main" xmlns="" id="{80C93881-1ED8-4B4B-B323-B1AF47269AE1}"/>
              </a:ext>
            </a:extLst>
          </p:cNvPr>
          <p:cNvGrpSpPr/>
          <p:nvPr/>
        </p:nvGrpSpPr>
        <p:grpSpPr>
          <a:xfrm>
            <a:off x="4016014" y="3994150"/>
            <a:ext cx="363474" cy="292101"/>
            <a:chOff x="4016014" y="3994150"/>
            <a:chExt cx="363474" cy="292101"/>
          </a:xfrm>
        </p:grpSpPr>
        <p:sp>
          <p:nvSpPr>
            <p:cNvPr id="1204" name="SMARTInkShape-2461">
              <a:extLst>
                <a:ext uri="{FF2B5EF4-FFF2-40B4-BE49-F238E27FC236}">
                  <a16:creationId xmlns:a16="http://schemas.microsoft.com/office/drawing/2014/main" xmlns="" id="{08526413-C8D8-4056-ADE8-49FE6512271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71950" y="4090283"/>
              <a:ext cx="23829" cy="88018"/>
            </a:xfrm>
            <a:custGeom>
              <a:avLst/>
              <a:gdLst/>
              <a:ahLst/>
              <a:cxnLst/>
              <a:rect l="0" t="0" r="0" b="0"/>
              <a:pathLst>
                <a:path w="23829" h="88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1933" y="1391"/>
                  </a:lnTo>
                  <a:lnTo>
                    <a:pt x="14305" y="2749"/>
                  </a:lnTo>
                  <a:lnTo>
                    <a:pt x="21015" y="21517"/>
                  </a:lnTo>
                  <a:lnTo>
                    <a:pt x="23828" y="54393"/>
                  </a:lnTo>
                  <a:lnTo>
                    <a:pt x="190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2462">
              <a:extLst>
                <a:ext uri="{FF2B5EF4-FFF2-40B4-BE49-F238E27FC236}">
                  <a16:creationId xmlns:a16="http://schemas.microsoft.com/office/drawing/2014/main" xmlns="" id="{891A10E7-F7D2-4027-8122-F14DD7F6C3A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191000" y="39941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2463">
              <a:extLst>
                <a:ext uri="{FF2B5EF4-FFF2-40B4-BE49-F238E27FC236}">
                  <a16:creationId xmlns:a16="http://schemas.microsoft.com/office/drawing/2014/main" xmlns="" id="{18B0DABE-B7F5-437E-A5E3-9F0A2541A72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67200" y="4032250"/>
              <a:ext cx="112288" cy="241301"/>
            </a:xfrm>
            <a:custGeom>
              <a:avLst/>
              <a:gdLst/>
              <a:ahLst/>
              <a:cxnLst/>
              <a:rect l="0" t="0" r="0" b="0"/>
              <a:pathLst>
                <a:path w="112288" h="241301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72730" y="6742"/>
                  </a:lnTo>
                  <a:lnTo>
                    <a:pt x="93124" y="27789"/>
                  </a:lnTo>
                  <a:lnTo>
                    <a:pt x="110299" y="63110"/>
                  </a:lnTo>
                  <a:lnTo>
                    <a:pt x="112287" y="92490"/>
                  </a:lnTo>
                  <a:lnTo>
                    <a:pt x="110841" y="108226"/>
                  </a:lnTo>
                  <a:lnTo>
                    <a:pt x="96064" y="142645"/>
                  </a:lnTo>
                  <a:lnTo>
                    <a:pt x="70917" y="177698"/>
                  </a:lnTo>
                  <a:lnTo>
                    <a:pt x="24148" y="22026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2464">
              <a:extLst>
                <a:ext uri="{FF2B5EF4-FFF2-40B4-BE49-F238E27FC236}">
                  <a16:creationId xmlns:a16="http://schemas.microsoft.com/office/drawing/2014/main" xmlns="" id="{05B8D5EF-07EF-4BB6-8E87-62EC6197144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16014" y="4032250"/>
              <a:ext cx="124187" cy="254001"/>
            </a:xfrm>
            <a:custGeom>
              <a:avLst/>
              <a:gdLst/>
              <a:ahLst/>
              <a:cxnLst/>
              <a:rect l="0" t="0" r="0" b="0"/>
              <a:pathLst>
                <a:path w="124187" h="254001">
                  <a:moveTo>
                    <a:pt x="22586" y="0"/>
                  </a:moveTo>
                  <a:lnTo>
                    <a:pt x="22586" y="0"/>
                  </a:lnTo>
                  <a:lnTo>
                    <a:pt x="19215" y="0"/>
                  </a:lnTo>
                  <a:lnTo>
                    <a:pt x="13748" y="16856"/>
                  </a:lnTo>
                  <a:lnTo>
                    <a:pt x="4288" y="61046"/>
                  </a:lnTo>
                  <a:lnTo>
                    <a:pt x="342" y="98863"/>
                  </a:lnTo>
                  <a:lnTo>
                    <a:pt x="0" y="137778"/>
                  </a:lnTo>
                  <a:lnTo>
                    <a:pt x="4551" y="173888"/>
                  </a:lnTo>
                  <a:lnTo>
                    <a:pt x="18804" y="203108"/>
                  </a:lnTo>
                  <a:lnTo>
                    <a:pt x="28531" y="215838"/>
                  </a:lnTo>
                  <a:lnTo>
                    <a:pt x="61917" y="233747"/>
                  </a:lnTo>
                  <a:lnTo>
                    <a:pt x="12418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1" name="SMARTInkShape-Group508">
            <a:extLst>
              <a:ext uri="{FF2B5EF4-FFF2-40B4-BE49-F238E27FC236}">
                <a16:creationId xmlns:a16="http://schemas.microsoft.com/office/drawing/2014/main" xmlns="" id="{B3877802-E589-4D7E-8679-F06C85B8233C}"/>
              </a:ext>
            </a:extLst>
          </p:cNvPr>
          <p:cNvGrpSpPr/>
          <p:nvPr/>
        </p:nvGrpSpPr>
        <p:grpSpPr>
          <a:xfrm>
            <a:off x="4699000" y="3912310"/>
            <a:ext cx="228601" cy="355015"/>
            <a:chOff x="4699000" y="3912310"/>
            <a:chExt cx="228601" cy="355015"/>
          </a:xfrm>
        </p:grpSpPr>
        <p:sp>
          <p:nvSpPr>
            <p:cNvPr id="1209" name="SMARTInkShape-2465">
              <a:extLst>
                <a:ext uri="{FF2B5EF4-FFF2-40B4-BE49-F238E27FC236}">
                  <a16:creationId xmlns:a16="http://schemas.microsoft.com/office/drawing/2014/main" xmlns="" id="{D1CD73D0-4511-4AB5-A34D-032AFAEE001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699000" y="3912310"/>
              <a:ext cx="125688" cy="355015"/>
            </a:xfrm>
            <a:custGeom>
              <a:avLst/>
              <a:gdLst/>
              <a:ahLst/>
              <a:cxnLst/>
              <a:rect l="0" t="0" r="0" b="0"/>
              <a:pathLst>
                <a:path w="125688" h="355015">
                  <a:moveTo>
                    <a:pt x="0" y="138990"/>
                  </a:moveTo>
                  <a:lnTo>
                    <a:pt x="0" y="138990"/>
                  </a:lnTo>
                  <a:lnTo>
                    <a:pt x="5069" y="178683"/>
                  </a:lnTo>
                  <a:lnTo>
                    <a:pt x="10832" y="225070"/>
                  </a:lnTo>
                  <a:lnTo>
                    <a:pt x="14927" y="258151"/>
                  </a:lnTo>
                  <a:lnTo>
                    <a:pt x="17828" y="305138"/>
                  </a:lnTo>
                  <a:lnTo>
                    <a:pt x="13863" y="351901"/>
                  </a:lnTo>
                  <a:lnTo>
                    <a:pt x="13475" y="355014"/>
                  </a:lnTo>
                  <a:lnTo>
                    <a:pt x="9559" y="318943"/>
                  </a:lnTo>
                  <a:lnTo>
                    <a:pt x="7775" y="273767"/>
                  </a:lnTo>
                  <a:lnTo>
                    <a:pt x="7301" y="247891"/>
                  </a:lnTo>
                  <a:lnTo>
                    <a:pt x="7689" y="220058"/>
                  </a:lnTo>
                  <a:lnTo>
                    <a:pt x="8654" y="190918"/>
                  </a:lnTo>
                  <a:lnTo>
                    <a:pt x="10003" y="160909"/>
                  </a:lnTo>
                  <a:lnTo>
                    <a:pt x="13019" y="133847"/>
                  </a:lnTo>
                  <a:lnTo>
                    <a:pt x="17145" y="108750"/>
                  </a:lnTo>
                  <a:lnTo>
                    <a:pt x="28787" y="64872"/>
                  </a:lnTo>
                  <a:lnTo>
                    <a:pt x="53763" y="19898"/>
                  </a:lnTo>
                  <a:lnTo>
                    <a:pt x="68345" y="5392"/>
                  </a:lnTo>
                  <a:lnTo>
                    <a:pt x="75197" y="1946"/>
                  </a:lnTo>
                  <a:lnTo>
                    <a:pt x="88454" y="0"/>
                  </a:lnTo>
                  <a:lnTo>
                    <a:pt x="103282" y="9013"/>
                  </a:lnTo>
                  <a:lnTo>
                    <a:pt x="111189" y="16356"/>
                  </a:lnTo>
                  <a:lnTo>
                    <a:pt x="121854" y="37684"/>
                  </a:lnTo>
                  <a:lnTo>
                    <a:pt x="125687" y="50286"/>
                  </a:lnTo>
                  <a:lnTo>
                    <a:pt x="124299" y="75577"/>
                  </a:lnTo>
                  <a:lnTo>
                    <a:pt x="114511" y="100928"/>
                  </a:lnTo>
                  <a:lnTo>
                    <a:pt x="85199" y="136885"/>
                  </a:lnTo>
                  <a:lnTo>
                    <a:pt x="41132" y="165307"/>
                  </a:lnTo>
                  <a:lnTo>
                    <a:pt x="12700" y="177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2466">
              <a:extLst>
                <a:ext uri="{FF2B5EF4-FFF2-40B4-BE49-F238E27FC236}">
                  <a16:creationId xmlns:a16="http://schemas.microsoft.com/office/drawing/2014/main" xmlns="" id="{461E8D25-0EBA-4131-B3E7-799458A0595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88783" y="4057650"/>
              <a:ext cx="138818" cy="176241"/>
            </a:xfrm>
            <a:custGeom>
              <a:avLst/>
              <a:gdLst/>
              <a:ahLst/>
              <a:cxnLst/>
              <a:rect l="0" t="0" r="0" b="0"/>
              <a:pathLst>
                <a:path w="138818" h="176241">
                  <a:moveTo>
                    <a:pt x="5467" y="82550"/>
                  </a:moveTo>
                  <a:lnTo>
                    <a:pt x="5467" y="82550"/>
                  </a:lnTo>
                  <a:lnTo>
                    <a:pt x="2096" y="79179"/>
                  </a:lnTo>
                  <a:lnTo>
                    <a:pt x="441" y="73761"/>
                  </a:lnTo>
                  <a:lnTo>
                    <a:pt x="0" y="70340"/>
                  </a:lnTo>
                  <a:lnTo>
                    <a:pt x="1822" y="67355"/>
                  </a:lnTo>
                  <a:lnTo>
                    <a:pt x="9492" y="62156"/>
                  </a:lnTo>
                  <a:lnTo>
                    <a:pt x="23719" y="61256"/>
                  </a:lnTo>
                  <a:lnTo>
                    <a:pt x="32451" y="62004"/>
                  </a:lnTo>
                  <a:lnTo>
                    <a:pt x="40390" y="66030"/>
                  </a:lnTo>
                  <a:lnTo>
                    <a:pt x="54855" y="79911"/>
                  </a:lnTo>
                  <a:lnTo>
                    <a:pt x="68157" y="110931"/>
                  </a:lnTo>
                  <a:lnTo>
                    <a:pt x="69824" y="143563"/>
                  </a:lnTo>
                  <a:lnTo>
                    <a:pt x="63703" y="161172"/>
                  </a:lnTo>
                  <a:lnTo>
                    <a:pt x="59108" y="168832"/>
                  </a:lnTo>
                  <a:lnTo>
                    <a:pt x="54633" y="173232"/>
                  </a:lnTo>
                  <a:lnTo>
                    <a:pt x="50239" y="175460"/>
                  </a:lnTo>
                  <a:lnTo>
                    <a:pt x="45897" y="176240"/>
                  </a:lnTo>
                  <a:lnTo>
                    <a:pt x="42299" y="173938"/>
                  </a:lnTo>
                  <a:lnTo>
                    <a:pt x="36418" y="163854"/>
                  </a:lnTo>
                  <a:lnTo>
                    <a:pt x="38979" y="142439"/>
                  </a:lnTo>
                  <a:lnTo>
                    <a:pt x="49994" y="112695"/>
                  </a:lnTo>
                  <a:lnTo>
                    <a:pt x="71353" y="75957"/>
                  </a:lnTo>
                  <a:lnTo>
                    <a:pt x="111145" y="29091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5" name="SMARTInkShape-Group509">
            <a:extLst>
              <a:ext uri="{FF2B5EF4-FFF2-40B4-BE49-F238E27FC236}">
                <a16:creationId xmlns:a16="http://schemas.microsoft.com/office/drawing/2014/main" xmlns="" id="{495AD505-B274-4026-ABCF-14783F0B2CB0}"/>
              </a:ext>
            </a:extLst>
          </p:cNvPr>
          <p:cNvGrpSpPr/>
          <p:nvPr/>
        </p:nvGrpSpPr>
        <p:grpSpPr>
          <a:xfrm>
            <a:off x="5183878" y="3995527"/>
            <a:ext cx="378723" cy="328824"/>
            <a:chOff x="5183878" y="3995527"/>
            <a:chExt cx="378723" cy="328824"/>
          </a:xfrm>
        </p:grpSpPr>
        <p:sp>
          <p:nvSpPr>
            <p:cNvPr id="1212" name="SMARTInkShape-2467">
              <a:extLst>
                <a:ext uri="{FF2B5EF4-FFF2-40B4-BE49-F238E27FC236}">
                  <a16:creationId xmlns:a16="http://schemas.microsoft.com/office/drawing/2014/main" xmlns="" id="{306F7B3F-4AF5-4007-8A76-28527810853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83878" y="3996842"/>
              <a:ext cx="86623" cy="327509"/>
            </a:xfrm>
            <a:custGeom>
              <a:avLst/>
              <a:gdLst/>
              <a:ahLst/>
              <a:cxnLst/>
              <a:rect l="0" t="0" r="0" b="0"/>
              <a:pathLst>
                <a:path w="86623" h="327509">
                  <a:moveTo>
                    <a:pt x="86622" y="3658"/>
                  </a:moveTo>
                  <a:lnTo>
                    <a:pt x="86622" y="3658"/>
                  </a:lnTo>
                  <a:lnTo>
                    <a:pt x="83251" y="287"/>
                  </a:lnTo>
                  <a:lnTo>
                    <a:pt x="81553" y="0"/>
                  </a:lnTo>
                  <a:lnTo>
                    <a:pt x="79715" y="514"/>
                  </a:lnTo>
                  <a:lnTo>
                    <a:pt x="65252" y="9019"/>
                  </a:lnTo>
                  <a:lnTo>
                    <a:pt x="55439" y="23669"/>
                  </a:lnTo>
                  <a:lnTo>
                    <a:pt x="35598" y="63993"/>
                  </a:lnTo>
                  <a:lnTo>
                    <a:pt x="19964" y="102911"/>
                  </a:lnTo>
                  <a:lnTo>
                    <a:pt x="9254" y="146078"/>
                  </a:lnTo>
                  <a:lnTo>
                    <a:pt x="2847" y="189722"/>
                  </a:lnTo>
                  <a:lnTo>
                    <a:pt x="0" y="230286"/>
                  </a:lnTo>
                  <a:lnTo>
                    <a:pt x="2497" y="263837"/>
                  </a:lnTo>
                  <a:lnTo>
                    <a:pt x="5139" y="278711"/>
                  </a:lnTo>
                  <a:lnTo>
                    <a:pt x="17481" y="300881"/>
                  </a:lnTo>
                  <a:lnTo>
                    <a:pt x="25711" y="309757"/>
                  </a:lnTo>
                  <a:lnTo>
                    <a:pt x="46145" y="319619"/>
                  </a:lnTo>
                  <a:lnTo>
                    <a:pt x="80272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2468">
              <a:extLst>
                <a:ext uri="{FF2B5EF4-FFF2-40B4-BE49-F238E27FC236}">
                  <a16:creationId xmlns:a16="http://schemas.microsoft.com/office/drawing/2014/main" xmlns="" id="{3D1837B5-9B7D-4BBB-A252-0B7C84D4A19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60013" y="3995527"/>
              <a:ext cx="145438" cy="282540"/>
            </a:xfrm>
            <a:custGeom>
              <a:avLst/>
              <a:gdLst/>
              <a:ahLst/>
              <a:cxnLst/>
              <a:rect l="0" t="0" r="0" b="0"/>
              <a:pathLst>
                <a:path w="145438" h="282540">
                  <a:moveTo>
                    <a:pt x="62887" y="81173"/>
                  </a:moveTo>
                  <a:lnTo>
                    <a:pt x="62887" y="81173"/>
                  </a:lnTo>
                  <a:lnTo>
                    <a:pt x="56145" y="74431"/>
                  </a:lnTo>
                  <a:lnTo>
                    <a:pt x="52748" y="73150"/>
                  </a:lnTo>
                  <a:lnTo>
                    <a:pt x="45211" y="73609"/>
                  </a:lnTo>
                  <a:lnTo>
                    <a:pt x="37157" y="79928"/>
                  </a:lnTo>
                  <a:lnTo>
                    <a:pt x="33033" y="84576"/>
                  </a:lnTo>
                  <a:lnTo>
                    <a:pt x="23859" y="114715"/>
                  </a:lnTo>
                  <a:lnTo>
                    <a:pt x="20044" y="158296"/>
                  </a:lnTo>
                  <a:lnTo>
                    <a:pt x="17270" y="190474"/>
                  </a:lnTo>
                  <a:lnTo>
                    <a:pt x="9859" y="234679"/>
                  </a:lnTo>
                  <a:lnTo>
                    <a:pt x="306" y="281622"/>
                  </a:lnTo>
                  <a:lnTo>
                    <a:pt x="0" y="282539"/>
                  </a:lnTo>
                  <a:lnTo>
                    <a:pt x="13282" y="240187"/>
                  </a:lnTo>
                  <a:lnTo>
                    <a:pt x="21085" y="203351"/>
                  </a:lnTo>
                  <a:lnTo>
                    <a:pt x="29256" y="158758"/>
                  </a:lnTo>
                  <a:lnTo>
                    <a:pt x="34822" y="135013"/>
                  </a:lnTo>
                  <a:lnTo>
                    <a:pt x="41354" y="110717"/>
                  </a:lnTo>
                  <a:lnTo>
                    <a:pt x="54728" y="66081"/>
                  </a:lnTo>
                  <a:lnTo>
                    <a:pt x="70190" y="23235"/>
                  </a:lnTo>
                  <a:lnTo>
                    <a:pt x="79303" y="6975"/>
                  </a:lnTo>
                  <a:lnTo>
                    <a:pt x="83004" y="2780"/>
                  </a:lnTo>
                  <a:lnTo>
                    <a:pt x="86176" y="688"/>
                  </a:lnTo>
                  <a:lnTo>
                    <a:pt x="88996" y="0"/>
                  </a:lnTo>
                  <a:lnTo>
                    <a:pt x="92288" y="3068"/>
                  </a:lnTo>
                  <a:lnTo>
                    <a:pt x="103662" y="26359"/>
                  </a:lnTo>
                  <a:lnTo>
                    <a:pt x="115263" y="70184"/>
                  </a:lnTo>
                  <a:lnTo>
                    <a:pt x="120973" y="109921"/>
                  </a:lnTo>
                  <a:lnTo>
                    <a:pt x="125862" y="149689"/>
                  </a:lnTo>
                  <a:lnTo>
                    <a:pt x="129681" y="187119"/>
                  </a:lnTo>
                  <a:lnTo>
                    <a:pt x="133244" y="233841"/>
                  </a:lnTo>
                  <a:lnTo>
                    <a:pt x="145437" y="27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2469">
              <a:extLst>
                <a:ext uri="{FF2B5EF4-FFF2-40B4-BE49-F238E27FC236}">
                  <a16:creationId xmlns:a16="http://schemas.microsoft.com/office/drawing/2014/main" xmlns="" id="{32B6A1D2-01B2-4D00-A51E-AF553662AA9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62379" y="4152900"/>
              <a:ext cx="200222" cy="19051"/>
            </a:xfrm>
            <a:custGeom>
              <a:avLst/>
              <a:gdLst/>
              <a:ahLst/>
              <a:cxnLst/>
              <a:rect l="0" t="0" r="0" b="0"/>
              <a:pathLst>
                <a:path w="2002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0547" y="18344"/>
                  </a:lnTo>
                  <a:lnTo>
                    <a:pt x="85961" y="13981"/>
                  </a:lnTo>
                  <a:lnTo>
                    <a:pt x="123568" y="10212"/>
                  </a:lnTo>
                  <a:lnTo>
                    <a:pt x="170924" y="412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9" name="SMARTInkShape-Group510">
            <a:extLst>
              <a:ext uri="{FF2B5EF4-FFF2-40B4-BE49-F238E27FC236}">
                <a16:creationId xmlns:a16="http://schemas.microsoft.com/office/drawing/2014/main" xmlns="" id="{6A38F947-7DC6-455B-A4C8-E7EA5ED028DE}"/>
              </a:ext>
            </a:extLst>
          </p:cNvPr>
          <p:cNvGrpSpPr/>
          <p:nvPr/>
        </p:nvGrpSpPr>
        <p:grpSpPr>
          <a:xfrm>
            <a:off x="5818834" y="3942921"/>
            <a:ext cx="802154" cy="387780"/>
            <a:chOff x="5818834" y="3942921"/>
            <a:chExt cx="802154" cy="387780"/>
          </a:xfrm>
        </p:grpSpPr>
        <p:sp>
          <p:nvSpPr>
            <p:cNvPr id="1216" name="SMARTInkShape-2470">
              <a:extLst>
                <a:ext uri="{FF2B5EF4-FFF2-40B4-BE49-F238E27FC236}">
                  <a16:creationId xmlns:a16="http://schemas.microsoft.com/office/drawing/2014/main" xmlns="" id="{B2AFB41A-1AF3-4FA8-80AE-ED19EADC9F0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18834" y="4026783"/>
              <a:ext cx="191249" cy="232848"/>
            </a:xfrm>
            <a:custGeom>
              <a:avLst/>
              <a:gdLst/>
              <a:ahLst/>
              <a:cxnLst/>
              <a:rect l="0" t="0" r="0" b="0"/>
              <a:pathLst>
                <a:path w="191249" h="232848">
                  <a:moveTo>
                    <a:pt x="29516" y="5467"/>
                  </a:moveTo>
                  <a:lnTo>
                    <a:pt x="29516" y="5467"/>
                  </a:lnTo>
                  <a:lnTo>
                    <a:pt x="18581" y="0"/>
                  </a:lnTo>
                  <a:lnTo>
                    <a:pt x="17287" y="411"/>
                  </a:lnTo>
                  <a:lnTo>
                    <a:pt x="13968" y="2749"/>
                  </a:lnTo>
                  <a:lnTo>
                    <a:pt x="8133" y="14775"/>
                  </a:lnTo>
                  <a:lnTo>
                    <a:pt x="546" y="58079"/>
                  </a:lnTo>
                  <a:lnTo>
                    <a:pt x="0" y="99764"/>
                  </a:lnTo>
                  <a:lnTo>
                    <a:pt x="9559" y="143395"/>
                  </a:lnTo>
                  <a:lnTo>
                    <a:pt x="29638" y="184780"/>
                  </a:lnTo>
                  <a:lnTo>
                    <a:pt x="54168" y="211702"/>
                  </a:lnTo>
                  <a:lnTo>
                    <a:pt x="73397" y="226243"/>
                  </a:lnTo>
                  <a:lnTo>
                    <a:pt x="95585" y="232236"/>
                  </a:lnTo>
                  <a:lnTo>
                    <a:pt x="107429" y="232847"/>
                  </a:lnTo>
                  <a:lnTo>
                    <a:pt x="131877" y="224117"/>
                  </a:lnTo>
                  <a:lnTo>
                    <a:pt x="154031" y="208478"/>
                  </a:lnTo>
                  <a:lnTo>
                    <a:pt x="168582" y="189768"/>
                  </a:lnTo>
                  <a:lnTo>
                    <a:pt x="184707" y="152659"/>
                  </a:lnTo>
                  <a:lnTo>
                    <a:pt x="190212" y="120980"/>
                  </a:lnTo>
                  <a:lnTo>
                    <a:pt x="191248" y="87851"/>
                  </a:lnTo>
                  <a:lnTo>
                    <a:pt x="183898" y="48221"/>
                  </a:lnTo>
                  <a:lnTo>
                    <a:pt x="176681" y="32465"/>
                  </a:lnTo>
                  <a:lnTo>
                    <a:pt x="168771" y="24522"/>
                  </a:lnTo>
                  <a:lnTo>
                    <a:pt x="164686" y="22404"/>
                  </a:lnTo>
                  <a:lnTo>
                    <a:pt x="161963" y="22402"/>
                  </a:lnTo>
                  <a:lnTo>
                    <a:pt x="160148" y="23813"/>
                  </a:lnTo>
                  <a:lnTo>
                    <a:pt x="156516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2471">
              <a:extLst>
                <a:ext uri="{FF2B5EF4-FFF2-40B4-BE49-F238E27FC236}">
                  <a16:creationId xmlns:a16="http://schemas.microsoft.com/office/drawing/2014/main" xmlns="" id="{48965DDD-97F9-45C2-8C33-2AE8FA978C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93733" y="3966418"/>
              <a:ext cx="159280" cy="301035"/>
            </a:xfrm>
            <a:custGeom>
              <a:avLst/>
              <a:gdLst/>
              <a:ahLst/>
              <a:cxnLst/>
              <a:rect l="0" t="0" r="0" b="0"/>
              <a:pathLst>
                <a:path w="159280" h="301035">
                  <a:moveTo>
                    <a:pt x="5467" y="110282"/>
                  </a:moveTo>
                  <a:lnTo>
                    <a:pt x="5467" y="110282"/>
                  </a:lnTo>
                  <a:lnTo>
                    <a:pt x="0" y="93880"/>
                  </a:lnTo>
                  <a:lnTo>
                    <a:pt x="2749" y="98758"/>
                  </a:lnTo>
                  <a:lnTo>
                    <a:pt x="12016" y="143432"/>
                  </a:lnTo>
                  <a:lnTo>
                    <a:pt x="16345" y="188778"/>
                  </a:lnTo>
                  <a:lnTo>
                    <a:pt x="19508" y="234199"/>
                  </a:lnTo>
                  <a:lnTo>
                    <a:pt x="23527" y="280731"/>
                  </a:lnTo>
                  <a:lnTo>
                    <a:pt x="24224" y="298212"/>
                  </a:lnTo>
                  <a:lnTo>
                    <a:pt x="23616" y="299774"/>
                  </a:lnTo>
                  <a:lnTo>
                    <a:pt x="22505" y="299404"/>
                  </a:lnTo>
                  <a:lnTo>
                    <a:pt x="21059" y="297747"/>
                  </a:lnTo>
                  <a:lnTo>
                    <a:pt x="19024" y="278559"/>
                  </a:lnTo>
                  <a:lnTo>
                    <a:pt x="21792" y="233676"/>
                  </a:lnTo>
                  <a:lnTo>
                    <a:pt x="23306" y="188172"/>
                  </a:lnTo>
                  <a:lnTo>
                    <a:pt x="23709" y="162208"/>
                  </a:lnTo>
                  <a:lnTo>
                    <a:pt x="25390" y="136433"/>
                  </a:lnTo>
                  <a:lnTo>
                    <a:pt x="27921" y="110783"/>
                  </a:lnTo>
                  <a:lnTo>
                    <a:pt x="35202" y="64643"/>
                  </a:lnTo>
                  <a:lnTo>
                    <a:pt x="49790" y="20951"/>
                  </a:lnTo>
                  <a:lnTo>
                    <a:pt x="56446" y="4492"/>
                  </a:lnTo>
                  <a:lnTo>
                    <a:pt x="60619" y="950"/>
                  </a:lnTo>
                  <a:lnTo>
                    <a:pt x="65518" y="0"/>
                  </a:lnTo>
                  <a:lnTo>
                    <a:pt x="70903" y="777"/>
                  </a:lnTo>
                  <a:lnTo>
                    <a:pt x="75901" y="4118"/>
                  </a:lnTo>
                  <a:lnTo>
                    <a:pt x="85219" y="15355"/>
                  </a:lnTo>
                  <a:lnTo>
                    <a:pt x="90302" y="31638"/>
                  </a:lnTo>
                  <a:lnTo>
                    <a:pt x="91656" y="40920"/>
                  </a:lnTo>
                  <a:lnTo>
                    <a:pt x="83451" y="80950"/>
                  </a:lnTo>
                  <a:lnTo>
                    <a:pt x="62420" y="123355"/>
                  </a:lnTo>
                  <a:lnTo>
                    <a:pt x="42958" y="148179"/>
                  </a:lnTo>
                  <a:lnTo>
                    <a:pt x="42455" y="150362"/>
                  </a:lnTo>
                  <a:lnTo>
                    <a:pt x="43531" y="151819"/>
                  </a:lnTo>
                  <a:lnTo>
                    <a:pt x="45660" y="152790"/>
                  </a:lnTo>
                  <a:lnTo>
                    <a:pt x="85775" y="156357"/>
                  </a:lnTo>
                  <a:lnTo>
                    <a:pt x="108187" y="161099"/>
                  </a:lnTo>
                  <a:lnTo>
                    <a:pt x="139228" y="176374"/>
                  </a:lnTo>
                  <a:lnTo>
                    <a:pt x="155227" y="190691"/>
                  </a:lnTo>
                  <a:lnTo>
                    <a:pt x="158929" y="199166"/>
                  </a:lnTo>
                  <a:lnTo>
                    <a:pt x="159279" y="217989"/>
                  </a:lnTo>
                  <a:lnTo>
                    <a:pt x="149088" y="238115"/>
                  </a:lnTo>
                  <a:lnTo>
                    <a:pt x="110426" y="279780"/>
                  </a:lnTo>
                  <a:lnTo>
                    <a:pt x="84807" y="293329"/>
                  </a:lnTo>
                  <a:lnTo>
                    <a:pt x="59779" y="300292"/>
                  </a:lnTo>
                  <a:lnTo>
                    <a:pt x="41600" y="301034"/>
                  </a:lnTo>
                  <a:lnTo>
                    <a:pt x="34495" y="298128"/>
                  </a:lnTo>
                  <a:lnTo>
                    <a:pt x="22837" y="287373"/>
                  </a:lnTo>
                  <a:lnTo>
                    <a:pt x="21282" y="279848"/>
                  </a:lnTo>
                  <a:lnTo>
                    <a:pt x="30867" y="24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2472">
              <a:extLst>
                <a:ext uri="{FF2B5EF4-FFF2-40B4-BE49-F238E27FC236}">
                  <a16:creationId xmlns:a16="http://schemas.microsoft.com/office/drawing/2014/main" xmlns="" id="{75BAF8D2-04F8-41FA-B151-44F5AF149C4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502400" y="3942921"/>
              <a:ext cx="118588" cy="387780"/>
            </a:xfrm>
            <a:custGeom>
              <a:avLst/>
              <a:gdLst/>
              <a:ahLst/>
              <a:cxnLst/>
              <a:rect l="0" t="0" r="0" b="0"/>
              <a:pathLst>
                <a:path w="118588" h="387780">
                  <a:moveTo>
                    <a:pt x="31750" y="25829"/>
                  </a:moveTo>
                  <a:lnTo>
                    <a:pt x="31750" y="25829"/>
                  </a:lnTo>
                  <a:lnTo>
                    <a:pt x="28379" y="15716"/>
                  </a:lnTo>
                  <a:lnTo>
                    <a:pt x="28605" y="6988"/>
                  </a:lnTo>
                  <a:lnTo>
                    <a:pt x="29654" y="2685"/>
                  </a:lnTo>
                  <a:lnTo>
                    <a:pt x="33175" y="522"/>
                  </a:lnTo>
                  <a:lnTo>
                    <a:pt x="44613" y="0"/>
                  </a:lnTo>
                  <a:lnTo>
                    <a:pt x="73661" y="20528"/>
                  </a:lnTo>
                  <a:lnTo>
                    <a:pt x="98967" y="63534"/>
                  </a:lnTo>
                  <a:lnTo>
                    <a:pt x="111247" y="103970"/>
                  </a:lnTo>
                  <a:lnTo>
                    <a:pt x="118587" y="150164"/>
                  </a:lnTo>
                  <a:lnTo>
                    <a:pt x="118570" y="174336"/>
                  </a:lnTo>
                  <a:lnTo>
                    <a:pt x="111964" y="221654"/>
                  </a:lnTo>
                  <a:lnTo>
                    <a:pt x="94917" y="263851"/>
                  </a:lnTo>
                  <a:lnTo>
                    <a:pt x="71348" y="301891"/>
                  </a:lnTo>
                  <a:lnTo>
                    <a:pt x="34075" y="349395"/>
                  </a:lnTo>
                  <a:lnTo>
                    <a:pt x="0" y="387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2" name="SMARTInkShape-Group511">
            <a:extLst>
              <a:ext uri="{FF2B5EF4-FFF2-40B4-BE49-F238E27FC236}">
                <a16:creationId xmlns:a16="http://schemas.microsoft.com/office/drawing/2014/main" xmlns="" id="{93C69620-984E-4395-AA1D-F6A06AD0CA95}"/>
              </a:ext>
            </a:extLst>
          </p:cNvPr>
          <p:cNvGrpSpPr/>
          <p:nvPr/>
        </p:nvGrpSpPr>
        <p:grpSpPr>
          <a:xfrm>
            <a:off x="7068822" y="4035490"/>
            <a:ext cx="278129" cy="309255"/>
            <a:chOff x="7068822" y="4035490"/>
            <a:chExt cx="278129" cy="309255"/>
          </a:xfrm>
        </p:grpSpPr>
        <p:sp>
          <p:nvSpPr>
            <p:cNvPr id="1220" name="SMARTInkShape-2473">
              <a:extLst>
                <a:ext uri="{FF2B5EF4-FFF2-40B4-BE49-F238E27FC236}">
                  <a16:creationId xmlns:a16="http://schemas.microsoft.com/office/drawing/2014/main" xmlns="" id="{25CAE3B6-265C-4DE8-8161-991EECBE3FA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068822" y="4035490"/>
              <a:ext cx="265429" cy="199961"/>
            </a:xfrm>
            <a:custGeom>
              <a:avLst/>
              <a:gdLst/>
              <a:ahLst/>
              <a:cxnLst/>
              <a:rect l="0" t="0" r="0" b="0"/>
              <a:pathLst>
                <a:path w="265429" h="199961">
                  <a:moveTo>
                    <a:pt x="189228" y="9460"/>
                  </a:moveTo>
                  <a:lnTo>
                    <a:pt x="189228" y="9460"/>
                  </a:lnTo>
                  <a:lnTo>
                    <a:pt x="192598" y="6089"/>
                  </a:lnTo>
                  <a:lnTo>
                    <a:pt x="198016" y="4434"/>
                  </a:lnTo>
                  <a:lnTo>
                    <a:pt x="201437" y="3993"/>
                  </a:lnTo>
                  <a:lnTo>
                    <a:pt x="203718" y="2993"/>
                  </a:lnTo>
                  <a:lnTo>
                    <a:pt x="205238" y="1621"/>
                  </a:lnTo>
                  <a:lnTo>
                    <a:pt x="206250" y="0"/>
                  </a:lnTo>
                  <a:lnTo>
                    <a:pt x="205515" y="331"/>
                  </a:lnTo>
                  <a:lnTo>
                    <a:pt x="164102" y="29456"/>
                  </a:lnTo>
                  <a:lnTo>
                    <a:pt x="132905" y="47745"/>
                  </a:lnTo>
                  <a:lnTo>
                    <a:pt x="97874" y="67633"/>
                  </a:lnTo>
                  <a:lnTo>
                    <a:pt x="51857" y="96782"/>
                  </a:lnTo>
                  <a:lnTo>
                    <a:pt x="14396" y="131915"/>
                  </a:lnTo>
                  <a:lnTo>
                    <a:pt x="0" y="154164"/>
                  </a:lnTo>
                  <a:lnTo>
                    <a:pt x="987" y="160257"/>
                  </a:lnTo>
                  <a:lnTo>
                    <a:pt x="5173" y="165730"/>
                  </a:lnTo>
                  <a:lnTo>
                    <a:pt x="21348" y="175574"/>
                  </a:lnTo>
                  <a:lnTo>
                    <a:pt x="65010" y="187639"/>
                  </a:lnTo>
                  <a:lnTo>
                    <a:pt x="107209" y="190956"/>
                  </a:lnTo>
                  <a:lnTo>
                    <a:pt x="154186" y="192430"/>
                  </a:lnTo>
                  <a:lnTo>
                    <a:pt x="199054" y="193791"/>
                  </a:lnTo>
                  <a:lnTo>
                    <a:pt x="243880" y="197818"/>
                  </a:lnTo>
                  <a:lnTo>
                    <a:pt x="265428" y="19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2474">
              <a:extLst>
                <a:ext uri="{FF2B5EF4-FFF2-40B4-BE49-F238E27FC236}">
                  <a16:creationId xmlns:a16="http://schemas.microsoft.com/office/drawing/2014/main" xmlns="" id="{2D155D89-34FA-4E89-867E-0576DF216D6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73900" y="4318000"/>
              <a:ext cx="273051" cy="26745"/>
            </a:xfrm>
            <a:custGeom>
              <a:avLst/>
              <a:gdLst/>
              <a:ahLst/>
              <a:cxnLst/>
              <a:rect l="0" t="0" r="0" b="0"/>
              <a:pathLst>
                <a:path w="273051" h="26745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0113" y="18559"/>
                  </a:lnTo>
                  <a:lnTo>
                    <a:pt x="36628" y="26744"/>
                  </a:lnTo>
                  <a:lnTo>
                    <a:pt x="70608" y="25762"/>
                  </a:lnTo>
                  <a:lnTo>
                    <a:pt x="113930" y="21327"/>
                  </a:lnTo>
                  <a:lnTo>
                    <a:pt x="161408" y="17004"/>
                  </a:lnTo>
                  <a:lnTo>
                    <a:pt x="206968" y="10850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1" name="SMARTInkShape-Group512">
            <a:extLst>
              <a:ext uri="{FF2B5EF4-FFF2-40B4-BE49-F238E27FC236}">
                <a16:creationId xmlns:a16="http://schemas.microsoft.com/office/drawing/2014/main" xmlns="" id="{EC308A1E-6572-4426-A214-A57AFAC931F2}"/>
              </a:ext>
            </a:extLst>
          </p:cNvPr>
          <p:cNvGrpSpPr/>
          <p:nvPr/>
        </p:nvGrpSpPr>
        <p:grpSpPr>
          <a:xfrm>
            <a:off x="7715250" y="3927249"/>
            <a:ext cx="1365251" cy="397102"/>
            <a:chOff x="7715250" y="3927249"/>
            <a:chExt cx="1365251" cy="397102"/>
          </a:xfrm>
        </p:grpSpPr>
        <p:sp>
          <p:nvSpPr>
            <p:cNvPr id="1223" name="SMARTInkShape-2475">
              <a:extLst>
                <a:ext uri="{FF2B5EF4-FFF2-40B4-BE49-F238E27FC236}">
                  <a16:creationId xmlns:a16="http://schemas.microsoft.com/office/drawing/2014/main" xmlns="" id="{964DE8CC-D23B-4EEE-9F5D-3493952E32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15250" y="3927249"/>
              <a:ext cx="143106" cy="390533"/>
            </a:xfrm>
            <a:custGeom>
              <a:avLst/>
              <a:gdLst/>
              <a:ahLst/>
              <a:cxnLst/>
              <a:rect l="0" t="0" r="0" b="0"/>
              <a:pathLst>
                <a:path w="143106" h="390533">
                  <a:moveTo>
                    <a:pt x="0" y="143101"/>
                  </a:moveTo>
                  <a:lnTo>
                    <a:pt x="0" y="143101"/>
                  </a:lnTo>
                  <a:lnTo>
                    <a:pt x="0" y="132166"/>
                  </a:lnTo>
                  <a:lnTo>
                    <a:pt x="10670" y="172696"/>
                  </a:lnTo>
                  <a:lnTo>
                    <a:pt x="19557" y="205644"/>
                  </a:lnTo>
                  <a:lnTo>
                    <a:pt x="25861" y="243805"/>
                  </a:lnTo>
                  <a:lnTo>
                    <a:pt x="27252" y="286166"/>
                  </a:lnTo>
                  <a:lnTo>
                    <a:pt x="26223" y="327335"/>
                  </a:lnTo>
                  <a:lnTo>
                    <a:pt x="24938" y="371491"/>
                  </a:lnTo>
                  <a:lnTo>
                    <a:pt x="22137" y="388305"/>
                  </a:lnTo>
                  <a:lnTo>
                    <a:pt x="21107" y="390532"/>
                  </a:lnTo>
                  <a:lnTo>
                    <a:pt x="20422" y="389193"/>
                  </a:lnTo>
                  <a:lnTo>
                    <a:pt x="19321" y="353284"/>
                  </a:lnTo>
                  <a:lnTo>
                    <a:pt x="21052" y="314362"/>
                  </a:lnTo>
                  <a:lnTo>
                    <a:pt x="22501" y="291141"/>
                  </a:lnTo>
                  <a:lnTo>
                    <a:pt x="24878" y="262962"/>
                  </a:lnTo>
                  <a:lnTo>
                    <a:pt x="27874" y="231475"/>
                  </a:lnTo>
                  <a:lnTo>
                    <a:pt x="31283" y="197783"/>
                  </a:lnTo>
                  <a:lnTo>
                    <a:pt x="35671" y="166856"/>
                  </a:lnTo>
                  <a:lnTo>
                    <a:pt x="40715" y="137771"/>
                  </a:lnTo>
                  <a:lnTo>
                    <a:pt x="46193" y="109914"/>
                  </a:lnTo>
                  <a:lnTo>
                    <a:pt x="63569" y="65792"/>
                  </a:lnTo>
                  <a:lnTo>
                    <a:pt x="91508" y="20711"/>
                  </a:lnTo>
                  <a:lnTo>
                    <a:pt x="99106" y="10708"/>
                  </a:lnTo>
                  <a:lnTo>
                    <a:pt x="106287" y="4745"/>
                  </a:lnTo>
                  <a:lnTo>
                    <a:pt x="113191" y="1474"/>
                  </a:lnTo>
                  <a:lnTo>
                    <a:pt x="119911" y="0"/>
                  </a:lnTo>
                  <a:lnTo>
                    <a:pt x="125802" y="2544"/>
                  </a:lnTo>
                  <a:lnTo>
                    <a:pt x="136110" y="14779"/>
                  </a:lnTo>
                  <a:lnTo>
                    <a:pt x="143105" y="44872"/>
                  </a:lnTo>
                  <a:lnTo>
                    <a:pt x="135064" y="83971"/>
                  </a:lnTo>
                  <a:lnTo>
                    <a:pt x="112535" y="120093"/>
                  </a:lnTo>
                  <a:lnTo>
                    <a:pt x="74727" y="152354"/>
                  </a:lnTo>
                  <a:lnTo>
                    <a:pt x="44450" y="168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2476">
              <a:extLst>
                <a:ext uri="{FF2B5EF4-FFF2-40B4-BE49-F238E27FC236}">
                  <a16:creationId xmlns:a16="http://schemas.microsoft.com/office/drawing/2014/main" xmlns="" id="{D5A6C9DB-6ADF-4320-B528-757193C6C2E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41283" y="4114800"/>
              <a:ext cx="185118" cy="200738"/>
            </a:xfrm>
            <a:custGeom>
              <a:avLst/>
              <a:gdLst/>
              <a:ahLst/>
              <a:cxnLst/>
              <a:rect l="0" t="0" r="0" b="0"/>
              <a:pathLst>
                <a:path w="185118" h="200738">
                  <a:moveTo>
                    <a:pt x="7317" y="88900"/>
                  </a:moveTo>
                  <a:lnTo>
                    <a:pt x="7317" y="88900"/>
                  </a:lnTo>
                  <a:lnTo>
                    <a:pt x="575" y="82158"/>
                  </a:lnTo>
                  <a:lnTo>
                    <a:pt x="0" y="78055"/>
                  </a:lnTo>
                  <a:lnTo>
                    <a:pt x="3123" y="67852"/>
                  </a:lnTo>
                  <a:lnTo>
                    <a:pt x="11098" y="60025"/>
                  </a:lnTo>
                  <a:lnTo>
                    <a:pt x="16187" y="56950"/>
                  </a:lnTo>
                  <a:lnTo>
                    <a:pt x="31250" y="55415"/>
                  </a:lnTo>
                  <a:lnTo>
                    <a:pt x="40205" y="55993"/>
                  </a:lnTo>
                  <a:lnTo>
                    <a:pt x="55800" y="64162"/>
                  </a:lnTo>
                  <a:lnTo>
                    <a:pt x="69082" y="78610"/>
                  </a:lnTo>
                  <a:lnTo>
                    <a:pt x="79689" y="99144"/>
                  </a:lnTo>
                  <a:lnTo>
                    <a:pt x="83480" y="141245"/>
                  </a:lnTo>
                  <a:lnTo>
                    <a:pt x="73392" y="179355"/>
                  </a:lnTo>
                  <a:lnTo>
                    <a:pt x="62790" y="194484"/>
                  </a:lnTo>
                  <a:lnTo>
                    <a:pt x="56998" y="199506"/>
                  </a:lnTo>
                  <a:lnTo>
                    <a:pt x="51726" y="200737"/>
                  </a:lnTo>
                  <a:lnTo>
                    <a:pt x="46801" y="199441"/>
                  </a:lnTo>
                  <a:lnTo>
                    <a:pt x="42107" y="196461"/>
                  </a:lnTo>
                  <a:lnTo>
                    <a:pt x="40388" y="188830"/>
                  </a:lnTo>
                  <a:lnTo>
                    <a:pt x="42240" y="165298"/>
                  </a:lnTo>
                  <a:lnTo>
                    <a:pt x="55295" y="132262"/>
                  </a:lnTo>
                  <a:lnTo>
                    <a:pt x="78029" y="95472"/>
                  </a:lnTo>
                  <a:lnTo>
                    <a:pt x="111652" y="60306"/>
                  </a:lnTo>
                  <a:lnTo>
                    <a:pt x="156764" y="22259"/>
                  </a:lnTo>
                  <a:lnTo>
                    <a:pt x="185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2477">
              <a:extLst>
                <a:ext uri="{FF2B5EF4-FFF2-40B4-BE49-F238E27FC236}">
                  <a16:creationId xmlns:a16="http://schemas.microsoft.com/office/drawing/2014/main" xmlns="" id="{5F1F617F-E7DC-4EC7-B66C-47E44F08A53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63785" y="4025900"/>
              <a:ext cx="110266" cy="298451"/>
            </a:xfrm>
            <a:custGeom>
              <a:avLst/>
              <a:gdLst/>
              <a:ahLst/>
              <a:cxnLst/>
              <a:rect l="0" t="0" r="0" b="0"/>
              <a:pathLst>
                <a:path w="110266" h="298451">
                  <a:moveTo>
                    <a:pt x="110265" y="0"/>
                  </a:moveTo>
                  <a:lnTo>
                    <a:pt x="110265" y="0"/>
                  </a:lnTo>
                  <a:lnTo>
                    <a:pt x="98055" y="0"/>
                  </a:lnTo>
                  <a:lnTo>
                    <a:pt x="83127" y="6742"/>
                  </a:lnTo>
                  <a:lnTo>
                    <a:pt x="61929" y="24419"/>
                  </a:lnTo>
                  <a:lnTo>
                    <a:pt x="41145" y="57643"/>
                  </a:lnTo>
                  <a:lnTo>
                    <a:pt x="26158" y="90294"/>
                  </a:lnTo>
                  <a:lnTo>
                    <a:pt x="11500" y="128326"/>
                  </a:lnTo>
                  <a:lnTo>
                    <a:pt x="283" y="168746"/>
                  </a:lnTo>
                  <a:lnTo>
                    <a:pt x="0" y="204585"/>
                  </a:lnTo>
                  <a:lnTo>
                    <a:pt x="7637" y="235565"/>
                  </a:lnTo>
                  <a:lnTo>
                    <a:pt x="20437" y="261094"/>
                  </a:lnTo>
                  <a:lnTo>
                    <a:pt x="43061" y="278555"/>
                  </a:lnTo>
                  <a:lnTo>
                    <a:pt x="84865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2478">
              <a:extLst>
                <a:ext uri="{FF2B5EF4-FFF2-40B4-BE49-F238E27FC236}">
                  <a16:creationId xmlns:a16="http://schemas.microsoft.com/office/drawing/2014/main" xmlns="" id="{10F17200-617E-4520-A96A-72E199F4926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50376" y="4020327"/>
              <a:ext cx="129953" cy="270732"/>
            </a:xfrm>
            <a:custGeom>
              <a:avLst/>
              <a:gdLst/>
              <a:ahLst/>
              <a:cxnLst/>
              <a:rect l="0" t="0" r="0" b="0"/>
              <a:pathLst>
                <a:path w="129953" h="270732">
                  <a:moveTo>
                    <a:pt x="63374" y="75423"/>
                  </a:moveTo>
                  <a:lnTo>
                    <a:pt x="63374" y="75423"/>
                  </a:lnTo>
                  <a:lnTo>
                    <a:pt x="53260" y="68681"/>
                  </a:lnTo>
                  <a:lnTo>
                    <a:pt x="48870" y="68106"/>
                  </a:lnTo>
                  <a:lnTo>
                    <a:pt x="40230" y="71230"/>
                  </a:lnTo>
                  <a:lnTo>
                    <a:pt x="24061" y="94407"/>
                  </a:lnTo>
                  <a:lnTo>
                    <a:pt x="12607" y="134826"/>
                  </a:lnTo>
                  <a:lnTo>
                    <a:pt x="7179" y="168146"/>
                  </a:lnTo>
                  <a:lnTo>
                    <a:pt x="3120" y="202711"/>
                  </a:lnTo>
                  <a:lnTo>
                    <a:pt x="835" y="246410"/>
                  </a:lnTo>
                  <a:lnTo>
                    <a:pt x="0" y="270731"/>
                  </a:lnTo>
                  <a:lnTo>
                    <a:pt x="15107" y="242387"/>
                  </a:lnTo>
                  <a:lnTo>
                    <a:pt x="26400" y="207720"/>
                  </a:lnTo>
                  <a:lnTo>
                    <a:pt x="42237" y="160798"/>
                  </a:lnTo>
                  <a:lnTo>
                    <a:pt x="51400" y="134456"/>
                  </a:lnTo>
                  <a:lnTo>
                    <a:pt x="61035" y="109840"/>
                  </a:lnTo>
                  <a:lnTo>
                    <a:pt x="81149" y="63673"/>
                  </a:lnTo>
                  <a:lnTo>
                    <a:pt x="102193" y="18241"/>
                  </a:lnTo>
                  <a:lnTo>
                    <a:pt x="110624" y="389"/>
                  </a:lnTo>
                  <a:lnTo>
                    <a:pt x="112514" y="0"/>
                  </a:lnTo>
                  <a:lnTo>
                    <a:pt x="114477" y="1858"/>
                  </a:lnTo>
                  <a:lnTo>
                    <a:pt x="116493" y="5213"/>
                  </a:lnTo>
                  <a:lnTo>
                    <a:pt x="120433" y="52565"/>
                  </a:lnTo>
                  <a:lnTo>
                    <a:pt x="123540" y="88782"/>
                  </a:lnTo>
                  <a:lnTo>
                    <a:pt x="125393" y="128398"/>
                  </a:lnTo>
                  <a:lnTo>
                    <a:pt x="126921" y="168112"/>
                  </a:lnTo>
                  <a:lnTo>
                    <a:pt x="129952" y="204577"/>
                  </a:lnTo>
                  <a:lnTo>
                    <a:pt x="126874" y="25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2479">
              <a:extLst>
                <a:ext uri="{FF2B5EF4-FFF2-40B4-BE49-F238E27FC236}">
                  <a16:creationId xmlns:a16="http://schemas.microsoft.com/office/drawing/2014/main" xmlns="" id="{3AAD3FFE-E810-45B5-8E0E-D4D97E3961F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81401" y="4133850"/>
              <a:ext cx="172050" cy="57151"/>
            </a:xfrm>
            <a:custGeom>
              <a:avLst/>
              <a:gdLst/>
              <a:ahLst/>
              <a:cxnLst/>
              <a:rect l="0" t="0" r="0" b="0"/>
              <a:pathLst>
                <a:path w="172050" h="57151">
                  <a:moveTo>
                    <a:pt x="25999" y="57150"/>
                  </a:moveTo>
                  <a:lnTo>
                    <a:pt x="25999" y="57150"/>
                  </a:lnTo>
                  <a:lnTo>
                    <a:pt x="759" y="42844"/>
                  </a:lnTo>
                  <a:lnTo>
                    <a:pt x="0" y="40557"/>
                  </a:lnTo>
                  <a:lnTo>
                    <a:pt x="905" y="38327"/>
                  </a:lnTo>
                  <a:lnTo>
                    <a:pt x="2920" y="36135"/>
                  </a:lnTo>
                  <a:lnTo>
                    <a:pt x="43756" y="26841"/>
                  </a:lnTo>
                  <a:lnTo>
                    <a:pt x="78576" y="19926"/>
                  </a:lnTo>
                  <a:lnTo>
                    <a:pt x="115689" y="12148"/>
                  </a:lnTo>
                  <a:lnTo>
                    <a:pt x="172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2480">
              <a:extLst>
                <a:ext uri="{FF2B5EF4-FFF2-40B4-BE49-F238E27FC236}">
                  <a16:creationId xmlns:a16="http://schemas.microsoft.com/office/drawing/2014/main" xmlns="" id="{7197A1D2-2664-4BFC-B7BA-F96F9B070F7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34400" y="4014965"/>
              <a:ext cx="126315" cy="309386"/>
            </a:xfrm>
            <a:custGeom>
              <a:avLst/>
              <a:gdLst/>
              <a:ahLst/>
              <a:cxnLst/>
              <a:rect l="0" t="0" r="0" b="0"/>
              <a:pathLst>
                <a:path w="126315" h="309386">
                  <a:moveTo>
                    <a:pt x="76200" y="10935"/>
                  </a:moveTo>
                  <a:lnTo>
                    <a:pt x="76200" y="10935"/>
                  </a:lnTo>
                  <a:lnTo>
                    <a:pt x="70733" y="0"/>
                  </a:lnTo>
                  <a:lnTo>
                    <a:pt x="83595" y="8871"/>
                  </a:lnTo>
                  <a:lnTo>
                    <a:pt x="112022" y="41759"/>
                  </a:lnTo>
                  <a:lnTo>
                    <a:pt x="123871" y="77081"/>
                  </a:lnTo>
                  <a:lnTo>
                    <a:pt x="126314" y="119355"/>
                  </a:lnTo>
                  <a:lnTo>
                    <a:pt x="117993" y="166366"/>
                  </a:lnTo>
                  <a:lnTo>
                    <a:pt x="95480" y="211719"/>
                  </a:lnTo>
                  <a:lnTo>
                    <a:pt x="65015" y="251867"/>
                  </a:lnTo>
                  <a:lnTo>
                    <a:pt x="21772" y="290775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2481">
              <a:extLst>
                <a:ext uri="{FF2B5EF4-FFF2-40B4-BE49-F238E27FC236}">
                  <a16:creationId xmlns:a16="http://schemas.microsoft.com/office/drawing/2014/main" xmlns="" id="{E8846172-9ECF-45EC-9500-55431ADF63D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64600" y="4216400"/>
              <a:ext cx="215901" cy="18168"/>
            </a:xfrm>
            <a:custGeom>
              <a:avLst/>
              <a:gdLst/>
              <a:ahLst/>
              <a:cxnLst/>
              <a:rect l="0" t="0" r="0" b="0"/>
              <a:pathLst>
                <a:path w="2159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6855" y="18167"/>
                  </a:lnTo>
                  <a:lnTo>
                    <a:pt x="57676" y="15417"/>
                  </a:lnTo>
                  <a:lnTo>
                    <a:pt x="99482" y="12026"/>
                  </a:lnTo>
                  <a:lnTo>
                    <a:pt x="144404" y="8167"/>
                  </a:lnTo>
                  <a:lnTo>
                    <a:pt x="180830" y="410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2482">
              <a:extLst>
                <a:ext uri="{FF2B5EF4-FFF2-40B4-BE49-F238E27FC236}">
                  <a16:creationId xmlns:a16="http://schemas.microsoft.com/office/drawing/2014/main" xmlns="" id="{6A6E97F6-2AAE-4067-B0A6-8894A1EA276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979291" y="4133850"/>
              <a:ext cx="31360" cy="184151"/>
            </a:xfrm>
            <a:custGeom>
              <a:avLst/>
              <a:gdLst/>
              <a:ahLst/>
              <a:cxnLst/>
              <a:rect l="0" t="0" r="0" b="0"/>
              <a:pathLst>
                <a:path w="31360" h="184151">
                  <a:moveTo>
                    <a:pt x="5959" y="0"/>
                  </a:moveTo>
                  <a:lnTo>
                    <a:pt x="5959" y="0"/>
                  </a:lnTo>
                  <a:lnTo>
                    <a:pt x="2588" y="0"/>
                  </a:lnTo>
                  <a:lnTo>
                    <a:pt x="1596" y="705"/>
                  </a:lnTo>
                  <a:lnTo>
                    <a:pt x="933" y="1881"/>
                  </a:lnTo>
                  <a:lnTo>
                    <a:pt x="0" y="8789"/>
                  </a:lnTo>
                  <a:lnTo>
                    <a:pt x="4729" y="45163"/>
                  </a:lnTo>
                  <a:lnTo>
                    <a:pt x="10455" y="87308"/>
                  </a:lnTo>
                  <a:lnTo>
                    <a:pt x="17325" y="130683"/>
                  </a:lnTo>
                  <a:lnTo>
                    <a:pt x="3135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7" name="SMARTInkShape-Group513">
            <a:extLst>
              <a:ext uri="{FF2B5EF4-FFF2-40B4-BE49-F238E27FC236}">
                <a16:creationId xmlns:a16="http://schemas.microsoft.com/office/drawing/2014/main" xmlns="" id="{DEC28A81-9B66-46A8-B76E-569E1622E4FD}"/>
              </a:ext>
            </a:extLst>
          </p:cNvPr>
          <p:cNvGrpSpPr/>
          <p:nvPr/>
        </p:nvGrpSpPr>
        <p:grpSpPr>
          <a:xfrm>
            <a:off x="9302750" y="3964002"/>
            <a:ext cx="946842" cy="379399"/>
            <a:chOff x="9302750" y="3964002"/>
            <a:chExt cx="946842" cy="379399"/>
          </a:xfrm>
        </p:grpSpPr>
        <p:sp>
          <p:nvSpPr>
            <p:cNvPr id="1232" name="SMARTInkShape-2483">
              <a:extLst>
                <a:ext uri="{FF2B5EF4-FFF2-40B4-BE49-F238E27FC236}">
                  <a16:creationId xmlns:a16="http://schemas.microsoft.com/office/drawing/2014/main" xmlns="" id="{CA9D9C87-6DED-4E88-8F7C-9E342C23CA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302750" y="3964002"/>
              <a:ext cx="133261" cy="360505"/>
            </a:xfrm>
            <a:custGeom>
              <a:avLst/>
              <a:gdLst/>
              <a:ahLst/>
              <a:cxnLst/>
              <a:rect l="0" t="0" r="0" b="0"/>
              <a:pathLst>
                <a:path w="133261" h="360505">
                  <a:moveTo>
                    <a:pt x="0" y="144448"/>
                  </a:moveTo>
                  <a:lnTo>
                    <a:pt x="0" y="144448"/>
                  </a:lnTo>
                  <a:lnTo>
                    <a:pt x="3370" y="144448"/>
                  </a:lnTo>
                  <a:lnTo>
                    <a:pt x="10831" y="176982"/>
                  </a:lnTo>
                  <a:lnTo>
                    <a:pt x="14927" y="207591"/>
                  </a:lnTo>
                  <a:lnTo>
                    <a:pt x="19097" y="242361"/>
                  </a:lnTo>
                  <a:lnTo>
                    <a:pt x="22599" y="278982"/>
                  </a:lnTo>
                  <a:lnTo>
                    <a:pt x="24156" y="316424"/>
                  </a:lnTo>
                  <a:lnTo>
                    <a:pt x="24448" y="360504"/>
                  </a:lnTo>
                  <a:lnTo>
                    <a:pt x="23354" y="359746"/>
                  </a:lnTo>
                  <a:lnTo>
                    <a:pt x="21920" y="355713"/>
                  </a:lnTo>
                  <a:lnTo>
                    <a:pt x="19900" y="319699"/>
                  </a:lnTo>
                  <a:lnTo>
                    <a:pt x="21310" y="275254"/>
                  </a:lnTo>
                  <a:lnTo>
                    <a:pt x="22674" y="248585"/>
                  </a:lnTo>
                  <a:lnTo>
                    <a:pt x="25698" y="218106"/>
                  </a:lnTo>
                  <a:lnTo>
                    <a:pt x="29832" y="185087"/>
                  </a:lnTo>
                  <a:lnTo>
                    <a:pt x="34705" y="150374"/>
                  </a:lnTo>
                  <a:lnTo>
                    <a:pt x="40775" y="120176"/>
                  </a:lnTo>
                  <a:lnTo>
                    <a:pt x="47644" y="92989"/>
                  </a:lnTo>
                  <a:lnTo>
                    <a:pt x="62096" y="48199"/>
                  </a:lnTo>
                  <a:lnTo>
                    <a:pt x="81428" y="9939"/>
                  </a:lnTo>
                  <a:lnTo>
                    <a:pt x="91694" y="0"/>
                  </a:lnTo>
                  <a:lnTo>
                    <a:pt x="97820" y="171"/>
                  </a:lnTo>
                  <a:lnTo>
                    <a:pt x="112149" y="7888"/>
                  </a:lnTo>
                  <a:lnTo>
                    <a:pt x="124163" y="30132"/>
                  </a:lnTo>
                  <a:lnTo>
                    <a:pt x="132090" y="61185"/>
                  </a:lnTo>
                  <a:lnTo>
                    <a:pt x="133260" y="96154"/>
                  </a:lnTo>
                  <a:lnTo>
                    <a:pt x="123903" y="129098"/>
                  </a:lnTo>
                  <a:lnTo>
                    <a:pt x="100682" y="171650"/>
                  </a:lnTo>
                  <a:lnTo>
                    <a:pt x="84258" y="193227"/>
                  </a:lnTo>
                  <a:lnTo>
                    <a:pt x="50800" y="22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2484">
              <a:extLst>
                <a:ext uri="{FF2B5EF4-FFF2-40B4-BE49-F238E27FC236}">
                  <a16:creationId xmlns:a16="http://schemas.microsoft.com/office/drawing/2014/main" xmlns="" id="{28057DB9-AE86-4926-AB91-3D184776211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461498" y="4095750"/>
              <a:ext cx="165103" cy="202381"/>
            </a:xfrm>
            <a:custGeom>
              <a:avLst/>
              <a:gdLst/>
              <a:ahLst/>
              <a:cxnLst/>
              <a:rect l="0" t="0" r="0" b="0"/>
              <a:pathLst>
                <a:path w="165103" h="202381">
                  <a:moveTo>
                    <a:pt x="2" y="88900"/>
                  </a:moveTo>
                  <a:lnTo>
                    <a:pt x="2" y="88900"/>
                  </a:lnTo>
                  <a:lnTo>
                    <a:pt x="0" y="82158"/>
                  </a:lnTo>
                  <a:lnTo>
                    <a:pt x="1413" y="79466"/>
                  </a:lnTo>
                  <a:lnTo>
                    <a:pt x="6743" y="74594"/>
                  </a:lnTo>
                  <a:lnTo>
                    <a:pt x="19461" y="73840"/>
                  </a:lnTo>
                  <a:lnTo>
                    <a:pt x="27792" y="74627"/>
                  </a:lnTo>
                  <a:lnTo>
                    <a:pt x="44573" y="83026"/>
                  </a:lnTo>
                  <a:lnTo>
                    <a:pt x="60732" y="97578"/>
                  </a:lnTo>
                  <a:lnTo>
                    <a:pt x="74971" y="118157"/>
                  </a:lnTo>
                  <a:lnTo>
                    <a:pt x="78948" y="141414"/>
                  </a:lnTo>
                  <a:lnTo>
                    <a:pt x="78032" y="153543"/>
                  </a:lnTo>
                  <a:lnTo>
                    <a:pt x="69489" y="174545"/>
                  </a:lnTo>
                  <a:lnTo>
                    <a:pt x="56988" y="191171"/>
                  </a:lnTo>
                  <a:lnTo>
                    <a:pt x="44380" y="200911"/>
                  </a:lnTo>
                  <a:lnTo>
                    <a:pt x="38759" y="202380"/>
                  </a:lnTo>
                  <a:lnTo>
                    <a:pt x="33601" y="201947"/>
                  </a:lnTo>
                  <a:lnTo>
                    <a:pt x="28751" y="200247"/>
                  </a:lnTo>
                  <a:lnTo>
                    <a:pt x="26224" y="195588"/>
                  </a:lnTo>
                  <a:lnTo>
                    <a:pt x="25297" y="181002"/>
                  </a:lnTo>
                  <a:lnTo>
                    <a:pt x="42226" y="139472"/>
                  </a:lnTo>
                  <a:lnTo>
                    <a:pt x="63688" y="105027"/>
                  </a:lnTo>
                  <a:lnTo>
                    <a:pt x="103539" y="57460"/>
                  </a:lnTo>
                  <a:lnTo>
                    <a:pt x="147767" y="16524"/>
                  </a:lnTo>
                  <a:lnTo>
                    <a:pt x="165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2485">
              <a:extLst>
                <a:ext uri="{FF2B5EF4-FFF2-40B4-BE49-F238E27FC236}">
                  <a16:creationId xmlns:a16="http://schemas.microsoft.com/office/drawing/2014/main" xmlns="" id="{BA68755C-5ED6-493C-852A-4D62F9ADC9C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765826" y="4054279"/>
              <a:ext cx="89375" cy="270072"/>
            </a:xfrm>
            <a:custGeom>
              <a:avLst/>
              <a:gdLst/>
              <a:ahLst/>
              <a:cxnLst/>
              <a:rect l="0" t="0" r="0" b="0"/>
              <a:pathLst>
                <a:path w="89375" h="270072">
                  <a:moveTo>
                    <a:pt x="70324" y="3371"/>
                  </a:moveTo>
                  <a:lnTo>
                    <a:pt x="70324" y="3371"/>
                  </a:lnTo>
                  <a:lnTo>
                    <a:pt x="60186" y="2665"/>
                  </a:lnTo>
                  <a:lnTo>
                    <a:pt x="52647" y="0"/>
                  </a:lnTo>
                  <a:lnTo>
                    <a:pt x="44593" y="227"/>
                  </a:lnTo>
                  <a:lnTo>
                    <a:pt x="40469" y="1275"/>
                  </a:lnTo>
                  <a:lnTo>
                    <a:pt x="32127" y="8084"/>
                  </a:lnTo>
                  <a:lnTo>
                    <a:pt x="23714" y="20282"/>
                  </a:lnTo>
                  <a:lnTo>
                    <a:pt x="6815" y="66370"/>
                  </a:lnTo>
                  <a:lnTo>
                    <a:pt x="471" y="96987"/>
                  </a:lnTo>
                  <a:lnTo>
                    <a:pt x="0" y="129410"/>
                  </a:lnTo>
                  <a:lnTo>
                    <a:pt x="5909" y="162635"/>
                  </a:lnTo>
                  <a:lnTo>
                    <a:pt x="23016" y="209310"/>
                  </a:lnTo>
                  <a:lnTo>
                    <a:pt x="30318" y="223213"/>
                  </a:lnTo>
                  <a:lnTo>
                    <a:pt x="51603" y="244306"/>
                  </a:lnTo>
                  <a:lnTo>
                    <a:pt x="89374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2486">
              <a:extLst>
                <a:ext uri="{FF2B5EF4-FFF2-40B4-BE49-F238E27FC236}">
                  <a16:creationId xmlns:a16="http://schemas.microsoft.com/office/drawing/2014/main" xmlns="" id="{06382346-6C89-4E96-A6C7-21AD190F60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964262" y="4036248"/>
              <a:ext cx="119611" cy="275274"/>
            </a:xfrm>
            <a:custGeom>
              <a:avLst/>
              <a:gdLst/>
              <a:ahLst/>
              <a:cxnLst/>
              <a:rect l="0" t="0" r="0" b="0"/>
              <a:pathLst>
                <a:path w="119611" h="275274">
                  <a:moveTo>
                    <a:pt x="24288" y="91252"/>
                  </a:moveTo>
                  <a:lnTo>
                    <a:pt x="24288" y="91252"/>
                  </a:lnTo>
                  <a:lnTo>
                    <a:pt x="14175" y="94623"/>
                  </a:lnTo>
                  <a:lnTo>
                    <a:pt x="7330" y="101922"/>
                  </a:lnTo>
                  <a:lnTo>
                    <a:pt x="4516" y="106832"/>
                  </a:lnTo>
                  <a:lnTo>
                    <a:pt x="0" y="150199"/>
                  </a:lnTo>
                  <a:lnTo>
                    <a:pt x="627" y="191895"/>
                  </a:lnTo>
                  <a:lnTo>
                    <a:pt x="7008" y="233412"/>
                  </a:lnTo>
                  <a:lnTo>
                    <a:pt x="5371" y="261706"/>
                  </a:lnTo>
                  <a:lnTo>
                    <a:pt x="2239" y="269315"/>
                  </a:lnTo>
                  <a:lnTo>
                    <a:pt x="1827" y="268522"/>
                  </a:lnTo>
                  <a:lnTo>
                    <a:pt x="4649" y="232772"/>
                  </a:lnTo>
                  <a:lnTo>
                    <a:pt x="8434" y="187747"/>
                  </a:lnTo>
                  <a:lnTo>
                    <a:pt x="13950" y="150601"/>
                  </a:lnTo>
                  <a:lnTo>
                    <a:pt x="19692" y="111985"/>
                  </a:lnTo>
                  <a:lnTo>
                    <a:pt x="22245" y="76007"/>
                  </a:lnTo>
                  <a:lnTo>
                    <a:pt x="27054" y="34132"/>
                  </a:lnTo>
                  <a:lnTo>
                    <a:pt x="32947" y="9495"/>
                  </a:lnTo>
                  <a:lnTo>
                    <a:pt x="37116" y="4997"/>
                  </a:lnTo>
                  <a:lnTo>
                    <a:pt x="49275" y="0"/>
                  </a:lnTo>
                  <a:lnTo>
                    <a:pt x="64086" y="1542"/>
                  </a:lnTo>
                  <a:lnTo>
                    <a:pt x="80076" y="8342"/>
                  </a:lnTo>
                  <a:lnTo>
                    <a:pt x="96590" y="20771"/>
                  </a:lnTo>
                  <a:lnTo>
                    <a:pt x="107691" y="37585"/>
                  </a:lnTo>
                  <a:lnTo>
                    <a:pt x="111642" y="47007"/>
                  </a:lnTo>
                  <a:lnTo>
                    <a:pt x="111452" y="56817"/>
                  </a:lnTo>
                  <a:lnTo>
                    <a:pt x="103715" y="77123"/>
                  </a:lnTo>
                  <a:lnTo>
                    <a:pt x="76456" y="112424"/>
                  </a:lnTo>
                  <a:lnTo>
                    <a:pt x="53722" y="130684"/>
                  </a:lnTo>
                  <a:lnTo>
                    <a:pt x="50261" y="132357"/>
                  </a:lnTo>
                  <a:lnTo>
                    <a:pt x="48661" y="134178"/>
                  </a:lnTo>
                  <a:lnTo>
                    <a:pt x="48297" y="136097"/>
                  </a:lnTo>
                  <a:lnTo>
                    <a:pt x="48760" y="138082"/>
                  </a:lnTo>
                  <a:lnTo>
                    <a:pt x="54919" y="142169"/>
                  </a:lnTo>
                  <a:lnTo>
                    <a:pt x="93273" y="163551"/>
                  </a:lnTo>
                  <a:lnTo>
                    <a:pt x="105749" y="175596"/>
                  </a:lnTo>
                  <a:lnTo>
                    <a:pt x="115996" y="190357"/>
                  </a:lnTo>
                  <a:lnTo>
                    <a:pt x="119610" y="206324"/>
                  </a:lnTo>
                  <a:lnTo>
                    <a:pt x="119585" y="214534"/>
                  </a:lnTo>
                  <a:lnTo>
                    <a:pt x="112032" y="233062"/>
                  </a:lnTo>
                  <a:lnTo>
                    <a:pt x="98563" y="250940"/>
                  </a:lnTo>
                  <a:lnTo>
                    <a:pt x="71146" y="268232"/>
                  </a:lnTo>
                  <a:lnTo>
                    <a:pt x="50994" y="275273"/>
                  </a:lnTo>
                  <a:lnTo>
                    <a:pt x="35924" y="275109"/>
                  </a:lnTo>
                  <a:lnTo>
                    <a:pt x="29928" y="273090"/>
                  </a:lnTo>
                  <a:lnTo>
                    <a:pt x="25931" y="268216"/>
                  </a:lnTo>
                  <a:lnTo>
                    <a:pt x="21489" y="253393"/>
                  </a:lnTo>
                  <a:lnTo>
                    <a:pt x="28924" y="231283"/>
                  </a:lnTo>
                  <a:lnTo>
                    <a:pt x="49688" y="192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2487">
              <a:extLst>
                <a:ext uri="{FF2B5EF4-FFF2-40B4-BE49-F238E27FC236}">
                  <a16:creationId xmlns:a16="http://schemas.microsoft.com/office/drawing/2014/main" xmlns="" id="{550E25B5-413D-446F-91F7-7E60D669F29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45700" y="4013200"/>
              <a:ext cx="203892" cy="330201"/>
            </a:xfrm>
            <a:custGeom>
              <a:avLst/>
              <a:gdLst/>
              <a:ahLst/>
              <a:cxnLst/>
              <a:rect l="0" t="0" r="0" b="0"/>
              <a:pathLst>
                <a:path w="203892" h="330201">
                  <a:moveTo>
                    <a:pt x="184150" y="0"/>
                  </a:moveTo>
                  <a:lnTo>
                    <a:pt x="184150" y="0"/>
                  </a:lnTo>
                  <a:lnTo>
                    <a:pt x="190893" y="3371"/>
                  </a:lnTo>
                  <a:lnTo>
                    <a:pt x="201826" y="22322"/>
                  </a:lnTo>
                  <a:lnTo>
                    <a:pt x="203891" y="67135"/>
                  </a:lnTo>
                  <a:lnTo>
                    <a:pt x="195982" y="106979"/>
                  </a:lnTo>
                  <a:lnTo>
                    <a:pt x="180942" y="150557"/>
                  </a:lnTo>
                  <a:lnTo>
                    <a:pt x="157793" y="195795"/>
                  </a:lnTo>
                  <a:lnTo>
                    <a:pt x="131041" y="238009"/>
                  </a:lnTo>
                  <a:lnTo>
                    <a:pt x="101987" y="275115"/>
                  </a:lnTo>
                  <a:lnTo>
                    <a:pt x="55304" y="312310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8" name="SMARTInkShape-2488">
            <a:extLst>
              <a:ext uri="{FF2B5EF4-FFF2-40B4-BE49-F238E27FC236}">
                <a16:creationId xmlns:a16="http://schemas.microsoft.com/office/drawing/2014/main" xmlns="" id="{8C85077C-3A93-4886-A2C0-4B3A5A6DAB4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05471" y="2533650"/>
            <a:ext cx="744030" cy="449686"/>
          </a:xfrm>
          <a:custGeom>
            <a:avLst/>
            <a:gdLst/>
            <a:ahLst/>
            <a:cxnLst/>
            <a:rect l="0" t="0" r="0" b="0"/>
            <a:pathLst>
              <a:path w="744030" h="449686">
                <a:moveTo>
                  <a:pt x="39179" y="285750"/>
                </a:moveTo>
                <a:lnTo>
                  <a:pt x="39179" y="285750"/>
                </a:lnTo>
                <a:lnTo>
                  <a:pt x="15312" y="275698"/>
                </a:lnTo>
                <a:lnTo>
                  <a:pt x="520" y="273573"/>
                </a:lnTo>
                <a:lnTo>
                  <a:pt x="0" y="274810"/>
                </a:lnTo>
                <a:lnTo>
                  <a:pt x="23916" y="312068"/>
                </a:lnTo>
                <a:lnTo>
                  <a:pt x="53471" y="355480"/>
                </a:lnTo>
                <a:lnTo>
                  <a:pt x="71872" y="390119"/>
                </a:lnTo>
                <a:lnTo>
                  <a:pt x="98098" y="431836"/>
                </a:lnTo>
                <a:lnTo>
                  <a:pt x="108797" y="440291"/>
                </a:lnTo>
                <a:lnTo>
                  <a:pt x="133855" y="449685"/>
                </a:lnTo>
                <a:lnTo>
                  <a:pt x="170863" y="433163"/>
                </a:lnTo>
                <a:lnTo>
                  <a:pt x="192585" y="417893"/>
                </a:lnTo>
                <a:lnTo>
                  <a:pt x="219061" y="397128"/>
                </a:lnTo>
                <a:lnTo>
                  <a:pt x="248706" y="372702"/>
                </a:lnTo>
                <a:lnTo>
                  <a:pt x="280463" y="345835"/>
                </a:lnTo>
                <a:lnTo>
                  <a:pt x="315041" y="315929"/>
                </a:lnTo>
                <a:lnTo>
                  <a:pt x="351498" y="283997"/>
                </a:lnTo>
                <a:lnTo>
                  <a:pt x="389208" y="250715"/>
                </a:lnTo>
                <a:lnTo>
                  <a:pt x="432693" y="215826"/>
                </a:lnTo>
                <a:lnTo>
                  <a:pt x="480027" y="179868"/>
                </a:lnTo>
                <a:lnTo>
                  <a:pt x="529928" y="143195"/>
                </a:lnTo>
                <a:lnTo>
                  <a:pt x="575895" y="110986"/>
                </a:lnTo>
                <a:lnTo>
                  <a:pt x="619239" y="81751"/>
                </a:lnTo>
                <a:lnTo>
                  <a:pt x="660836" y="54501"/>
                </a:lnTo>
                <a:lnTo>
                  <a:pt x="74402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44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MARTInkShape-2489">
            <a:extLst>
              <a:ext uri="{FF2B5EF4-FFF2-40B4-BE49-F238E27FC236}">
                <a16:creationId xmlns:a16="http://schemas.microsoft.com/office/drawing/2014/main" xmlns="" id="{D1502A71-4B52-41DE-B5F7-C2CD5949F1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75498" y="5448409"/>
            <a:ext cx="1362493" cy="107474"/>
          </a:xfrm>
          <a:custGeom>
            <a:avLst/>
            <a:gdLst/>
            <a:ahLst/>
            <a:cxnLst/>
            <a:rect l="0" t="0" r="0" b="0"/>
            <a:pathLst>
              <a:path w="1362493" h="107474">
                <a:moveTo>
                  <a:pt x="29752" y="82441"/>
                </a:moveTo>
                <a:lnTo>
                  <a:pt x="29752" y="82441"/>
                </a:lnTo>
                <a:lnTo>
                  <a:pt x="7882" y="82441"/>
                </a:lnTo>
                <a:lnTo>
                  <a:pt x="7411" y="83146"/>
                </a:lnTo>
                <a:lnTo>
                  <a:pt x="7803" y="84322"/>
                </a:lnTo>
                <a:lnTo>
                  <a:pt x="8769" y="85812"/>
                </a:lnTo>
                <a:lnTo>
                  <a:pt x="20242" y="91280"/>
                </a:lnTo>
                <a:lnTo>
                  <a:pt x="65477" y="95084"/>
                </a:lnTo>
                <a:lnTo>
                  <a:pt x="100898" y="98173"/>
                </a:lnTo>
                <a:lnTo>
                  <a:pt x="145804" y="98134"/>
                </a:lnTo>
                <a:lnTo>
                  <a:pt x="170620" y="97137"/>
                </a:lnTo>
                <a:lnTo>
                  <a:pt x="199864" y="95060"/>
                </a:lnTo>
                <a:lnTo>
                  <a:pt x="232060" y="92264"/>
                </a:lnTo>
                <a:lnTo>
                  <a:pt x="266224" y="88990"/>
                </a:lnTo>
                <a:lnTo>
                  <a:pt x="305228" y="85396"/>
                </a:lnTo>
                <a:lnTo>
                  <a:pt x="347458" y="81588"/>
                </a:lnTo>
                <a:lnTo>
                  <a:pt x="391839" y="77639"/>
                </a:lnTo>
                <a:lnTo>
                  <a:pt x="439772" y="72890"/>
                </a:lnTo>
                <a:lnTo>
                  <a:pt x="490070" y="67607"/>
                </a:lnTo>
                <a:lnTo>
                  <a:pt x="541947" y="61969"/>
                </a:lnTo>
                <a:lnTo>
                  <a:pt x="596288" y="56798"/>
                </a:lnTo>
                <a:lnTo>
                  <a:pt x="652271" y="51941"/>
                </a:lnTo>
                <a:lnTo>
                  <a:pt x="709348" y="47290"/>
                </a:lnTo>
                <a:lnTo>
                  <a:pt x="764333" y="42779"/>
                </a:lnTo>
                <a:lnTo>
                  <a:pt x="817922" y="38361"/>
                </a:lnTo>
                <a:lnTo>
                  <a:pt x="870582" y="34004"/>
                </a:lnTo>
                <a:lnTo>
                  <a:pt x="919800" y="30394"/>
                </a:lnTo>
                <a:lnTo>
                  <a:pt x="966723" y="27282"/>
                </a:lnTo>
                <a:lnTo>
                  <a:pt x="1012116" y="24502"/>
                </a:lnTo>
                <a:lnTo>
                  <a:pt x="1053667" y="22648"/>
                </a:lnTo>
                <a:lnTo>
                  <a:pt x="1092657" y="21412"/>
                </a:lnTo>
                <a:lnTo>
                  <a:pt x="1129938" y="20589"/>
                </a:lnTo>
                <a:lnTo>
                  <a:pt x="1161143" y="20039"/>
                </a:lnTo>
                <a:lnTo>
                  <a:pt x="1188296" y="19674"/>
                </a:lnTo>
                <a:lnTo>
                  <a:pt x="1233282" y="19972"/>
                </a:lnTo>
                <a:lnTo>
                  <a:pt x="1267387" y="22456"/>
                </a:lnTo>
                <a:lnTo>
                  <a:pt x="1307017" y="24451"/>
                </a:lnTo>
                <a:lnTo>
                  <a:pt x="1354592" y="25217"/>
                </a:lnTo>
                <a:lnTo>
                  <a:pt x="1360686" y="25269"/>
                </a:lnTo>
                <a:lnTo>
                  <a:pt x="1361542" y="24571"/>
                </a:lnTo>
                <a:lnTo>
                  <a:pt x="1362492" y="21913"/>
                </a:lnTo>
                <a:lnTo>
                  <a:pt x="1362039" y="20217"/>
                </a:lnTo>
                <a:lnTo>
                  <a:pt x="1359656" y="16451"/>
                </a:lnTo>
                <a:lnTo>
                  <a:pt x="1329634" y="6193"/>
                </a:lnTo>
                <a:lnTo>
                  <a:pt x="1287153" y="1135"/>
                </a:lnTo>
                <a:lnTo>
                  <a:pt x="1254171" y="444"/>
                </a:lnTo>
                <a:lnTo>
                  <a:pt x="1213172" y="137"/>
                </a:lnTo>
                <a:lnTo>
                  <a:pt x="1188409" y="55"/>
                </a:lnTo>
                <a:lnTo>
                  <a:pt x="1162024" y="0"/>
                </a:lnTo>
                <a:lnTo>
                  <a:pt x="1132439" y="669"/>
                </a:lnTo>
                <a:lnTo>
                  <a:pt x="1100722" y="1822"/>
                </a:lnTo>
                <a:lnTo>
                  <a:pt x="1067582" y="3295"/>
                </a:lnTo>
                <a:lnTo>
                  <a:pt x="1033493" y="4983"/>
                </a:lnTo>
                <a:lnTo>
                  <a:pt x="998774" y="6813"/>
                </a:lnTo>
                <a:lnTo>
                  <a:pt x="963633" y="8739"/>
                </a:lnTo>
                <a:lnTo>
                  <a:pt x="927506" y="11434"/>
                </a:lnTo>
                <a:lnTo>
                  <a:pt x="890722" y="14642"/>
                </a:lnTo>
                <a:lnTo>
                  <a:pt x="853498" y="18191"/>
                </a:lnTo>
                <a:lnTo>
                  <a:pt x="815277" y="21969"/>
                </a:lnTo>
                <a:lnTo>
                  <a:pt x="776391" y="25899"/>
                </a:lnTo>
                <a:lnTo>
                  <a:pt x="737061" y="29929"/>
                </a:lnTo>
                <a:lnTo>
                  <a:pt x="695320" y="34028"/>
                </a:lnTo>
                <a:lnTo>
                  <a:pt x="651969" y="38170"/>
                </a:lnTo>
                <a:lnTo>
                  <a:pt x="607547" y="42343"/>
                </a:lnTo>
                <a:lnTo>
                  <a:pt x="562409" y="46537"/>
                </a:lnTo>
                <a:lnTo>
                  <a:pt x="516796" y="50744"/>
                </a:lnTo>
                <a:lnTo>
                  <a:pt x="470865" y="54960"/>
                </a:lnTo>
                <a:lnTo>
                  <a:pt x="424721" y="59182"/>
                </a:lnTo>
                <a:lnTo>
                  <a:pt x="378437" y="63407"/>
                </a:lnTo>
                <a:lnTo>
                  <a:pt x="332059" y="67635"/>
                </a:lnTo>
                <a:lnTo>
                  <a:pt x="289145" y="71865"/>
                </a:lnTo>
                <a:lnTo>
                  <a:pt x="248543" y="76096"/>
                </a:lnTo>
                <a:lnTo>
                  <a:pt x="209479" y="80328"/>
                </a:lnTo>
                <a:lnTo>
                  <a:pt x="176381" y="83148"/>
                </a:lnTo>
                <a:lnTo>
                  <a:pt x="147260" y="85029"/>
                </a:lnTo>
                <a:lnTo>
                  <a:pt x="120791" y="86283"/>
                </a:lnTo>
                <a:lnTo>
                  <a:pt x="78210" y="89558"/>
                </a:lnTo>
                <a:lnTo>
                  <a:pt x="32115" y="95369"/>
                </a:lnTo>
                <a:lnTo>
                  <a:pt x="8110" y="101558"/>
                </a:lnTo>
                <a:lnTo>
                  <a:pt x="0" y="106600"/>
                </a:lnTo>
                <a:lnTo>
                  <a:pt x="12077" y="107473"/>
                </a:lnTo>
                <a:lnTo>
                  <a:pt x="50385" y="104361"/>
                </a:lnTo>
                <a:lnTo>
                  <a:pt x="93485" y="99004"/>
                </a:lnTo>
                <a:lnTo>
                  <a:pt x="118807" y="95599"/>
                </a:lnTo>
                <a:lnTo>
                  <a:pt x="150505" y="91919"/>
                </a:lnTo>
                <a:lnTo>
                  <a:pt x="186454" y="88054"/>
                </a:lnTo>
                <a:lnTo>
                  <a:pt x="225237" y="84066"/>
                </a:lnTo>
                <a:lnTo>
                  <a:pt x="270847" y="79997"/>
                </a:lnTo>
                <a:lnTo>
                  <a:pt x="321010" y="75873"/>
                </a:lnTo>
                <a:lnTo>
                  <a:pt x="374207" y="71712"/>
                </a:lnTo>
                <a:lnTo>
                  <a:pt x="432250" y="67528"/>
                </a:lnTo>
                <a:lnTo>
                  <a:pt x="493523" y="63326"/>
                </a:lnTo>
                <a:lnTo>
                  <a:pt x="556949" y="59114"/>
                </a:lnTo>
                <a:lnTo>
                  <a:pt x="623928" y="56307"/>
                </a:lnTo>
                <a:lnTo>
                  <a:pt x="693275" y="54435"/>
                </a:lnTo>
                <a:lnTo>
                  <a:pt x="764200" y="53187"/>
                </a:lnTo>
                <a:lnTo>
                  <a:pt x="833356" y="52354"/>
                </a:lnTo>
                <a:lnTo>
                  <a:pt x="901333" y="51800"/>
                </a:lnTo>
                <a:lnTo>
                  <a:pt x="968523" y="51430"/>
                </a:lnTo>
                <a:lnTo>
                  <a:pt x="1028838" y="51184"/>
                </a:lnTo>
                <a:lnTo>
                  <a:pt x="1084570" y="51018"/>
                </a:lnTo>
                <a:lnTo>
                  <a:pt x="1137248" y="50910"/>
                </a:lnTo>
                <a:lnTo>
                  <a:pt x="1178716" y="50837"/>
                </a:lnTo>
                <a:lnTo>
                  <a:pt x="1212711" y="50788"/>
                </a:lnTo>
                <a:lnTo>
                  <a:pt x="1241725" y="50756"/>
                </a:lnTo>
                <a:lnTo>
                  <a:pt x="1289301" y="54081"/>
                </a:lnTo>
                <a:lnTo>
                  <a:pt x="1312452" y="570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516">
            <a:extLst>
              <a:ext uri="{FF2B5EF4-FFF2-40B4-BE49-F238E27FC236}">
                <a16:creationId xmlns:a16="http://schemas.microsoft.com/office/drawing/2014/main" xmlns="" id="{E7EE279C-C62C-4A74-851E-B6AE820F99BD}"/>
              </a:ext>
            </a:extLst>
          </p:cNvPr>
          <p:cNvGrpSpPr/>
          <p:nvPr/>
        </p:nvGrpSpPr>
        <p:grpSpPr>
          <a:xfrm>
            <a:off x="7311139" y="4921250"/>
            <a:ext cx="353312" cy="209551"/>
            <a:chOff x="7311139" y="4921250"/>
            <a:chExt cx="353312" cy="209551"/>
          </a:xfrm>
        </p:grpSpPr>
        <p:sp>
          <p:nvSpPr>
            <p:cNvPr id="383" name="SMARTInkShape-2490">
              <a:extLst>
                <a:ext uri="{FF2B5EF4-FFF2-40B4-BE49-F238E27FC236}">
                  <a16:creationId xmlns:a16="http://schemas.microsoft.com/office/drawing/2014/main" xmlns="" id="{F30C4899-8A49-4335-96F0-E15FFC506D0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311139" y="5022850"/>
              <a:ext cx="131062" cy="6351"/>
            </a:xfrm>
            <a:custGeom>
              <a:avLst/>
              <a:gdLst/>
              <a:ahLst/>
              <a:cxnLst/>
              <a:rect l="0" t="0" r="0" b="0"/>
              <a:pathLst>
                <a:path w="131062" h="6351">
                  <a:moveTo>
                    <a:pt x="23111" y="6350"/>
                  </a:moveTo>
                  <a:lnTo>
                    <a:pt x="23111" y="6350"/>
                  </a:lnTo>
                  <a:lnTo>
                    <a:pt x="0" y="6350"/>
                  </a:lnTo>
                  <a:lnTo>
                    <a:pt x="9007" y="5644"/>
                  </a:lnTo>
                  <a:lnTo>
                    <a:pt x="53439" y="588"/>
                  </a:lnTo>
                  <a:lnTo>
                    <a:pt x="94640" y="116"/>
                  </a:lnTo>
                  <a:lnTo>
                    <a:pt x="131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491">
              <a:extLst>
                <a:ext uri="{FF2B5EF4-FFF2-40B4-BE49-F238E27FC236}">
                  <a16:creationId xmlns:a16="http://schemas.microsoft.com/office/drawing/2014/main" xmlns="" id="{341E657C-D6A3-4D32-830E-757380BB9C8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322432" y="5060950"/>
              <a:ext cx="189619" cy="25278"/>
            </a:xfrm>
            <a:custGeom>
              <a:avLst/>
              <a:gdLst/>
              <a:ahLst/>
              <a:cxnLst/>
              <a:rect l="0" t="0" r="0" b="0"/>
              <a:pathLst>
                <a:path w="189619" h="25278">
                  <a:moveTo>
                    <a:pt x="5468" y="6350"/>
                  </a:moveTo>
                  <a:lnTo>
                    <a:pt x="5468" y="6350"/>
                  </a:lnTo>
                  <a:lnTo>
                    <a:pt x="442" y="18283"/>
                  </a:lnTo>
                  <a:lnTo>
                    <a:pt x="0" y="20655"/>
                  </a:lnTo>
                  <a:lnTo>
                    <a:pt x="1117" y="22237"/>
                  </a:lnTo>
                  <a:lnTo>
                    <a:pt x="6121" y="23994"/>
                  </a:lnTo>
                  <a:lnTo>
                    <a:pt x="53412" y="25277"/>
                  </a:lnTo>
                  <a:lnTo>
                    <a:pt x="89053" y="21992"/>
                  </a:lnTo>
                  <a:lnTo>
                    <a:pt x="126425" y="16551"/>
                  </a:lnTo>
                  <a:lnTo>
                    <a:pt x="172745" y="4733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492">
              <a:extLst>
                <a:ext uri="{FF2B5EF4-FFF2-40B4-BE49-F238E27FC236}">
                  <a16:creationId xmlns:a16="http://schemas.microsoft.com/office/drawing/2014/main" xmlns="" id="{F6220621-411D-4E5D-A4F5-2CAE94906F5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626350" y="492125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19772" y="41113"/>
                  </a:lnTo>
                  <a:lnTo>
                    <a:pt x="30083" y="85325"/>
                  </a:lnTo>
                  <a:lnTo>
                    <a:pt x="34537" y="117649"/>
                  </a:lnTo>
                  <a:lnTo>
                    <a:pt x="37044" y="164760"/>
                  </a:lnTo>
                  <a:lnTo>
                    <a:pt x="381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517">
            <a:extLst>
              <a:ext uri="{FF2B5EF4-FFF2-40B4-BE49-F238E27FC236}">
                <a16:creationId xmlns:a16="http://schemas.microsoft.com/office/drawing/2014/main" xmlns="" id="{DFA27252-46E6-4AFB-A00C-6A3C6231C720}"/>
              </a:ext>
            </a:extLst>
          </p:cNvPr>
          <p:cNvGrpSpPr/>
          <p:nvPr/>
        </p:nvGrpSpPr>
        <p:grpSpPr>
          <a:xfrm>
            <a:off x="6064250" y="4870450"/>
            <a:ext cx="911466" cy="327093"/>
            <a:chOff x="6064250" y="4870450"/>
            <a:chExt cx="911466" cy="327093"/>
          </a:xfrm>
        </p:grpSpPr>
        <p:sp>
          <p:nvSpPr>
            <p:cNvPr id="387" name="SMARTInkShape-2493">
              <a:extLst>
                <a:ext uri="{FF2B5EF4-FFF2-40B4-BE49-F238E27FC236}">
                  <a16:creationId xmlns:a16="http://schemas.microsoft.com/office/drawing/2014/main" xmlns="" id="{7B264F02-398F-4A8F-A110-8C7B01B58F8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064250" y="4886766"/>
              <a:ext cx="141200" cy="310777"/>
            </a:xfrm>
            <a:custGeom>
              <a:avLst/>
              <a:gdLst/>
              <a:ahLst/>
              <a:cxnLst/>
              <a:rect l="0" t="0" r="0" b="0"/>
              <a:pathLst>
                <a:path w="141200" h="310777">
                  <a:moveTo>
                    <a:pt x="0" y="174184"/>
                  </a:moveTo>
                  <a:lnTo>
                    <a:pt x="0" y="174184"/>
                  </a:lnTo>
                  <a:lnTo>
                    <a:pt x="5467" y="168717"/>
                  </a:lnTo>
                  <a:lnTo>
                    <a:pt x="12831" y="178209"/>
                  </a:lnTo>
                  <a:lnTo>
                    <a:pt x="17821" y="220657"/>
                  </a:lnTo>
                  <a:lnTo>
                    <a:pt x="18686" y="260783"/>
                  </a:lnTo>
                  <a:lnTo>
                    <a:pt x="17097" y="301017"/>
                  </a:lnTo>
                  <a:lnTo>
                    <a:pt x="14654" y="310282"/>
                  </a:lnTo>
                  <a:lnTo>
                    <a:pt x="14004" y="310776"/>
                  </a:lnTo>
                  <a:lnTo>
                    <a:pt x="13567" y="309696"/>
                  </a:lnTo>
                  <a:lnTo>
                    <a:pt x="17237" y="275427"/>
                  </a:lnTo>
                  <a:lnTo>
                    <a:pt x="18244" y="244581"/>
                  </a:lnTo>
                  <a:lnTo>
                    <a:pt x="20574" y="198416"/>
                  </a:lnTo>
                  <a:lnTo>
                    <a:pt x="22182" y="171288"/>
                  </a:lnTo>
                  <a:lnTo>
                    <a:pt x="23960" y="144032"/>
                  </a:lnTo>
                  <a:lnTo>
                    <a:pt x="25851" y="116688"/>
                  </a:lnTo>
                  <a:lnTo>
                    <a:pt x="27817" y="89286"/>
                  </a:lnTo>
                  <a:lnTo>
                    <a:pt x="33765" y="49433"/>
                  </a:lnTo>
                  <a:lnTo>
                    <a:pt x="41112" y="22784"/>
                  </a:lnTo>
                  <a:lnTo>
                    <a:pt x="49082" y="8588"/>
                  </a:lnTo>
                  <a:lnTo>
                    <a:pt x="54593" y="4520"/>
                  </a:lnTo>
                  <a:lnTo>
                    <a:pt x="68243" y="0"/>
                  </a:lnTo>
                  <a:lnTo>
                    <a:pt x="89362" y="5517"/>
                  </a:lnTo>
                  <a:lnTo>
                    <a:pt x="112388" y="18082"/>
                  </a:lnTo>
                  <a:lnTo>
                    <a:pt x="129679" y="35425"/>
                  </a:lnTo>
                  <a:lnTo>
                    <a:pt x="138774" y="54893"/>
                  </a:lnTo>
                  <a:lnTo>
                    <a:pt x="141199" y="65024"/>
                  </a:lnTo>
                  <a:lnTo>
                    <a:pt x="140700" y="73893"/>
                  </a:lnTo>
                  <a:lnTo>
                    <a:pt x="134499" y="89393"/>
                  </a:lnTo>
                  <a:lnTo>
                    <a:pt x="119044" y="103338"/>
                  </a:lnTo>
                  <a:lnTo>
                    <a:pt x="98064" y="114474"/>
                  </a:lnTo>
                  <a:lnTo>
                    <a:pt x="63863" y="120039"/>
                  </a:lnTo>
                  <a:lnTo>
                    <a:pt x="25400" y="11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494">
              <a:extLst>
                <a:ext uri="{FF2B5EF4-FFF2-40B4-BE49-F238E27FC236}">
                  <a16:creationId xmlns:a16="http://schemas.microsoft.com/office/drawing/2014/main" xmlns="" id="{EB13C7C0-EDCB-4A7F-9003-779FFF90C4C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175179" y="5016500"/>
              <a:ext cx="155772" cy="153856"/>
            </a:xfrm>
            <a:custGeom>
              <a:avLst/>
              <a:gdLst/>
              <a:ahLst/>
              <a:cxnLst/>
              <a:rect l="0" t="0" r="0" b="0"/>
              <a:pathLst>
                <a:path w="155772" h="153856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5155"/>
                  </a:lnTo>
                  <a:lnTo>
                    <a:pt x="4647" y="47821"/>
                  </a:lnTo>
                  <a:lnTo>
                    <a:pt x="43590" y="61078"/>
                  </a:lnTo>
                  <a:lnTo>
                    <a:pt x="71968" y="79246"/>
                  </a:lnTo>
                  <a:lnTo>
                    <a:pt x="80852" y="86697"/>
                  </a:lnTo>
                  <a:lnTo>
                    <a:pt x="90723" y="104384"/>
                  </a:lnTo>
                  <a:lnTo>
                    <a:pt x="93355" y="114039"/>
                  </a:lnTo>
                  <a:lnTo>
                    <a:pt x="92517" y="132294"/>
                  </a:lnTo>
                  <a:lnTo>
                    <a:pt x="90320" y="141112"/>
                  </a:lnTo>
                  <a:lnTo>
                    <a:pt x="86737" y="146992"/>
                  </a:lnTo>
                  <a:lnTo>
                    <a:pt x="82231" y="150911"/>
                  </a:lnTo>
                  <a:lnTo>
                    <a:pt x="77111" y="153524"/>
                  </a:lnTo>
                  <a:lnTo>
                    <a:pt x="71581" y="153855"/>
                  </a:lnTo>
                  <a:lnTo>
                    <a:pt x="59792" y="150459"/>
                  </a:lnTo>
                  <a:lnTo>
                    <a:pt x="55096" y="146167"/>
                  </a:lnTo>
                  <a:lnTo>
                    <a:pt x="47997" y="133873"/>
                  </a:lnTo>
                  <a:lnTo>
                    <a:pt x="48135" y="113357"/>
                  </a:lnTo>
                  <a:lnTo>
                    <a:pt x="54310" y="87775"/>
                  </a:lnTo>
                  <a:lnTo>
                    <a:pt x="66463" y="59942"/>
                  </a:lnTo>
                  <a:lnTo>
                    <a:pt x="85033" y="38636"/>
                  </a:lnTo>
                  <a:lnTo>
                    <a:pt x="119290" y="16622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495">
              <a:extLst>
                <a:ext uri="{FF2B5EF4-FFF2-40B4-BE49-F238E27FC236}">
                  <a16:creationId xmlns:a16="http://schemas.microsoft.com/office/drawing/2014/main" xmlns="" id="{B900FB7A-B6C2-4011-95E2-96DA18D1F14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354033" y="4925118"/>
              <a:ext cx="91218" cy="245879"/>
            </a:xfrm>
            <a:custGeom>
              <a:avLst/>
              <a:gdLst/>
              <a:ahLst/>
              <a:cxnLst/>
              <a:rect l="0" t="0" r="0" b="0"/>
              <a:pathLst>
                <a:path w="91218" h="245879">
                  <a:moveTo>
                    <a:pt x="78517" y="15182"/>
                  </a:moveTo>
                  <a:lnTo>
                    <a:pt x="78517" y="15182"/>
                  </a:lnTo>
                  <a:lnTo>
                    <a:pt x="78515" y="8440"/>
                  </a:lnTo>
                  <a:lnTo>
                    <a:pt x="76635" y="3249"/>
                  </a:lnTo>
                  <a:lnTo>
                    <a:pt x="75146" y="876"/>
                  </a:lnTo>
                  <a:lnTo>
                    <a:pt x="73448" y="0"/>
                  </a:lnTo>
                  <a:lnTo>
                    <a:pt x="71610" y="122"/>
                  </a:lnTo>
                  <a:lnTo>
                    <a:pt x="69678" y="908"/>
                  </a:lnTo>
                  <a:lnTo>
                    <a:pt x="53475" y="15499"/>
                  </a:lnTo>
                  <a:lnTo>
                    <a:pt x="30802" y="54552"/>
                  </a:lnTo>
                  <a:lnTo>
                    <a:pt x="16389" y="90300"/>
                  </a:lnTo>
                  <a:lnTo>
                    <a:pt x="5044" y="128296"/>
                  </a:lnTo>
                  <a:lnTo>
                    <a:pt x="0" y="163997"/>
                  </a:lnTo>
                  <a:lnTo>
                    <a:pt x="3905" y="209088"/>
                  </a:lnTo>
                  <a:lnTo>
                    <a:pt x="12195" y="228598"/>
                  </a:lnTo>
                  <a:lnTo>
                    <a:pt x="17369" y="235776"/>
                  </a:lnTo>
                  <a:lnTo>
                    <a:pt x="24346" y="240561"/>
                  </a:lnTo>
                  <a:lnTo>
                    <a:pt x="41506" y="245878"/>
                  </a:lnTo>
                  <a:lnTo>
                    <a:pt x="60892" y="242597"/>
                  </a:lnTo>
                  <a:lnTo>
                    <a:pt x="91217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496">
              <a:extLst>
                <a:ext uri="{FF2B5EF4-FFF2-40B4-BE49-F238E27FC236}">
                  <a16:creationId xmlns:a16="http://schemas.microsoft.com/office/drawing/2014/main" xmlns="" id="{3FE44D18-CAC1-4F39-B689-25530867705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14602" y="4922901"/>
              <a:ext cx="375149" cy="191959"/>
            </a:xfrm>
            <a:custGeom>
              <a:avLst/>
              <a:gdLst/>
              <a:ahLst/>
              <a:cxnLst/>
              <a:rect l="0" t="0" r="0" b="0"/>
              <a:pathLst>
                <a:path w="375149" h="191959">
                  <a:moveTo>
                    <a:pt x="13198" y="182499"/>
                  </a:moveTo>
                  <a:lnTo>
                    <a:pt x="13198" y="182499"/>
                  </a:lnTo>
                  <a:lnTo>
                    <a:pt x="811" y="186863"/>
                  </a:lnTo>
                  <a:lnTo>
                    <a:pt x="0" y="187525"/>
                  </a:lnTo>
                  <a:lnTo>
                    <a:pt x="167" y="187966"/>
                  </a:lnTo>
                  <a:lnTo>
                    <a:pt x="3771" y="191958"/>
                  </a:lnTo>
                  <a:lnTo>
                    <a:pt x="26162" y="190867"/>
                  </a:lnTo>
                  <a:lnTo>
                    <a:pt x="62979" y="182705"/>
                  </a:lnTo>
                  <a:lnTo>
                    <a:pt x="107410" y="172374"/>
                  </a:lnTo>
                  <a:lnTo>
                    <a:pt x="130088" y="163540"/>
                  </a:lnTo>
                  <a:lnTo>
                    <a:pt x="133457" y="161393"/>
                  </a:lnTo>
                  <a:lnTo>
                    <a:pt x="134999" y="157845"/>
                  </a:lnTo>
                  <a:lnTo>
                    <a:pt x="134829" y="148258"/>
                  </a:lnTo>
                  <a:lnTo>
                    <a:pt x="128639" y="136942"/>
                  </a:lnTo>
                  <a:lnTo>
                    <a:pt x="86997" y="93534"/>
                  </a:lnTo>
                  <a:lnTo>
                    <a:pt x="76378" y="74529"/>
                  </a:lnTo>
                  <a:lnTo>
                    <a:pt x="74910" y="63723"/>
                  </a:lnTo>
                  <a:lnTo>
                    <a:pt x="75506" y="58864"/>
                  </a:lnTo>
                  <a:lnTo>
                    <a:pt x="83694" y="47822"/>
                  </a:lnTo>
                  <a:lnTo>
                    <a:pt x="97446" y="36565"/>
                  </a:lnTo>
                  <a:lnTo>
                    <a:pt x="135019" y="17840"/>
                  </a:lnTo>
                  <a:lnTo>
                    <a:pt x="176413" y="3923"/>
                  </a:lnTo>
                  <a:lnTo>
                    <a:pt x="208000" y="0"/>
                  </a:lnTo>
                  <a:lnTo>
                    <a:pt x="225366" y="4727"/>
                  </a:lnTo>
                  <a:lnTo>
                    <a:pt x="232959" y="8951"/>
                  </a:lnTo>
                  <a:lnTo>
                    <a:pt x="243279" y="21170"/>
                  </a:lnTo>
                  <a:lnTo>
                    <a:pt x="247018" y="28380"/>
                  </a:lnTo>
                  <a:lnTo>
                    <a:pt x="249292" y="47679"/>
                  </a:lnTo>
                  <a:lnTo>
                    <a:pt x="248911" y="58752"/>
                  </a:lnTo>
                  <a:lnTo>
                    <a:pt x="229431" y="105530"/>
                  </a:lnTo>
                  <a:lnTo>
                    <a:pt x="217124" y="134451"/>
                  </a:lnTo>
                  <a:lnTo>
                    <a:pt x="216251" y="152207"/>
                  </a:lnTo>
                  <a:lnTo>
                    <a:pt x="220095" y="163863"/>
                  </a:lnTo>
                  <a:lnTo>
                    <a:pt x="223097" y="167956"/>
                  </a:lnTo>
                  <a:lnTo>
                    <a:pt x="235838" y="174390"/>
                  </a:lnTo>
                  <a:lnTo>
                    <a:pt x="244175" y="177093"/>
                  </a:lnTo>
                  <a:lnTo>
                    <a:pt x="279505" y="174155"/>
                  </a:lnTo>
                  <a:lnTo>
                    <a:pt x="317881" y="164348"/>
                  </a:lnTo>
                  <a:lnTo>
                    <a:pt x="375148" y="138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497">
              <a:extLst>
                <a:ext uri="{FF2B5EF4-FFF2-40B4-BE49-F238E27FC236}">
                  <a16:creationId xmlns:a16="http://schemas.microsoft.com/office/drawing/2014/main" xmlns="" id="{FE694B78-830E-42EA-867B-15CFF8CB680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908800" y="4870450"/>
              <a:ext cx="66916" cy="298451"/>
            </a:xfrm>
            <a:custGeom>
              <a:avLst/>
              <a:gdLst/>
              <a:ahLst/>
              <a:cxnLst/>
              <a:rect l="0" t="0" r="0" b="0"/>
              <a:pathLst>
                <a:path w="66916" h="2984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5391" y="1411"/>
                  </a:lnTo>
                  <a:lnTo>
                    <a:pt x="16954" y="6742"/>
                  </a:lnTo>
                  <a:lnTo>
                    <a:pt x="45380" y="54271"/>
                  </a:lnTo>
                  <a:lnTo>
                    <a:pt x="63775" y="96670"/>
                  </a:lnTo>
                  <a:lnTo>
                    <a:pt x="66915" y="130453"/>
                  </a:lnTo>
                  <a:lnTo>
                    <a:pt x="63606" y="167341"/>
                  </a:lnTo>
                  <a:lnTo>
                    <a:pt x="57432" y="207253"/>
                  </a:lnTo>
                  <a:lnTo>
                    <a:pt x="46222" y="240985"/>
                  </a:lnTo>
                  <a:lnTo>
                    <a:pt x="31831" y="26726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518">
            <a:extLst>
              <a:ext uri="{FF2B5EF4-FFF2-40B4-BE49-F238E27FC236}">
                <a16:creationId xmlns:a16="http://schemas.microsoft.com/office/drawing/2014/main" xmlns="" id="{14069495-DB08-4686-82BB-BCA36DCEA459}"/>
              </a:ext>
            </a:extLst>
          </p:cNvPr>
          <p:cNvGrpSpPr/>
          <p:nvPr/>
        </p:nvGrpSpPr>
        <p:grpSpPr>
          <a:xfrm>
            <a:off x="3921296" y="4933950"/>
            <a:ext cx="1869905" cy="417743"/>
            <a:chOff x="3921296" y="4933950"/>
            <a:chExt cx="1869905" cy="417743"/>
          </a:xfrm>
        </p:grpSpPr>
        <p:sp>
          <p:nvSpPr>
            <p:cNvPr id="393" name="SMARTInkShape-2498">
              <a:extLst>
                <a:ext uri="{FF2B5EF4-FFF2-40B4-BE49-F238E27FC236}">
                  <a16:creationId xmlns:a16="http://schemas.microsoft.com/office/drawing/2014/main" xmlns="" id="{9953F92F-6C3C-4D50-A134-211BA4EA530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921296" y="5015984"/>
              <a:ext cx="99177" cy="335709"/>
            </a:xfrm>
            <a:custGeom>
              <a:avLst/>
              <a:gdLst/>
              <a:ahLst/>
              <a:cxnLst/>
              <a:rect l="0" t="0" r="0" b="0"/>
              <a:pathLst>
                <a:path w="99177" h="335709">
                  <a:moveTo>
                    <a:pt x="28404" y="152916"/>
                  </a:moveTo>
                  <a:lnTo>
                    <a:pt x="28404" y="152916"/>
                  </a:lnTo>
                  <a:lnTo>
                    <a:pt x="25033" y="152916"/>
                  </a:lnTo>
                  <a:lnTo>
                    <a:pt x="21497" y="156679"/>
                  </a:lnTo>
                  <a:lnTo>
                    <a:pt x="19566" y="159658"/>
                  </a:lnTo>
                  <a:lnTo>
                    <a:pt x="20219" y="180706"/>
                  </a:lnTo>
                  <a:lnTo>
                    <a:pt x="28252" y="216026"/>
                  </a:lnTo>
                  <a:lnTo>
                    <a:pt x="36198" y="257770"/>
                  </a:lnTo>
                  <a:lnTo>
                    <a:pt x="43021" y="301420"/>
                  </a:lnTo>
                  <a:lnTo>
                    <a:pt x="45873" y="332952"/>
                  </a:lnTo>
                  <a:lnTo>
                    <a:pt x="44989" y="335029"/>
                  </a:lnTo>
                  <a:lnTo>
                    <a:pt x="43694" y="335708"/>
                  </a:lnTo>
                  <a:lnTo>
                    <a:pt x="38492" y="328935"/>
                  </a:lnTo>
                  <a:lnTo>
                    <a:pt x="31477" y="311580"/>
                  </a:lnTo>
                  <a:lnTo>
                    <a:pt x="23654" y="277996"/>
                  </a:lnTo>
                  <a:lnTo>
                    <a:pt x="18888" y="255353"/>
                  </a:lnTo>
                  <a:lnTo>
                    <a:pt x="13593" y="229674"/>
                  </a:lnTo>
                  <a:lnTo>
                    <a:pt x="7947" y="201972"/>
                  </a:lnTo>
                  <a:lnTo>
                    <a:pt x="4183" y="174331"/>
                  </a:lnTo>
                  <a:lnTo>
                    <a:pt x="1673" y="146731"/>
                  </a:lnTo>
                  <a:lnTo>
                    <a:pt x="0" y="119160"/>
                  </a:lnTo>
                  <a:lnTo>
                    <a:pt x="1904" y="75354"/>
                  </a:lnTo>
                  <a:lnTo>
                    <a:pt x="8159" y="42244"/>
                  </a:lnTo>
                  <a:lnTo>
                    <a:pt x="17996" y="20473"/>
                  </a:lnTo>
                  <a:lnTo>
                    <a:pt x="31304" y="7504"/>
                  </a:lnTo>
                  <a:lnTo>
                    <a:pt x="38804" y="3058"/>
                  </a:lnTo>
                  <a:lnTo>
                    <a:pt x="54663" y="0"/>
                  </a:lnTo>
                  <a:lnTo>
                    <a:pt x="62843" y="172"/>
                  </a:lnTo>
                  <a:lnTo>
                    <a:pt x="79459" y="11651"/>
                  </a:lnTo>
                  <a:lnTo>
                    <a:pt x="87840" y="20640"/>
                  </a:lnTo>
                  <a:lnTo>
                    <a:pt x="97153" y="45678"/>
                  </a:lnTo>
                  <a:lnTo>
                    <a:pt x="99176" y="74916"/>
                  </a:lnTo>
                  <a:lnTo>
                    <a:pt x="87709" y="118437"/>
                  </a:lnTo>
                  <a:lnTo>
                    <a:pt x="66750" y="156341"/>
                  </a:lnTo>
                  <a:lnTo>
                    <a:pt x="40029" y="183539"/>
                  </a:lnTo>
                  <a:lnTo>
                    <a:pt x="28404" y="191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499">
              <a:extLst>
                <a:ext uri="{FF2B5EF4-FFF2-40B4-BE49-F238E27FC236}">
                  <a16:creationId xmlns:a16="http://schemas.microsoft.com/office/drawing/2014/main" xmlns="" id="{B8C0FDC8-9F9D-4DF2-9EFA-2414779ECA8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026783" y="5149850"/>
              <a:ext cx="132468" cy="153043"/>
            </a:xfrm>
            <a:custGeom>
              <a:avLst/>
              <a:gdLst/>
              <a:ahLst/>
              <a:cxnLst/>
              <a:rect l="0" t="0" r="0" b="0"/>
              <a:pathLst>
                <a:path w="132468" h="153043">
                  <a:moveTo>
                    <a:pt x="5467" y="69850"/>
                  </a:moveTo>
                  <a:lnTo>
                    <a:pt x="5467" y="69850"/>
                  </a:lnTo>
                  <a:lnTo>
                    <a:pt x="0" y="69850"/>
                  </a:lnTo>
                  <a:lnTo>
                    <a:pt x="32451" y="73221"/>
                  </a:lnTo>
                  <a:lnTo>
                    <a:pt x="47799" y="82402"/>
                  </a:lnTo>
                  <a:lnTo>
                    <a:pt x="60264" y="95889"/>
                  </a:lnTo>
                  <a:lnTo>
                    <a:pt x="68157" y="111292"/>
                  </a:lnTo>
                  <a:lnTo>
                    <a:pt x="68372" y="127545"/>
                  </a:lnTo>
                  <a:lnTo>
                    <a:pt x="66453" y="135830"/>
                  </a:lnTo>
                  <a:lnTo>
                    <a:pt x="63058" y="142059"/>
                  </a:lnTo>
                  <a:lnTo>
                    <a:pt x="53641" y="150861"/>
                  </a:lnTo>
                  <a:lnTo>
                    <a:pt x="48166" y="152786"/>
                  </a:lnTo>
                  <a:lnTo>
                    <a:pt x="36439" y="153042"/>
                  </a:lnTo>
                  <a:lnTo>
                    <a:pt x="31759" y="150711"/>
                  </a:lnTo>
                  <a:lnTo>
                    <a:pt x="24677" y="142477"/>
                  </a:lnTo>
                  <a:lnTo>
                    <a:pt x="20096" y="115829"/>
                  </a:lnTo>
                  <a:lnTo>
                    <a:pt x="26550" y="93107"/>
                  </a:lnTo>
                  <a:lnTo>
                    <a:pt x="40943" y="69603"/>
                  </a:lnTo>
                  <a:lnTo>
                    <a:pt x="76813" y="3724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500">
              <a:extLst>
                <a:ext uri="{FF2B5EF4-FFF2-40B4-BE49-F238E27FC236}">
                  <a16:creationId xmlns:a16="http://schemas.microsoft.com/office/drawing/2014/main" xmlns="" id="{6187DECB-889B-4796-9C92-C2D5F0C09B0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183576" y="5049133"/>
              <a:ext cx="115375" cy="255414"/>
            </a:xfrm>
            <a:custGeom>
              <a:avLst/>
              <a:gdLst/>
              <a:ahLst/>
              <a:cxnLst/>
              <a:rect l="0" t="0" r="0" b="0"/>
              <a:pathLst>
                <a:path w="115375" h="255414">
                  <a:moveTo>
                    <a:pt x="70924" y="5467"/>
                  </a:moveTo>
                  <a:lnTo>
                    <a:pt x="70924" y="5467"/>
                  </a:lnTo>
                  <a:lnTo>
                    <a:pt x="67553" y="2096"/>
                  </a:lnTo>
                  <a:lnTo>
                    <a:pt x="64017" y="441"/>
                  </a:lnTo>
                  <a:lnTo>
                    <a:pt x="62086" y="0"/>
                  </a:lnTo>
                  <a:lnTo>
                    <a:pt x="56177" y="3273"/>
                  </a:lnTo>
                  <a:lnTo>
                    <a:pt x="47437" y="12252"/>
                  </a:lnTo>
                  <a:lnTo>
                    <a:pt x="27354" y="43226"/>
                  </a:lnTo>
                  <a:lnTo>
                    <a:pt x="14165" y="74460"/>
                  </a:lnTo>
                  <a:lnTo>
                    <a:pt x="5011" y="111390"/>
                  </a:lnTo>
                  <a:lnTo>
                    <a:pt x="0" y="149910"/>
                  </a:lnTo>
                  <a:lnTo>
                    <a:pt x="127" y="185845"/>
                  </a:lnTo>
                  <a:lnTo>
                    <a:pt x="7536" y="227697"/>
                  </a:lnTo>
                  <a:lnTo>
                    <a:pt x="20408" y="245583"/>
                  </a:lnTo>
                  <a:lnTo>
                    <a:pt x="28780" y="252328"/>
                  </a:lnTo>
                  <a:lnTo>
                    <a:pt x="37184" y="255413"/>
                  </a:lnTo>
                  <a:lnTo>
                    <a:pt x="54047" y="255078"/>
                  </a:lnTo>
                  <a:lnTo>
                    <a:pt x="98138" y="240412"/>
                  </a:lnTo>
                  <a:lnTo>
                    <a:pt x="115374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501">
              <a:extLst>
                <a:ext uri="{FF2B5EF4-FFF2-40B4-BE49-F238E27FC236}">
                  <a16:creationId xmlns:a16="http://schemas.microsoft.com/office/drawing/2014/main" xmlns="" id="{1440D505-2B52-40E6-A799-2CF5B7DC348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363681" y="5019438"/>
              <a:ext cx="125770" cy="230956"/>
            </a:xfrm>
            <a:custGeom>
              <a:avLst/>
              <a:gdLst/>
              <a:ahLst/>
              <a:cxnLst/>
              <a:rect l="0" t="0" r="0" b="0"/>
              <a:pathLst>
                <a:path w="125770" h="230956">
                  <a:moveTo>
                    <a:pt x="36869" y="85962"/>
                  </a:moveTo>
                  <a:lnTo>
                    <a:pt x="36869" y="85962"/>
                  </a:lnTo>
                  <a:lnTo>
                    <a:pt x="28030" y="85962"/>
                  </a:lnTo>
                  <a:lnTo>
                    <a:pt x="26037" y="88079"/>
                  </a:lnTo>
                  <a:lnTo>
                    <a:pt x="21942" y="96075"/>
                  </a:lnTo>
                  <a:lnTo>
                    <a:pt x="17928" y="134370"/>
                  </a:lnTo>
                  <a:lnTo>
                    <a:pt x="12991" y="173840"/>
                  </a:lnTo>
                  <a:lnTo>
                    <a:pt x="5001" y="217933"/>
                  </a:lnTo>
                  <a:lnTo>
                    <a:pt x="615" y="230428"/>
                  </a:lnTo>
                  <a:lnTo>
                    <a:pt x="0" y="230955"/>
                  </a:lnTo>
                  <a:lnTo>
                    <a:pt x="7720" y="184784"/>
                  </a:lnTo>
                  <a:lnTo>
                    <a:pt x="14741" y="149638"/>
                  </a:lnTo>
                  <a:lnTo>
                    <a:pt x="22566" y="105796"/>
                  </a:lnTo>
                  <a:lnTo>
                    <a:pt x="34510" y="65614"/>
                  </a:lnTo>
                  <a:lnTo>
                    <a:pt x="53339" y="20666"/>
                  </a:lnTo>
                  <a:lnTo>
                    <a:pt x="62534" y="4730"/>
                  </a:lnTo>
                  <a:lnTo>
                    <a:pt x="65973" y="1468"/>
                  </a:lnTo>
                  <a:lnTo>
                    <a:pt x="68972" y="0"/>
                  </a:lnTo>
                  <a:lnTo>
                    <a:pt x="73087" y="2548"/>
                  </a:lnTo>
                  <a:lnTo>
                    <a:pt x="83305" y="14787"/>
                  </a:lnTo>
                  <a:lnTo>
                    <a:pt x="97586" y="51625"/>
                  </a:lnTo>
                  <a:lnTo>
                    <a:pt x="104542" y="84106"/>
                  </a:lnTo>
                  <a:lnTo>
                    <a:pt x="109985" y="119003"/>
                  </a:lnTo>
                  <a:lnTo>
                    <a:pt x="114756" y="153329"/>
                  </a:lnTo>
                  <a:lnTo>
                    <a:pt x="121408" y="194274"/>
                  </a:lnTo>
                  <a:lnTo>
                    <a:pt x="125769" y="21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502">
              <a:extLst>
                <a:ext uri="{FF2B5EF4-FFF2-40B4-BE49-F238E27FC236}">
                  <a16:creationId xmlns:a16="http://schemas.microsoft.com/office/drawing/2014/main" xmlns="" id="{80620EA0-68B1-43FA-B5E4-6F764B88196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354280" y="5137150"/>
              <a:ext cx="166921" cy="34503"/>
            </a:xfrm>
            <a:custGeom>
              <a:avLst/>
              <a:gdLst/>
              <a:ahLst/>
              <a:cxnLst/>
              <a:rect l="0" t="0" r="0" b="0"/>
              <a:pathLst>
                <a:path w="166921" h="34503">
                  <a:moveTo>
                    <a:pt x="8170" y="25400"/>
                  </a:moveTo>
                  <a:lnTo>
                    <a:pt x="8170" y="25400"/>
                  </a:lnTo>
                  <a:lnTo>
                    <a:pt x="1428" y="28771"/>
                  </a:lnTo>
                  <a:lnTo>
                    <a:pt x="147" y="30469"/>
                  </a:lnTo>
                  <a:lnTo>
                    <a:pt x="0" y="32308"/>
                  </a:lnTo>
                  <a:lnTo>
                    <a:pt x="606" y="34238"/>
                  </a:lnTo>
                  <a:lnTo>
                    <a:pt x="12569" y="34502"/>
                  </a:lnTo>
                  <a:lnTo>
                    <a:pt x="52512" y="28803"/>
                  </a:lnTo>
                  <a:lnTo>
                    <a:pt x="90672" y="21268"/>
                  </a:lnTo>
                  <a:lnTo>
                    <a:pt x="128799" y="10864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503">
              <a:extLst>
                <a:ext uri="{FF2B5EF4-FFF2-40B4-BE49-F238E27FC236}">
                  <a16:creationId xmlns:a16="http://schemas.microsoft.com/office/drawing/2014/main" xmlns="" id="{F102C764-8D81-4DC7-914C-3449312C063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712683" y="5049133"/>
              <a:ext cx="125018" cy="207645"/>
            </a:xfrm>
            <a:custGeom>
              <a:avLst/>
              <a:gdLst/>
              <a:ahLst/>
              <a:cxnLst/>
              <a:rect l="0" t="0" r="0" b="0"/>
              <a:pathLst>
                <a:path w="125018" h="207645">
                  <a:moveTo>
                    <a:pt x="18067" y="5467"/>
                  </a:moveTo>
                  <a:lnTo>
                    <a:pt x="18067" y="5467"/>
                  </a:lnTo>
                  <a:lnTo>
                    <a:pt x="18067" y="0"/>
                  </a:lnTo>
                  <a:lnTo>
                    <a:pt x="14696" y="2749"/>
                  </a:lnTo>
                  <a:lnTo>
                    <a:pt x="9228" y="14775"/>
                  </a:lnTo>
                  <a:lnTo>
                    <a:pt x="5424" y="54421"/>
                  </a:lnTo>
                  <a:lnTo>
                    <a:pt x="1229" y="99778"/>
                  </a:lnTo>
                  <a:lnTo>
                    <a:pt x="0" y="134872"/>
                  </a:lnTo>
                  <a:lnTo>
                    <a:pt x="6050" y="176846"/>
                  </a:lnTo>
                  <a:lnTo>
                    <a:pt x="11467" y="186747"/>
                  </a:lnTo>
                  <a:lnTo>
                    <a:pt x="26893" y="201512"/>
                  </a:lnTo>
                  <a:lnTo>
                    <a:pt x="45508" y="207133"/>
                  </a:lnTo>
                  <a:lnTo>
                    <a:pt x="55411" y="207644"/>
                  </a:lnTo>
                  <a:lnTo>
                    <a:pt x="73940" y="200686"/>
                  </a:lnTo>
                  <a:lnTo>
                    <a:pt x="91582" y="186070"/>
                  </a:lnTo>
                  <a:lnTo>
                    <a:pt x="115265" y="150073"/>
                  </a:lnTo>
                  <a:lnTo>
                    <a:pt x="124296" y="122418"/>
                  </a:lnTo>
                  <a:lnTo>
                    <a:pt x="125017" y="89901"/>
                  </a:lnTo>
                  <a:lnTo>
                    <a:pt x="119371" y="45301"/>
                  </a:lnTo>
                  <a:lnTo>
                    <a:pt x="114596" y="25993"/>
                  </a:lnTo>
                  <a:lnTo>
                    <a:pt x="107770" y="15059"/>
                  </a:lnTo>
                  <a:lnTo>
                    <a:pt x="105386" y="12569"/>
                  </a:lnTo>
                  <a:lnTo>
                    <a:pt x="103796" y="11612"/>
                  </a:lnTo>
                  <a:lnTo>
                    <a:pt x="102736" y="11681"/>
                  </a:lnTo>
                  <a:lnTo>
                    <a:pt x="11966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504">
              <a:extLst>
                <a:ext uri="{FF2B5EF4-FFF2-40B4-BE49-F238E27FC236}">
                  <a16:creationId xmlns:a16="http://schemas.microsoft.com/office/drawing/2014/main" xmlns="" id="{64016905-01BE-4816-AAF5-22F16BDB6DD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055832" y="5017255"/>
              <a:ext cx="138469" cy="210311"/>
            </a:xfrm>
            <a:custGeom>
              <a:avLst/>
              <a:gdLst/>
              <a:ahLst/>
              <a:cxnLst/>
              <a:rect l="0" t="0" r="0" b="0"/>
              <a:pathLst>
                <a:path w="138469" h="210311">
                  <a:moveTo>
                    <a:pt x="36868" y="62745"/>
                  </a:moveTo>
                  <a:lnTo>
                    <a:pt x="36868" y="62745"/>
                  </a:lnTo>
                  <a:lnTo>
                    <a:pt x="30126" y="66116"/>
                  </a:lnTo>
                  <a:lnTo>
                    <a:pt x="24935" y="71534"/>
                  </a:lnTo>
                  <a:lnTo>
                    <a:pt x="22562" y="74954"/>
                  </a:lnTo>
                  <a:lnTo>
                    <a:pt x="16561" y="122339"/>
                  </a:lnTo>
                  <a:lnTo>
                    <a:pt x="11095" y="158719"/>
                  </a:lnTo>
                  <a:lnTo>
                    <a:pt x="1541" y="204265"/>
                  </a:lnTo>
                  <a:lnTo>
                    <a:pt x="0" y="210310"/>
                  </a:lnTo>
                  <a:lnTo>
                    <a:pt x="14456" y="169254"/>
                  </a:lnTo>
                  <a:lnTo>
                    <a:pt x="23614" y="137129"/>
                  </a:lnTo>
                  <a:lnTo>
                    <a:pt x="34505" y="99332"/>
                  </a:lnTo>
                  <a:lnTo>
                    <a:pt x="51105" y="59015"/>
                  </a:lnTo>
                  <a:lnTo>
                    <a:pt x="73541" y="16876"/>
                  </a:lnTo>
                  <a:lnTo>
                    <a:pt x="86853" y="0"/>
                  </a:lnTo>
                  <a:lnTo>
                    <a:pt x="90653" y="453"/>
                  </a:lnTo>
                  <a:lnTo>
                    <a:pt x="98637" y="8484"/>
                  </a:lnTo>
                  <a:lnTo>
                    <a:pt x="115261" y="47480"/>
                  </a:lnTo>
                  <a:lnTo>
                    <a:pt x="126495" y="87777"/>
                  </a:lnTo>
                  <a:lnTo>
                    <a:pt x="131158" y="129585"/>
                  </a:lnTo>
                  <a:lnTo>
                    <a:pt x="138468" y="17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505">
              <a:extLst>
                <a:ext uri="{FF2B5EF4-FFF2-40B4-BE49-F238E27FC236}">
                  <a16:creationId xmlns:a16="http://schemas.microsoft.com/office/drawing/2014/main" xmlns="" id="{2AA88DF3-41F9-4FE8-A45C-B2E14757AD6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098326" y="5124450"/>
              <a:ext cx="134075" cy="24257"/>
            </a:xfrm>
            <a:custGeom>
              <a:avLst/>
              <a:gdLst/>
              <a:ahLst/>
              <a:cxnLst/>
              <a:rect l="0" t="0" r="0" b="0"/>
              <a:pathLst>
                <a:path w="134075" h="24257">
                  <a:moveTo>
                    <a:pt x="19774" y="12700"/>
                  </a:moveTo>
                  <a:lnTo>
                    <a:pt x="19774" y="12700"/>
                  </a:lnTo>
                  <a:lnTo>
                    <a:pt x="2815" y="19607"/>
                  </a:lnTo>
                  <a:lnTo>
                    <a:pt x="0" y="21538"/>
                  </a:lnTo>
                  <a:lnTo>
                    <a:pt x="242" y="22826"/>
                  </a:lnTo>
                  <a:lnTo>
                    <a:pt x="6154" y="24256"/>
                  </a:lnTo>
                  <a:lnTo>
                    <a:pt x="43816" y="19399"/>
                  </a:lnTo>
                  <a:lnTo>
                    <a:pt x="86008" y="10138"/>
                  </a:lnTo>
                  <a:lnTo>
                    <a:pt x="134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506">
              <a:extLst>
                <a:ext uri="{FF2B5EF4-FFF2-40B4-BE49-F238E27FC236}">
                  <a16:creationId xmlns:a16="http://schemas.microsoft.com/office/drawing/2014/main" xmlns="" id="{A85168FD-01E8-470E-9380-7D07CCC0134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59130" y="4933950"/>
              <a:ext cx="147871" cy="31751"/>
            </a:xfrm>
            <a:custGeom>
              <a:avLst/>
              <a:gdLst/>
              <a:ahLst/>
              <a:cxnLst/>
              <a:rect l="0" t="0" r="0" b="0"/>
              <a:pathLst>
                <a:path w="147871" h="31751">
                  <a:moveTo>
                    <a:pt x="8170" y="31750"/>
                  </a:moveTo>
                  <a:lnTo>
                    <a:pt x="8170" y="31750"/>
                  </a:lnTo>
                  <a:lnTo>
                    <a:pt x="1428" y="28379"/>
                  </a:lnTo>
                  <a:lnTo>
                    <a:pt x="147" y="26681"/>
                  </a:lnTo>
                  <a:lnTo>
                    <a:pt x="0" y="24843"/>
                  </a:lnTo>
                  <a:lnTo>
                    <a:pt x="607" y="22911"/>
                  </a:lnTo>
                  <a:lnTo>
                    <a:pt x="18315" y="13452"/>
                  </a:lnTo>
                  <a:lnTo>
                    <a:pt x="59389" y="5083"/>
                  </a:lnTo>
                  <a:lnTo>
                    <a:pt x="93729" y="2259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507">
              <a:extLst>
                <a:ext uri="{FF2B5EF4-FFF2-40B4-BE49-F238E27FC236}">
                  <a16:creationId xmlns:a16="http://schemas.microsoft.com/office/drawing/2014/main" xmlns="" id="{1CAB5838-B21E-48B5-BFD8-158629B4B6D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391150" y="4978400"/>
              <a:ext cx="86298" cy="247651"/>
            </a:xfrm>
            <a:custGeom>
              <a:avLst/>
              <a:gdLst/>
              <a:ahLst/>
              <a:cxnLst/>
              <a:rect l="0" t="0" r="0" b="0"/>
              <a:pathLst>
                <a:path w="86298" h="247651">
                  <a:moveTo>
                    <a:pt x="19050" y="0"/>
                  </a:moveTo>
                  <a:lnTo>
                    <a:pt x="19050" y="0"/>
                  </a:lnTo>
                  <a:lnTo>
                    <a:pt x="25792" y="3371"/>
                  </a:lnTo>
                  <a:lnTo>
                    <a:pt x="55450" y="46139"/>
                  </a:lnTo>
                  <a:lnTo>
                    <a:pt x="78284" y="93163"/>
                  </a:lnTo>
                  <a:lnTo>
                    <a:pt x="86297" y="128189"/>
                  </a:lnTo>
                  <a:lnTo>
                    <a:pt x="85156" y="162571"/>
                  </a:lnTo>
                  <a:lnTo>
                    <a:pt x="69839" y="206920"/>
                  </a:lnTo>
                  <a:lnTo>
                    <a:pt x="53382" y="228136"/>
                  </a:lnTo>
                  <a:lnTo>
                    <a:pt x="44055" y="236758"/>
                  </a:lnTo>
                  <a:lnTo>
                    <a:pt x="26165" y="24445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508">
              <a:extLst>
                <a:ext uri="{FF2B5EF4-FFF2-40B4-BE49-F238E27FC236}">
                  <a16:creationId xmlns:a16="http://schemas.microsoft.com/office/drawing/2014/main" xmlns="" id="{C34C3366-79B3-48FC-9DF6-3D7CEAB34F6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641448" y="5073650"/>
              <a:ext cx="118003" cy="11937"/>
            </a:xfrm>
            <a:custGeom>
              <a:avLst/>
              <a:gdLst/>
              <a:ahLst/>
              <a:cxnLst/>
              <a:rect l="0" t="0" r="0" b="0"/>
              <a:pathLst>
                <a:path w="118003" h="11937">
                  <a:moveTo>
                    <a:pt x="16402" y="0"/>
                  </a:moveTo>
                  <a:lnTo>
                    <a:pt x="16402" y="0"/>
                  </a:lnTo>
                  <a:lnTo>
                    <a:pt x="3310" y="5069"/>
                  </a:lnTo>
                  <a:lnTo>
                    <a:pt x="0" y="8839"/>
                  </a:lnTo>
                  <a:lnTo>
                    <a:pt x="1234" y="10126"/>
                  </a:lnTo>
                  <a:lnTo>
                    <a:pt x="14494" y="11936"/>
                  </a:lnTo>
                  <a:lnTo>
                    <a:pt x="51747" y="10668"/>
                  </a:lnTo>
                  <a:lnTo>
                    <a:pt x="96291" y="3832"/>
                  </a:lnTo>
                  <a:lnTo>
                    <a:pt x="118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509">
              <a:extLst>
                <a:ext uri="{FF2B5EF4-FFF2-40B4-BE49-F238E27FC236}">
                  <a16:creationId xmlns:a16="http://schemas.microsoft.com/office/drawing/2014/main" xmlns="" id="{3E171D40-73FE-4452-826E-F64F80BDE36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624280" y="5143500"/>
              <a:ext cx="166921" cy="39994"/>
            </a:xfrm>
            <a:custGeom>
              <a:avLst/>
              <a:gdLst/>
              <a:ahLst/>
              <a:cxnLst/>
              <a:rect l="0" t="0" r="0" b="0"/>
              <a:pathLst>
                <a:path w="166921" h="39994">
                  <a:moveTo>
                    <a:pt x="8170" y="19050"/>
                  </a:moveTo>
                  <a:lnTo>
                    <a:pt x="8170" y="19050"/>
                  </a:lnTo>
                  <a:lnTo>
                    <a:pt x="1428" y="29163"/>
                  </a:lnTo>
                  <a:lnTo>
                    <a:pt x="148" y="32848"/>
                  </a:lnTo>
                  <a:lnTo>
                    <a:pt x="0" y="36009"/>
                  </a:lnTo>
                  <a:lnTo>
                    <a:pt x="607" y="38823"/>
                  </a:lnTo>
                  <a:lnTo>
                    <a:pt x="5244" y="39993"/>
                  </a:lnTo>
                  <a:lnTo>
                    <a:pt x="34820" y="36858"/>
                  </a:lnTo>
                  <a:lnTo>
                    <a:pt x="68227" y="28375"/>
                  </a:lnTo>
                  <a:lnTo>
                    <a:pt x="106594" y="17550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519">
            <a:extLst>
              <a:ext uri="{FF2B5EF4-FFF2-40B4-BE49-F238E27FC236}">
                <a16:creationId xmlns:a16="http://schemas.microsoft.com/office/drawing/2014/main" xmlns="" id="{551116FE-B747-4D67-AC60-AA967BEEA2E2}"/>
              </a:ext>
            </a:extLst>
          </p:cNvPr>
          <p:cNvGrpSpPr/>
          <p:nvPr/>
        </p:nvGrpSpPr>
        <p:grpSpPr>
          <a:xfrm>
            <a:off x="3187700" y="5227272"/>
            <a:ext cx="285751" cy="102347"/>
            <a:chOff x="3187700" y="5227272"/>
            <a:chExt cx="285751" cy="102347"/>
          </a:xfrm>
        </p:grpSpPr>
        <p:sp>
          <p:nvSpPr>
            <p:cNvPr id="406" name="SMARTInkShape-2510">
              <a:extLst>
                <a:ext uri="{FF2B5EF4-FFF2-40B4-BE49-F238E27FC236}">
                  <a16:creationId xmlns:a16="http://schemas.microsoft.com/office/drawing/2014/main" xmlns="" id="{1CC9F866-22E9-4502-AF7F-2F6A1E6505E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187700" y="5227272"/>
              <a:ext cx="222251" cy="17829"/>
            </a:xfrm>
            <a:custGeom>
              <a:avLst/>
              <a:gdLst/>
              <a:ahLst/>
              <a:cxnLst/>
              <a:rect l="0" t="0" r="0" b="0"/>
              <a:pathLst>
                <a:path w="222251" h="17829">
                  <a:moveTo>
                    <a:pt x="0" y="17828"/>
                  </a:moveTo>
                  <a:lnTo>
                    <a:pt x="0" y="17828"/>
                  </a:lnTo>
                  <a:lnTo>
                    <a:pt x="6481" y="17122"/>
                  </a:lnTo>
                  <a:lnTo>
                    <a:pt x="46087" y="8990"/>
                  </a:lnTo>
                  <a:lnTo>
                    <a:pt x="79985" y="4963"/>
                  </a:lnTo>
                  <a:lnTo>
                    <a:pt x="118804" y="1527"/>
                  </a:lnTo>
                  <a:lnTo>
                    <a:pt x="154872" y="0"/>
                  </a:lnTo>
                  <a:lnTo>
                    <a:pt x="196798" y="5882"/>
                  </a:lnTo>
                  <a:lnTo>
                    <a:pt x="222250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511">
              <a:extLst>
                <a:ext uri="{FF2B5EF4-FFF2-40B4-BE49-F238E27FC236}">
                  <a16:creationId xmlns:a16="http://schemas.microsoft.com/office/drawing/2014/main" xmlns="" id="{CF640F7F-992A-4A21-A18E-B1D4F3E49B6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221175" y="5257800"/>
              <a:ext cx="252276" cy="71819"/>
            </a:xfrm>
            <a:custGeom>
              <a:avLst/>
              <a:gdLst/>
              <a:ahLst/>
              <a:cxnLst/>
              <a:rect l="0" t="0" r="0" b="0"/>
              <a:pathLst>
                <a:path w="252276" h="71819">
                  <a:moveTo>
                    <a:pt x="10975" y="50800"/>
                  </a:moveTo>
                  <a:lnTo>
                    <a:pt x="10975" y="50800"/>
                  </a:lnTo>
                  <a:lnTo>
                    <a:pt x="862" y="60913"/>
                  </a:lnTo>
                  <a:lnTo>
                    <a:pt x="0" y="64598"/>
                  </a:lnTo>
                  <a:lnTo>
                    <a:pt x="1541" y="67759"/>
                  </a:lnTo>
                  <a:lnTo>
                    <a:pt x="4686" y="70573"/>
                  </a:lnTo>
                  <a:lnTo>
                    <a:pt x="19468" y="71818"/>
                  </a:lnTo>
                  <a:lnTo>
                    <a:pt x="62880" y="64789"/>
                  </a:lnTo>
                  <a:lnTo>
                    <a:pt x="106716" y="54195"/>
                  </a:lnTo>
                  <a:lnTo>
                    <a:pt x="131248" y="47419"/>
                  </a:lnTo>
                  <a:lnTo>
                    <a:pt x="178729" y="32364"/>
                  </a:lnTo>
                  <a:lnTo>
                    <a:pt x="216295" y="16265"/>
                  </a:lnTo>
                  <a:lnTo>
                    <a:pt x="252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520">
            <a:extLst>
              <a:ext uri="{FF2B5EF4-FFF2-40B4-BE49-F238E27FC236}">
                <a16:creationId xmlns:a16="http://schemas.microsoft.com/office/drawing/2014/main" xmlns="" id="{4F5B6DED-F000-4BD9-8236-85489CB14F30}"/>
              </a:ext>
            </a:extLst>
          </p:cNvPr>
          <p:cNvGrpSpPr/>
          <p:nvPr/>
        </p:nvGrpSpPr>
        <p:grpSpPr>
          <a:xfrm>
            <a:off x="3949700" y="2386072"/>
            <a:ext cx="842320" cy="337078"/>
            <a:chOff x="3949700" y="2386072"/>
            <a:chExt cx="842320" cy="337078"/>
          </a:xfrm>
        </p:grpSpPr>
        <p:sp>
          <p:nvSpPr>
            <p:cNvPr id="409" name="SMARTInkShape-2512">
              <a:extLst>
                <a:ext uri="{FF2B5EF4-FFF2-40B4-BE49-F238E27FC236}">
                  <a16:creationId xmlns:a16="http://schemas.microsoft.com/office/drawing/2014/main" xmlns="" id="{5C7042B2-BAFD-42BB-9FA5-3543808B069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724400" y="2400300"/>
              <a:ext cx="67620" cy="298451"/>
            </a:xfrm>
            <a:custGeom>
              <a:avLst/>
              <a:gdLst/>
              <a:ahLst/>
              <a:cxnLst/>
              <a:rect l="0" t="0" r="0" b="0"/>
              <a:pathLst>
                <a:path w="67620" h="29845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58265" y="39232"/>
                  </a:lnTo>
                  <a:lnTo>
                    <a:pt x="66418" y="82180"/>
                  </a:lnTo>
                  <a:lnTo>
                    <a:pt x="67619" y="116252"/>
                  </a:lnTo>
                  <a:lnTo>
                    <a:pt x="65801" y="150210"/>
                  </a:lnTo>
                  <a:lnTo>
                    <a:pt x="58879" y="185999"/>
                  </a:lnTo>
                  <a:lnTo>
                    <a:pt x="48746" y="220955"/>
                  </a:lnTo>
                  <a:lnTo>
                    <a:pt x="30437" y="26231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513">
              <a:extLst>
                <a:ext uri="{FF2B5EF4-FFF2-40B4-BE49-F238E27FC236}">
                  <a16:creationId xmlns:a16="http://schemas.microsoft.com/office/drawing/2014/main" xmlns="" id="{70F9AD64-9B54-4A3E-80F4-A5E614516AE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522508" y="2571750"/>
              <a:ext cx="144743" cy="25401"/>
            </a:xfrm>
            <a:custGeom>
              <a:avLst/>
              <a:gdLst/>
              <a:ahLst/>
              <a:cxnLst/>
              <a:rect l="0" t="0" r="0" b="0"/>
              <a:pathLst>
                <a:path w="144743" h="25401">
                  <a:moveTo>
                    <a:pt x="30442" y="25400"/>
                  </a:moveTo>
                  <a:lnTo>
                    <a:pt x="30442" y="25400"/>
                  </a:lnTo>
                  <a:lnTo>
                    <a:pt x="0" y="19312"/>
                  </a:lnTo>
                  <a:lnTo>
                    <a:pt x="35143" y="14032"/>
                  </a:lnTo>
                  <a:lnTo>
                    <a:pt x="79656" y="8234"/>
                  </a:lnTo>
                  <a:lnTo>
                    <a:pt x="122949" y="2753"/>
                  </a:lnTo>
                  <a:lnTo>
                    <a:pt x="144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514">
              <a:extLst>
                <a:ext uri="{FF2B5EF4-FFF2-40B4-BE49-F238E27FC236}">
                  <a16:creationId xmlns:a16="http://schemas.microsoft.com/office/drawing/2014/main" xmlns="" id="{2671C56A-C9EA-4384-A286-F0047CCE862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95516" y="2420932"/>
              <a:ext cx="152685" cy="281181"/>
            </a:xfrm>
            <a:custGeom>
              <a:avLst/>
              <a:gdLst/>
              <a:ahLst/>
              <a:cxnLst/>
              <a:rect l="0" t="0" r="0" b="0"/>
              <a:pathLst>
                <a:path w="152685" h="281181">
                  <a:moveTo>
                    <a:pt x="82834" y="42868"/>
                  </a:moveTo>
                  <a:lnTo>
                    <a:pt x="82834" y="42868"/>
                  </a:lnTo>
                  <a:lnTo>
                    <a:pt x="79463" y="46239"/>
                  </a:lnTo>
                  <a:lnTo>
                    <a:pt x="68086" y="83981"/>
                  </a:lnTo>
                  <a:lnTo>
                    <a:pt x="54946" y="128193"/>
                  </a:lnTo>
                  <a:lnTo>
                    <a:pt x="44334" y="160518"/>
                  </a:lnTo>
                  <a:lnTo>
                    <a:pt x="34914" y="193699"/>
                  </a:lnTo>
                  <a:lnTo>
                    <a:pt x="18306" y="237372"/>
                  </a:lnTo>
                  <a:lnTo>
                    <a:pt x="0" y="279686"/>
                  </a:lnTo>
                  <a:lnTo>
                    <a:pt x="94" y="281180"/>
                  </a:lnTo>
                  <a:lnTo>
                    <a:pt x="1569" y="280060"/>
                  </a:lnTo>
                  <a:lnTo>
                    <a:pt x="24686" y="240536"/>
                  </a:lnTo>
                  <a:lnTo>
                    <a:pt x="41704" y="203393"/>
                  </a:lnTo>
                  <a:lnTo>
                    <a:pt x="61731" y="158662"/>
                  </a:lnTo>
                  <a:lnTo>
                    <a:pt x="72999" y="134881"/>
                  </a:lnTo>
                  <a:lnTo>
                    <a:pt x="94691" y="89407"/>
                  </a:lnTo>
                  <a:lnTo>
                    <a:pt x="111387" y="52733"/>
                  </a:lnTo>
                  <a:lnTo>
                    <a:pt x="135242" y="5153"/>
                  </a:lnTo>
                  <a:lnTo>
                    <a:pt x="136823" y="791"/>
                  </a:lnTo>
                  <a:lnTo>
                    <a:pt x="137876" y="0"/>
                  </a:lnTo>
                  <a:lnTo>
                    <a:pt x="138579" y="1589"/>
                  </a:lnTo>
                  <a:lnTo>
                    <a:pt x="138653" y="11116"/>
                  </a:lnTo>
                  <a:lnTo>
                    <a:pt x="134834" y="55489"/>
                  </a:lnTo>
                  <a:lnTo>
                    <a:pt x="134168" y="86577"/>
                  </a:lnTo>
                  <a:lnTo>
                    <a:pt x="133871" y="121561"/>
                  </a:lnTo>
                  <a:lnTo>
                    <a:pt x="129976" y="154513"/>
                  </a:lnTo>
                  <a:lnTo>
                    <a:pt x="125494" y="198950"/>
                  </a:lnTo>
                  <a:lnTo>
                    <a:pt x="126931" y="238407"/>
                  </a:lnTo>
                  <a:lnTo>
                    <a:pt x="128460" y="243783"/>
                  </a:lnTo>
                  <a:lnTo>
                    <a:pt x="133921" y="251637"/>
                  </a:lnTo>
                  <a:lnTo>
                    <a:pt x="137353" y="253308"/>
                  </a:lnTo>
                  <a:lnTo>
                    <a:pt x="152684" y="25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515">
              <a:extLst>
                <a:ext uri="{FF2B5EF4-FFF2-40B4-BE49-F238E27FC236}">
                  <a16:creationId xmlns:a16="http://schemas.microsoft.com/office/drawing/2014/main" xmlns="" id="{42EE1086-CD21-4EA5-B470-DDA56CB2AB8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330943" y="2430967"/>
              <a:ext cx="92029" cy="261335"/>
            </a:xfrm>
            <a:custGeom>
              <a:avLst/>
              <a:gdLst/>
              <a:ahLst/>
              <a:cxnLst/>
              <a:rect l="0" t="0" r="0" b="0"/>
              <a:pathLst>
                <a:path w="92029" h="261335">
                  <a:moveTo>
                    <a:pt x="88657" y="26483"/>
                  </a:moveTo>
                  <a:lnTo>
                    <a:pt x="88657" y="26483"/>
                  </a:lnTo>
                  <a:lnTo>
                    <a:pt x="92028" y="19741"/>
                  </a:lnTo>
                  <a:lnTo>
                    <a:pt x="91801" y="12668"/>
                  </a:lnTo>
                  <a:lnTo>
                    <a:pt x="89349" y="5526"/>
                  </a:lnTo>
                  <a:lnTo>
                    <a:pt x="85907" y="0"/>
                  </a:lnTo>
                  <a:lnTo>
                    <a:pt x="81885" y="1067"/>
                  </a:lnTo>
                  <a:lnTo>
                    <a:pt x="69890" y="9778"/>
                  </a:lnTo>
                  <a:lnTo>
                    <a:pt x="39193" y="55691"/>
                  </a:lnTo>
                  <a:lnTo>
                    <a:pt x="22693" y="91205"/>
                  </a:lnTo>
                  <a:lnTo>
                    <a:pt x="9715" y="132389"/>
                  </a:lnTo>
                  <a:lnTo>
                    <a:pt x="1361" y="173741"/>
                  </a:lnTo>
                  <a:lnTo>
                    <a:pt x="0" y="208583"/>
                  </a:lnTo>
                  <a:lnTo>
                    <a:pt x="6571" y="245852"/>
                  </a:lnTo>
                  <a:lnTo>
                    <a:pt x="11355" y="253162"/>
                  </a:lnTo>
                  <a:lnTo>
                    <a:pt x="17367" y="258036"/>
                  </a:lnTo>
                  <a:lnTo>
                    <a:pt x="24197" y="261285"/>
                  </a:lnTo>
                  <a:lnTo>
                    <a:pt x="32278" y="261334"/>
                  </a:lnTo>
                  <a:lnTo>
                    <a:pt x="69607" y="248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516">
              <a:extLst>
                <a:ext uri="{FF2B5EF4-FFF2-40B4-BE49-F238E27FC236}">
                  <a16:creationId xmlns:a16="http://schemas.microsoft.com/office/drawing/2014/main" xmlns="" id="{785D6D34-F9FA-4409-B4EF-44DDE7475DC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47929" y="2552700"/>
              <a:ext cx="181172" cy="151817"/>
            </a:xfrm>
            <a:custGeom>
              <a:avLst/>
              <a:gdLst/>
              <a:ahLst/>
              <a:cxnLst/>
              <a:rect l="0" t="0" r="0" b="0"/>
              <a:pathLst>
                <a:path w="181172" h="151817">
                  <a:moveTo>
                    <a:pt x="3371" y="69850"/>
                  </a:moveTo>
                  <a:lnTo>
                    <a:pt x="3371" y="69850"/>
                  </a:lnTo>
                  <a:lnTo>
                    <a:pt x="0" y="63108"/>
                  </a:lnTo>
                  <a:lnTo>
                    <a:pt x="1124" y="60416"/>
                  </a:lnTo>
                  <a:lnTo>
                    <a:pt x="8016" y="55544"/>
                  </a:lnTo>
                  <a:lnTo>
                    <a:pt x="30539" y="48835"/>
                  </a:lnTo>
                  <a:lnTo>
                    <a:pt x="66297" y="52491"/>
                  </a:lnTo>
                  <a:lnTo>
                    <a:pt x="86372" y="62605"/>
                  </a:lnTo>
                  <a:lnTo>
                    <a:pt x="94688" y="69254"/>
                  </a:lnTo>
                  <a:lnTo>
                    <a:pt x="105810" y="86048"/>
                  </a:lnTo>
                  <a:lnTo>
                    <a:pt x="109764" y="95465"/>
                  </a:lnTo>
                  <a:lnTo>
                    <a:pt x="110283" y="105271"/>
                  </a:lnTo>
                  <a:lnTo>
                    <a:pt x="105215" y="125574"/>
                  </a:lnTo>
                  <a:lnTo>
                    <a:pt x="94026" y="140713"/>
                  </a:lnTo>
                  <a:lnTo>
                    <a:pt x="87091" y="146725"/>
                  </a:lnTo>
                  <a:lnTo>
                    <a:pt x="79645" y="150028"/>
                  </a:lnTo>
                  <a:lnTo>
                    <a:pt x="63847" y="151816"/>
                  </a:lnTo>
                  <a:lnTo>
                    <a:pt x="57799" y="149894"/>
                  </a:lnTo>
                  <a:lnTo>
                    <a:pt x="53062" y="146496"/>
                  </a:lnTo>
                  <a:lnTo>
                    <a:pt x="49198" y="142114"/>
                  </a:lnTo>
                  <a:lnTo>
                    <a:pt x="48034" y="135665"/>
                  </a:lnTo>
                  <a:lnTo>
                    <a:pt x="50502" y="119092"/>
                  </a:lnTo>
                  <a:lnTo>
                    <a:pt x="66568" y="89928"/>
                  </a:lnTo>
                  <a:lnTo>
                    <a:pt x="107420" y="53538"/>
                  </a:lnTo>
                  <a:lnTo>
                    <a:pt x="152492" y="21054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517">
              <a:extLst>
                <a:ext uri="{FF2B5EF4-FFF2-40B4-BE49-F238E27FC236}">
                  <a16:creationId xmlns:a16="http://schemas.microsoft.com/office/drawing/2014/main" xmlns="" id="{9624DBFD-A188-42A6-A3DD-7AC58676870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949700" y="2386072"/>
              <a:ext cx="126568" cy="337078"/>
            </a:xfrm>
            <a:custGeom>
              <a:avLst/>
              <a:gdLst/>
              <a:ahLst/>
              <a:cxnLst/>
              <a:rect l="0" t="0" r="0" b="0"/>
              <a:pathLst>
                <a:path w="126568" h="337078">
                  <a:moveTo>
                    <a:pt x="0" y="166628"/>
                  </a:moveTo>
                  <a:lnTo>
                    <a:pt x="0" y="166628"/>
                  </a:lnTo>
                  <a:lnTo>
                    <a:pt x="3371" y="169999"/>
                  </a:lnTo>
                  <a:lnTo>
                    <a:pt x="10831" y="194784"/>
                  </a:lnTo>
                  <a:lnTo>
                    <a:pt x="16301" y="230631"/>
                  </a:lnTo>
                  <a:lnTo>
                    <a:pt x="17530" y="268377"/>
                  </a:lnTo>
                  <a:lnTo>
                    <a:pt x="13863" y="313413"/>
                  </a:lnTo>
                  <a:lnTo>
                    <a:pt x="12511" y="327821"/>
                  </a:lnTo>
                  <a:lnTo>
                    <a:pt x="9558" y="336577"/>
                  </a:lnTo>
                  <a:lnTo>
                    <a:pt x="7784" y="337077"/>
                  </a:lnTo>
                  <a:lnTo>
                    <a:pt x="5895" y="335294"/>
                  </a:lnTo>
                  <a:lnTo>
                    <a:pt x="3930" y="331988"/>
                  </a:lnTo>
                  <a:lnTo>
                    <a:pt x="776" y="293444"/>
                  </a:lnTo>
                  <a:lnTo>
                    <a:pt x="345" y="259444"/>
                  </a:lnTo>
                  <a:lnTo>
                    <a:pt x="153" y="213289"/>
                  </a:lnTo>
                  <a:lnTo>
                    <a:pt x="102" y="187152"/>
                  </a:lnTo>
                  <a:lnTo>
                    <a:pt x="773" y="159849"/>
                  </a:lnTo>
                  <a:lnTo>
                    <a:pt x="1927" y="131770"/>
                  </a:lnTo>
                  <a:lnTo>
                    <a:pt x="3401" y="103173"/>
                  </a:lnTo>
                  <a:lnTo>
                    <a:pt x="8802" y="60109"/>
                  </a:lnTo>
                  <a:lnTo>
                    <a:pt x="16612" y="29681"/>
                  </a:lnTo>
                  <a:lnTo>
                    <a:pt x="27139" y="11453"/>
                  </a:lnTo>
                  <a:lnTo>
                    <a:pt x="33615" y="6028"/>
                  </a:lnTo>
                  <a:lnTo>
                    <a:pt x="48336" y="0"/>
                  </a:lnTo>
                  <a:lnTo>
                    <a:pt x="66168" y="2966"/>
                  </a:lnTo>
                  <a:lnTo>
                    <a:pt x="75861" y="6720"/>
                  </a:lnTo>
                  <a:lnTo>
                    <a:pt x="109731" y="35600"/>
                  </a:lnTo>
                  <a:lnTo>
                    <a:pt x="122853" y="63473"/>
                  </a:lnTo>
                  <a:lnTo>
                    <a:pt x="126567" y="93970"/>
                  </a:lnTo>
                  <a:lnTo>
                    <a:pt x="121163" y="123988"/>
                  </a:lnTo>
                  <a:lnTo>
                    <a:pt x="106061" y="150028"/>
                  </a:lnTo>
                  <a:lnTo>
                    <a:pt x="84533" y="171245"/>
                  </a:lnTo>
                  <a:lnTo>
                    <a:pt x="46762" y="189711"/>
                  </a:lnTo>
                  <a:lnTo>
                    <a:pt x="18872" y="195105"/>
                  </a:lnTo>
                  <a:lnTo>
                    <a:pt x="0" y="192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521">
            <a:extLst>
              <a:ext uri="{FF2B5EF4-FFF2-40B4-BE49-F238E27FC236}">
                <a16:creationId xmlns:a16="http://schemas.microsoft.com/office/drawing/2014/main" xmlns="" id="{BB4C55A6-91F7-4632-B92C-258BC80B8DF7}"/>
              </a:ext>
            </a:extLst>
          </p:cNvPr>
          <p:cNvGrpSpPr/>
          <p:nvPr/>
        </p:nvGrpSpPr>
        <p:grpSpPr>
          <a:xfrm>
            <a:off x="3309233" y="2540000"/>
            <a:ext cx="380118" cy="222251"/>
            <a:chOff x="3309233" y="2540000"/>
            <a:chExt cx="380118" cy="222251"/>
          </a:xfrm>
        </p:grpSpPr>
        <p:sp>
          <p:nvSpPr>
            <p:cNvPr id="416" name="SMARTInkShape-2518">
              <a:extLst>
                <a:ext uri="{FF2B5EF4-FFF2-40B4-BE49-F238E27FC236}">
                  <a16:creationId xmlns:a16="http://schemas.microsoft.com/office/drawing/2014/main" xmlns="" id="{AAF6F78F-F92B-4682-89F5-19F9D7A4966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505200" y="2647950"/>
              <a:ext cx="184151" cy="24518"/>
            </a:xfrm>
            <a:custGeom>
              <a:avLst/>
              <a:gdLst/>
              <a:ahLst/>
              <a:cxnLst/>
              <a:rect l="0" t="0" r="0" b="0"/>
              <a:pathLst>
                <a:path w="184151" h="24518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8952" y="24517"/>
                  </a:lnTo>
                  <a:lnTo>
                    <a:pt x="66119" y="19451"/>
                  </a:lnTo>
                  <a:lnTo>
                    <a:pt x="99237" y="13113"/>
                  </a:lnTo>
                  <a:lnTo>
                    <a:pt x="140097" y="835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519">
              <a:extLst>
                <a:ext uri="{FF2B5EF4-FFF2-40B4-BE49-F238E27FC236}">
                  <a16:creationId xmlns:a16="http://schemas.microsoft.com/office/drawing/2014/main" xmlns="" id="{A134DA1A-B87A-4585-9D0D-553D36FC992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309233" y="2540000"/>
              <a:ext cx="17277" cy="222251"/>
            </a:xfrm>
            <a:custGeom>
              <a:avLst/>
              <a:gdLst/>
              <a:ahLst/>
              <a:cxnLst/>
              <a:rect l="0" t="0" r="0" b="0"/>
              <a:pathLst>
                <a:path w="17277" h="222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8022" y="42376"/>
                  </a:lnTo>
                  <a:lnTo>
                    <a:pt x="15161" y="79348"/>
                  </a:lnTo>
                  <a:lnTo>
                    <a:pt x="17276" y="121583"/>
                  </a:lnTo>
                  <a:lnTo>
                    <a:pt x="16021" y="163494"/>
                  </a:lnTo>
                  <a:lnTo>
                    <a:pt x="12370" y="211063"/>
                  </a:lnTo>
                  <a:lnTo>
                    <a:pt x="1181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522">
            <a:extLst>
              <a:ext uri="{FF2B5EF4-FFF2-40B4-BE49-F238E27FC236}">
                <a16:creationId xmlns:a16="http://schemas.microsoft.com/office/drawing/2014/main" xmlns="" id="{76F5A7A8-AD5B-4DB1-B1DE-BB5EC2995B3E}"/>
              </a:ext>
            </a:extLst>
          </p:cNvPr>
          <p:cNvGrpSpPr/>
          <p:nvPr/>
        </p:nvGrpSpPr>
        <p:grpSpPr>
          <a:xfrm>
            <a:off x="2749550" y="2635250"/>
            <a:ext cx="190501" cy="94626"/>
            <a:chOff x="2749550" y="2635250"/>
            <a:chExt cx="190501" cy="94626"/>
          </a:xfrm>
        </p:grpSpPr>
        <p:sp>
          <p:nvSpPr>
            <p:cNvPr id="419" name="SMARTInkShape-2520">
              <a:extLst>
                <a:ext uri="{FF2B5EF4-FFF2-40B4-BE49-F238E27FC236}">
                  <a16:creationId xmlns:a16="http://schemas.microsoft.com/office/drawing/2014/main" xmlns="" id="{AF219682-4F5C-4B39-9298-2226914F50D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777598" y="2711450"/>
              <a:ext cx="162453" cy="18426"/>
            </a:xfrm>
            <a:custGeom>
              <a:avLst/>
              <a:gdLst/>
              <a:ahLst/>
              <a:cxnLst/>
              <a:rect l="0" t="0" r="0" b="0"/>
              <a:pathLst>
                <a:path w="162453" h="18426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6"/>
                  </a:lnTo>
                  <a:lnTo>
                    <a:pt x="1940" y="15887"/>
                  </a:lnTo>
                  <a:lnTo>
                    <a:pt x="30975" y="18425"/>
                  </a:lnTo>
                  <a:lnTo>
                    <a:pt x="69638" y="15102"/>
                  </a:lnTo>
                  <a:lnTo>
                    <a:pt x="114255" y="7062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521">
              <a:extLst>
                <a:ext uri="{FF2B5EF4-FFF2-40B4-BE49-F238E27FC236}">
                  <a16:creationId xmlns:a16="http://schemas.microsoft.com/office/drawing/2014/main" xmlns="" id="{9F83912E-4E2A-4EDC-A5E0-ADDB98CD1B5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749550" y="2635250"/>
              <a:ext cx="114301" cy="6273"/>
            </a:xfrm>
            <a:custGeom>
              <a:avLst/>
              <a:gdLst/>
              <a:ahLst/>
              <a:cxnLst/>
              <a:rect l="0" t="0" r="0" b="0"/>
              <a:pathLst>
                <a:path w="114301" h="6273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4419" y="6272"/>
                  </a:lnTo>
                  <a:lnTo>
                    <a:pt x="65815" y="197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523">
            <a:extLst>
              <a:ext uri="{FF2B5EF4-FFF2-40B4-BE49-F238E27FC236}">
                <a16:creationId xmlns:a16="http://schemas.microsoft.com/office/drawing/2014/main" xmlns="" id="{39517C96-B182-4557-8F74-B654C30523C7}"/>
              </a:ext>
            </a:extLst>
          </p:cNvPr>
          <p:cNvGrpSpPr/>
          <p:nvPr/>
        </p:nvGrpSpPr>
        <p:grpSpPr>
          <a:xfrm>
            <a:off x="1435100" y="2419350"/>
            <a:ext cx="5251451" cy="1652821"/>
            <a:chOff x="1435100" y="2419350"/>
            <a:chExt cx="5251451" cy="1652821"/>
          </a:xfrm>
        </p:grpSpPr>
        <p:sp>
          <p:nvSpPr>
            <p:cNvPr id="422" name="SMARTInkShape-2522">
              <a:extLst>
                <a:ext uri="{FF2B5EF4-FFF2-40B4-BE49-F238E27FC236}">
                  <a16:creationId xmlns:a16="http://schemas.microsoft.com/office/drawing/2014/main" xmlns="" id="{9A767437-1A49-4D53-8216-8A4E4B13E83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336800" y="3797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5679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523">
              <a:extLst>
                <a:ext uri="{FF2B5EF4-FFF2-40B4-BE49-F238E27FC236}">
                  <a16:creationId xmlns:a16="http://schemas.microsoft.com/office/drawing/2014/main" xmlns="" id="{4586E0AC-9AE7-4515-A4F4-5F5E85539F4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324100" y="3685979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524">
              <a:extLst>
                <a:ext uri="{FF2B5EF4-FFF2-40B4-BE49-F238E27FC236}">
                  <a16:creationId xmlns:a16="http://schemas.microsoft.com/office/drawing/2014/main" xmlns="" id="{90F140CD-D35C-4A17-B033-680BA509626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795822" y="3917950"/>
              <a:ext cx="433029" cy="135023"/>
            </a:xfrm>
            <a:custGeom>
              <a:avLst/>
              <a:gdLst/>
              <a:ahLst/>
              <a:cxnLst/>
              <a:rect l="0" t="0" r="0" b="0"/>
              <a:pathLst>
                <a:path w="433029" h="135023">
                  <a:moveTo>
                    <a:pt x="13928" y="127000"/>
                  </a:moveTo>
                  <a:lnTo>
                    <a:pt x="13928" y="127000"/>
                  </a:lnTo>
                  <a:lnTo>
                    <a:pt x="444" y="133742"/>
                  </a:lnTo>
                  <a:lnTo>
                    <a:pt x="0" y="135022"/>
                  </a:lnTo>
                  <a:lnTo>
                    <a:pt x="8914" y="134563"/>
                  </a:lnTo>
                  <a:lnTo>
                    <a:pt x="53992" y="123597"/>
                  </a:lnTo>
                  <a:lnTo>
                    <a:pt x="78032" y="116970"/>
                  </a:lnTo>
                  <a:lnTo>
                    <a:pt x="106053" y="109024"/>
                  </a:lnTo>
                  <a:lnTo>
                    <a:pt x="136728" y="100200"/>
                  </a:lnTo>
                  <a:lnTo>
                    <a:pt x="169172" y="90789"/>
                  </a:lnTo>
                  <a:lnTo>
                    <a:pt x="202796" y="80987"/>
                  </a:lnTo>
                  <a:lnTo>
                    <a:pt x="237207" y="70925"/>
                  </a:lnTo>
                  <a:lnTo>
                    <a:pt x="269319" y="60689"/>
                  </a:lnTo>
                  <a:lnTo>
                    <a:pt x="299900" y="50337"/>
                  </a:lnTo>
                  <a:lnTo>
                    <a:pt x="329459" y="39908"/>
                  </a:lnTo>
                  <a:lnTo>
                    <a:pt x="375473" y="22676"/>
                  </a:lnTo>
                  <a:lnTo>
                    <a:pt x="4330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525">
              <a:extLst>
                <a:ext uri="{FF2B5EF4-FFF2-40B4-BE49-F238E27FC236}">
                  <a16:creationId xmlns:a16="http://schemas.microsoft.com/office/drawing/2014/main" xmlns="" id="{7D50BEE5-F040-4E40-BC25-E09AFE49A1F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591211" y="3898900"/>
              <a:ext cx="643990" cy="173271"/>
            </a:xfrm>
            <a:custGeom>
              <a:avLst/>
              <a:gdLst/>
              <a:ahLst/>
              <a:cxnLst/>
              <a:rect l="0" t="0" r="0" b="0"/>
              <a:pathLst>
                <a:path w="643990" h="173271">
                  <a:moveTo>
                    <a:pt x="15339" y="165100"/>
                  </a:moveTo>
                  <a:lnTo>
                    <a:pt x="15339" y="165100"/>
                  </a:lnTo>
                  <a:lnTo>
                    <a:pt x="0" y="173122"/>
                  </a:lnTo>
                  <a:lnTo>
                    <a:pt x="879" y="173270"/>
                  </a:lnTo>
                  <a:lnTo>
                    <a:pt x="47839" y="158326"/>
                  </a:lnTo>
                  <a:lnTo>
                    <a:pt x="75106" y="150706"/>
                  </a:lnTo>
                  <a:lnTo>
                    <a:pt x="108100" y="142098"/>
                  </a:lnTo>
                  <a:lnTo>
                    <a:pt x="144913" y="132832"/>
                  </a:lnTo>
                  <a:lnTo>
                    <a:pt x="187800" y="121010"/>
                  </a:lnTo>
                  <a:lnTo>
                    <a:pt x="234735" y="107485"/>
                  </a:lnTo>
                  <a:lnTo>
                    <a:pt x="284369" y="92823"/>
                  </a:lnTo>
                  <a:lnTo>
                    <a:pt x="335098" y="78815"/>
                  </a:lnTo>
                  <a:lnTo>
                    <a:pt x="386556" y="65243"/>
                  </a:lnTo>
                  <a:lnTo>
                    <a:pt x="438500" y="51962"/>
                  </a:lnTo>
                  <a:lnTo>
                    <a:pt x="482302" y="40991"/>
                  </a:lnTo>
                  <a:lnTo>
                    <a:pt x="520676" y="31561"/>
                  </a:lnTo>
                  <a:lnTo>
                    <a:pt x="555430" y="23157"/>
                  </a:lnTo>
                  <a:lnTo>
                    <a:pt x="599691" y="11938"/>
                  </a:lnTo>
                  <a:lnTo>
                    <a:pt x="643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526">
              <a:extLst>
                <a:ext uri="{FF2B5EF4-FFF2-40B4-BE49-F238E27FC236}">
                  <a16:creationId xmlns:a16="http://schemas.microsoft.com/office/drawing/2014/main" xmlns="" id="{97C871EB-D6F3-4107-A8B5-6B0942D5D45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095500" y="36639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34532" y="35220"/>
                  </a:lnTo>
                  <a:lnTo>
                    <a:pt x="77416" y="21568"/>
                  </a:lnTo>
                  <a:lnTo>
                    <a:pt x="122500" y="85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527">
              <a:extLst>
                <a:ext uri="{FF2B5EF4-FFF2-40B4-BE49-F238E27FC236}">
                  <a16:creationId xmlns:a16="http://schemas.microsoft.com/office/drawing/2014/main" xmlns="" id="{846FC843-A5FE-46A1-98E5-FCA82C05A1F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139124" y="3450845"/>
              <a:ext cx="70677" cy="390906"/>
            </a:xfrm>
            <a:custGeom>
              <a:avLst/>
              <a:gdLst/>
              <a:ahLst/>
              <a:cxnLst/>
              <a:rect l="0" t="0" r="0" b="0"/>
              <a:pathLst>
                <a:path w="70677" h="390906">
                  <a:moveTo>
                    <a:pt x="70676" y="79755"/>
                  </a:moveTo>
                  <a:lnTo>
                    <a:pt x="70676" y="79755"/>
                  </a:lnTo>
                  <a:lnTo>
                    <a:pt x="65606" y="41315"/>
                  </a:lnTo>
                  <a:lnTo>
                    <a:pt x="57811" y="5082"/>
                  </a:lnTo>
                  <a:lnTo>
                    <a:pt x="55749" y="339"/>
                  </a:lnTo>
                  <a:lnTo>
                    <a:pt x="52964" y="0"/>
                  </a:lnTo>
                  <a:lnTo>
                    <a:pt x="49695" y="2596"/>
                  </a:lnTo>
                  <a:lnTo>
                    <a:pt x="46106" y="7149"/>
                  </a:lnTo>
                  <a:lnTo>
                    <a:pt x="34311" y="43896"/>
                  </a:lnTo>
                  <a:lnTo>
                    <a:pt x="27938" y="80986"/>
                  </a:lnTo>
                  <a:lnTo>
                    <a:pt x="22048" y="124046"/>
                  </a:lnTo>
                  <a:lnTo>
                    <a:pt x="14727" y="171407"/>
                  </a:lnTo>
                  <a:lnTo>
                    <a:pt x="10799" y="195889"/>
                  </a:lnTo>
                  <a:lnTo>
                    <a:pt x="6769" y="220678"/>
                  </a:lnTo>
                  <a:lnTo>
                    <a:pt x="2671" y="245670"/>
                  </a:lnTo>
                  <a:lnTo>
                    <a:pt x="0" y="290373"/>
                  </a:lnTo>
                  <a:lnTo>
                    <a:pt x="1164" y="329291"/>
                  </a:lnTo>
                  <a:lnTo>
                    <a:pt x="5081" y="370767"/>
                  </a:lnTo>
                  <a:lnTo>
                    <a:pt x="7176" y="390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528">
              <a:extLst>
                <a:ext uri="{FF2B5EF4-FFF2-40B4-BE49-F238E27FC236}">
                  <a16:creationId xmlns:a16="http://schemas.microsoft.com/office/drawing/2014/main" xmlns="" id="{5940CD6E-2626-402B-891F-99D73358F2E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015678" y="3675829"/>
              <a:ext cx="58877" cy="135654"/>
            </a:xfrm>
            <a:custGeom>
              <a:avLst/>
              <a:gdLst/>
              <a:ahLst/>
              <a:cxnLst/>
              <a:rect l="0" t="0" r="0" b="0"/>
              <a:pathLst>
                <a:path w="58877" h="135654">
                  <a:moveTo>
                    <a:pt x="48072" y="32571"/>
                  </a:moveTo>
                  <a:lnTo>
                    <a:pt x="48072" y="32571"/>
                  </a:lnTo>
                  <a:lnTo>
                    <a:pt x="47366" y="18068"/>
                  </a:lnTo>
                  <a:lnTo>
                    <a:pt x="44701" y="9427"/>
                  </a:lnTo>
                  <a:lnTo>
                    <a:pt x="39283" y="2764"/>
                  </a:lnTo>
                  <a:lnTo>
                    <a:pt x="35862" y="0"/>
                  </a:lnTo>
                  <a:lnTo>
                    <a:pt x="31466" y="273"/>
                  </a:lnTo>
                  <a:lnTo>
                    <a:pt x="20936" y="6221"/>
                  </a:lnTo>
                  <a:lnTo>
                    <a:pt x="6478" y="24842"/>
                  </a:lnTo>
                  <a:lnTo>
                    <a:pt x="0" y="58347"/>
                  </a:lnTo>
                  <a:lnTo>
                    <a:pt x="1451" y="96182"/>
                  </a:lnTo>
                  <a:lnTo>
                    <a:pt x="8302" y="115876"/>
                  </a:lnTo>
                  <a:lnTo>
                    <a:pt x="17696" y="129568"/>
                  </a:lnTo>
                  <a:lnTo>
                    <a:pt x="26575" y="135653"/>
                  </a:lnTo>
                  <a:lnTo>
                    <a:pt x="31624" y="135159"/>
                  </a:lnTo>
                  <a:lnTo>
                    <a:pt x="42878" y="128966"/>
                  </a:lnTo>
                  <a:lnTo>
                    <a:pt x="51173" y="113513"/>
                  </a:lnTo>
                  <a:lnTo>
                    <a:pt x="58876" y="72470"/>
                  </a:lnTo>
                  <a:lnTo>
                    <a:pt x="55328" y="41236"/>
                  </a:lnTo>
                  <a:lnTo>
                    <a:pt x="51241" y="26123"/>
                  </a:lnTo>
                  <a:lnTo>
                    <a:pt x="54422" y="13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529">
              <a:extLst>
                <a:ext uri="{FF2B5EF4-FFF2-40B4-BE49-F238E27FC236}">
                  <a16:creationId xmlns:a16="http://schemas.microsoft.com/office/drawing/2014/main" xmlns="" id="{C8059C00-BFD0-4A9B-A909-6BAE49C2BFF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916857" y="3693568"/>
              <a:ext cx="57994" cy="134038"/>
            </a:xfrm>
            <a:custGeom>
              <a:avLst/>
              <a:gdLst/>
              <a:ahLst/>
              <a:cxnLst/>
              <a:rect l="0" t="0" r="0" b="0"/>
              <a:pathLst>
                <a:path w="57994" h="134038">
                  <a:moveTo>
                    <a:pt x="38943" y="27532"/>
                  </a:moveTo>
                  <a:lnTo>
                    <a:pt x="38943" y="27532"/>
                  </a:lnTo>
                  <a:lnTo>
                    <a:pt x="24016" y="1050"/>
                  </a:lnTo>
                  <a:lnTo>
                    <a:pt x="21936" y="0"/>
                  </a:lnTo>
                  <a:lnTo>
                    <a:pt x="19844" y="5"/>
                  </a:lnTo>
                  <a:lnTo>
                    <a:pt x="17744" y="714"/>
                  </a:lnTo>
                  <a:lnTo>
                    <a:pt x="13528" y="7146"/>
                  </a:lnTo>
                  <a:lnTo>
                    <a:pt x="1702" y="42006"/>
                  </a:lnTo>
                  <a:lnTo>
                    <a:pt x="0" y="78858"/>
                  </a:lnTo>
                  <a:lnTo>
                    <a:pt x="7335" y="113217"/>
                  </a:lnTo>
                  <a:lnTo>
                    <a:pt x="16428" y="127468"/>
                  </a:lnTo>
                  <a:lnTo>
                    <a:pt x="21817" y="132256"/>
                  </a:lnTo>
                  <a:lnTo>
                    <a:pt x="26820" y="134037"/>
                  </a:lnTo>
                  <a:lnTo>
                    <a:pt x="31567" y="133813"/>
                  </a:lnTo>
                  <a:lnTo>
                    <a:pt x="36142" y="132252"/>
                  </a:lnTo>
                  <a:lnTo>
                    <a:pt x="44989" y="122993"/>
                  </a:lnTo>
                  <a:lnTo>
                    <a:pt x="49324" y="116573"/>
                  </a:lnTo>
                  <a:lnTo>
                    <a:pt x="55424" y="87311"/>
                  </a:lnTo>
                  <a:lnTo>
                    <a:pt x="52416" y="46683"/>
                  </a:lnTo>
                  <a:lnTo>
                    <a:pt x="46370" y="24819"/>
                  </a:lnTo>
                  <a:lnTo>
                    <a:pt x="47423" y="24312"/>
                  </a:lnTo>
                  <a:lnTo>
                    <a:pt x="57993" y="27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530">
              <a:extLst>
                <a:ext uri="{FF2B5EF4-FFF2-40B4-BE49-F238E27FC236}">
                  <a16:creationId xmlns:a16="http://schemas.microsoft.com/office/drawing/2014/main" xmlns="" id="{01AF3293-7EE0-486E-98A6-FC86831BC7E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768358" y="3695700"/>
              <a:ext cx="117593" cy="152749"/>
            </a:xfrm>
            <a:custGeom>
              <a:avLst/>
              <a:gdLst/>
              <a:ahLst/>
              <a:cxnLst/>
              <a:rect l="0" t="0" r="0" b="0"/>
              <a:pathLst>
                <a:path w="117593" h="152749">
                  <a:moveTo>
                    <a:pt x="15992" y="120650"/>
                  </a:moveTo>
                  <a:lnTo>
                    <a:pt x="15992" y="120650"/>
                  </a:lnTo>
                  <a:lnTo>
                    <a:pt x="5879" y="110537"/>
                  </a:lnTo>
                  <a:lnTo>
                    <a:pt x="914" y="96165"/>
                  </a:lnTo>
                  <a:lnTo>
                    <a:pt x="0" y="70121"/>
                  </a:lnTo>
                  <a:lnTo>
                    <a:pt x="1097" y="61564"/>
                  </a:lnTo>
                  <a:lnTo>
                    <a:pt x="4651" y="54448"/>
                  </a:lnTo>
                  <a:lnTo>
                    <a:pt x="16126" y="42779"/>
                  </a:lnTo>
                  <a:lnTo>
                    <a:pt x="26870" y="36651"/>
                  </a:lnTo>
                  <a:lnTo>
                    <a:pt x="31711" y="35018"/>
                  </a:lnTo>
                  <a:lnTo>
                    <a:pt x="37760" y="37456"/>
                  </a:lnTo>
                  <a:lnTo>
                    <a:pt x="52007" y="49573"/>
                  </a:lnTo>
                  <a:lnTo>
                    <a:pt x="62102" y="68599"/>
                  </a:lnTo>
                  <a:lnTo>
                    <a:pt x="69871" y="103111"/>
                  </a:lnTo>
                  <a:lnTo>
                    <a:pt x="70291" y="132622"/>
                  </a:lnTo>
                  <a:lnTo>
                    <a:pt x="65947" y="148421"/>
                  </a:lnTo>
                  <a:lnTo>
                    <a:pt x="64112" y="151864"/>
                  </a:lnTo>
                  <a:lnTo>
                    <a:pt x="62183" y="152748"/>
                  </a:lnTo>
                  <a:lnTo>
                    <a:pt x="60192" y="151927"/>
                  </a:lnTo>
                  <a:lnTo>
                    <a:pt x="58158" y="149968"/>
                  </a:lnTo>
                  <a:lnTo>
                    <a:pt x="51926" y="123614"/>
                  </a:lnTo>
                  <a:lnTo>
                    <a:pt x="55723" y="81154"/>
                  </a:lnTo>
                  <a:lnTo>
                    <a:pt x="72528" y="39568"/>
                  </a:lnTo>
                  <a:lnTo>
                    <a:pt x="89332" y="20879"/>
                  </a:lnTo>
                  <a:lnTo>
                    <a:pt x="117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531">
              <a:extLst>
                <a:ext uri="{FF2B5EF4-FFF2-40B4-BE49-F238E27FC236}">
                  <a16:creationId xmlns:a16="http://schemas.microsoft.com/office/drawing/2014/main" xmlns="" id="{D9C62F34-13AC-4D96-8E95-8E951FE9A2E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657350" y="3525961"/>
              <a:ext cx="128351" cy="341645"/>
            </a:xfrm>
            <a:custGeom>
              <a:avLst/>
              <a:gdLst/>
              <a:ahLst/>
              <a:cxnLst/>
              <a:rect l="0" t="0" r="0" b="0"/>
              <a:pathLst>
                <a:path w="128351" h="341645">
                  <a:moveTo>
                    <a:pt x="0" y="68139"/>
                  </a:moveTo>
                  <a:lnTo>
                    <a:pt x="0" y="68139"/>
                  </a:lnTo>
                  <a:lnTo>
                    <a:pt x="1881" y="80691"/>
                  </a:lnTo>
                  <a:lnTo>
                    <a:pt x="8838" y="116322"/>
                  </a:lnTo>
                  <a:lnTo>
                    <a:pt x="14747" y="149055"/>
                  </a:lnTo>
                  <a:lnTo>
                    <a:pt x="21371" y="189474"/>
                  </a:lnTo>
                  <a:lnTo>
                    <a:pt x="26666" y="233308"/>
                  </a:lnTo>
                  <a:lnTo>
                    <a:pt x="31372" y="273016"/>
                  </a:lnTo>
                  <a:lnTo>
                    <a:pt x="36107" y="317697"/>
                  </a:lnTo>
                  <a:lnTo>
                    <a:pt x="37706" y="341644"/>
                  </a:lnTo>
                  <a:lnTo>
                    <a:pt x="27378" y="300936"/>
                  </a:lnTo>
                  <a:lnTo>
                    <a:pt x="18518" y="259093"/>
                  </a:lnTo>
                  <a:lnTo>
                    <a:pt x="15167" y="232131"/>
                  </a:lnTo>
                  <a:lnTo>
                    <a:pt x="12228" y="202867"/>
                  </a:lnTo>
                  <a:lnTo>
                    <a:pt x="10974" y="174184"/>
                  </a:lnTo>
                  <a:lnTo>
                    <a:pt x="10844" y="145892"/>
                  </a:lnTo>
                  <a:lnTo>
                    <a:pt x="11463" y="117858"/>
                  </a:lnTo>
                  <a:lnTo>
                    <a:pt x="17794" y="73538"/>
                  </a:lnTo>
                  <a:lnTo>
                    <a:pt x="28370" y="40200"/>
                  </a:lnTo>
                  <a:lnTo>
                    <a:pt x="42477" y="18327"/>
                  </a:lnTo>
                  <a:lnTo>
                    <a:pt x="58155" y="5313"/>
                  </a:lnTo>
                  <a:lnTo>
                    <a:pt x="66286" y="855"/>
                  </a:lnTo>
                  <a:lnTo>
                    <a:pt x="74530" y="0"/>
                  </a:lnTo>
                  <a:lnTo>
                    <a:pt x="91215" y="4694"/>
                  </a:lnTo>
                  <a:lnTo>
                    <a:pt x="116475" y="29350"/>
                  </a:lnTo>
                  <a:lnTo>
                    <a:pt x="125850" y="51605"/>
                  </a:lnTo>
                  <a:lnTo>
                    <a:pt x="128350" y="63466"/>
                  </a:lnTo>
                  <a:lnTo>
                    <a:pt x="123602" y="87934"/>
                  </a:lnTo>
                  <a:lnTo>
                    <a:pt x="110673" y="112215"/>
                  </a:lnTo>
                  <a:lnTo>
                    <a:pt x="90816" y="134765"/>
                  </a:lnTo>
                  <a:lnTo>
                    <a:pt x="52465" y="157181"/>
                  </a:lnTo>
                  <a:lnTo>
                    <a:pt x="18360" y="170916"/>
                  </a:lnTo>
                  <a:lnTo>
                    <a:pt x="15768" y="171230"/>
                  </a:lnTo>
                  <a:lnTo>
                    <a:pt x="12700" y="16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532">
              <a:extLst>
                <a:ext uri="{FF2B5EF4-FFF2-40B4-BE49-F238E27FC236}">
                  <a16:creationId xmlns:a16="http://schemas.microsoft.com/office/drawing/2014/main" xmlns="" id="{AC6E33DF-C464-405F-AB37-D4A9EE36F23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435100" y="3033294"/>
              <a:ext cx="5251451" cy="319507"/>
            </a:xfrm>
            <a:custGeom>
              <a:avLst/>
              <a:gdLst/>
              <a:ahLst/>
              <a:cxnLst/>
              <a:rect l="0" t="0" r="0" b="0"/>
              <a:pathLst>
                <a:path w="5251451" h="319507">
                  <a:moveTo>
                    <a:pt x="0" y="319506"/>
                  </a:moveTo>
                  <a:lnTo>
                    <a:pt x="0" y="319506"/>
                  </a:lnTo>
                  <a:lnTo>
                    <a:pt x="15784" y="313731"/>
                  </a:lnTo>
                  <a:lnTo>
                    <a:pt x="44645" y="307296"/>
                  </a:lnTo>
                  <a:lnTo>
                    <a:pt x="67158" y="303605"/>
                  </a:lnTo>
                  <a:lnTo>
                    <a:pt x="94161" y="299733"/>
                  </a:lnTo>
                  <a:lnTo>
                    <a:pt x="124157" y="295741"/>
                  </a:lnTo>
                  <a:lnTo>
                    <a:pt x="160383" y="290257"/>
                  </a:lnTo>
                  <a:lnTo>
                    <a:pt x="200761" y="283779"/>
                  </a:lnTo>
                  <a:lnTo>
                    <a:pt x="243907" y="276638"/>
                  </a:lnTo>
                  <a:lnTo>
                    <a:pt x="293838" y="269055"/>
                  </a:lnTo>
                  <a:lnTo>
                    <a:pt x="348292" y="261177"/>
                  </a:lnTo>
                  <a:lnTo>
                    <a:pt x="405761" y="253104"/>
                  </a:lnTo>
                  <a:lnTo>
                    <a:pt x="472296" y="244194"/>
                  </a:lnTo>
                  <a:lnTo>
                    <a:pt x="544875" y="234725"/>
                  </a:lnTo>
                  <a:lnTo>
                    <a:pt x="621483" y="224886"/>
                  </a:lnTo>
                  <a:lnTo>
                    <a:pt x="706422" y="214092"/>
                  </a:lnTo>
                  <a:lnTo>
                    <a:pt x="796915" y="202664"/>
                  </a:lnTo>
                  <a:lnTo>
                    <a:pt x="891110" y="190811"/>
                  </a:lnTo>
                  <a:lnTo>
                    <a:pt x="996945" y="178676"/>
                  </a:lnTo>
                  <a:lnTo>
                    <a:pt x="1110541" y="166353"/>
                  </a:lnTo>
                  <a:lnTo>
                    <a:pt x="1229311" y="153903"/>
                  </a:lnTo>
                  <a:lnTo>
                    <a:pt x="1361407" y="139960"/>
                  </a:lnTo>
                  <a:lnTo>
                    <a:pt x="1502388" y="125020"/>
                  </a:lnTo>
                  <a:lnTo>
                    <a:pt x="1649292" y="109415"/>
                  </a:lnTo>
                  <a:lnTo>
                    <a:pt x="1802261" y="94779"/>
                  </a:lnTo>
                  <a:lnTo>
                    <a:pt x="1959274" y="80788"/>
                  </a:lnTo>
                  <a:lnTo>
                    <a:pt x="2118983" y="67227"/>
                  </a:lnTo>
                  <a:lnTo>
                    <a:pt x="2284722" y="55365"/>
                  </a:lnTo>
                  <a:lnTo>
                    <a:pt x="2454481" y="44634"/>
                  </a:lnTo>
                  <a:lnTo>
                    <a:pt x="2626921" y="34658"/>
                  </a:lnTo>
                  <a:lnTo>
                    <a:pt x="2806086" y="25891"/>
                  </a:lnTo>
                  <a:lnTo>
                    <a:pt x="2989735" y="17929"/>
                  </a:lnTo>
                  <a:lnTo>
                    <a:pt x="3176373" y="10505"/>
                  </a:lnTo>
                  <a:lnTo>
                    <a:pt x="3360066" y="5555"/>
                  </a:lnTo>
                  <a:lnTo>
                    <a:pt x="3541794" y="2255"/>
                  </a:lnTo>
                  <a:lnTo>
                    <a:pt x="3722212" y="55"/>
                  </a:lnTo>
                  <a:lnTo>
                    <a:pt x="3896114" y="0"/>
                  </a:lnTo>
                  <a:lnTo>
                    <a:pt x="4065670" y="1374"/>
                  </a:lnTo>
                  <a:lnTo>
                    <a:pt x="4232330" y="3702"/>
                  </a:lnTo>
                  <a:lnTo>
                    <a:pt x="4386475" y="5958"/>
                  </a:lnTo>
                  <a:lnTo>
                    <a:pt x="4532278" y="8169"/>
                  </a:lnTo>
                  <a:lnTo>
                    <a:pt x="4672519" y="10348"/>
                  </a:lnTo>
                  <a:lnTo>
                    <a:pt x="4799172" y="11095"/>
                  </a:lnTo>
                  <a:lnTo>
                    <a:pt x="4916771" y="10887"/>
                  </a:lnTo>
                  <a:lnTo>
                    <a:pt x="5028330" y="10044"/>
                  </a:lnTo>
                  <a:lnTo>
                    <a:pt x="5102703" y="9481"/>
                  </a:lnTo>
                  <a:lnTo>
                    <a:pt x="5251450" y="8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533">
              <a:extLst>
                <a:ext uri="{FF2B5EF4-FFF2-40B4-BE49-F238E27FC236}">
                  <a16:creationId xmlns:a16="http://schemas.microsoft.com/office/drawing/2014/main" xmlns="" id="{351F4E89-AB83-47A0-BCB1-52BBC0D95B7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419350" y="2432573"/>
              <a:ext cx="84253" cy="384001"/>
            </a:xfrm>
            <a:custGeom>
              <a:avLst/>
              <a:gdLst/>
              <a:ahLst/>
              <a:cxnLst/>
              <a:rect l="0" t="0" r="0" b="0"/>
              <a:pathLst>
                <a:path w="84253" h="384001">
                  <a:moveTo>
                    <a:pt x="6350" y="12177"/>
                  </a:moveTo>
                  <a:lnTo>
                    <a:pt x="6350" y="12177"/>
                  </a:lnTo>
                  <a:lnTo>
                    <a:pt x="6350" y="1242"/>
                  </a:lnTo>
                  <a:lnTo>
                    <a:pt x="7761" y="654"/>
                  </a:lnTo>
                  <a:lnTo>
                    <a:pt x="13092" y="0"/>
                  </a:lnTo>
                  <a:lnTo>
                    <a:pt x="22046" y="7235"/>
                  </a:lnTo>
                  <a:lnTo>
                    <a:pt x="48413" y="41618"/>
                  </a:lnTo>
                  <a:lnTo>
                    <a:pt x="64320" y="72299"/>
                  </a:lnTo>
                  <a:lnTo>
                    <a:pt x="77976" y="111570"/>
                  </a:lnTo>
                  <a:lnTo>
                    <a:pt x="81617" y="134883"/>
                  </a:lnTo>
                  <a:lnTo>
                    <a:pt x="84045" y="159598"/>
                  </a:lnTo>
                  <a:lnTo>
                    <a:pt x="84252" y="185952"/>
                  </a:lnTo>
                  <a:lnTo>
                    <a:pt x="82979" y="213399"/>
                  </a:lnTo>
                  <a:lnTo>
                    <a:pt x="80719" y="241575"/>
                  </a:lnTo>
                  <a:lnTo>
                    <a:pt x="77096" y="267415"/>
                  </a:lnTo>
                  <a:lnTo>
                    <a:pt x="67426" y="314940"/>
                  </a:lnTo>
                  <a:lnTo>
                    <a:pt x="52310" y="348292"/>
                  </a:lnTo>
                  <a:lnTo>
                    <a:pt x="27729" y="377291"/>
                  </a:lnTo>
                  <a:lnTo>
                    <a:pt x="20602" y="382586"/>
                  </a:lnTo>
                  <a:lnTo>
                    <a:pt x="15146" y="384000"/>
                  </a:lnTo>
                  <a:lnTo>
                    <a:pt x="10803" y="382826"/>
                  </a:lnTo>
                  <a:lnTo>
                    <a:pt x="0" y="37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534">
              <a:extLst>
                <a:ext uri="{FF2B5EF4-FFF2-40B4-BE49-F238E27FC236}">
                  <a16:creationId xmlns:a16="http://schemas.microsoft.com/office/drawing/2014/main" xmlns="" id="{DDC23547-B002-41A5-A523-AD5E7FCB0F0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168042" y="2419350"/>
              <a:ext cx="175109" cy="12701"/>
            </a:xfrm>
            <a:custGeom>
              <a:avLst/>
              <a:gdLst/>
              <a:ahLst/>
              <a:cxnLst/>
              <a:rect l="0" t="0" r="0" b="0"/>
              <a:pathLst>
                <a:path w="1751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1682" y="12700"/>
                  </a:lnTo>
                  <a:lnTo>
                    <a:pt x="83598" y="8937"/>
                  </a:lnTo>
                  <a:lnTo>
                    <a:pt x="129885" y="2648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535">
              <a:extLst>
                <a:ext uri="{FF2B5EF4-FFF2-40B4-BE49-F238E27FC236}">
                  <a16:creationId xmlns:a16="http://schemas.microsoft.com/office/drawing/2014/main" xmlns="" id="{947D6149-A493-49F7-8392-C84B91B102A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155298" y="2660650"/>
              <a:ext cx="175153" cy="50801"/>
            </a:xfrm>
            <a:custGeom>
              <a:avLst/>
              <a:gdLst/>
              <a:ahLst/>
              <a:cxnLst/>
              <a:rect l="0" t="0" r="0" b="0"/>
              <a:pathLst>
                <a:path w="17515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0" y="50800"/>
                  </a:lnTo>
                  <a:lnTo>
                    <a:pt x="22805" y="47037"/>
                  </a:lnTo>
                  <a:lnTo>
                    <a:pt x="66512" y="35103"/>
                  </a:lnTo>
                  <a:lnTo>
                    <a:pt x="112153" y="20044"/>
                  </a:lnTo>
                  <a:lnTo>
                    <a:pt x="155809" y="5684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536">
              <a:extLst>
                <a:ext uri="{FF2B5EF4-FFF2-40B4-BE49-F238E27FC236}">
                  <a16:creationId xmlns:a16="http://schemas.microsoft.com/office/drawing/2014/main" xmlns="" id="{CD0FB2DB-0751-4B95-B852-F248E38C519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167039" y="2521926"/>
              <a:ext cx="131662" cy="326801"/>
            </a:xfrm>
            <a:custGeom>
              <a:avLst/>
              <a:gdLst/>
              <a:ahLst/>
              <a:cxnLst/>
              <a:rect l="0" t="0" r="0" b="0"/>
              <a:pathLst>
                <a:path w="131662" h="326801">
                  <a:moveTo>
                    <a:pt x="80861" y="68874"/>
                  </a:moveTo>
                  <a:lnTo>
                    <a:pt x="80861" y="68874"/>
                  </a:lnTo>
                  <a:lnTo>
                    <a:pt x="77490" y="68874"/>
                  </a:lnTo>
                  <a:lnTo>
                    <a:pt x="73953" y="70755"/>
                  </a:lnTo>
                  <a:lnTo>
                    <a:pt x="72023" y="72245"/>
                  </a:lnTo>
                  <a:lnTo>
                    <a:pt x="56291" y="117058"/>
                  </a:lnTo>
                  <a:lnTo>
                    <a:pt x="51238" y="155901"/>
                  </a:lnTo>
                  <a:lnTo>
                    <a:pt x="46294" y="187986"/>
                  </a:lnTo>
                  <a:lnTo>
                    <a:pt x="38686" y="222707"/>
                  </a:lnTo>
                  <a:lnTo>
                    <a:pt x="28250" y="256953"/>
                  </a:lnTo>
                  <a:lnTo>
                    <a:pt x="13845" y="301225"/>
                  </a:lnTo>
                  <a:lnTo>
                    <a:pt x="4011" y="324299"/>
                  </a:lnTo>
                  <a:lnTo>
                    <a:pt x="2111" y="326646"/>
                  </a:lnTo>
                  <a:lnTo>
                    <a:pt x="844" y="326800"/>
                  </a:lnTo>
                  <a:lnTo>
                    <a:pt x="0" y="325491"/>
                  </a:lnTo>
                  <a:lnTo>
                    <a:pt x="4420" y="290857"/>
                  </a:lnTo>
                  <a:lnTo>
                    <a:pt x="10669" y="259961"/>
                  </a:lnTo>
                  <a:lnTo>
                    <a:pt x="20031" y="217537"/>
                  </a:lnTo>
                  <a:lnTo>
                    <a:pt x="31953" y="170224"/>
                  </a:lnTo>
                  <a:lnTo>
                    <a:pt x="46659" y="125678"/>
                  </a:lnTo>
                  <a:lnTo>
                    <a:pt x="58840" y="88005"/>
                  </a:lnTo>
                  <a:lnTo>
                    <a:pt x="73631" y="42793"/>
                  </a:lnTo>
                  <a:lnTo>
                    <a:pt x="89787" y="2279"/>
                  </a:lnTo>
                  <a:lnTo>
                    <a:pt x="91045" y="489"/>
                  </a:lnTo>
                  <a:lnTo>
                    <a:pt x="91883" y="0"/>
                  </a:lnTo>
                  <a:lnTo>
                    <a:pt x="99806" y="12797"/>
                  </a:lnTo>
                  <a:lnTo>
                    <a:pt x="110055" y="53956"/>
                  </a:lnTo>
                  <a:lnTo>
                    <a:pt x="116009" y="98164"/>
                  </a:lnTo>
                  <a:lnTo>
                    <a:pt x="118792" y="143561"/>
                  </a:lnTo>
                  <a:lnTo>
                    <a:pt x="123066" y="190330"/>
                  </a:lnTo>
                  <a:lnTo>
                    <a:pt x="124868" y="233166"/>
                  </a:lnTo>
                  <a:lnTo>
                    <a:pt x="125223" y="249102"/>
                  </a:lnTo>
                  <a:lnTo>
                    <a:pt x="125958" y="250409"/>
                  </a:lnTo>
                  <a:lnTo>
                    <a:pt x="127154" y="251281"/>
                  </a:lnTo>
                  <a:lnTo>
                    <a:pt x="131661" y="25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537">
              <a:extLst>
                <a:ext uri="{FF2B5EF4-FFF2-40B4-BE49-F238E27FC236}">
                  <a16:creationId xmlns:a16="http://schemas.microsoft.com/office/drawing/2014/main" xmlns="" id="{741411DC-17D4-47EC-8B09-5B5B9828D78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986652" y="2509549"/>
              <a:ext cx="89799" cy="335962"/>
            </a:xfrm>
            <a:custGeom>
              <a:avLst/>
              <a:gdLst/>
              <a:ahLst/>
              <a:cxnLst/>
              <a:rect l="0" t="0" r="0" b="0"/>
              <a:pathLst>
                <a:path w="89799" h="335962">
                  <a:moveTo>
                    <a:pt x="89798" y="24101"/>
                  </a:moveTo>
                  <a:lnTo>
                    <a:pt x="89798" y="24101"/>
                  </a:lnTo>
                  <a:lnTo>
                    <a:pt x="89798" y="3086"/>
                  </a:lnTo>
                  <a:lnTo>
                    <a:pt x="89092" y="1624"/>
                  </a:lnTo>
                  <a:lnTo>
                    <a:pt x="87916" y="650"/>
                  </a:lnTo>
                  <a:lnTo>
                    <a:pt x="86427" y="0"/>
                  </a:lnTo>
                  <a:lnTo>
                    <a:pt x="70847" y="9199"/>
                  </a:lnTo>
                  <a:lnTo>
                    <a:pt x="48356" y="38814"/>
                  </a:lnTo>
                  <a:lnTo>
                    <a:pt x="27189" y="85610"/>
                  </a:lnTo>
                  <a:lnTo>
                    <a:pt x="17757" y="121289"/>
                  </a:lnTo>
                  <a:lnTo>
                    <a:pt x="10507" y="159723"/>
                  </a:lnTo>
                  <a:lnTo>
                    <a:pt x="2582" y="202676"/>
                  </a:lnTo>
                  <a:lnTo>
                    <a:pt x="0" y="238229"/>
                  </a:lnTo>
                  <a:lnTo>
                    <a:pt x="4395" y="280163"/>
                  </a:lnTo>
                  <a:lnTo>
                    <a:pt x="16516" y="313049"/>
                  </a:lnTo>
                  <a:lnTo>
                    <a:pt x="21893" y="322566"/>
                  </a:lnTo>
                  <a:lnTo>
                    <a:pt x="28300" y="328911"/>
                  </a:lnTo>
                  <a:lnTo>
                    <a:pt x="42945" y="335961"/>
                  </a:lnTo>
                  <a:lnTo>
                    <a:pt x="89798" y="33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538">
              <a:extLst>
                <a:ext uri="{FF2B5EF4-FFF2-40B4-BE49-F238E27FC236}">
                  <a16:creationId xmlns:a16="http://schemas.microsoft.com/office/drawing/2014/main" xmlns="" id="{B8AD5603-0FFF-4604-AD0E-7672A3D0398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658233" y="2641600"/>
              <a:ext cx="151518" cy="188726"/>
            </a:xfrm>
            <a:custGeom>
              <a:avLst/>
              <a:gdLst/>
              <a:ahLst/>
              <a:cxnLst/>
              <a:rect l="0" t="0" r="0" b="0"/>
              <a:pathLst>
                <a:path w="151518" h="188726">
                  <a:moveTo>
                    <a:pt x="5467" y="107950"/>
                  </a:moveTo>
                  <a:lnTo>
                    <a:pt x="5467" y="107950"/>
                  </a:lnTo>
                  <a:lnTo>
                    <a:pt x="2096" y="104579"/>
                  </a:lnTo>
                  <a:lnTo>
                    <a:pt x="441" y="101043"/>
                  </a:lnTo>
                  <a:lnTo>
                    <a:pt x="0" y="99112"/>
                  </a:lnTo>
                  <a:lnTo>
                    <a:pt x="2749" y="89652"/>
                  </a:lnTo>
                  <a:lnTo>
                    <a:pt x="11785" y="83825"/>
                  </a:lnTo>
                  <a:lnTo>
                    <a:pt x="18145" y="81283"/>
                  </a:lnTo>
                  <a:lnTo>
                    <a:pt x="32739" y="80341"/>
                  </a:lnTo>
                  <a:lnTo>
                    <a:pt x="40582" y="81077"/>
                  </a:lnTo>
                  <a:lnTo>
                    <a:pt x="54940" y="87539"/>
                  </a:lnTo>
                  <a:lnTo>
                    <a:pt x="61732" y="92226"/>
                  </a:lnTo>
                  <a:lnTo>
                    <a:pt x="71161" y="108723"/>
                  </a:lnTo>
                  <a:lnTo>
                    <a:pt x="76292" y="130166"/>
                  </a:lnTo>
                  <a:lnTo>
                    <a:pt x="73837" y="172781"/>
                  </a:lnTo>
                  <a:lnTo>
                    <a:pt x="70426" y="185447"/>
                  </a:lnTo>
                  <a:lnTo>
                    <a:pt x="68528" y="187837"/>
                  </a:lnTo>
                  <a:lnTo>
                    <a:pt x="66558" y="188725"/>
                  </a:lnTo>
                  <a:lnTo>
                    <a:pt x="65244" y="186494"/>
                  </a:lnTo>
                  <a:lnTo>
                    <a:pt x="63785" y="176490"/>
                  </a:lnTo>
                  <a:lnTo>
                    <a:pt x="69328" y="130452"/>
                  </a:lnTo>
                  <a:lnTo>
                    <a:pt x="78300" y="97490"/>
                  </a:lnTo>
                  <a:lnTo>
                    <a:pt x="95251" y="53345"/>
                  </a:lnTo>
                  <a:lnTo>
                    <a:pt x="117050" y="2356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539">
              <a:extLst>
                <a:ext uri="{FF2B5EF4-FFF2-40B4-BE49-F238E27FC236}">
                  <a16:creationId xmlns:a16="http://schemas.microsoft.com/office/drawing/2014/main" xmlns="" id="{4F9D24BC-76FE-45DE-8184-137BE42826D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542553" y="2479480"/>
              <a:ext cx="135622" cy="399937"/>
            </a:xfrm>
            <a:custGeom>
              <a:avLst/>
              <a:gdLst/>
              <a:ahLst/>
              <a:cxnLst/>
              <a:rect l="0" t="0" r="0" b="0"/>
              <a:pathLst>
                <a:path w="135622" h="399937">
                  <a:moveTo>
                    <a:pt x="13197" y="187520"/>
                  </a:moveTo>
                  <a:lnTo>
                    <a:pt x="13197" y="187520"/>
                  </a:lnTo>
                  <a:lnTo>
                    <a:pt x="9826" y="190891"/>
                  </a:lnTo>
                  <a:lnTo>
                    <a:pt x="8171" y="194427"/>
                  </a:lnTo>
                  <a:lnTo>
                    <a:pt x="7730" y="196358"/>
                  </a:lnTo>
                  <a:lnTo>
                    <a:pt x="15752" y="239893"/>
                  </a:lnTo>
                  <a:lnTo>
                    <a:pt x="24773" y="285118"/>
                  </a:lnTo>
                  <a:lnTo>
                    <a:pt x="29630" y="317680"/>
                  </a:lnTo>
                  <a:lnTo>
                    <a:pt x="35627" y="364924"/>
                  </a:lnTo>
                  <a:lnTo>
                    <a:pt x="37011" y="394522"/>
                  </a:lnTo>
                  <a:lnTo>
                    <a:pt x="36129" y="398194"/>
                  </a:lnTo>
                  <a:lnTo>
                    <a:pt x="34835" y="399936"/>
                  </a:lnTo>
                  <a:lnTo>
                    <a:pt x="26278" y="364423"/>
                  </a:lnTo>
                  <a:lnTo>
                    <a:pt x="16894" y="327762"/>
                  </a:lnTo>
                  <a:lnTo>
                    <a:pt x="12134" y="303593"/>
                  </a:lnTo>
                  <a:lnTo>
                    <a:pt x="7549" y="276190"/>
                  </a:lnTo>
                  <a:lnTo>
                    <a:pt x="3082" y="246634"/>
                  </a:lnTo>
                  <a:lnTo>
                    <a:pt x="809" y="215640"/>
                  </a:lnTo>
                  <a:lnTo>
                    <a:pt x="0" y="183689"/>
                  </a:lnTo>
                  <a:lnTo>
                    <a:pt x="165" y="151099"/>
                  </a:lnTo>
                  <a:lnTo>
                    <a:pt x="1687" y="122317"/>
                  </a:lnTo>
                  <a:lnTo>
                    <a:pt x="4112" y="96073"/>
                  </a:lnTo>
                  <a:lnTo>
                    <a:pt x="11276" y="52333"/>
                  </a:lnTo>
                  <a:lnTo>
                    <a:pt x="21515" y="23485"/>
                  </a:lnTo>
                  <a:lnTo>
                    <a:pt x="33122" y="6901"/>
                  </a:lnTo>
                  <a:lnTo>
                    <a:pt x="39180" y="1491"/>
                  </a:lnTo>
                  <a:lnTo>
                    <a:pt x="47453" y="0"/>
                  </a:lnTo>
                  <a:lnTo>
                    <a:pt x="67933" y="3989"/>
                  </a:lnTo>
                  <a:lnTo>
                    <a:pt x="103263" y="31619"/>
                  </a:lnTo>
                  <a:lnTo>
                    <a:pt x="130429" y="74456"/>
                  </a:lnTo>
                  <a:lnTo>
                    <a:pt x="135621" y="106460"/>
                  </a:lnTo>
                  <a:lnTo>
                    <a:pt x="131813" y="138794"/>
                  </a:lnTo>
                  <a:lnTo>
                    <a:pt x="120713" y="169627"/>
                  </a:lnTo>
                  <a:lnTo>
                    <a:pt x="104491" y="192267"/>
                  </a:lnTo>
                  <a:lnTo>
                    <a:pt x="85522" y="207975"/>
                  </a:lnTo>
                  <a:lnTo>
                    <a:pt x="65332" y="217307"/>
                  </a:lnTo>
                  <a:lnTo>
                    <a:pt x="50244" y="220044"/>
                  </a:lnTo>
                  <a:lnTo>
                    <a:pt x="32247" y="21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524">
            <a:extLst>
              <a:ext uri="{FF2B5EF4-FFF2-40B4-BE49-F238E27FC236}">
                <a16:creationId xmlns:a16="http://schemas.microsoft.com/office/drawing/2014/main" xmlns="" id="{C91E89D5-5C32-40AA-9A1E-73E7FF512F82}"/>
              </a:ext>
            </a:extLst>
          </p:cNvPr>
          <p:cNvGrpSpPr/>
          <p:nvPr/>
        </p:nvGrpSpPr>
        <p:grpSpPr>
          <a:xfrm>
            <a:off x="8439150" y="1292029"/>
            <a:ext cx="1250951" cy="560011"/>
            <a:chOff x="8439150" y="1292029"/>
            <a:chExt cx="1250951" cy="560011"/>
          </a:xfrm>
        </p:grpSpPr>
        <p:sp>
          <p:nvSpPr>
            <p:cNvPr id="441" name="SMARTInkShape-2540">
              <a:extLst>
                <a:ext uri="{FF2B5EF4-FFF2-40B4-BE49-F238E27FC236}">
                  <a16:creationId xmlns:a16="http://schemas.microsoft.com/office/drawing/2014/main" xmlns="" id="{FEB9262C-4D52-4DE0-912F-F9932B91F59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439150" y="1460425"/>
              <a:ext cx="119394" cy="391615"/>
            </a:xfrm>
            <a:custGeom>
              <a:avLst/>
              <a:gdLst/>
              <a:ahLst/>
              <a:cxnLst/>
              <a:rect l="0" t="0" r="0" b="0"/>
              <a:pathLst>
                <a:path w="119394" h="391615">
                  <a:moveTo>
                    <a:pt x="19050" y="108025"/>
                  </a:moveTo>
                  <a:lnTo>
                    <a:pt x="19050" y="108025"/>
                  </a:lnTo>
                  <a:lnTo>
                    <a:pt x="10211" y="148024"/>
                  </a:lnTo>
                  <a:lnTo>
                    <a:pt x="9947" y="179895"/>
                  </a:lnTo>
                  <a:lnTo>
                    <a:pt x="11476" y="217578"/>
                  </a:lnTo>
                  <a:lnTo>
                    <a:pt x="12156" y="257845"/>
                  </a:lnTo>
                  <a:lnTo>
                    <a:pt x="12457" y="297378"/>
                  </a:lnTo>
                  <a:lnTo>
                    <a:pt x="12592" y="334704"/>
                  </a:lnTo>
                  <a:lnTo>
                    <a:pt x="12667" y="378546"/>
                  </a:lnTo>
                  <a:lnTo>
                    <a:pt x="12686" y="390534"/>
                  </a:lnTo>
                  <a:lnTo>
                    <a:pt x="11279" y="391614"/>
                  </a:lnTo>
                  <a:lnTo>
                    <a:pt x="8930" y="390218"/>
                  </a:lnTo>
                  <a:lnTo>
                    <a:pt x="5953" y="387170"/>
                  </a:lnTo>
                  <a:lnTo>
                    <a:pt x="1763" y="355913"/>
                  </a:lnTo>
                  <a:lnTo>
                    <a:pt x="784" y="317210"/>
                  </a:lnTo>
                  <a:lnTo>
                    <a:pt x="522" y="294049"/>
                  </a:lnTo>
                  <a:lnTo>
                    <a:pt x="349" y="268024"/>
                  </a:lnTo>
                  <a:lnTo>
                    <a:pt x="232" y="240091"/>
                  </a:lnTo>
                  <a:lnTo>
                    <a:pt x="153" y="210886"/>
                  </a:lnTo>
                  <a:lnTo>
                    <a:pt x="2218" y="181538"/>
                  </a:lnTo>
                  <a:lnTo>
                    <a:pt x="5713" y="152095"/>
                  </a:lnTo>
                  <a:lnTo>
                    <a:pt x="10159" y="122588"/>
                  </a:lnTo>
                  <a:lnTo>
                    <a:pt x="15945" y="97273"/>
                  </a:lnTo>
                  <a:lnTo>
                    <a:pt x="29899" y="54092"/>
                  </a:lnTo>
                  <a:lnTo>
                    <a:pt x="46881" y="14904"/>
                  </a:lnTo>
                  <a:lnTo>
                    <a:pt x="52420" y="7845"/>
                  </a:lnTo>
                  <a:lnTo>
                    <a:pt x="64221" y="0"/>
                  </a:lnTo>
                  <a:lnTo>
                    <a:pt x="70331" y="25"/>
                  </a:lnTo>
                  <a:lnTo>
                    <a:pt x="82763" y="5697"/>
                  </a:lnTo>
                  <a:lnTo>
                    <a:pt x="105034" y="30904"/>
                  </a:lnTo>
                  <a:lnTo>
                    <a:pt x="119393" y="65184"/>
                  </a:lnTo>
                  <a:lnTo>
                    <a:pt x="117974" y="91571"/>
                  </a:lnTo>
                  <a:lnTo>
                    <a:pt x="114633" y="105522"/>
                  </a:lnTo>
                  <a:lnTo>
                    <a:pt x="99631" y="128550"/>
                  </a:lnTo>
                  <a:lnTo>
                    <a:pt x="79558" y="146075"/>
                  </a:lnTo>
                  <a:lnTo>
                    <a:pt x="58878" y="156216"/>
                  </a:lnTo>
                  <a:lnTo>
                    <a:pt x="37928" y="159312"/>
                  </a:lnTo>
                  <a:lnTo>
                    <a:pt x="19678" y="157630"/>
                  </a:lnTo>
                  <a:lnTo>
                    <a:pt x="0" y="146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541">
              <a:extLst>
                <a:ext uri="{FF2B5EF4-FFF2-40B4-BE49-F238E27FC236}">
                  <a16:creationId xmlns:a16="http://schemas.microsoft.com/office/drawing/2014/main" xmlns="" id="{29A2AEBE-4A6F-4A1C-9D0C-768DBBF380C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632398" y="1489042"/>
              <a:ext cx="136953" cy="110735"/>
            </a:xfrm>
            <a:custGeom>
              <a:avLst/>
              <a:gdLst/>
              <a:ahLst/>
              <a:cxnLst/>
              <a:rect l="0" t="0" r="0" b="0"/>
              <a:pathLst>
                <a:path w="136953" h="110735">
                  <a:moveTo>
                    <a:pt x="73452" y="41308"/>
                  </a:moveTo>
                  <a:lnTo>
                    <a:pt x="73452" y="41308"/>
                  </a:lnTo>
                  <a:lnTo>
                    <a:pt x="70081" y="31195"/>
                  </a:lnTo>
                  <a:lnTo>
                    <a:pt x="64663" y="24348"/>
                  </a:lnTo>
                  <a:lnTo>
                    <a:pt x="61243" y="21535"/>
                  </a:lnTo>
                  <a:lnTo>
                    <a:pt x="57443" y="12764"/>
                  </a:lnTo>
                  <a:lnTo>
                    <a:pt x="55048" y="3928"/>
                  </a:lnTo>
                  <a:lnTo>
                    <a:pt x="53420" y="1571"/>
                  </a:lnTo>
                  <a:lnTo>
                    <a:pt x="51631" y="0"/>
                  </a:lnTo>
                  <a:lnTo>
                    <a:pt x="42117" y="2017"/>
                  </a:lnTo>
                  <a:lnTo>
                    <a:pt x="35629" y="4531"/>
                  </a:lnTo>
                  <a:lnTo>
                    <a:pt x="22774" y="16731"/>
                  </a:lnTo>
                  <a:lnTo>
                    <a:pt x="11418" y="34618"/>
                  </a:lnTo>
                  <a:lnTo>
                    <a:pt x="259" y="76832"/>
                  </a:lnTo>
                  <a:lnTo>
                    <a:pt x="0" y="93786"/>
                  </a:lnTo>
                  <a:lnTo>
                    <a:pt x="4588" y="106024"/>
                  </a:lnTo>
                  <a:lnTo>
                    <a:pt x="9199" y="109146"/>
                  </a:lnTo>
                  <a:lnTo>
                    <a:pt x="21847" y="110734"/>
                  </a:lnTo>
                  <a:lnTo>
                    <a:pt x="36875" y="103444"/>
                  </a:lnTo>
                  <a:lnTo>
                    <a:pt x="51552" y="90091"/>
                  </a:lnTo>
                  <a:lnTo>
                    <a:pt x="70589" y="54655"/>
                  </a:lnTo>
                  <a:lnTo>
                    <a:pt x="77982" y="30382"/>
                  </a:lnTo>
                  <a:lnTo>
                    <a:pt x="79296" y="28380"/>
                  </a:lnTo>
                  <a:lnTo>
                    <a:pt x="80875" y="27750"/>
                  </a:lnTo>
                  <a:lnTo>
                    <a:pt x="82634" y="28036"/>
                  </a:lnTo>
                  <a:lnTo>
                    <a:pt x="86471" y="33998"/>
                  </a:lnTo>
                  <a:lnTo>
                    <a:pt x="88481" y="38551"/>
                  </a:lnTo>
                  <a:lnTo>
                    <a:pt x="98241" y="47374"/>
                  </a:lnTo>
                  <a:lnTo>
                    <a:pt x="136952" y="6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542">
              <a:extLst>
                <a:ext uri="{FF2B5EF4-FFF2-40B4-BE49-F238E27FC236}">
                  <a16:creationId xmlns:a16="http://schemas.microsoft.com/office/drawing/2014/main" xmlns="" id="{B68C3594-464F-4AA5-A5D3-EAE193FA6D8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83815" y="1428750"/>
              <a:ext cx="112536" cy="152522"/>
            </a:xfrm>
            <a:custGeom>
              <a:avLst/>
              <a:gdLst/>
              <a:ahLst/>
              <a:cxnLst/>
              <a:rect l="0" t="0" r="0" b="0"/>
              <a:pathLst>
                <a:path w="112536" h="152522">
                  <a:moveTo>
                    <a:pt x="10935" y="88900"/>
                  </a:moveTo>
                  <a:lnTo>
                    <a:pt x="10935" y="88900"/>
                  </a:lnTo>
                  <a:lnTo>
                    <a:pt x="883" y="71940"/>
                  </a:lnTo>
                  <a:lnTo>
                    <a:pt x="0" y="69127"/>
                  </a:lnTo>
                  <a:lnTo>
                    <a:pt x="117" y="67251"/>
                  </a:lnTo>
                  <a:lnTo>
                    <a:pt x="904" y="66001"/>
                  </a:lnTo>
                  <a:lnTo>
                    <a:pt x="2129" y="65167"/>
                  </a:lnTo>
                  <a:lnTo>
                    <a:pt x="13970" y="67365"/>
                  </a:lnTo>
                  <a:lnTo>
                    <a:pt x="37626" y="75856"/>
                  </a:lnTo>
                  <a:lnTo>
                    <a:pt x="53136" y="88982"/>
                  </a:lnTo>
                  <a:lnTo>
                    <a:pt x="64968" y="105870"/>
                  </a:lnTo>
                  <a:lnTo>
                    <a:pt x="70228" y="122783"/>
                  </a:lnTo>
                  <a:lnTo>
                    <a:pt x="70683" y="135944"/>
                  </a:lnTo>
                  <a:lnTo>
                    <a:pt x="69817" y="141429"/>
                  </a:lnTo>
                  <a:lnTo>
                    <a:pt x="65092" y="149406"/>
                  </a:lnTo>
                  <a:lnTo>
                    <a:pt x="61856" y="152521"/>
                  </a:lnTo>
                  <a:lnTo>
                    <a:pt x="58289" y="152480"/>
                  </a:lnTo>
                  <a:lnTo>
                    <a:pt x="50558" y="146791"/>
                  </a:lnTo>
                  <a:lnTo>
                    <a:pt x="46186" y="133444"/>
                  </a:lnTo>
                  <a:lnTo>
                    <a:pt x="45652" y="114342"/>
                  </a:lnTo>
                  <a:lnTo>
                    <a:pt x="53990" y="77231"/>
                  </a:lnTo>
                  <a:lnTo>
                    <a:pt x="63937" y="54316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543">
              <a:extLst>
                <a:ext uri="{FF2B5EF4-FFF2-40B4-BE49-F238E27FC236}">
                  <a16:creationId xmlns:a16="http://schemas.microsoft.com/office/drawing/2014/main" xmlns="" id="{0F5D7A21-FEDD-463E-B82A-D5865976EF8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958924" y="1292029"/>
              <a:ext cx="102527" cy="293324"/>
            </a:xfrm>
            <a:custGeom>
              <a:avLst/>
              <a:gdLst/>
              <a:ahLst/>
              <a:cxnLst/>
              <a:rect l="0" t="0" r="0" b="0"/>
              <a:pathLst>
                <a:path w="102527" h="293324">
                  <a:moveTo>
                    <a:pt x="64426" y="3371"/>
                  </a:moveTo>
                  <a:lnTo>
                    <a:pt x="64426" y="3371"/>
                  </a:lnTo>
                  <a:lnTo>
                    <a:pt x="61055" y="0"/>
                  </a:lnTo>
                  <a:lnTo>
                    <a:pt x="60063" y="2535"/>
                  </a:lnTo>
                  <a:lnTo>
                    <a:pt x="56585" y="37595"/>
                  </a:lnTo>
                  <a:lnTo>
                    <a:pt x="52474" y="67971"/>
                  </a:lnTo>
                  <a:lnTo>
                    <a:pt x="45944" y="104989"/>
                  </a:lnTo>
                  <a:lnTo>
                    <a:pt x="36455" y="146842"/>
                  </a:lnTo>
                  <a:lnTo>
                    <a:pt x="25183" y="189197"/>
                  </a:lnTo>
                  <a:lnTo>
                    <a:pt x="13120" y="226836"/>
                  </a:lnTo>
                  <a:lnTo>
                    <a:pt x="1168" y="269647"/>
                  </a:lnTo>
                  <a:lnTo>
                    <a:pt x="1269" y="285875"/>
                  </a:lnTo>
                  <a:lnTo>
                    <a:pt x="3272" y="291190"/>
                  </a:lnTo>
                  <a:lnTo>
                    <a:pt x="8134" y="293323"/>
                  </a:lnTo>
                  <a:lnTo>
                    <a:pt x="22944" y="291929"/>
                  </a:lnTo>
                  <a:lnTo>
                    <a:pt x="47745" y="279840"/>
                  </a:lnTo>
                  <a:lnTo>
                    <a:pt x="66227" y="259482"/>
                  </a:lnTo>
                  <a:lnTo>
                    <a:pt x="70400" y="241846"/>
                  </a:lnTo>
                  <a:lnTo>
                    <a:pt x="69197" y="222954"/>
                  </a:lnTo>
                  <a:lnTo>
                    <a:pt x="63959" y="205151"/>
                  </a:lnTo>
                  <a:lnTo>
                    <a:pt x="51283" y="191593"/>
                  </a:lnTo>
                  <a:lnTo>
                    <a:pt x="26195" y="177909"/>
                  </a:lnTo>
                  <a:lnTo>
                    <a:pt x="2545" y="170335"/>
                  </a:lnTo>
                  <a:lnTo>
                    <a:pt x="595" y="170419"/>
                  </a:lnTo>
                  <a:lnTo>
                    <a:pt x="0" y="171181"/>
                  </a:lnTo>
                  <a:lnTo>
                    <a:pt x="308" y="172394"/>
                  </a:lnTo>
                  <a:lnTo>
                    <a:pt x="1925" y="173203"/>
                  </a:lnTo>
                  <a:lnTo>
                    <a:pt x="25290" y="177979"/>
                  </a:lnTo>
                  <a:lnTo>
                    <a:pt x="65317" y="171107"/>
                  </a:lnTo>
                  <a:lnTo>
                    <a:pt x="102526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544">
              <a:extLst>
                <a:ext uri="{FF2B5EF4-FFF2-40B4-BE49-F238E27FC236}">
                  <a16:creationId xmlns:a16="http://schemas.microsoft.com/office/drawing/2014/main" xmlns="" id="{35CB98E6-DFA6-42F7-8C79-1AE8D6F13AC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093200" y="1454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588" y="549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545">
              <a:extLst>
                <a:ext uri="{FF2B5EF4-FFF2-40B4-BE49-F238E27FC236}">
                  <a16:creationId xmlns:a16="http://schemas.microsoft.com/office/drawing/2014/main" xmlns="" id="{585A9B73-8CCA-407B-9CA5-865070CEF42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137650" y="1390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705" y="1160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546">
              <a:extLst>
                <a:ext uri="{FF2B5EF4-FFF2-40B4-BE49-F238E27FC236}">
                  <a16:creationId xmlns:a16="http://schemas.microsoft.com/office/drawing/2014/main" xmlns="" id="{F10FAC15-F5D8-4951-A31E-33E7A6B14F3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189258" y="1311968"/>
              <a:ext cx="69043" cy="251723"/>
            </a:xfrm>
            <a:custGeom>
              <a:avLst/>
              <a:gdLst/>
              <a:ahLst/>
              <a:cxnLst/>
              <a:rect l="0" t="0" r="0" b="0"/>
              <a:pathLst>
                <a:path w="69043" h="251723">
                  <a:moveTo>
                    <a:pt x="49992" y="15182"/>
                  </a:moveTo>
                  <a:lnTo>
                    <a:pt x="49992" y="15182"/>
                  </a:lnTo>
                  <a:lnTo>
                    <a:pt x="49992" y="0"/>
                  </a:lnTo>
                  <a:lnTo>
                    <a:pt x="46621" y="44439"/>
                  </a:lnTo>
                  <a:lnTo>
                    <a:pt x="37783" y="79825"/>
                  </a:lnTo>
                  <a:lnTo>
                    <a:pt x="22856" y="127233"/>
                  </a:lnTo>
                  <a:lnTo>
                    <a:pt x="8398" y="174755"/>
                  </a:lnTo>
                  <a:lnTo>
                    <a:pt x="1918" y="213373"/>
                  </a:lnTo>
                  <a:lnTo>
                    <a:pt x="0" y="240417"/>
                  </a:lnTo>
                  <a:lnTo>
                    <a:pt x="2551" y="245772"/>
                  </a:lnTo>
                  <a:lnTo>
                    <a:pt x="7076" y="249342"/>
                  </a:lnTo>
                  <a:lnTo>
                    <a:pt x="12915" y="251722"/>
                  </a:lnTo>
                  <a:lnTo>
                    <a:pt x="19629" y="251192"/>
                  </a:lnTo>
                  <a:lnTo>
                    <a:pt x="34615" y="244958"/>
                  </a:lnTo>
                  <a:lnTo>
                    <a:pt x="69042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547">
              <a:extLst>
                <a:ext uri="{FF2B5EF4-FFF2-40B4-BE49-F238E27FC236}">
                  <a16:creationId xmlns:a16="http://schemas.microsoft.com/office/drawing/2014/main" xmlns="" id="{BCAB6B3A-F4FF-41EA-A10F-5EAF07657E2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180323" y="1447800"/>
              <a:ext cx="84328" cy="5763"/>
            </a:xfrm>
            <a:custGeom>
              <a:avLst/>
              <a:gdLst/>
              <a:ahLst/>
              <a:cxnLst/>
              <a:rect l="0" t="0" r="0" b="0"/>
              <a:pathLst>
                <a:path w="84328" h="5763">
                  <a:moveTo>
                    <a:pt x="14477" y="0"/>
                  </a:moveTo>
                  <a:lnTo>
                    <a:pt x="14477" y="0"/>
                  </a:lnTo>
                  <a:lnTo>
                    <a:pt x="2544" y="5026"/>
                  </a:lnTo>
                  <a:lnTo>
                    <a:pt x="172" y="5467"/>
                  </a:lnTo>
                  <a:lnTo>
                    <a:pt x="0" y="5762"/>
                  </a:lnTo>
                  <a:lnTo>
                    <a:pt x="33986" y="5593"/>
                  </a:lnTo>
                  <a:lnTo>
                    <a:pt x="84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548">
              <a:extLst>
                <a:ext uri="{FF2B5EF4-FFF2-40B4-BE49-F238E27FC236}">
                  <a16:creationId xmlns:a16="http://schemas.microsoft.com/office/drawing/2014/main" xmlns="" id="{33265EE8-D2D6-4639-B957-AE706CA642D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296400" y="14351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15966" y="15914"/>
                  </a:lnTo>
                  <a:lnTo>
                    <a:pt x="2923" y="6185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549">
              <a:extLst>
                <a:ext uri="{FF2B5EF4-FFF2-40B4-BE49-F238E27FC236}">
                  <a16:creationId xmlns:a16="http://schemas.microsoft.com/office/drawing/2014/main" xmlns="" id="{82F3192C-5644-42D7-BBD1-6881B40A03F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353550" y="1371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550">
              <a:extLst>
                <a:ext uri="{FF2B5EF4-FFF2-40B4-BE49-F238E27FC236}">
                  <a16:creationId xmlns:a16="http://schemas.microsoft.com/office/drawing/2014/main" xmlns="" id="{005A40E5-408F-4770-BD43-9D88C79A793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368150" y="1435100"/>
              <a:ext cx="61601" cy="86081"/>
            </a:xfrm>
            <a:custGeom>
              <a:avLst/>
              <a:gdLst/>
              <a:ahLst/>
              <a:cxnLst/>
              <a:rect l="0" t="0" r="0" b="0"/>
              <a:pathLst>
                <a:path w="61601" h="86081">
                  <a:moveTo>
                    <a:pt x="42550" y="12700"/>
                  </a:moveTo>
                  <a:lnTo>
                    <a:pt x="42550" y="12700"/>
                  </a:lnTo>
                  <a:lnTo>
                    <a:pt x="32437" y="9329"/>
                  </a:lnTo>
                  <a:lnTo>
                    <a:pt x="21828" y="9555"/>
                  </a:lnTo>
                  <a:lnTo>
                    <a:pt x="16036" y="10604"/>
                  </a:lnTo>
                  <a:lnTo>
                    <a:pt x="7717" y="15531"/>
                  </a:lnTo>
                  <a:lnTo>
                    <a:pt x="4510" y="18821"/>
                  </a:lnTo>
                  <a:lnTo>
                    <a:pt x="949" y="30002"/>
                  </a:lnTo>
                  <a:lnTo>
                    <a:pt x="0" y="36935"/>
                  </a:lnTo>
                  <a:lnTo>
                    <a:pt x="5403" y="60176"/>
                  </a:lnTo>
                  <a:lnTo>
                    <a:pt x="14046" y="72841"/>
                  </a:lnTo>
                  <a:lnTo>
                    <a:pt x="19314" y="78194"/>
                  </a:lnTo>
                  <a:lnTo>
                    <a:pt x="30811" y="84142"/>
                  </a:lnTo>
                  <a:lnTo>
                    <a:pt x="42271" y="86080"/>
                  </a:lnTo>
                  <a:lnTo>
                    <a:pt x="52068" y="84589"/>
                  </a:lnTo>
                  <a:lnTo>
                    <a:pt x="55246" y="82498"/>
                  </a:lnTo>
                  <a:lnTo>
                    <a:pt x="57365" y="79693"/>
                  </a:lnTo>
                  <a:lnTo>
                    <a:pt x="58776" y="76412"/>
                  </a:lnTo>
                  <a:lnTo>
                    <a:pt x="59254" y="35073"/>
                  </a:lnTo>
                  <a:lnTo>
                    <a:pt x="6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551">
              <a:extLst>
                <a:ext uri="{FF2B5EF4-FFF2-40B4-BE49-F238E27FC236}">
                  <a16:creationId xmlns:a16="http://schemas.microsoft.com/office/drawing/2014/main" xmlns="" id="{FF0B756A-B2D4-4B39-9DCF-2DC558D76FC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474200" y="1428750"/>
              <a:ext cx="118004" cy="114301"/>
            </a:xfrm>
            <a:custGeom>
              <a:avLst/>
              <a:gdLst/>
              <a:ahLst/>
              <a:cxnLst/>
              <a:rect l="0" t="0" r="0" b="0"/>
              <a:pathLst>
                <a:path w="118004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783" y="38683"/>
                  </a:lnTo>
                  <a:lnTo>
                    <a:pt x="13652" y="57174"/>
                  </a:lnTo>
                  <a:lnTo>
                    <a:pt x="1849" y="101045"/>
                  </a:lnTo>
                  <a:lnTo>
                    <a:pt x="548" y="110373"/>
                  </a:lnTo>
                  <a:lnTo>
                    <a:pt x="2125" y="106910"/>
                  </a:lnTo>
                  <a:lnTo>
                    <a:pt x="6589" y="97610"/>
                  </a:lnTo>
                  <a:lnTo>
                    <a:pt x="35989" y="53837"/>
                  </a:lnTo>
                  <a:lnTo>
                    <a:pt x="74598" y="15818"/>
                  </a:lnTo>
                  <a:lnTo>
                    <a:pt x="87482" y="7736"/>
                  </a:lnTo>
                  <a:lnTo>
                    <a:pt x="97913" y="6496"/>
                  </a:lnTo>
                  <a:lnTo>
                    <a:pt x="102669" y="8564"/>
                  </a:lnTo>
                  <a:lnTo>
                    <a:pt x="111717" y="16506"/>
                  </a:lnTo>
                  <a:lnTo>
                    <a:pt x="116679" y="28973"/>
                  </a:lnTo>
                  <a:lnTo>
                    <a:pt x="118003" y="36249"/>
                  </a:lnTo>
                  <a:lnTo>
                    <a:pt x="109752" y="66714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552">
              <a:extLst>
                <a:ext uri="{FF2B5EF4-FFF2-40B4-BE49-F238E27FC236}">
                  <a16:creationId xmlns:a16="http://schemas.microsoft.com/office/drawing/2014/main" xmlns="" id="{1AD58E20-E260-4B4D-AFE7-2B02859BC42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664700" y="1552680"/>
              <a:ext cx="25401" cy="9421"/>
            </a:xfrm>
            <a:custGeom>
              <a:avLst/>
              <a:gdLst/>
              <a:ahLst/>
              <a:cxnLst/>
              <a:rect l="0" t="0" r="0" b="0"/>
              <a:pathLst>
                <a:path w="25401" h="9421">
                  <a:moveTo>
                    <a:pt x="25400" y="9420"/>
                  </a:moveTo>
                  <a:lnTo>
                    <a:pt x="25400" y="9420"/>
                  </a:lnTo>
                  <a:lnTo>
                    <a:pt x="25398" y="6049"/>
                  </a:lnTo>
                  <a:lnTo>
                    <a:pt x="23519" y="2513"/>
                  </a:lnTo>
                  <a:lnTo>
                    <a:pt x="22029" y="582"/>
                  </a:lnTo>
                  <a:lnTo>
                    <a:pt x="18919" y="0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5" name="SMARTInkShape-2553">
            <a:extLst>
              <a:ext uri="{FF2B5EF4-FFF2-40B4-BE49-F238E27FC236}">
                <a16:creationId xmlns:a16="http://schemas.microsoft.com/office/drawing/2014/main" xmlns="" id="{6AE2DC9E-AE41-438D-950F-F1BB48FD39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12308" y="1456742"/>
            <a:ext cx="233143" cy="168414"/>
          </a:xfrm>
          <a:custGeom>
            <a:avLst/>
            <a:gdLst/>
            <a:ahLst/>
            <a:cxnLst/>
            <a:rect l="0" t="0" r="0" b="0"/>
            <a:pathLst>
              <a:path w="233143" h="168414">
                <a:moveTo>
                  <a:pt x="93442" y="99008"/>
                </a:moveTo>
                <a:lnTo>
                  <a:pt x="93442" y="99008"/>
                </a:lnTo>
                <a:lnTo>
                  <a:pt x="89078" y="88869"/>
                </a:lnTo>
                <a:lnTo>
                  <a:pt x="87354" y="65783"/>
                </a:lnTo>
                <a:lnTo>
                  <a:pt x="92582" y="34496"/>
                </a:lnTo>
                <a:lnTo>
                  <a:pt x="89297" y="24239"/>
                </a:lnTo>
                <a:lnTo>
                  <a:pt x="82427" y="14977"/>
                </a:lnTo>
                <a:lnTo>
                  <a:pt x="72319" y="6157"/>
                </a:lnTo>
                <a:lnTo>
                  <a:pt x="60770" y="1297"/>
                </a:lnTo>
                <a:lnTo>
                  <a:pt x="54727" y="0"/>
                </a:lnTo>
                <a:lnTo>
                  <a:pt x="47877" y="1958"/>
                </a:lnTo>
                <a:lnTo>
                  <a:pt x="32739" y="11660"/>
                </a:lnTo>
                <a:lnTo>
                  <a:pt x="15092" y="36360"/>
                </a:lnTo>
                <a:lnTo>
                  <a:pt x="4296" y="76134"/>
                </a:lnTo>
                <a:lnTo>
                  <a:pt x="0" y="113554"/>
                </a:lnTo>
                <a:lnTo>
                  <a:pt x="5469" y="143613"/>
                </a:lnTo>
                <a:lnTo>
                  <a:pt x="16007" y="157873"/>
                </a:lnTo>
                <a:lnTo>
                  <a:pt x="28688" y="166798"/>
                </a:lnTo>
                <a:lnTo>
                  <a:pt x="39027" y="168413"/>
                </a:lnTo>
                <a:lnTo>
                  <a:pt x="50206" y="161134"/>
                </a:lnTo>
                <a:lnTo>
                  <a:pt x="66520" y="141169"/>
                </a:lnTo>
                <a:lnTo>
                  <a:pt x="84675" y="102397"/>
                </a:lnTo>
                <a:lnTo>
                  <a:pt x="92287" y="55901"/>
                </a:lnTo>
                <a:lnTo>
                  <a:pt x="92672" y="51220"/>
                </a:lnTo>
                <a:lnTo>
                  <a:pt x="92223" y="48805"/>
                </a:lnTo>
                <a:lnTo>
                  <a:pt x="91219" y="47901"/>
                </a:lnTo>
                <a:lnTo>
                  <a:pt x="89843" y="48003"/>
                </a:lnTo>
                <a:lnTo>
                  <a:pt x="86433" y="53761"/>
                </a:lnTo>
                <a:lnTo>
                  <a:pt x="84536" y="58260"/>
                </a:lnTo>
                <a:lnTo>
                  <a:pt x="88607" y="84818"/>
                </a:lnTo>
                <a:lnTo>
                  <a:pt x="108864" y="116127"/>
                </a:lnTo>
                <a:lnTo>
                  <a:pt x="147322" y="141004"/>
                </a:lnTo>
                <a:lnTo>
                  <a:pt x="180182" y="149423"/>
                </a:lnTo>
                <a:lnTo>
                  <a:pt x="233142" y="156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1" name="SMARTInkShape-Group526">
            <a:extLst>
              <a:ext uri="{FF2B5EF4-FFF2-40B4-BE49-F238E27FC236}">
                <a16:creationId xmlns:a16="http://schemas.microsoft.com/office/drawing/2014/main" xmlns="" id="{919BF094-1E8A-408E-AC0A-06166004A7B1}"/>
              </a:ext>
            </a:extLst>
          </p:cNvPr>
          <p:cNvGrpSpPr/>
          <p:nvPr/>
        </p:nvGrpSpPr>
        <p:grpSpPr>
          <a:xfrm>
            <a:off x="6674869" y="1306005"/>
            <a:ext cx="573671" cy="338417"/>
            <a:chOff x="6674869" y="1306005"/>
            <a:chExt cx="573671" cy="338417"/>
          </a:xfrm>
        </p:grpSpPr>
        <p:sp>
          <p:nvSpPr>
            <p:cNvPr id="456" name="SMARTInkShape-2554">
              <a:extLst>
                <a:ext uri="{FF2B5EF4-FFF2-40B4-BE49-F238E27FC236}">
                  <a16:creationId xmlns:a16="http://schemas.microsoft.com/office/drawing/2014/main" xmlns="" id="{5F2B79C4-6D62-4C4F-B101-176F0BBA7AA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936891" y="1454150"/>
              <a:ext cx="92560" cy="127184"/>
            </a:xfrm>
            <a:custGeom>
              <a:avLst/>
              <a:gdLst/>
              <a:ahLst/>
              <a:cxnLst/>
              <a:rect l="0" t="0" r="0" b="0"/>
              <a:pathLst>
                <a:path w="92560" h="127184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030"/>
                  </a:lnTo>
                  <a:lnTo>
                    <a:pt x="514" y="31192"/>
                  </a:lnTo>
                  <a:lnTo>
                    <a:pt x="1561" y="29262"/>
                  </a:lnTo>
                  <a:lnTo>
                    <a:pt x="4378" y="28680"/>
                  </a:lnTo>
                  <a:lnTo>
                    <a:pt x="13151" y="29915"/>
                  </a:lnTo>
                  <a:lnTo>
                    <a:pt x="33361" y="41319"/>
                  </a:lnTo>
                  <a:lnTo>
                    <a:pt x="45317" y="55994"/>
                  </a:lnTo>
                  <a:lnTo>
                    <a:pt x="61121" y="90788"/>
                  </a:lnTo>
                  <a:lnTo>
                    <a:pt x="62593" y="105967"/>
                  </a:lnTo>
                  <a:lnTo>
                    <a:pt x="60897" y="118358"/>
                  </a:lnTo>
                  <a:lnTo>
                    <a:pt x="57791" y="126216"/>
                  </a:lnTo>
                  <a:lnTo>
                    <a:pt x="55269" y="127183"/>
                  </a:lnTo>
                  <a:lnTo>
                    <a:pt x="52177" y="126416"/>
                  </a:lnTo>
                  <a:lnTo>
                    <a:pt x="48704" y="124494"/>
                  </a:lnTo>
                  <a:lnTo>
                    <a:pt x="42964" y="112951"/>
                  </a:lnTo>
                  <a:lnTo>
                    <a:pt x="39472" y="95356"/>
                  </a:lnTo>
                  <a:lnTo>
                    <a:pt x="40271" y="73425"/>
                  </a:lnTo>
                  <a:lnTo>
                    <a:pt x="54802" y="33907"/>
                  </a:lnTo>
                  <a:lnTo>
                    <a:pt x="69193" y="16716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555">
              <a:extLst>
                <a:ext uri="{FF2B5EF4-FFF2-40B4-BE49-F238E27FC236}">
                  <a16:creationId xmlns:a16="http://schemas.microsoft.com/office/drawing/2014/main" xmlns="" id="{2D537F14-BD22-40A2-9329-7E2241334C2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13543" y="1492250"/>
              <a:ext cx="90662" cy="83702"/>
            </a:xfrm>
            <a:custGeom>
              <a:avLst/>
              <a:gdLst/>
              <a:ahLst/>
              <a:cxnLst/>
              <a:rect l="0" t="0" r="0" b="0"/>
              <a:pathLst>
                <a:path w="90662" h="83702">
                  <a:moveTo>
                    <a:pt x="82557" y="0"/>
                  </a:moveTo>
                  <a:lnTo>
                    <a:pt x="82557" y="0"/>
                  </a:lnTo>
                  <a:lnTo>
                    <a:pt x="41736" y="0"/>
                  </a:lnTo>
                  <a:lnTo>
                    <a:pt x="27021" y="5644"/>
                  </a:lnTo>
                  <a:lnTo>
                    <a:pt x="14129" y="15914"/>
                  </a:lnTo>
                  <a:lnTo>
                    <a:pt x="3696" y="29886"/>
                  </a:lnTo>
                  <a:lnTo>
                    <a:pt x="0" y="45503"/>
                  </a:lnTo>
                  <a:lnTo>
                    <a:pt x="2" y="53619"/>
                  </a:lnTo>
                  <a:lnTo>
                    <a:pt x="3532" y="60440"/>
                  </a:lnTo>
                  <a:lnTo>
                    <a:pt x="16860" y="71783"/>
                  </a:lnTo>
                  <a:lnTo>
                    <a:pt x="44198" y="82731"/>
                  </a:lnTo>
                  <a:lnTo>
                    <a:pt x="74640" y="83701"/>
                  </a:lnTo>
                  <a:lnTo>
                    <a:pt x="81513" y="81201"/>
                  </a:lnTo>
                  <a:lnTo>
                    <a:pt x="86094" y="77417"/>
                  </a:lnTo>
                  <a:lnTo>
                    <a:pt x="89149" y="72778"/>
                  </a:lnTo>
                  <a:lnTo>
                    <a:pt x="90661" y="60098"/>
                  </a:lnTo>
                  <a:lnTo>
                    <a:pt x="90076" y="52765"/>
                  </a:lnTo>
                  <a:lnTo>
                    <a:pt x="81900" y="37092"/>
                  </a:lnTo>
                  <a:lnTo>
                    <a:pt x="50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556">
              <a:extLst>
                <a:ext uri="{FF2B5EF4-FFF2-40B4-BE49-F238E27FC236}">
                  <a16:creationId xmlns:a16="http://schemas.microsoft.com/office/drawing/2014/main" xmlns="" id="{5DB9778A-A43A-4356-986F-797C9082CD2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74869" y="1511300"/>
              <a:ext cx="151382" cy="57151"/>
            </a:xfrm>
            <a:custGeom>
              <a:avLst/>
              <a:gdLst/>
              <a:ahLst/>
              <a:cxnLst/>
              <a:rect l="0" t="0" r="0" b="0"/>
              <a:pathLst>
                <a:path w="151382" h="57151">
                  <a:moveTo>
                    <a:pt x="11681" y="57150"/>
                  </a:moveTo>
                  <a:lnTo>
                    <a:pt x="11681" y="57150"/>
                  </a:lnTo>
                  <a:lnTo>
                    <a:pt x="1568" y="47037"/>
                  </a:lnTo>
                  <a:lnTo>
                    <a:pt x="0" y="42647"/>
                  </a:lnTo>
                  <a:lnTo>
                    <a:pt x="365" y="38309"/>
                  </a:lnTo>
                  <a:lnTo>
                    <a:pt x="2021" y="34006"/>
                  </a:lnTo>
                  <a:lnTo>
                    <a:pt x="13267" y="27343"/>
                  </a:lnTo>
                  <a:lnTo>
                    <a:pt x="46959" y="17744"/>
                  </a:lnTo>
                  <a:lnTo>
                    <a:pt x="79570" y="10709"/>
                  </a:lnTo>
                  <a:lnTo>
                    <a:pt x="115232" y="5230"/>
                  </a:lnTo>
                  <a:lnTo>
                    <a:pt x="151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557">
              <a:extLst>
                <a:ext uri="{FF2B5EF4-FFF2-40B4-BE49-F238E27FC236}">
                  <a16:creationId xmlns:a16="http://schemas.microsoft.com/office/drawing/2014/main" xmlns="" id="{6C7D735F-1898-426A-A244-36EAEC8C44E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073977" y="1452060"/>
              <a:ext cx="174563" cy="116391"/>
            </a:xfrm>
            <a:custGeom>
              <a:avLst/>
              <a:gdLst/>
              <a:ahLst/>
              <a:cxnLst/>
              <a:rect l="0" t="0" r="0" b="0"/>
              <a:pathLst>
                <a:path w="174563" h="116391">
                  <a:moveTo>
                    <a:pt x="6273" y="27490"/>
                  </a:moveTo>
                  <a:lnTo>
                    <a:pt x="6273" y="27490"/>
                  </a:lnTo>
                  <a:lnTo>
                    <a:pt x="805" y="75020"/>
                  </a:lnTo>
                  <a:lnTo>
                    <a:pt x="0" y="109361"/>
                  </a:lnTo>
                  <a:lnTo>
                    <a:pt x="681" y="110998"/>
                  </a:lnTo>
                  <a:lnTo>
                    <a:pt x="1838" y="111384"/>
                  </a:lnTo>
                  <a:lnTo>
                    <a:pt x="3317" y="110936"/>
                  </a:lnTo>
                  <a:lnTo>
                    <a:pt x="4960" y="104794"/>
                  </a:lnTo>
                  <a:lnTo>
                    <a:pt x="9645" y="85673"/>
                  </a:lnTo>
                  <a:lnTo>
                    <a:pt x="27244" y="44235"/>
                  </a:lnTo>
                  <a:lnTo>
                    <a:pt x="41572" y="21241"/>
                  </a:lnTo>
                  <a:lnTo>
                    <a:pt x="46033" y="19091"/>
                  </a:lnTo>
                  <a:lnTo>
                    <a:pt x="50418" y="19774"/>
                  </a:lnTo>
                  <a:lnTo>
                    <a:pt x="54752" y="22346"/>
                  </a:lnTo>
                  <a:lnTo>
                    <a:pt x="56232" y="27588"/>
                  </a:lnTo>
                  <a:lnTo>
                    <a:pt x="51729" y="71230"/>
                  </a:lnTo>
                  <a:lnTo>
                    <a:pt x="45343" y="109028"/>
                  </a:lnTo>
                  <a:lnTo>
                    <a:pt x="45726" y="110071"/>
                  </a:lnTo>
                  <a:lnTo>
                    <a:pt x="46685" y="109355"/>
                  </a:lnTo>
                  <a:lnTo>
                    <a:pt x="74905" y="61926"/>
                  </a:lnTo>
                  <a:lnTo>
                    <a:pt x="114618" y="17304"/>
                  </a:lnTo>
                  <a:lnTo>
                    <a:pt x="122953" y="10116"/>
                  </a:lnTo>
                  <a:lnTo>
                    <a:pt x="141622" y="2129"/>
                  </a:lnTo>
                  <a:lnTo>
                    <a:pt x="151539" y="0"/>
                  </a:lnTo>
                  <a:lnTo>
                    <a:pt x="158856" y="696"/>
                  </a:lnTo>
                  <a:lnTo>
                    <a:pt x="164439" y="3277"/>
                  </a:lnTo>
                  <a:lnTo>
                    <a:pt x="168866" y="7115"/>
                  </a:lnTo>
                  <a:lnTo>
                    <a:pt x="173788" y="20786"/>
                  </a:lnTo>
                  <a:lnTo>
                    <a:pt x="174562" y="39327"/>
                  </a:lnTo>
                  <a:lnTo>
                    <a:pt x="167325" y="83842"/>
                  </a:lnTo>
                  <a:lnTo>
                    <a:pt x="165023" y="116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558">
              <a:extLst>
                <a:ext uri="{FF2B5EF4-FFF2-40B4-BE49-F238E27FC236}">
                  <a16:creationId xmlns:a16="http://schemas.microsoft.com/office/drawing/2014/main" xmlns="" id="{98F43B93-FFCB-4CB2-A98A-60EA622A237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731000" y="1306005"/>
              <a:ext cx="101601" cy="338417"/>
            </a:xfrm>
            <a:custGeom>
              <a:avLst/>
              <a:gdLst/>
              <a:ahLst/>
              <a:cxnLst/>
              <a:rect l="0" t="0" r="0" b="0"/>
              <a:pathLst>
                <a:path w="101601" h="338417">
                  <a:moveTo>
                    <a:pt x="101600" y="71945"/>
                  </a:moveTo>
                  <a:lnTo>
                    <a:pt x="101600" y="71945"/>
                  </a:lnTo>
                  <a:lnTo>
                    <a:pt x="89357" y="24962"/>
                  </a:lnTo>
                  <a:lnTo>
                    <a:pt x="79931" y="10142"/>
                  </a:lnTo>
                  <a:lnTo>
                    <a:pt x="70568" y="2143"/>
                  </a:lnTo>
                  <a:lnTo>
                    <a:pt x="66094" y="11"/>
                  </a:lnTo>
                  <a:lnTo>
                    <a:pt x="60996" y="0"/>
                  </a:lnTo>
                  <a:lnTo>
                    <a:pt x="49687" y="3751"/>
                  </a:lnTo>
                  <a:lnTo>
                    <a:pt x="28048" y="23909"/>
                  </a:lnTo>
                  <a:lnTo>
                    <a:pt x="19521" y="48009"/>
                  </a:lnTo>
                  <a:lnTo>
                    <a:pt x="14720" y="95192"/>
                  </a:lnTo>
                  <a:lnTo>
                    <a:pt x="13598" y="130960"/>
                  </a:lnTo>
                  <a:lnTo>
                    <a:pt x="13099" y="168024"/>
                  </a:lnTo>
                  <a:lnTo>
                    <a:pt x="16640" y="205663"/>
                  </a:lnTo>
                  <a:lnTo>
                    <a:pt x="22211" y="241442"/>
                  </a:lnTo>
                  <a:lnTo>
                    <a:pt x="28611" y="285385"/>
                  </a:lnTo>
                  <a:lnTo>
                    <a:pt x="31128" y="328752"/>
                  </a:lnTo>
                  <a:lnTo>
                    <a:pt x="31336" y="334166"/>
                  </a:lnTo>
                  <a:lnTo>
                    <a:pt x="30063" y="337070"/>
                  </a:lnTo>
                  <a:lnTo>
                    <a:pt x="27804" y="338301"/>
                  </a:lnTo>
                  <a:lnTo>
                    <a:pt x="24885" y="338416"/>
                  </a:lnTo>
                  <a:lnTo>
                    <a:pt x="16001" y="331017"/>
                  </a:lnTo>
                  <a:lnTo>
                    <a:pt x="0" y="31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527">
            <a:extLst>
              <a:ext uri="{FF2B5EF4-FFF2-40B4-BE49-F238E27FC236}">
                <a16:creationId xmlns:a16="http://schemas.microsoft.com/office/drawing/2014/main" xmlns="" id="{C89F64B8-5B86-4D5B-BFEB-D472AE6856CF}"/>
              </a:ext>
            </a:extLst>
          </p:cNvPr>
          <p:cNvGrpSpPr/>
          <p:nvPr/>
        </p:nvGrpSpPr>
        <p:grpSpPr>
          <a:xfrm>
            <a:off x="5964415" y="1255049"/>
            <a:ext cx="214136" cy="400559"/>
            <a:chOff x="5964415" y="1255049"/>
            <a:chExt cx="214136" cy="400559"/>
          </a:xfrm>
        </p:grpSpPr>
        <p:sp>
          <p:nvSpPr>
            <p:cNvPr id="462" name="SMARTInkShape-2559">
              <a:extLst>
                <a:ext uri="{FF2B5EF4-FFF2-40B4-BE49-F238E27FC236}">
                  <a16:creationId xmlns:a16="http://schemas.microsoft.com/office/drawing/2014/main" xmlns="" id="{4170BAF9-9127-47A0-B0CD-DDC2F3243E1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964415" y="1255049"/>
              <a:ext cx="201436" cy="34002"/>
            </a:xfrm>
            <a:custGeom>
              <a:avLst/>
              <a:gdLst/>
              <a:ahLst/>
              <a:cxnLst/>
              <a:rect l="0" t="0" r="0" b="0"/>
              <a:pathLst>
                <a:path w="201436" h="34002">
                  <a:moveTo>
                    <a:pt x="10935" y="34001"/>
                  </a:moveTo>
                  <a:lnTo>
                    <a:pt x="10935" y="34001"/>
                  </a:lnTo>
                  <a:lnTo>
                    <a:pt x="0" y="28534"/>
                  </a:lnTo>
                  <a:lnTo>
                    <a:pt x="117" y="27534"/>
                  </a:lnTo>
                  <a:lnTo>
                    <a:pt x="2129" y="24541"/>
                  </a:lnTo>
                  <a:lnTo>
                    <a:pt x="36634" y="16166"/>
                  </a:lnTo>
                  <a:lnTo>
                    <a:pt x="67513" y="9376"/>
                  </a:lnTo>
                  <a:lnTo>
                    <a:pt x="102402" y="3536"/>
                  </a:lnTo>
                  <a:lnTo>
                    <a:pt x="137665" y="0"/>
                  </a:lnTo>
                  <a:lnTo>
                    <a:pt x="180345" y="1271"/>
                  </a:lnTo>
                  <a:lnTo>
                    <a:pt x="201435" y="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560">
              <a:extLst>
                <a:ext uri="{FF2B5EF4-FFF2-40B4-BE49-F238E27FC236}">
                  <a16:creationId xmlns:a16="http://schemas.microsoft.com/office/drawing/2014/main" xmlns="" id="{CB9AB282-17E4-4F19-8789-8C7D607936E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988466" y="1504950"/>
              <a:ext cx="190085" cy="24518"/>
            </a:xfrm>
            <a:custGeom>
              <a:avLst/>
              <a:gdLst/>
              <a:ahLst/>
              <a:cxnLst/>
              <a:rect l="0" t="0" r="0" b="0"/>
              <a:pathLst>
                <a:path w="190085" h="24518">
                  <a:moveTo>
                    <a:pt x="18634" y="19050"/>
                  </a:moveTo>
                  <a:lnTo>
                    <a:pt x="18634" y="19050"/>
                  </a:lnTo>
                  <a:lnTo>
                    <a:pt x="4329" y="19050"/>
                  </a:lnTo>
                  <a:lnTo>
                    <a:pt x="2747" y="19756"/>
                  </a:lnTo>
                  <a:lnTo>
                    <a:pt x="1694" y="20932"/>
                  </a:lnTo>
                  <a:lnTo>
                    <a:pt x="0" y="24517"/>
                  </a:lnTo>
                  <a:lnTo>
                    <a:pt x="3080" y="21767"/>
                  </a:lnTo>
                  <a:lnTo>
                    <a:pt x="42595" y="15645"/>
                  </a:lnTo>
                  <a:lnTo>
                    <a:pt x="75145" y="9776"/>
                  </a:lnTo>
                  <a:lnTo>
                    <a:pt x="113129" y="4815"/>
                  </a:lnTo>
                  <a:lnTo>
                    <a:pt x="160697" y="1427"/>
                  </a:lnTo>
                  <a:lnTo>
                    <a:pt x="190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561">
              <a:extLst>
                <a:ext uri="{FF2B5EF4-FFF2-40B4-BE49-F238E27FC236}">
                  <a16:creationId xmlns:a16="http://schemas.microsoft.com/office/drawing/2014/main" xmlns="" id="{02D2323C-6104-4CAE-9B70-C0A7B1312F1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004690" y="1365948"/>
              <a:ext cx="161161" cy="289660"/>
            </a:xfrm>
            <a:custGeom>
              <a:avLst/>
              <a:gdLst/>
              <a:ahLst/>
              <a:cxnLst/>
              <a:rect l="0" t="0" r="0" b="0"/>
              <a:pathLst>
                <a:path w="161161" h="289660">
                  <a:moveTo>
                    <a:pt x="53210" y="107252"/>
                  </a:moveTo>
                  <a:lnTo>
                    <a:pt x="53210" y="107252"/>
                  </a:lnTo>
                  <a:lnTo>
                    <a:pt x="53210" y="100510"/>
                  </a:lnTo>
                  <a:lnTo>
                    <a:pt x="53915" y="98524"/>
                  </a:lnTo>
                  <a:lnTo>
                    <a:pt x="55091" y="97200"/>
                  </a:lnTo>
                  <a:lnTo>
                    <a:pt x="56581" y="96317"/>
                  </a:lnTo>
                  <a:lnTo>
                    <a:pt x="56867" y="96434"/>
                  </a:lnTo>
                  <a:lnTo>
                    <a:pt x="55304" y="98446"/>
                  </a:lnTo>
                  <a:lnTo>
                    <a:pt x="47089" y="137255"/>
                  </a:lnTo>
                  <a:lnTo>
                    <a:pt x="35717" y="184424"/>
                  </a:lnTo>
                  <a:lnTo>
                    <a:pt x="20040" y="229679"/>
                  </a:lnTo>
                  <a:lnTo>
                    <a:pt x="5918" y="276257"/>
                  </a:lnTo>
                  <a:lnTo>
                    <a:pt x="0" y="289659"/>
                  </a:lnTo>
                  <a:lnTo>
                    <a:pt x="868" y="288040"/>
                  </a:lnTo>
                  <a:lnTo>
                    <a:pt x="8586" y="253108"/>
                  </a:lnTo>
                  <a:lnTo>
                    <a:pt x="17855" y="222171"/>
                  </a:lnTo>
                  <a:lnTo>
                    <a:pt x="29030" y="179729"/>
                  </a:lnTo>
                  <a:lnTo>
                    <a:pt x="34973" y="155570"/>
                  </a:lnTo>
                  <a:lnTo>
                    <a:pt x="52865" y="108030"/>
                  </a:lnTo>
                  <a:lnTo>
                    <a:pt x="72107" y="64559"/>
                  </a:lnTo>
                  <a:lnTo>
                    <a:pt x="90167" y="19813"/>
                  </a:lnTo>
                  <a:lnTo>
                    <a:pt x="97386" y="5361"/>
                  </a:lnTo>
                  <a:lnTo>
                    <a:pt x="101006" y="1930"/>
                  </a:lnTo>
                  <a:lnTo>
                    <a:pt x="104829" y="349"/>
                  </a:lnTo>
                  <a:lnTo>
                    <a:pt x="108790" y="0"/>
                  </a:lnTo>
                  <a:lnTo>
                    <a:pt x="112135" y="3295"/>
                  </a:lnTo>
                  <a:lnTo>
                    <a:pt x="117734" y="16364"/>
                  </a:lnTo>
                  <a:lnTo>
                    <a:pt x="124853" y="53668"/>
                  </a:lnTo>
                  <a:lnTo>
                    <a:pt x="131430" y="100469"/>
                  </a:lnTo>
                  <a:lnTo>
                    <a:pt x="134477" y="146713"/>
                  </a:lnTo>
                  <a:lnTo>
                    <a:pt x="138751" y="191695"/>
                  </a:lnTo>
                  <a:lnTo>
                    <a:pt x="146516" y="238180"/>
                  </a:lnTo>
                  <a:lnTo>
                    <a:pt x="150654" y="249638"/>
                  </a:lnTo>
                  <a:lnTo>
                    <a:pt x="154844" y="255201"/>
                  </a:lnTo>
                  <a:lnTo>
                    <a:pt x="161160" y="259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6" name="SMARTInkShape-2562">
            <a:extLst>
              <a:ext uri="{FF2B5EF4-FFF2-40B4-BE49-F238E27FC236}">
                <a16:creationId xmlns:a16="http://schemas.microsoft.com/office/drawing/2014/main" xmlns="" id="{6B9B9DE6-45C5-4CD8-A397-039CE2E6AC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15759" y="1424572"/>
            <a:ext cx="142092" cy="239129"/>
          </a:xfrm>
          <a:custGeom>
            <a:avLst/>
            <a:gdLst/>
            <a:ahLst/>
            <a:cxnLst/>
            <a:rect l="0" t="0" r="0" b="0"/>
            <a:pathLst>
              <a:path w="142092" h="239129">
                <a:moveTo>
                  <a:pt x="142091" y="188328"/>
                </a:moveTo>
                <a:lnTo>
                  <a:pt x="142091" y="188328"/>
                </a:lnTo>
                <a:lnTo>
                  <a:pt x="96321" y="163758"/>
                </a:lnTo>
                <a:lnTo>
                  <a:pt x="78200" y="145221"/>
                </a:lnTo>
                <a:lnTo>
                  <a:pt x="59425" y="111742"/>
                </a:lnTo>
                <a:lnTo>
                  <a:pt x="50570" y="73914"/>
                </a:lnTo>
                <a:lnTo>
                  <a:pt x="52262" y="52340"/>
                </a:lnTo>
                <a:lnTo>
                  <a:pt x="54687" y="42636"/>
                </a:lnTo>
                <a:lnTo>
                  <a:pt x="64910" y="26210"/>
                </a:lnTo>
                <a:lnTo>
                  <a:pt x="78860" y="13264"/>
                </a:lnTo>
                <a:lnTo>
                  <a:pt x="94468" y="5159"/>
                </a:lnTo>
                <a:lnTo>
                  <a:pt x="122493" y="0"/>
                </a:lnTo>
                <a:lnTo>
                  <a:pt x="129731" y="2098"/>
                </a:lnTo>
                <a:lnTo>
                  <a:pt x="135262" y="6319"/>
                </a:lnTo>
                <a:lnTo>
                  <a:pt x="139655" y="11956"/>
                </a:lnTo>
                <a:lnTo>
                  <a:pt x="139761" y="20652"/>
                </a:lnTo>
                <a:lnTo>
                  <a:pt x="132354" y="43485"/>
                </a:lnTo>
                <a:lnTo>
                  <a:pt x="105575" y="84107"/>
                </a:lnTo>
                <a:lnTo>
                  <a:pt x="70828" y="127422"/>
                </a:lnTo>
                <a:lnTo>
                  <a:pt x="23983" y="174756"/>
                </a:lnTo>
                <a:lnTo>
                  <a:pt x="1979" y="202188"/>
                </a:lnTo>
                <a:lnTo>
                  <a:pt x="0" y="206035"/>
                </a:lnTo>
                <a:lnTo>
                  <a:pt x="92" y="209305"/>
                </a:lnTo>
                <a:lnTo>
                  <a:pt x="1563" y="212190"/>
                </a:lnTo>
                <a:lnTo>
                  <a:pt x="3956" y="214819"/>
                </a:lnTo>
                <a:lnTo>
                  <a:pt x="12259" y="217741"/>
                </a:lnTo>
                <a:lnTo>
                  <a:pt x="57202" y="219873"/>
                </a:lnTo>
                <a:lnTo>
                  <a:pt x="69790" y="220692"/>
                </a:lnTo>
                <a:lnTo>
                  <a:pt x="77737" y="223408"/>
                </a:lnTo>
                <a:lnTo>
                  <a:pt x="103991" y="2391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529">
            <a:extLst>
              <a:ext uri="{FF2B5EF4-FFF2-40B4-BE49-F238E27FC236}">
                <a16:creationId xmlns:a16="http://schemas.microsoft.com/office/drawing/2014/main" xmlns="" id="{A86A0560-949F-4F3E-8F7E-A66A51D23CBD}"/>
              </a:ext>
            </a:extLst>
          </p:cNvPr>
          <p:cNvGrpSpPr/>
          <p:nvPr/>
        </p:nvGrpSpPr>
        <p:grpSpPr>
          <a:xfrm>
            <a:off x="4846300" y="1388235"/>
            <a:ext cx="227351" cy="323197"/>
            <a:chOff x="4846300" y="1388235"/>
            <a:chExt cx="227351" cy="323197"/>
          </a:xfrm>
        </p:grpSpPr>
        <p:sp>
          <p:nvSpPr>
            <p:cNvPr id="467" name="SMARTInkShape-2563">
              <a:extLst>
                <a:ext uri="{FF2B5EF4-FFF2-40B4-BE49-F238E27FC236}">
                  <a16:creationId xmlns:a16="http://schemas.microsoft.com/office/drawing/2014/main" xmlns="" id="{F7BB78B2-6180-4C59-8B7C-4AAC8327FCB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886129" y="1549400"/>
              <a:ext cx="187522" cy="25401"/>
            </a:xfrm>
            <a:custGeom>
              <a:avLst/>
              <a:gdLst/>
              <a:ahLst/>
              <a:cxnLst/>
              <a:rect l="0" t="0" r="0" b="0"/>
              <a:pathLst>
                <a:path w="1875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5185" y="22029"/>
                  </a:lnTo>
                  <a:lnTo>
                    <a:pt x="68076" y="16611"/>
                  </a:lnTo>
                  <a:lnTo>
                    <a:pt x="106212" y="10205"/>
                  </a:lnTo>
                  <a:lnTo>
                    <a:pt x="146680" y="5006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564">
              <a:extLst>
                <a:ext uri="{FF2B5EF4-FFF2-40B4-BE49-F238E27FC236}">
                  <a16:creationId xmlns:a16="http://schemas.microsoft.com/office/drawing/2014/main" xmlns="" id="{32A4565E-1831-4E44-94FE-728579A11A3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846300" y="1388235"/>
              <a:ext cx="144801" cy="323197"/>
            </a:xfrm>
            <a:custGeom>
              <a:avLst/>
              <a:gdLst/>
              <a:ahLst/>
              <a:cxnLst/>
              <a:rect l="0" t="0" r="0" b="0"/>
              <a:pathLst>
                <a:path w="144801" h="323197">
                  <a:moveTo>
                    <a:pt x="30500" y="142115"/>
                  </a:moveTo>
                  <a:lnTo>
                    <a:pt x="30500" y="142115"/>
                  </a:lnTo>
                  <a:lnTo>
                    <a:pt x="25033" y="136648"/>
                  </a:lnTo>
                  <a:lnTo>
                    <a:pt x="27782" y="142769"/>
                  </a:lnTo>
                  <a:lnTo>
                    <a:pt x="24893" y="179874"/>
                  </a:lnTo>
                  <a:lnTo>
                    <a:pt x="19510" y="226916"/>
                  </a:lnTo>
                  <a:lnTo>
                    <a:pt x="13446" y="272055"/>
                  </a:lnTo>
                  <a:lnTo>
                    <a:pt x="5076" y="316184"/>
                  </a:lnTo>
                  <a:lnTo>
                    <a:pt x="2968" y="321661"/>
                  </a:lnTo>
                  <a:lnTo>
                    <a:pt x="1561" y="323196"/>
                  </a:lnTo>
                  <a:lnTo>
                    <a:pt x="624" y="322102"/>
                  </a:lnTo>
                  <a:lnTo>
                    <a:pt x="0" y="319256"/>
                  </a:lnTo>
                  <a:lnTo>
                    <a:pt x="4773" y="280744"/>
                  </a:lnTo>
                  <a:lnTo>
                    <a:pt x="11069" y="244180"/>
                  </a:lnTo>
                  <a:lnTo>
                    <a:pt x="15429" y="220742"/>
                  </a:lnTo>
                  <a:lnTo>
                    <a:pt x="20453" y="194533"/>
                  </a:lnTo>
                  <a:lnTo>
                    <a:pt x="25918" y="166477"/>
                  </a:lnTo>
                  <a:lnTo>
                    <a:pt x="32385" y="138601"/>
                  </a:lnTo>
                  <a:lnTo>
                    <a:pt x="39517" y="110844"/>
                  </a:lnTo>
                  <a:lnTo>
                    <a:pt x="47095" y="83168"/>
                  </a:lnTo>
                  <a:lnTo>
                    <a:pt x="63039" y="43009"/>
                  </a:lnTo>
                  <a:lnTo>
                    <a:pt x="84121" y="8093"/>
                  </a:lnTo>
                  <a:lnTo>
                    <a:pt x="89531" y="1967"/>
                  </a:lnTo>
                  <a:lnTo>
                    <a:pt x="93843" y="0"/>
                  </a:lnTo>
                  <a:lnTo>
                    <a:pt x="97423" y="805"/>
                  </a:lnTo>
                  <a:lnTo>
                    <a:pt x="100515" y="3458"/>
                  </a:lnTo>
                  <a:lnTo>
                    <a:pt x="108239" y="37531"/>
                  </a:lnTo>
                  <a:lnTo>
                    <a:pt x="114674" y="72115"/>
                  </a:lnTo>
                  <a:lnTo>
                    <a:pt x="121532" y="111004"/>
                  </a:lnTo>
                  <a:lnTo>
                    <a:pt x="126934" y="151806"/>
                  </a:lnTo>
                  <a:lnTo>
                    <a:pt x="131686" y="189696"/>
                  </a:lnTo>
                  <a:lnTo>
                    <a:pt x="138327" y="237117"/>
                  </a:lnTo>
                  <a:lnTo>
                    <a:pt x="144800" y="27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530">
            <a:extLst>
              <a:ext uri="{FF2B5EF4-FFF2-40B4-BE49-F238E27FC236}">
                <a16:creationId xmlns:a16="http://schemas.microsoft.com/office/drawing/2014/main" xmlns="" id="{B93BEF6A-B850-4681-8289-AB84A7369B4E}"/>
              </a:ext>
            </a:extLst>
          </p:cNvPr>
          <p:cNvGrpSpPr/>
          <p:nvPr/>
        </p:nvGrpSpPr>
        <p:grpSpPr>
          <a:xfrm>
            <a:off x="4091165" y="1512444"/>
            <a:ext cx="282840" cy="189357"/>
            <a:chOff x="4091165" y="1512444"/>
            <a:chExt cx="282840" cy="189357"/>
          </a:xfrm>
        </p:grpSpPr>
        <p:sp>
          <p:nvSpPr>
            <p:cNvPr id="470" name="SMARTInkShape-2565">
              <a:extLst>
                <a:ext uri="{FF2B5EF4-FFF2-40B4-BE49-F238E27FC236}">
                  <a16:creationId xmlns:a16="http://schemas.microsoft.com/office/drawing/2014/main" xmlns="" id="{0341DF01-E6EF-45DB-8DE9-2F8BB0C9AB3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284282" y="1512444"/>
              <a:ext cx="89723" cy="189357"/>
            </a:xfrm>
            <a:custGeom>
              <a:avLst/>
              <a:gdLst/>
              <a:ahLst/>
              <a:cxnLst/>
              <a:rect l="0" t="0" r="0" b="0"/>
              <a:pathLst>
                <a:path w="89723" h="189357">
                  <a:moveTo>
                    <a:pt x="21018" y="11556"/>
                  </a:moveTo>
                  <a:lnTo>
                    <a:pt x="21018" y="11556"/>
                  </a:lnTo>
                  <a:lnTo>
                    <a:pt x="4059" y="4649"/>
                  </a:lnTo>
                  <a:lnTo>
                    <a:pt x="1245" y="2718"/>
                  </a:lnTo>
                  <a:lnTo>
                    <a:pt x="75" y="1431"/>
                  </a:lnTo>
                  <a:lnTo>
                    <a:pt x="0" y="572"/>
                  </a:lnTo>
                  <a:lnTo>
                    <a:pt x="656" y="0"/>
                  </a:lnTo>
                  <a:lnTo>
                    <a:pt x="43948" y="11166"/>
                  </a:lnTo>
                  <a:lnTo>
                    <a:pt x="72576" y="32764"/>
                  </a:lnTo>
                  <a:lnTo>
                    <a:pt x="84620" y="51556"/>
                  </a:lnTo>
                  <a:lnTo>
                    <a:pt x="88819" y="61506"/>
                  </a:lnTo>
                  <a:lnTo>
                    <a:pt x="89722" y="83850"/>
                  </a:lnTo>
                  <a:lnTo>
                    <a:pt x="80416" y="118349"/>
                  </a:lnTo>
                  <a:lnTo>
                    <a:pt x="58003" y="165790"/>
                  </a:lnTo>
                  <a:lnTo>
                    <a:pt x="46418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566">
              <a:extLst>
                <a:ext uri="{FF2B5EF4-FFF2-40B4-BE49-F238E27FC236}">
                  <a16:creationId xmlns:a16="http://schemas.microsoft.com/office/drawing/2014/main" xmlns="" id="{ACF084A1-74F7-4953-A56F-2972450D60E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102979" y="1631950"/>
              <a:ext cx="227722" cy="56628"/>
            </a:xfrm>
            <a:custGeom>
              <a:avLst/>
              <a:gdLst/>
              <a:ahLst/>
              <a:cxnLst/>
              <a:rect l="0" t="0" r="0" b="0"/>
              <a:pathLst>
                <a:path w="227722" h="56628">
                  <a:moveTo>
                    <a:pt x="56271" y="44450"/>
                  </a:moveTo>
                  <a:lnTo>
                    <a:pt x="56271" y="44450"/>
                  </a:lnTo>
                  <a:lnTo>
                    <a:pt x="12300" y="54502"/>
                  </a:lnTo>
                  <a:lnTo>
                    <a:pt x="439" y="56365"/>
                  </a:lnTo>
                  <a:lnTo>
                    <a:pt x="0" y="56627"/>
                  </a:lnTo>
                  <a:lnTo>
                    <a:pt x="45063" y="46411"/>
                  </a:lnTo>
                  <a:lnTo>
                    <a:pt x="83745" y="36149"/>
                  </a:lnTo>
                  <a:lnTo>
                    <a:pt x="126808" y="24533"/>
                  </a:lnTo>
                  <a:lnTo>
                    <a:pt x="168054" y="14196"/>
                  </a:lnTo>
                  <a:lnTo>
                    <a:pt x="227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567">
              <a:extLst>
                <a:ext uri="{FF2B5EF4-FFF2-40B4-BE49-F238E27FC236}">
                  <a16:creationId xmlns:a16="http://schemas.microsoft.com/office/drawing/2014/main" xmlns="" id="{E82EA4B6-3013-4C2B-9A25-1089D797F1A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091165" y="1591600"/>
              <a:ext cx="239536" cy="13627"/>
            </a:xfrm>
            <a:custGeom>
              <a:avLst/>
              <a:gdLst/>
              <a:ahLst/>
              <a:cxnLst/>
              <a:rect l="0" t="0" r="0" b="0"/>
              <a:pathLst>
                <a:path w="239536" h="13627">
                  <a:moveTo>
                    <a:pt x="10935" y="8600"/>
                  </a:moveTo>
                  <a:lnTo>
                    <a:pt x="10935" y="8600"/>
                  </a:lnTo>
                  <a:lnTo>
                    <a:pt x="0" y="8600"/>
                  </a:lnTo>
                  <a:lnTo>
                    <a:pt x="117" y="9306"/>
                  </a:lnTo>
                  <a:lnTo>
                    <a:pt x="2129" y="11971"/>
                  </a:lnTo>
                  <a:lnTo>
                    <a:pt x="9138" y="13626"/>
                  </a:lnTo>
                  <a:lnTo>
                    <a:pt x="54481" y="11317"/>
                  </a:lnTo>
                  <a:lnTo>
                    <a:pt x="93318" y="7926"/>
                  </a:lnTo>
                  <a:lnTo>
                    <a:pt x="135039" y="4067"/>
                  </a:lnTo>
                  <a:lnTo>
                    <a:pt x="174748" y="0"/>
                  </a:lnTo>
                  <a:lnTo>
                    <a:pt x="215948" y="486"/>
                  </a:lnTo>
                  <a:lnTo>
                    <a:pt x="239535" y="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531">
            <a:extLst>
              <a:ext uri="{FF2B5EF4-FFF2-40B4-BE49-F238E27FC236}">
                <a16:creationId xmlns:a16="http://schemas.microsoft.com/office/drawing/2014/main" xmlns="" id="{4CBD2C39-9506-48D3-AA2C-0D4ACB1A147B}"/>
              </a:ext>
            </a:extLst>
          </p:cNvPr>
          <p:cNvGrpSpPr/>
          <p:nvPr/>
        </p:nvGrpSpPr>
        <p:grpSpPr>
          <a:xfrm>
            <a:off x="5350569" y="363094"/>
            <a:ext cx="1691582" cy="506552"/>
            <a:chOff x="5350569" y="363094"/>
            <a:chExt cx="1691582" cy="506552"/>
          </a:xfrm>
        </p:grpSpPr>
        <p:sp>
          <p:nvSpPr>
            <p:cNvPr id="474" name="SMARTInkShape-2568">
              <a:extLst>
                <a:ext uri="{FF2B5EF4-FFF2-40B4-BE49-F238E27FC236}">
                  <a16:creationId xmlns:a16="http://schemas.microsoft.com/office/drawing/2014/main" xmlns="" id="{A7253603-6109-4E7F-A9F6-44B3CA4CDDE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788139" y="622300"/>
              <a:ext cx="254012" cy="38101"/>
            </a:xfrm>
            <a:custGeom>
              <a:avLst/>
              <a:gdLst/>
              <a:ahLst/>
              <a:cxnLst/>
              <a:rect l="0" t="0" r="0" b="0"/>
              <a:pathLst>
                <a:path w="254012" h="38101">
                  <a:moveTo>
                    <a:pt x="31761" y="38100"/>
                  </a:moveTo>
                  <a:lnTo>
                    <a:pt x="31761" y="38100"/>
                  </a:lnTo>
                  <a:lnTo>
                    <a:pt x="9235" y="34442"/>
                  </a:lnTo>
                  <a:lnTo>
                    <a:pt x="1054" y="36004"/>
                  </a:lnTo>
                  <a:lnTo>
                    <a:pt x="0" y="36702"/>
                  </a:lnTo>
                  <a:lnTo>
                    <a:pt x="709" y="37168"/>
                  </a:lnTo>
                  <a:lnTo>
                    <a:pt x="2593" y="37479"/>
                  </a:lnTo>
                  <a:lnTo>
                    <a:pt x="35583" y="34545"/>
                  </a:lnTo>
                  <a:lnTo>
                    <a:pt x="81202" y="27348"/>
                  </a:lnTo>
                  <a:lnTo>
                    <a:pt x="109173" y="22465"/>
                  </a:lnTo>
                  <a:lnTo>
                    <a:pt x="137696" y="17799"/>
                  </a:lnTo>
                  <a:lnTo>
                    <a:pt x="166590" y="13277"/>
                  </a:lnTo>
                  <a:lnTo>
                    <a:pt x="195730" y="8851"/>
                  </a:lnTo>
                  <a:lnTo>
                    <a:pt x="254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569">
              <a:extLst>
                <a:ext uri="{FF2B5EF4-FFF2-40B4-BE49-F238E27FC236}">
                  <a16:creationId xmlns:a16="http://schemas.microsoft.com/office/drawing/2014/main" xmlns="" id="{6BA3E5A1-7168-4FAC-89C4-610D6858096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35897" y="363094"/>
              <a:ext cx="206126" cy="506552"/>
            </a:xfrm>
            <a:custGeom>
              <a:avLst/>
              <a:gdLst/>
              <a:ahLst/>
              <a:cxnLst/>
              <a:rect l="0" t="0" r="0" b="0"/>
              <a:pathLst>
                <a:path w="206126" h="506552">
                  <a:moveTo>
                    <a:pt x="199853" y="11556"/>
                  </a:moveTo>
                  <a:lnTo>
                    <a:pt x="199853" y="11556"/>
                  </a:lnTo>
                  <a:lnTo>
                    <a:pt x="203223" y="8185"/>
                  </a:lnTo>
                  <a:lnTo>
                    <a:pt x="204879" y="4649"/>
                  </a:lnTo>
                  <a:lnTo>
                    <a:pt x="205941" y="0"/>
                  </a:lnTo>
                  <a:lnTo>
                    <a:pt x="206125" y="9308"/>
                  </a:lnTo>
                  <a:lnTo>
                    <a:pt x="192695" y="45697"/>
                  </a:lnTo>
                  <a:lnTo>
                    <a:pt x="176681" y="84586"/>
                  </a:lnTo>
                  <a:lnTo>
                    <a:pt x="167472" y="106809"/>
                  </a:lnTo>
                  <a:lnTo>
                    <a:pt x="156394" y="132914"/>
                  </a:lnTo>
                  <a:lnTo>
                    <a:pt x="144069" y="161606"/>
                  </a:lnTo>
                  <a:lnTo>
                    <a:pt x="130914" y="192022"/>
                  </a:lnTo>
                  <a:lnTo>
                    <a:pt x="117205" y="222884"/>
                  </a:lnTo>
                  <a:lnTo>
                    <a:pt x="103126" y="254041"/>
                  </a:lnTo>
                  <a:lnTo>
                    <a:pt x="88801" y="285396"/>
                  </a:lnTo>
                  <a:lnTo>
                    <a:pt x="76430" y="314060"/>
                  </a:lnTo>
                  <a:lnTo>
                    <a:pt x="65360" y="340931"/>
                  </a:lnTo>
                  <a:lnTo>
                    <a:pt x="55157" y="366606"/>
                  </a:lnTo>
                  <a:lnTo>
                    <a:pt x="38178" y="412067"/>
                  </a:lnTo>
                  <a:lnTo>
                    <a:pt x="23575" y="450617"/>
                  </a:lnTo>
                  <a:lnTo>
                    <a:pt x="2598" y="496583"/>
                  </a:lnTo>
                  <a:lnTo>
                    <a:pt x="0" y="505113"/>
                  </a:lnTo>
                  <a:lnTo>
                    <a:pt x="295" y="506399"/>
                  </a:lnTo>
                  <a:lnTo>
                    <a:pt x="1198" y="506551"/>
                  </a:lnTo>
                  <a:lnTo>
                    <a:pt x="28403" y="48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570">
              <a:extLst>
                <a:ext uri="{FF2B5EF4-FFF2-40B4-BE49-F238E27FC236}">
                  <a16:creationId xmlns:a16="http://schemas.microsoft.com/office/drawing/2014/main" xmlns="" id="{1451A616-6F8D-4584-B5AE-88B7CB35669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50569" y="415513"/>
              <a:ext cx="910532" cy="371810"/>
            </a:xfrm>
            <a:custGeom>
              <a:avLst/>
              <a:gdLst/>
              <a:ahLst/>
              <a:cxnLst/>
              <a:rect l="0" t="0" r="0" b="0"/>
              <a:pathLst>
                <a:path w="910532" h="371810">
                  <a:moveTo>
                    <a:pt x="15181" y="365537"/>
                  </a:moveTo>
                  <a:lnTo>
                    <a:pt x="15181" y="365537"/>
                  </a:lnTo>
                  <a:lnTo>
                    <a:pt x="3248" y="370563"/>
                  </a:lnTo>
                  <a:lnTo>
                    <a:pt x="0" y="371299"/>
                  </a:lnTo>
                  <a:lnTo>
                    <a:pt x="121" y="371495"/>
                  </a:lnTo>
                  <a:lnTo>
                    <a:pt x="12127" y="371809"/>
                  </a:lnTo>
                  <a:lnTo>
                    <a:pt x="45712" y="368493"/>
                  </a:lnTo>
                  <a:lnTo>
                    <a:pt x="84960" y="363088"/>
                  </a:lnTo>
                  <a:lnTo>
                    <a:pt x="108268" y="359671"/>
                  </a:lnTo>
                  <a:lnTo>
                    <a:pt x="134388" y="355276"/>
                  </a:lnTo>
                  <a:lnTo>
                    <a:pt x="162386" y="350230"/>
                  </a:lnTo>
                  <a:lnTo>
                    <a:pt x="191635" y="344749"/>
                  </a:lnTo>
                  <a:lnTo>
                    <a:pt x="221011" y="339684"/>
                  </a:lnTo>
                  <a:lnTo>
                    <a:pt x="250473" y="334896"/>
                  </a:lnTo>
                  <a:lnTo>
                    <a:pt x="279992" y="330293"/>
                  </a:lnTo>
                  <a:lnTo>
                    <a:pt x="306022" y="326519"/>
                  </a:lnTo>
                  <a:lnTo>
                    <a:pt x="351877" y="320444"/>
                  </a:lnTo>
                  <a:lnTo>
                    <a:pt x="393166" y="313057"/>
                  </a:lnTo>
                  <a:lnTo>
                    <a:pt x="413294" y="308797"/>
                  </a:lnTo>
                  <a:lnTo>
                    <a:pt x="413233" y="308660"/>
                  </a:lnTo>
                  <a:lnTo>
                    <a:pt x="409593" y="308423"/>
                  </a:lnTo>
                  <a:lnTo>
                    <a:pt x="409198" y="306522"/>
                  </a:lnTo>
                  <a:lnTo>
                    <a:pt x="409092" y="305027"/>
                  </a:lnTo>
                  <a:lnTo>
                    <a:pt x="407093" y="301484"/>
                  </a:lnTo>
                  <a:lnTo>
                    <a:pt x="405572" y="299552"/>
                  </a:lnTo>
                  <a:lnTo>
                    <a:pt x="403882" y="293642"/>
                  </a:lnTo>
                  <a:lnTo>
                    <a:pt x="396808" y="250190"/>
                  </a:lnTo>
                  <a:lnTo>
                    <a:pt x="385940" y="215179"/>
                  </a:lnTo>
                  <a:lnTo>
                    <a:pt x="375402" y="183000"/>
                  </a:lnTo>
                  <a:lnTo>
                    <a:pt x="363662" y="147532"/>
                  </a:lnTo>
                  <a:lnTo>
                    <a:pt x="352095" y="113424"/>
                  </a:lnTo>
                  <a:lnTo>
                    <a:pt x="336934" y="66545"/>
                  </a:lnTo>
                  <a:lnTo>
                    <a:pt x="335277" y="50618"/>
                  </a:lnTo>
                  <a:lnTo>
                    <a:pt x="336892" y="36484"/>
                  </a:lnTo>
                  <a:lnTo>
                    <a:pt x="347488" y="23147"/>
                  </a:lnTo>
                  <a:lnTo>
                    <a:pt x="355252" y="16627"/>
                  </a:lnTo>
                  <a:lnTo>
                    <a:pt x="396519" y="4080"/>
                  </a:lnTo>
                  <a:lnTo>
                    <a:pt x="434666" y="278"/>
                  </a:lnTo>
                  <a:lnTo>
                    <a:pt x="476079" y="0"/>
                  </a:lnTo>
                  <a:lnTo>
                    <a:pt x="515651" y="4580"/>
                  </a:lnTo>
                  <a:lnTo>
                    <a:pt x="548763" y="13200"/>
                  </a:lnTo>
                  <a:lnTo>
                    <a:pt x="575474" y="25499"/>
                  </a:lnTo>
                  <a:lnTo>
                    <a:pt x="594400" y="42724"/>
                  </a:lnTo>
                  <a:lnTo>
                    <a:pt x="604223" y="64020"/>
                  </a:lnTo>
                  <a:lnTo>
                    <a:pt x="607177" y="88302"/>
                  </a:lnTo>
                  <a:lnTo>
                    <a:pt x="600906" y="129739"/>
                  </a:lnTo>
                  <a:lnTo>
                    <a:pt x="588701" y="174002"/>
                  </a:lnTo>
                  <a:lnTo>
                    <a:pt x="575350" y="206092"/>
                  </a:lnTo>
                  <a:lnTo>
                    <a:pt x="558708" y="252520"/>
                  </a:lnTo>
                  <a:lnTo>
                    <a:pt x="546923" y="296542"/>
                  </a:lnTo>
                  <a:lnTo>
                    <a:pt x="547374" y="312295"/>
                  </a:lnTo>
                  <a:lnTo>
                    <a:pt x="550598" y="317342"/>
                  </a:lnTo>
                  <a:lnTo>
                    <a:pt x="555570" y="320707"/>
                  </a:lnTo>
                  <a:lnTo>
                    <a:pt x="571443" y="324446"/>
                  </a:lnTo>
                  <a:lnTo>
                    <a:pt x="614229" y="324434"/>
                  </a:lnTo>
                  <a:lnTo>
                    <a:pt x="653723" y="316930"/>
                  </a:lnTo>
                  <a:lnTo>
                    <a:pt x="677236" y="312671"/>
                  </a:lnTo>
                  <a:lnTo>
                    <a:pt x="702790" y="308421"/>
                  </a:lnTo>
                  <a:lnTo>
                    <a:pt x="729703" y="304176"/>
                  </a:lnTo>
                  <a:lnTo>
                    <a:pt x="756113" y="300641"/>
                  </a:lnTo>
                  <a:lnTo>
                    <a:pt x="782185" y="297579"/>
                  </a:lnTo>
                  <a:lnTo>
                    <a:pt x="828794" y="293000"/>
                  </a:lnTo>
                  <a:lnTo>
                    <a:pt x="872750" y="290422"/>
                  </a:lnTo>
                  <a:lnTo>
                    <a:pt x="889271" y="289819"/>
                  </a:lnTo>
                  <a:lnTo>
                    <a:pt x="894947" y="291070"/>
                  </a:lnTo>
                  <a:lnTo>
                    <a:pt x="910531" y="302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571">
              <a:extLst>
                <a:ext uri="{FF2B5EF4-FFF2-40B4-BE49-F238E27FC236}">
                  <a16:creationId xmlns:a16="http://schemas.microsoft.com/office/drawing/2014/main" xmlns="" id="{6A0F5107-63A4-4BB3-8055-38F9CDFC640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791385" y="464164"/>
              <a:ext cx="199966" cy="356687"/>
            </a:xfrm>
            <a:custGeom>
              <a:avLst/>
              <a:gdLst/>
              <a:ahLst/>
              <a:cxnLst/>
              <a:rect l="0" t="0" r="0" b="0"/>
              <a:pathLst>
                <a:path w="199966" h="356687">
                  <a:moveTo>
                    <a:pt x="66615" y="62886"/>
                  </a:moveTo>
                  <a:lnTo>
                    <a:pt x="66615" y="62886"/>
                  </a:lnTo>
                  <a:lnTo>
                    <a:pt x="66615" y="57419"/>
                  </a:lnTo>
                  <a:lnTo>
                    <a:pt x="54406" y="99983"/>
                  </a:lnTo>
                  <a:lnTo>
                    <a:pt x="46842" y="133466"/>
                  </a:lnTo>
                  <a:lnTo>
                    <a:pt x="38071" y="172572"/>
                  </a:lnTo>
                  <a:lnTo>
                    <a:pt x="27117" y="215822"/>
                  </a:lnTo>
                  <a:lnTo>
                    <a:pt x="17075" y="257152"/>
                  </a:lnTo>
                  <a:lnTo>
                    <a:pt x="9319" y="293865"/>
                  </a:lnTo>
                  <a:lnTo>
                    <a:pt x="2458" y="338653"/>
                  </a:lnTo>
                  <a:lnTo>
                    <a:pt x="0" y="346316"/>
                  </a:lnTo>
                  <a:lnTo>
                    <a:pt x="333" y="346384"/>
                  </a:lnTo>
                  <a:lnTo>
                    <a:pt x="1261" y="345018"/>
                  </a:lnTo>
                  <a:lnTo>
                    <a:pt x="15004" y="298741"/>
                  </a:lnTo>
                  <a:lnTo>
                    <a:pt x="30742" y="254964"/>
                  </a:lnTo>
                  <a:lnTo>
                    <a:pt x="39877" y="228333"/>
                  </a:lnTo>
                  <a:lnTo>
                    <a:pt x="49495" y="199289"/>
                  </a:lnTo>
                  <a:lnTo>
                    <a:pt x="59436" y="168638"/>
                  </a:lnTo>
                  <a:lnTo>
                    <a:pt x="71001" y="139737"/>
                  </a:lnTo>
                  <a:lnTo>
                    <a:pt x="83650" y="112004"/>
                  </a:lnTo>
                  <a:lnTo>
                    <a:pt x="97021" y="85048"/>
                  </a:lnTo>
                  <a:lnTo>
                    <a:pt x="119405" y="45689"/>
                  </a:lnTo>
                  <a:lnTo>
                    <a:pt x="146657" y="5161"/>
                  </a:lnTo>
                  <a:lnTo>
                    <a:pt x="150315" y="1825"/>
                  </a:lnTo>
                  <a:lnTo>
                    <a:pt x="153459" y="306"/>
                  </a:lnTo>
                  <a:lnTo>
                    <a:pt x="156261" y="0"/>
                  </a:lnTo>
                  <a:lnTo>
                    <a:pt x="161256" y="12829"/>
                  </a:lnTo>
                  <a:lnTo>
                    <a:pt x="169916" y="51582"/>
                  </a:lnTo>
                  <a:lnTo>
                    <a:pt x="176027" y="87495"/>
                  </a:lnTo>
                  <a:lnTo>
                    <a:pt x="178742" y="131679"/>
                  </a:lnTo>
                  <a:lnTo>
                    <a:pt x="179950" y="177657"/>
                  </a:lnTo>
                  <a:lnTo>
                    <a:pt x="180486" y="222551"/>
                  </a:lnTo>
                  <a:lnTo>
                    <a:pt x="180724" y="263670"/>
                  </a:lnTo>
                  <a:lnTo>
                    <a:pt x="180830" y="299349"/>
                  </a:lnTo>
                  <a:lnTo>
                    <a:pt x="180899" y="345642"/>
                  </a:lnTo>
                  <a:lnTo>
                    <a:pt x="182789" y="354361"/>
                  </a:lnTo>
                  <a:lnTo>
                    <a:pt x="184281" y="356686"/>
                  </a:lnTo>
                  <a:lnTo>
                    <a:pt x="186687" y="356119"/>
                  </a:lnTo>
                  <a:lnTo>
                    <a:pt x="199965" y="34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532">
            <a:extLst>
              <a:ext uri="{FF2B5EF4-FFF2-40B4-BE49-F238E27FC236}">
                <a16:creationId xmlns:a16="http://schemas.microsoft.com/office/drawing/2014/main" xmlns="" id="{CDBC0587-C89D-4C9B-9A2E-7887A6D6CE38}"/>
              </a:ext>
            </a:extLst>
          </p:cNvPr>
          <p:cNvGrpSpPr/>
          <p:nvPr/>
        </p:nvGrpSpPr>
        <p:grpSpPr>
          <a:xfrm>
            <a:off x="2956752" y="425450"/>
            <a:ext cx="1554924" cy="581299"/>
            <a:chOff x="2956752" y="425450"/>
            <a:chExt cx="1554924" cy="581299"/>
          </a:xfrm>
        </p:grpSpPr>
        <p:sp>
          <p:nvSpPr>
            <p:cNvPr id="479" name="SMARTInkShape-2572">
              <a:extLst>
                <a:ext uri="{FF2B5EF4-FFF2-40B4-BE49-F238E27FC236}">
                  <a16:creationId xmlns:a16="http://schemas.microsoft.com/office/drawing/2014/main" xmlns="" id="{5C6AD958-3B64-48B3-9E80-5488008379A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051064" y="615108"/>
              <a:ext cx="206980" cy="139779"/>
            </a:xfrm>
            <a:custGeom>
              <a:avLst/>
              <a:gdLst/>
              <a:ahLst/>
              <a:cxnLst/>
              <a:rect l="0" t="0" r="0" b="0"/>
              <a:pathLst>
                <a:path w="206980" h="139779">
                  <a:moveTo>
                    <a:pt x="236" y="96092"/>
                  </a:moveTo>
                  <a:lnTo>
                    <a:pt x="236" y="96092"/>
                  </a:lnTo>
                  <a:lnTo>
                    <a:pt x="15816" y="83883"/>
                  </a:lnTo>
                  <a:lnTo>
                    <a:pt x="38199" y="71207"/>
                  </a:lnTo>
                  <a:lnTo>
                    <a:pt x="47917" y="58691"/>
                  </a:lnTo>
                  <a:lnTo>
                    <a:pt x="53177" y="45603"/>
                  </a:lnTo>
                  <a:lnTo>
                    <a:pt x="54580" y="39149"/>
                  </a:lnTo>
                  <a:lnTo>
                    <a:pt x="54104" y="34141"/>
                  </a:lnTo>
                  <a:lnTo>
                    <a:pt x="52376" y="30097"/>
                  </a:lnTo>
                  <a:lnTo>
                    <a:pt x="49812" y="26695"/>
                  </a:lnTo>
                  <a:lnTo>
                    <a:pt x="41320" y="22916"/>
                  </a:lnTo>
                  <a:lnTo>
                    <a:pt x="36092" y="21908"/>
                  </a:lnTo>
                  <a:lnTo>
                    <a:pt x="30490" y="24058"/>
                  </a:lnTo>
                  <a:lnTo>
                    <a:pt x="18621" y="33973"/>
                  </a:lnTo>
                  <a:lnTo>
                    <a:pt x="3410" y="58793"/>
                  </a:lnTo>
                  <a:lnTo>
                    <a:pt x="0" y="80220"/>
                  </a:lnTo>
                  <a:lnTo>
                    <a:pt x="2248" y="102443"/>
                  </a:lnTo>
                  <a:lnTo>
                    <a:pt x="10302" y="121728"/>
                  </a:lnTo>
                  <a:lnTo>
                    <a:pt x="20937" y="134062"/>
                  </a:lnTo>
                  <a:lnTo>
                    <a:pt x="26737" y="138338"/>
                  </a:lnTo>
                  <a:lnTo>
                    <a:pt x="33425" y="139778"/>
                  </a:lnTo>
                  <a:lnTo>
                    <a:pt x="48383" y="137616"/>
                  </a:lnTo>
                  <a:lnTo>
                    <a:pt x="72671" y="121722"/>
                  </a:lnTo>
                  <a:lnTo>
                    <a:pt x="100386" y="82340"/>
                  </a:lnTo>
                  <a:lnTo>
                    <a:pt x="122559" y="45258"/>
                  </a:lnTo>
                  <a:lnTo>
                    <a:pt x="122707" y="44564"/>
                  </a:lnTo>
                  <a:lnTo>
                    <a:pt x="122100" y="44806"/>
                  </a:lnTo>
                  <a:lnTo>
                    <a:pt x="111692" y="66180"/>
                  </a:lnTo>
                  <a:lnTo>
                    <a:pt x="99902" y="110454"/>
                  </a:lnTo>
                  <a:lnTo>
                    <a:pt x="96794" y="129432"/>
                  </a:lnTo>
                  <a:lnTo>
                    <a:pt x="97064" y="132430"/>
                  </a:lnTo>
                  <a:lnTo>
                    <a:pt x="97949" y="133723"/>
                  </a:lnTo>
                  <a:lnTo>
                    <a:pt x="99244" y="133879"/>
                  </a:lnTo>
                  <a:lnTo>
                    <a:pt x="124099" y="95850"/>
                  </a:lnTo>
                  <a:lnTo>
                    <a:pt x="151000" y="54157"/>
                  </a:lnTo>
                  <a:lnTo>
                    <a:pt x="180137" y="15463"/>
                  </a:lnTo>
                  <a:lnTo>
                    <a:pt x="187904" y="6356"/>
                  </a:lnTo>
                  <a:lnTo>
                    <a:pt x="194492" y="1696"/>
                  </a:lnTo>
                  <a:lnTo>
                    <a:pt x="200296" y="0"/>
                  </a:lnTo>
                  <a:lnTo>
                    <a:pt x="205576" y="281"/>
                  </a:lnTo>
                  <a:lnTo>
                    <a:pt x="206979" y="4701"/>
                  </a:lnTo>
                  <a:lnTo>
                    <a:pt x="199667" y="42213"/>
                  </a:lnTo>
                  <a:lnTo>
                    <a:pt x="197851" y="78011"/>
                  </a:lnTo>
                  <a:lnTo>
                    <a:pt x="197086" y="127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573">
              <a:extLst>
                <a:ext uri="{FF2B5EF4-FFF2-40B4-BE49-F238E27FC236}">
                  <a16:creationId xmlns:a16="http://schemas.microsoft.com/office/drawing/2014/main" xmlns="" id="{BE69B896-5654-424B-8D56-556FD4938AD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73798" y="647700"/>
              <a:ext cx="131496" cy="159203"/>
            </a:xfrm>
            <a:custGeom>
              <a:avLst/>
              <a:gdLst/>
              <a:ahLst/>
              <a:cxnLst/>
              <a:rect l="0" t="0" r="0" b="0"/>
              <a:pathLst>
                <a:path w="131496" h="159203">
                  <a:moveTo>
                    <a:pt x="25102" y="0"/>
                  </a:moveTo>
                  <a:lnTo>
                    <a:pt x="25102" y="0"/>
                  </a:lnTo>
                  <a:lnTo>
                    <a:pt x="25102" y="6742"/>
                  </a:lnTo>
                  <a:lnTo>
                    <a:pt x="13168" y="52097"/>
                  </a:lnTo>
                  <a:lnTo>
                    <a:pt x="8160" y="93753"/>
                  </a:lnTo>
                  <a:lnTo>
                    <a:pt x="4795" y="131025"/>
                  </a:lnTo>
                  <a:lnTo>
                    <a:pt x="708" y="158369"/>
                  </a:lnTo>
                  <a:lnTo>
                    <a:pt x="373" y="159202"/>
                  </a:lnTo>
                  <a:lnTo>
                    <a:pt x="0" y="156364"/>
                  </a:lnTo>
                  <a:lnTo>
                    <a:pt x="9900" y="120649"/>
                  </a:lnTo>
                  <a:lnTo>
                    <a:pt x="21382" y="74553"/>
                  </a:lnTo>
                  <a:lnTo>
                    <a:pt x="34426" y="36671"/>
                  </a:lnTo>
                  <a:lnTo>
                    <a:pt x="45474" y="23824"/>
                  </a:lnTo>
                  <a:lnTo>
                    <a:pt x="50678" y="22233"/>
                  </a:lnTo>
                  <a:lnTo>
                    <a:pt x="55558" y="23289"/>
                  </a:lnTo>
                  <a:lnTo>
                    <a:pt x="60222" y="26109"/>
                  </a:lnTo>
                  <a:lnTo>
                    <a:pt x="62627" y="30812"/>
                  </a:lnTo>
                  <a:lnTo>
                    <a:pt x="63244" y="77697"/>
                  </a:lnTo>
                  <a:lnTo>
                    <a:pt x="63207" y="94803"/>
                  </a:lnTo>
                  <a:lnTo>
                    <a:pt x="79808" y="53989"/>
                  </a:lnTo>
                  <a:lnTo>
                    <a:pt x="96815" y="25091"/>
                  </a:lnTo>
                  <a:lnTo>
                    <a:pt x="116592" y="8767"/>
                  </a:lnTo>
                  <a:lnTo>
                    <a:pt x="119962" y="7256"/>
                  </a:lnTo>
                  <a:lnTo>
                    <a:pt x="122209" y="6954"/>
                  </a:lnTo>
                  <a:lnTo>
                    <a:pt x="124412" y="9575"/>
                  </a:lnTo>
                  <a:lnTo>
                    <a:pt x="128741" y="20013"/>
                  </a:lnTo>
                  <a:lnTo>
                    <a:pt x="131495" y="54779"/>
                  </a:lnTo>
                  <a:lnTo>
                    <a:pt x="12670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574">
              <a:extLst>
                <a:ext uri="{FF2B5EF4-FFF2-40B4-BE49-F238E27FC236}">
                  <a16:creationId xmlns:a16="http://schemas.microsoft.com/office/drawing/2014/main" xmlns="" id="{7336C13E-6E21-4A65-82F4-9E1F377FB9F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715566" y="644463"/>
              <a:ext cx="81735" cy="136588"/>
            </a:xfrm>
            <a:custGeom>
              <a:avLst/>
              <a:gdLst/>
              <a:ahLst/>
              <a:cxnLst/>
              <a:rect l="0" t="0" r="0" b="0"/>
              <a:pathLst>
                <a:path w="81735" h="136588">
                  <a:moveTo>
                    <a:pt x="5534" y="60387"/>
                  </a:moveTo>
                  <a:lnTo>
                    <a:pt x="5534" y="60387"/>
                  </a:lnTo>
                  <a:lnTo>
                    <a:pt x="5534" y="69225"/>
                  </a:lnTo>
                  <a:lnTo>
                    <a:pt x="6945" y="71218"/>
                  </a:lnTo>
                  <a:lnTo>
                    <a:pt x="12276" y="75314"/>
                  </a:lnTo>
                  <a:lnTo>
                    <a:pt x="26582" y="78215"/>
                  </a:lnTo>
                  <a:lnTo>
                    <a:pt x="40053" y="73250"/>
                  </a:lnTo>
                  <a:lnTo>
                    <a:pt x="47597" y="68962"/>
                  </a:lnTo>
                  <a:lnTo>
                    <a:pt x="59742" y="54791"/>
                  </a:lnTo>
                  <a:lnTo>
                    <a:pt x="64956" y="46073"/>
                  </a:lnTo>
                  <a:lnTo>
                    <a:pt x="68867" y="28860"/>
                  </a:lnTo>
                  <a:lnTo>
                    <a:pt x="68923" y="20319"/>
                  </a:lnTo>
                  <a:lnTo>
                    <a:pt x="66843" y="13214"/>
                  </a:lnTo>
                  <a:lnTo>
                    <a:pt x="58888" y="1556"/>
                  </a:lnTo>
                  <a:lnTo>
                    <a:pt x="52392" y="0"/>
                  </a:lnTo>
                  <a:lnTo>
                    <a:pt x="35767" y="3915"/>
                  </a:lnTo>
                  <a:lnTo>
                    <a:pt x="20382" y="20236"/>
                  </a:lnTo>
                  <a:lnTo>
                    <a:pt x="3583" y="55311"/>
                  </a:lnTo>
                  <a:lnTo>
                    <a:pt x="0" y="67586"/>
                  </a:lnTo>
                  <a:lnTo>
                    <a:pt x="1663" y="90633"/>
                  </a:lnTo>
                  <a:lnTo>
                    <a:pt x="5070" y="101718"/>
                  </a:lnTo>
                  <a:lnTo>
                    <a:pt x="18263" y="117797"/>
                  </a:lnTo>
                  <a:lnTo>
                    <a:pt x="26720" y="124060"/>
                  </a:lnTo>
                  <a:lnTo>
                    <a:pt x="47405" y="131020"/>
                  </a:lnTo>
                  <a:lnTo>
                    <a:pt x="81734" y="13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575">
              <a:extLst>
                <a:ext uri="{FF2B5EF4-FFF2-40B4-BE49-F238E27FC236}">
                  <a16:creationId xmlns:a16="http://schemas.microsoft.com/office/drawing/2014/main" xmlns="" id="{DE3956C0-3FCC-4F4B-A482-5CCF7F29836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57600" y="442680"/>
              <a:ext cx="50801" cy="382821"/>
            </a:xfrm>
            <a:custGeom>
              <a:avLst/>
              <a:gdLst/>
              <a:ahLst/>
              <a:cxnLst/>
              <a:rect l="0" t="0" r="0" b="0"/>
              <a:pathLst>
                <a:path w="50801" h="382821">
                  <a:moveTo>
                    <a:pt x="50800" y="8170"/>
                  </a:moveTo>
                  <a:lnTo>
                    <a:pt x="50800" y="8170"/>
                  </a:lnTo>
                  <a:lnTo>
                    <a:pt x="50800" y="1428"/>
                  </a:lnTo>
                  <a:lnTo>
                    <a:pt x="50094" y="148"/>
                  </a:lnTo>
                  <a:lnTo>
                    <a:pt x="48918" y="0"/>
                  </a:lnTo>
                  <a:lnTo>
                    <a:pt x="47429" y="606"/>
                  </a:lnTo>
                  <a:lnTo>
                    <a:pt x="41962" y="18315"/>
                  </a:lnTo>
                  <a:lnTo>
                    <a:pt x="39816" y="47486"/>
                  </a:lnTo>
                  <a:lnTo>
                    <a:pt x="37452" y="88438"/>
                  </a:lnTo>
                  <a:lnTo>
                    <a:pt x="34846" y="113188"/>
                  </a:lnTo>
                  <a:lnTo>
                    <a:pt x="31697" y="139565"/>
                  </a:lnTo>
                  <a:lnTo>
                    <a:pt x="28187" y="167028"/>
                  </a:lnTo>
                  <a:lnTo>
                    <a:pt x="24436" y="195214"/>
                  </a:lnTo>
                  <a:lnTo>
                    <a:pt x="20524" y="223883"/>
                  </a:lnTo>
                  <a:lnTo>
                    <a:pt x="17210" y="250051"/>
                  </a:lnTo>
                  <a:lnTo>
                    <a:pt x="14296" y="274552"/>
                  </a:lnTo>
                  <a:lnTo>
                    <a:pt x="9176" y="317062"/>
                  </a:lnTo>
                  <a:lnTo>
                    <a:pt x="3032" y="358005"/>
                  </a:lnTo>
                  <a:lnTo>
                    <a:pt x="0" y="38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576">
              <a:extLst>
                <a:ext uri="{FF2B5EF4-FFF2-40B4-BE49-F238E27FC236}">
                  <a16:creationId xmlns:a16="http://schemas.microsoft.com/office/drawing/2014/main" xmlns="" id="{BC502567-5307-486D-B9F7-4E7D09D4374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11358" y="659085"/>
              <a:ext cx="135994" cy="347664"/>
            </a:xfrm>
            <a:custGeom>
              <a:avLst/>
              <a:gdLst/>
              <a:ahLst/>
              <a:cxnLst/>
              <a:rect l="0" t="0" r="0" b="0"/>
              <a:pathLst>
                <a:path w="135994" h="347664">
                  <a:moveTo>
                    <a:pt x="30342" y="77515"/>
                  </a:moveTo>
                  <a:lnTo>
                    <a:pt x="30342" y="77515"/>
                  </a:lnTo>
                  <a:lnTo>
                    <a:pt x="21504" y="86353"/>
                  </a:lnTo>
                  <a:lnTo>
                    <a:pt x="18406" y="121281"/>
                  </a:lnTo>
                  <a:lnTo>
                    <a:pt x="17868" y="167231"/>
                  </a:lnTo>
                  <a:lnTo>
                    <a:pt x="17742" y="207465"/>
                  </a:lnTo>
                  <a:lnTo>
                    <a:pt x="13924" y="251217"/>
                  </a:lnTo>
                  <a:lnTo>
                    <a:pt x="8228" y="293005"/>
                  </a:lnTo>
                  <a:lnTo>
                    <a:pt x="1760" y="336097"/>
                  </a:lnTo>
                  <a:lnTo>
                    <a:pt x="0" y="347663"/>
                  </a:lnTo>
                  <a:lnTo>
                    <a:pt x="941" y="346513"/>
                  </a:lnTo>
                  <a:lnTo>
                    <a:pt x="12592" y="302963"/>
                  </a:lnTo>
                  <a:lnTo>
                    <a:pt x="21748" y="256736"/>
                  </a:lnTo>
                  <a:lnTo>
                    <a:pt x="28140" y="226629"/>
                  </a:lnTo>
                  <a:lnTo>
                    <a:pt x="35224" y="193858"/>
                  </a:lnTo>
                  <a:lnTo>
                    <a:pt x="44180" y="161427"/>
                  </a:lnTo>
                  <a:lnTo>
                    <a:pt x="54384" y="129223"/>
                  </a:lnTo>
                  <a:lnTo>
                    <a:pt x="65420" y="97170"/>
                  </a:lnTo>
                  <a:lnTo>
                    <a:pt x="83326" y="50267"/>
                  </a:lnTo>
                  <a:lnTo>
                    <a:pt x="103426" y="9469"/>
                  </a:lnTo>
                  <a:lnTo>
                    <a:pt x="108698" y="2518"/>
                  </a:lnTo>
                  <a:lnTo>
                    <a:pt x="113625" y="0"/>
                  </a:lnTo>
                  <a:lnTo>
                    <a:pt x="118319" y="439"/>
                  </a:lnTo>
                  <a:lnTo>
                    <a:pt x="122860" y="2847"/>
                  </a:lnTo>
                  <a:lnTo>
                    <a:pt x="135993" y="33205"/>
                  </a:lnTo>
                  <a:lnTo>
                    <a:pt x="135153" y="66053"/>
                  </a:lnTo>
                  <a:lnTo>
                    <a:pt x="126314" y="101349"/>
                  </a:lnTo>
                  <a:lnTo>
                    <a:pt x="100798" y="143608"/>
                  </a:lnTo>
                  <a:lnTo>
                    <a:pt x="78589" y="164980"/>
                  </a:lnTo>
                  <a:lnTo>
                    <a:pt x="50844" y="174479"/>
                  </a:lnTo>
                  <a:lnTo>
                    <a:pt x="4942" y="179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577">
              <a:extLst>
                <a:ext uri="{FF2B5EF4-FFF2-40B4-BE49-F238E27FC236}">
                  <a16:creationId xmlns:a16="http://schemas.microsoft.com/office/drawing/2014/main" xmlns="" id="{5F10714F-644F-40EB-A327-1997D01D8DE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32150" y="730666"/>
              <a:ext cx="139701" cy="102843"/>
            </a:xfrm>
            <a:custGeom>
              <a:avLst/>
              <a:gdLst/>
              <a:ahLst/>
              <a:cxnLst/>
              <a:rect l="0" t="0" r="0" b="0"/>
              <a:pathLst>
                <a:path w="139701" h="102843">
                  <a:moveTo>
                    <a:pt x="0" y="37684"/>
                  </a:moveTo>
                  <a:lnTo>
                    <a:pt x="0" y="37684"/>
                  </a:lnTo>
                  <a:lnTo>
                    <a:pt x="5026" y="25750"/>
                  </a:lnTo>
                  <a:lnTo>
                    <a:pt x="5467" y="23378"/>
                  </a:lnTo>
                  <a:lnTo>
                    <a:pt x="7173" y="23208"/>
                  </a:lnTo>
                  <a:lnTo>
                    <a:pt x="12830" y="26782"/>
                  </a:lnTo>
                  <a:lnTo>
                    <a:pt x="20578" y="43469"/>
                  </a:lnTo>
                  <a:lnTo>
                    <a:pt x="28106" y="74392"/>
                  </a:lnTo>
                  <a:lnTo>
                    <a:pt x="25895" y="102612"/>
                  </a:lnTo>
                  <a:lnTo>
                    <a:pt x="25730" y="102842"/>
                  </a:lnTo>
                  <a:lnTo>
                    <a:pt x="25547" y="99334"/>
                  </a:lnTo>
                  <a:lnTo>
                    <a:pt x="39234" y="62152"/>
                  </a:lnTo>
                  <a:lnTo>
                    <a:pt x="54346" y="17492"/>
                  </a:lnTo>
                  <a:lnTo>
                    <a:pt x="56692" y="15051"/>
                  </a:lnTo>
                  <a:lnTo>
                    <a:pt x="58962" y="14128"/>
                  </a:lnTo>
                  <a:lnTo>
                    <a:pt x="59769" y="17041"/>
                  </a:lnTo>
                  <a:lnTo>
                    <a:pt x="62391" y="64130"/>
                  </a:lnTo>
                  <a:lnTo>
                    <a:pt x="63281" y="73482"/>
                  </a:lnTo>
                  <a:lnTo>
                    <a:pt x="83751" y="33722"/>
                  </a:lnTo>
                  <a:lnTo>
                    <a:pt x="97096" y="10248"/>
                  </a:lnTo>
                  <a:lnTo>
                    <a:pt x="105713" y="1266"/>
                  </a:lnTo>
                  <a:lnTo>
                    <a:pt x="109986" y="0"/>
                  </a:lnTo>
                  <a:lnTo>
                    <a:pt x="114247" y="567"/>
                  </a:lnTo>
                  <a:lnTo>
                    <a:pt x="118497" y="2356"/>
                  </a:lnTo>
                  <a:lnTo>
                    <a:pt x="125102" y="13751"/>
                  </a:lnTo>
                  <a:lnTo>
                    <a:pt x="130906" y="40000"/>
                  </a:lnTo>
                  <a:lnTo>
                    <a:pt x="139700" y="8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578">
              <a:extLst>
                <a:ext uri="{FF2B5EF4-FFF2-40B4-BE49-F238E27FC236}">
                  <a16:creationId xmlns:a16="http://schemas.microsoft.com/office/drawing/2014/main" xmlns="" id="{469BB908-5047-4A62-9506-DCDF2B5FFC1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78209" y="755650"/>
              <a:ext cx="99329" cy="102392"/>
            </a:xfrm>
            <a:custGeom>
              <a:avLst/>
              <a:gdLst/>
              <a:ahLst/>
              <a:cxnLst/>
              <a:rect l="0" t="0" r="0" b="0"/>
              <a:pathLst>
                <a:path w="99329" h="102392">
                  <a:moveTo>
                    <a:pt x="65041" y="25400"/>
                  </a:moveTo>
                  <a:lnTo>
                    <a:pt x="65041" y="25400"/>
                  </a:lnTo>
                  <a:lnTo>
                    <a:pt x="42437" y="20374"/>
                  </a:lnTo>
                  <a:lnTo>
                    <a:pt x="27478" y="21050"/>
                  </a:lnTo>
                  <a:lnTo>
                    <a:pt x="11422" y="26054"/>
                  </a:lnTo>
                  <a:lnTo>
                    <a:pt x="6012" y="31480"/>
                  </a:lnTo>
                  <a:lnTo>
                    <a:pt x="0" y="46917"/>
                  </a:lnTo>
                  <a:lnTo>
                    <a:pt x="1091" y="63656"/>
                  </a:lnTo>
                  <a:lnTo>
                    <a:pt x="3358" y="72071"/>
                  </a:lnTo>
                  <a:lnTo>
                    <a:pt x="9102" y="79091"/>
                  </a:lnTo>
                  <a:lnTo>
                    <a:pt x="43094" y="98617"/>
                  </a:lnTo>
                  <a:lnTo>
                    <a:pt x="50410" y="101728"/>
                  </a:lnTo>
                  <a:lnTo>
                    <a:pt x="57403" y="102391"/>
                  </a:lnTo>
                  <a:lnTo>
                    <a:pt x="70819" y="99364"/>
                  </a:lnTo>
                  <a:lnTo>
                    <a:pt x="83836" y="87671"/>
                  </a:lnTo>
                  <a:lnTo>
                    <a:pt x="94561" y="71421"/>
                  </a:lnTo>
                  <a:lnTo>
                    <a:pt x="99328" y="54791"/>
                  </a:lnTo>
                  <a:lnTo>
                    <a:pt x="98640" y="29561"/>
                  </a:lnTo>
                  <a:lnTo>
                    <a:pt x="93850" y="16431"/>
                  </a:lnTo>
                  <a:lnTo>
                    <a:pt x="84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579">
              <a:extLst>
                <a:ext uri="{FF2B5EF4-FFF2-40B4-BE49-F238E27FC236}">
                  <a16:creationId xmlns:a16="http://schemas.microsoft.com/office/drawing/2014/main" xmlns="" id="{2849C158-669A-4F71-A9C3-CD4ED71B7DD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956752" y="737483"/>
              <a:ext cx="129349" cy="150384"/>
            </a:xfrm>
            <a:custGeom>
              <a:avLst/>
              <a:gdLst/>
              <a:ahLst/>
              <a:cxnLst/>
              <a:rect l="0" t="0" r="0" b="0"/>
              <a:pathLst>
                <a:path w="129349" h="150384">
                  <a:moveTo>
                    <a:pt x="84898" y="5467"/>
                  </a:moveTo>
                  <a:lnTo>
                    <a:pt x="84898" y="5467"/>
                  </a:lnTo>
                  <a:lnTo>
                    <a:pt x="81527" y="2096"/>
                  </a:lnTo>
                  <a:lnTo>
                    <a:pt x="69318" y="0"/>
                  </a:lnTo>
                  <a:lnTo>
                    <a:pt x="58218" y="3272"/>
                  </a:lnTo>
                  <a:lnTo>
                    <a:pt x="30474" y="20242"/>
                  </a:lnTo>
                  <a:lnTo>
                    <a:pt x="9506" y="47945"/>
                  </a:lnTo>
                  <a:lnTo>
                    <a:pt x="0" y="79593"/>
                  </a:lnTo>
                  <a:lnTo>
                    <a:pt x="555" y="111313"/>
                  </a:lnTo>
                  <a:lnTo>
                    <a:pt x="9077" y="128710"/>
                  </a:lnTo>
                  <a:lnTo>
                    <a:pt x="15301" y="136312"/>
                  </a:lnTo>
                  <a:lnTo>
                    <a:pt x="37268" y="146641"/>
                  </a:lnTo>
                  <a:lnTo>
                    <a:pt x="51028" y="150383"/>
                  </a:lnTo>
                  <a:lnTo>
                    <a:pt x="81369" y="148896"/>
                  </a:lnTo>
                  <a:lnTo>
                    <a:pt x="129348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580">
              <a:extLst>
                <a:ext uri="{FF2B5EF4-FFF2-40B4-BE49-F238E27FC236}">
                  <a16:creationId xmlns:a16="http://schemas.microsoft.com/office/drawing/2014/main" xmlns="" id="{5D284B1F-505B-4AAA-8FEA-E54886C8092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96583" y="425450"/>
              <a:ext cx="129368" cy="378349"/>
            </a:xfrm>
            <a:custGeom>
              <a:avLst/>
              <a:gdLst/>
              <a:ahLst/>
              <a:cxnLst/>
              <a:rect l="0" t="0" r="0" b="0"/>
              <a:pathLst>
                <a:path w="129368" h="378349">
                  <a:moveTo>
                    <a:pt x="129367" y="0"/>
                  </a:moveTo>
                  <a:lnTo>
                    <a:pt x="129367" y="0"/>
                  </a:lnTo>
                  <a:lnTo>
                    <a:pt x="112055" y="46174"/>
                  </a:lnTo>
                  <a:lnTo>
                    <a:pt x="98860" y="85433"/>
                  </a:lnTo>
                  <a:lnTo>
                    <a:pt x="83588" y="131103"/>
                  </a:lnTo>
                  <a:lnTo>
                    <a:pt x="75564" y="155136"/>
                  </a:lnTo>
                  <a:lnTo>
                    <a:pt x="65276" y="180329"/>
                  </a:lnTo>
                  <a:lnTo>
                    <a:pt x="53478" y="206297"/>
                  </a:lnTo>
                  <a:lnTo>
                    <a:pt x="40674" y="232782"/>
                  </a:lnTo>
                  <a:lnTo>
                    <a:pt x="29317" y="257493"/>
                  </a:lnTo>
                  <a:lnTo>
                    <a:pt x="9170" y="303765"/>
                  </a:lnTo>
                  <a:lnTo>
                    <a:pt x="216" y="338442"/>
                  </a:lnTo>
                  <a:lnTo>
                    <a:pt x="0" y="362791"/>
                  </a:lnTo>
                  <a:lnTo>
                    <a:pt x="2906" y="370272"/>
                  </a:lnTo>
                  <a:lnTo>
                    <a:pt x="6959" y="375964"/>
                  </a:lnTo>
                  <a:lnTo>
                    <a:pt x="13190" y="378348"/>
                  </a:lnTo>
                  <a:lnTo>
                    <a:pt x="29520" y="377235"/>
                  </a:lnTo>
                  <a:lnTo>
                    <a:pt x="65289" y="358561"/>
                  </a:lnTo>
                  <a:lnTo>
                    <a:pt x="112320" y="315446"/>
                  </a:lnTo>
                  <a:lnTo>
                    <a:pt x="12936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581">
              <a:extLst>
                <a:ext uri="{FF2B5EF4-FFF2-40B4-BE49-F238E27FC236}">
                  <a16:creationId xmlns:a16="http://schemas.microsoft.com/office/drawing/2014/main" xmlns="" id="{A3488FD3-3B1E-466C-9E9D-69D5E15A487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23162" y="647700"/>
              <a:ext cx="96439" cy="18896"/>
            </a:xfrm>
            <a:custGeom>
              <a:avLst/>
              <a:gdLst/>
              <a:ahLst/>
              <a:cxnLst/>
              <a:rect l="0" t="0" r="0" b="0"/>
              <a:pathLst>
                <a:path w="96439" h="18896">
                  <a:moveTo>
                    <a:pt x="20238" y="6350"/>
                  </a:moveTo>
                  <a:lnTo>
                    <a:pt x="20238" y="6350"/>
                  </a:lnTo>
                  <a:lnTo>
                    <a:pt x="3279" y="16402"/>
                  </a:lnTo>
                  <a:lnTo>
                    <a:pt x="465" y="17285"/>
                  </a:lnTo>
                  <a:lnTo>
                    <a:pt x="0" y="17873"/>
                  </a:lnTo>
                  <a:lnTo>
                    <a:pt x="3248" y="18527"/>
                  </a:lnTo>
                  <a:lnTo>
                    <a:pt x="13008" y="18895"/>
                  </a:lnTo>
                  <a:lnTo>
                    <a:pt x="57586" y="7096"/>
                  </a:lnTo>
                  <a:lnTo>
                    <a:pt x="96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582">
              <a:extLst>
                <a:ext uri="{FF2B5EF4-FFF2-40B4-BE49-F238E27FC236}">
                  <a16:creationId xmlns:a16="http://schemas.microsoft.com/office/drawing/2014/main" xmlns="" id="{A366D0D9-48E5-4E74-AC3E-E60677C216D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508500" y="69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583">
              <a:extLst>
                <a:ext uri="{FF2B5EF4-FFF2-40B4-BE49-F238E27FC236}">
                  <a16:creationId xmlns:a16="http://schemas.microsoft.com/office/drawing/2014/main" xmlns="" id="{13A08069-1847-48CB-A5FB-190C3FACDBA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502150" y="800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533">
            <a:extLst>
              <a:ext uri="{FF2B5EF4-FFF2-40B4-BE49-F238E27FC236}">
                <a16:creationId xmlns:a16="http://schemas.microsoft.com/office/drawing/2014/main" xmlns="" id="{C9388559-01F5-43B0-97EF-C83BA7387BD1}"/>
              </a:ext>
            </a:extLst>
          </p:cNvPr>
          <p:cNvGrpSpPr/>
          <p:nvPr/>
        </p:nvGrpSpPr>
        <p:grpSpPr>
          <a:xfrm>
            <a:off x="2339779" y="552548"/>
            <a:ext cx="136722" cy="350563"/>
            <a:chOff x="2339779" y="552548"/>
            <a:chExt cx="136722" cy="350563"/>
          </a:xfrm>
        </p:grpSpPr>
        <p:sp>
          <p:nvSpPr>
            <p:cNvPr id="492" name="SMARTInkShape-2584">
              <a:extLst>
                <a:ext uri="{FF2B5EF4-FFF2-40B4-BE49-F238E27FC236}">
                  <a16:creationId xmlns:a16="http://schemas.microsoft.com/office/drawing/2014/main" xmlns="" id="{F9BE179A-F74A-4BE7-8807-C7D37DD238D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39779" y="762000"/>
              <a:ext cx="136722" cy="25401"/>
            </a:xfrm>
            <a:custGeom>
              <a:avLst/>
              <a:gdLst/>
              <a:ahLst/>
              <a:cxnLst/>
              <a:rect l="0" t="0" r="0" b="0"/>
              <a:pathLst>
                <a:path w="1367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0652" y="22029"/>
                  </a:lnTo>
                  <a:lnTo>
                    <a:pt x="75915" y="14730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585">
              <a:extLst>
                <a:ext uri="{FF2B5EF4-FFF2-40B4-BE49-F238E27FC236}">
                  <a16:creationId xmlns:a16="http://schemas.microsoft.com/office/drawing/2014/main" xmlns="" id="{B0E8E3A3-9FF5-431F-84B1-188B5E1DC28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344089" y="552548"/>
              <a:ext cx="132412" cy="350563"/>
            </a:xfrm>
            <a:custGeom>
              <a:avLst/>
              <a:gdLst/>
              <a:ahLst/>
              <a:cxnLst/>
              <a:rect l="0" t="0" r="0" b="0"/>
              <a:pathLst>
                <a:path w="132412" h="350563">
                  <a:moveTo>
                    <a:pt x="37161" y="196752"/>
                  </a:moveTo>
                  <a:lnTo>
                    <a:pt x="37161" y="196752"/>
                  </a:lnTo>
                  <a:lnTo>
                    <a:pt x="31694" y="191285"/>
                  </a:lnTo>
                  <a:lnTo>
                    <a:pt x="27701" y="200776"/>
                  </a:lnTo>
                  <a:lnTo>
                    <a:pt x="24396" y="243225"/>
                  </a:lnTo>
                  <a:lnTo>
                    <a:pt x="19581" y="284056"/>
                  </a:lnTo>
                  <a:lnTo>
                    <a:pt x="9752" y="330492"/>
                  </a:lnTo>
                  <a:lnTo>
                    <a:pt x="1173" y="350562"/>
                  </a:lnTo>
                  <a:lnTo>
                    <a:pt x="0" y="342017"/>
                  </a:lnTo>
                  <a:lnTo>
                    <a:pt x="3102" y="302118"/>
                  </a:lnTo>
                  <a:lnTo>
                    <a:pt x="10735" y="255576"/>
                  </a:lnTo>
                  <a:lnTo>
                    <a:pt x="16721" y="225384"/>
                  </a:lnTo>
                  <a:lnTo>
                    <a:pt x="23535" y="192557"/>
                  </a:lnTo>
                  <a:lnTo>
                    <a:pt x="31604" y="160089"/>
                  </a:lnTo>
                  <a:lnTo>
                    <a:pt x="40512" y="127860"/>
                  </a:lnTo>
                  <a:lnTo>
                    <a:pt x="49978" y="95790"/>
                  </a:lnTo>
                  <a:lnTo>
                    <a:pt x="66141" y="48869"/>
                  </a:lnTo>
                  <a:lnTo>
                    <a:pt x="83377" y="8061"/>
                  </a:lnTo>
                  <a:lnTo>
                    <a:pt x="87022" y="1108"/>
                  </a:lnTo>
                  <a:lnTo>
                    <a:pt x="90157" y="0"/>
                  </a:lnTo>
                  <a:lnTo>
                    <a:pt x="92953" y="2790"/>
                  </a:lnTo>
                  <a:lnTo>
                    <a:pt x="97941" y="18824"/>
                  </a:lnTo>
                  <a:lnTo>
                    <a:pt x="102509" y="49469"/>
                  </a:lnTo>
                  <a:lnTo>
                    <a:pt x="108773" y="92252"/>
                  </a:lnTo>
                  <a:lnTo>
                    <a:pt x="112419" y="116502"/>
                  </a:lnTo>
                  <a:lnTo>
                    <a:pt x="114850" y="141841"/>
                  </a:lnTo>
                  <a:lnTo>
                    <a:pt x="116470" y="167906"/>
                  </a:lnTo>
                  <a:lnTo>
                    <a:pt x="117550" y="194455"/>
                  </a:lnTo>
                  <a:lnTo>
                    <a:pt x="118750" y="240886"/>
                  </a:lnTo>
                  <a:lnTo>
                    <a:pt x="119990" y="280573"/>
                  </a:lnTo>
                  <a:lnTo>
                    <a:pt x="123948" y="323188"/>
                  </a:lnTo>
                  <a:lnTo>
                    <a:pt x="125122" y="337142"/>
                  </a:lnTo>
                  <a:lnTo>
                    <a:pt x="126140" y="339029"/>
                  </a:lnTo>
                  <a:lnTo>
                    <a:pt x="127525" y="338170"/>
                  </a:lnTo>
                  <a:lnTo>
                    <a:pt x="132411" y="33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534">
            <a:extLst>
              <a:ext uri="{FF2B5EF4-FFF2-40B4-BE49-F238E27FC236}">
                <a16:creationId xmlns:a16="http://schemas.microsoft.com/office/drawing/2014/main" xmlns="" id="{5A3B6167-BA50-4FDE-8EA3-C414C693AF94}"/>
              </a:ext>
            </a:extLst>
          </p:cNvPr>
          <p:cNvGrpSpPr/>
          <p:nvPr/>
        </p:nvGrpSpPr>
        <p:grpSpPr>
          <a:xfrm>
            <a:off x="1758950" y="736600"/>
            <a:ext cx="19051" cy="184151"/>
            <a:chOff x="1758950" y="736600"/>
            <a:chExt cx="19051" cy="184151"/>
          </a:xfrm>
        </p:grpSpPr>
        <p:sp>
          <p:nvSpPr>
            <p:cNvPr id="495" name="SMARTInkShape-2586">
              <a:extLst>
                <a:ext uri="{FF2B5EF4-FFF2-40B4-BE49-F238E27FC236}">
                  <a16:creationId xmlns:a16="http://schemas.microsoft.com/office/drawing/2014/main" xmlns="" id="{1A288C09-EF17-41A2-ADA8-AF3B723198C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758950" y="736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587">
              <a:extLst>
                <a:ext uri="{FF2B5EF4-FFF2-40B4-BE49-F238E27FC236}">
                  <a16:creationId xmlns:a16="http://schemas.microsoft.com/office/drawing/2014/main" xmlns="" id="{A6C290A7-6AAD-4B50-A6BC-9B570CC6586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63524" y="901700"/>
              <a:ext cx="14477" cy="19051"/>
            </a:xfrm>
            <a:custGeom>
              <a:avLst/>
              <a:gdLst/>
              <a:ahLst/>
              <a:cxnLst/>
              <a:rect l="0" t="0" r="0" b="0"/>
              <a:pathLst>
                <a:path w="14477" h="19051">
                  <a:moveTo>
                    <a:pt x="14476" y="0"/>
                  </a:moveTo>
                  <a:lnTo>
                    <a:pt x="14476" y="0"/>
                  </a:lnTo>
                  <a:lnTo>
                    <a:pt x="5042" y="8728"/>
                  </a:lnTo>
                  <a:lnTo>
                    <a:pt x="170" y="10935"/>
                  </a:lnTo>
                  <a:lnTo>
                    <a:pt x="0" y="12229"/>
                  </a:lnTo>
                  <a:lnTo>
                    <a:pt x="812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535">
            <a:extLst>
              <a:ext uri="{FF2B5EF4-FFF2-40B4-BE49-F238E27FC236}">
                <a16:creationId xmlns:a16="http://schemas.microsoft.com/office/drawing/2014/main" xmlns="" id="{125297B0-D6E4-4157-8C03-9597C97A275C}"/>
              </a:ext>
            </a:extLst>
          </p:cNvPr>
          <p:cNvGrpSpPr/>
          <p:nvPr/>
        </p:nvGrpSpPr>
        <p:grpSpPr>
          <a:xfrm>
            <a:off x="1045268" y="495300"/>
            <a:ext cx="332683" cy="536592"/>
            <a:chOff x="1045268" y="495300"/>
            <a:chExt cx="332683" cy="536592"/>
          </a:xfrm>
        </p:grpSpPr>
        <p:sp>
          <p:nvSpPr>
            <p:cNvPr id="498" name="SMARTInkShape-2588">
              <a:extLst>
                <a:ext uri="{FF2B5EF4-FFF2-40B4-BE49-F238E27FC236}">
                  <a16:creationId xmlns:a16="http://schemas.microsoft.com/office/drawing/2014/main" xmlns="" id="{265C4250-764B-4A24-96B3-C264A9D5990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15009" y="607485"/>
              <a:ext cx="180392" cy="424407"/>
            </a:xfrm>
            <a:custGeom>
              <a:avLst/>
              <a:gdLst/>
              <a:ahLst/>
              <a:cxnLst/>
              <a:rect l="0" t="0" r="0" b="0"/>
              <a:pathLst>
                <a:path w="180392" h="424407">
                  <a:moveTo>
                    <a:pt x="47041" y="173565"/>
                  </a:moveTo>
                  <a:lnTo>
                    <a:pt x="47041" y="173565"/>
                  </a:lnTo>
                  <a:lnTo>
                    <a:pt x="40299" y="176936"/>
                  </a:lnTo>
                  <a:lnTo>
                    <a:pt x="35107" y="186117"/>
                  </a:lnTo>
                  <a:lnTo>
                    <a:pt x="31154" y="201721"/>
                  </a:lnTo>
                  <a:lnTo>
                    <a:pt x="28928" y="239685"/>
                  </a:lnTo>
                  <a:lnTo>
                    <a:pt x="28408" y="272802"/>
                  </a:lnTo>
                  <a:lnTo>
                    <a:pt x="26295" y="310568"/>
                  </a:lnTo>
                  <a:lnTo>
                    <a:pt x="23004" y="348050"/>
                  </a:lnTo>
                  <a:lnTo>
                    <a:pt x="17184" y="391540"/>
                  </a:lnTo>
                  <a:lnTo>
                    <a:pt x="10991" y="419400"/>
                  </a:lnTo>
                  <a:lnTo>
                    <a:pt x="8897" y="422827"/>
                  </a:lnTo>
                  <a:lnTo>
                    <a:pt x="6795" y="424406"/>
                  </a:lnTo>
                  <a:lnTo>
                    <a:pt x="2578" y="412991"/>
                  </a:lnTo>
                  <a:lnTo>
                    <a:pt x="0" y="371271"/>
                  </a:lnTo>
                  <a:lnTo>
                    <a:pt x="2850" y="326345"/>
                  </a:lnTo>
                  <a:lnTo>
                    <a:pt x="5586" y="296585"/>
                  </a:lnTo>
                  <a:lnTo>
                    <a:pt x="8821" y="264045"/>
                  </a:lnTo>
                  <a:lnTo>
                    <a:pt x="13094" y="231063"/>
                  </a:lnTo>
                  <a:lnTo>
                    <a:pt x="18060" y="197786"/>
                  </a:lnTo>
                  <a:lnTo>
                    <a:pt x="23487" y="164312"/>
                  </a:lnTo>
                  <a:lnTo>
                    <a:pt x="29927" y="135646"/>
                  </a:lnTo>
                  <a:lnTo>
                    <a:pt x="37043" y="110186"/>
                  </a:lnTo>
                  <a:lnTo>
                    <a:pt x="51770" y="67080"/>
                  </a:lnTo>
                  <a:lnTo>
                    <a:pt x="71961" y="21834"/>
                  </a:lnTo>
                  <a:lnTo>
                    <a:pt x="84927" y="4764"/>
                  </a:lnTo>
                  <a:lnTo>
                    <a:pt x="91349" y="1059"/>
                  </a:lnTo>
                  <a:lnTo>
                    <a:pt x="97746" y="0"/>
                  </a:lnTo>
                  <a:lnTo>
                    <a:pt x="104128" y="705"/>
                  </a:lnTo>
                  <a:lnTo>
                    <a:pt x="110499" y="6819"/>
                  </a:lnTo>
                  <a:lnTo>
                    <a:pt x="123222" y="28665"/>
                  </a:lnTo>
                  <a:lnTo>
                    <a:pt x="134051" y="64715"/>
                  </a:lnTo>
                  <a:lnTo>
                    <a:pt x="142862" y="108254"/>
                  </a:lnTo>
                  <a:lnTo>
                    <a:pt x="149130" y="153475"/>
                  </a:lnTo>
                  <a:lnTo>
                    <a:pt x="151789" y="177105"/>
                  </a:lnTo>
                  <a:lnTo>
                    <a:pt x="154268" y="201325"/>
                  </a:lnTo>
                  <a:lnTo>
                    <a:pt x="156625" y="225938"/>
                  </a:lnTo>
                  <a:lnTo>
                    <a:pt x="158903" y="250108"/>
                  </a:lnTo>
                  <a:lnTo>
                    <a:pt x="163315" y="297660"/>
                  </a:lnTo>
                  <a:lnTo>
                    <a:pt x="165746" y="335257"/>
                  </a:lnTo>
                  <a:lnTo>
                    <a:pt x="167115" y="374579"/>
                  </a:lnTo>
                  <a:lnTo>
                    <a:pt x="167577" y="396716"/>
                  </a:lnTo>
                  <a:lnTo>
                    <a:pt x="168321" y="396416"/>
                  </a:lnTo>
                  <a:lnTo>
                    <a:pt x="180391" y="357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589">
              <a:extLst>
                <a:ext uri="{FF2B5EF4-FFF2-40B4-BE49-F238E27FC236}">
                  <a16:creationId xmlns:a16="http://schemas.microsoft.com/office/drawing/2014/main" xmlns="" id="{5DD87FAE-329A-4A05-AAF7-5CDE6C6BEB9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45268" y="495300"/>
              <a:ext cx="332683" cy="57151"/>
            </a:xfrm>
            <a:custGeom>
              <a:avLst/>
              <a:gdLst/>
              <a:ahLst/>
              <a:cxnLst/>
              <a:rect l="0" t="0" r="0" b="0"/>
              <a:pathLst>
                <a:path w="332683" h="57151">
                  <a:moveTo>
                    <a:pt x="15182" y="57150"/>
                  </a:moveTo>
                  <a:lnTo>
                    <a:pt x="15182" y="57150"/>
                  </a:lnTo>
                  <a:lnTo>
                    <a:pt x="3249" y="52124"/>
                  </a:lnTo>
                  <a:lnTo>
                    <a:pt x="876" y="51683"/>
                  </a:lnTo>
                  <a:lnTo>
                    <a:pt x="0" y="50683"/>
                  </a:lnTo>
                  <a:lnTo>
                    <a:pt x="122" y="49311"/>
                  </a:lnTo>
                  <a:lnTo>
                    <a:pt x="909" y="47691"/>
                  </a:lnTo>
                  <a:lnTo>
                    <a:pt x="9309" y="45890"/>
                  </a:lnTo>
                  <a:lnTo>
                    <a:pt x="41194" y="41114"/>
                  </a:lnTo>
                  <a:lnTo>
                    <a:pt x="79659" y="33795"/>
                  </a:lnTo>
                  <a:lnTo>
                    <a:pt x="104734" y="28880"/>
                  </a:lnTo>
                  <a:lnTo>
                    <a:pt x="132033" y="23487"/>
                  </a:lnTo>
                  <a:lnTo>
                    <a:pt x="160110" y="18480"/>
                  </a:lnTo>
                  <a:lnTo>
                    <a:pt x="188706" y="13731"/>
                  </a:lnTo>
                  <a:lnTo>
                    <a:pt x="217648" y="9154"/>
                  </a:lnTo>
                  <a:lnTo>
                    <a:pt x="243293" y="6103"/>
                  </a:lnTo>
                  <a:lnTo>
                    <a:pt x="288720" y="2712"/>
                  </a:lnTo>
                  <a:lnTo>
                    <a:pt x="332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590">
              <a:extLst>
                <a:ext uri="{FF2B5EF4-FFF2-40B4-BE49-F238E27FC236}">
                  <a16:creationId xmlns:a16="http://schemas.microsoft.com/office/drawing/2014/main" xmlns="" id="{76079B87-FE36-45A1-A132-3B6E8A34764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14229" y="850900"/>
              <a:ext cx="174822" cy="38101"/>
            </a:xfrm>
            <a:custGeom>
              <a:avLst/>
              <a:gdLst/>
              <a:ahLst/>
              <a:cxnLst/>
              <a:rect l="0" t="0" r="0" b="0"/>
              <a:pathLst>
                <a:path w="1748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11276" y="36689"/>
                  </a:lnTo>
                  <a:lnTo>
                    <a:pt x="46322" y="27961"/>
                  </a:lnTo>
                  <a:lnTo>
                    <a:pt x="81257" y="20423"/>
                  </a:lnTo>
                  <a:lnTo>
                    <a:pt x="118420" y="12370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536">
            <a:extLst>
              <a:ext uri="{FF2B5EF4-FFF2-40B4-BE49-F238E27FC236}">
                <a16:creationId xmlns:a16="http://schemas.microsoft.com/office/drawing/2014/main" xmlns="" id="{3FA52B6D-B02B-4411-A330-D173E86C6167}"/>
              </a:ext>
            </a:extLst>
          </p:cNvPr>
          <p:cNvGrpSpPr/>
          <p:nvPr/>
        </p:nvGrpSpPr>
        <p:grpSpPr>
          <a:xfrm>
            <a:off x="2999848" y="3606773"/>
            <a:ext cx="206903" cy="318357"/>
            <a:chOff x="2999848" y="3606773"/>
            <a:chExt cx="206903" cy="318357"/>
          </a:xfrm>
        </p:grpSpPr>
        <p:sp>
          <p:nvSpPr>
            <p:cNvPr id="502" name="SMARTInkShape-2591">
              <a:extLst>
                <a:ext uri="{FF2B5EF4-FFF2-40B4-BE49-F238E27FC236}">
                  <a16:creationId xmlns:a16="http://schemas.microsoft.com/office/drawing/2014/main" xmlns="" id="{6A223315-23E9-43CC-A864-778A5692F3F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05164" y="3606773"/>
              <a:ext cx="155846" cy="318357"/>
            </a:xfrm>
            <a:custGeom>
              <a:avLst/>
              <a:gdLst/>
              <a:ahLst/>
              <a:cxnLst/>
              <a:rect l="0" t="0" r="0" b="0"/>
              <a:pathLst>
                <a:path w="155846" h="318357">
                  <a:moveTo>
                    <a:pt x="49186" y="76227"/>
                  </a:moveTo>
                  <a:lnTo>
                    <a:pt x="49186" y="76227"/>
                  </a:lnTo>
                  <a:lnTo>
                    <a:pt x="49186" y="66393"/>
                  </a:lnTo>
                  <a:lnTo>
                    <a:pt x="45815" y="113069"/>
                  </a:lnTo>
                  <a:lnTo>
                    <a:pt x="40397" y="144812"/>
                  </a:lnTo>
                  <a:lnTo>
                    <a:pt x="33285" y="180793"/>
                  </a:lnTo>
                  <a:lnTo>
                    <a:pt x="25421" y="220302"/>
                  </a:lnTo>
                  <a:lnTo>
                    <a:pt x="17222" y="255737"/>
                  </a:lnTo>
                  <a:lnTo>
                    <a:pt x="6554" y="295926"/>
                  </a:lnTo>
                  <a:lnTo>
                    <a:pt x="0" y="318356"/>
                  </a:lnTo>
                  <a:lnTo>
                    <a:pt x="7387" y="281087"/>
                  </a:lnTo>
                  <a:lnTo>
                    <a:pt x="15792" y="245592"/>
                  </a:lnTo>
                  <a:lnTo>
                    <a:pt x="21985" y="222298"/>
                  </a:lnTo>
                  <a:lnTo>
                    <a:pt x="28935" y="196891"/>
                  </a:lnTo>
                  <a:lnTo>
                    <a:pt x="36391" y="171487"/>
                  </a:lnTo>
                  <a:lnTo>
                    <a:pt x="44184" y="146082"/>
                  </a:lnTo>
                  <a:lnTo>
                    <a:pt x="52201" y="120681"/>
                  </a:lnTo>
                  <a:lnTo>
                    <a:pt x="68635" y="75523"/>
                  </a:lnTo>
                  <a:lnTo>
                    <a:pt x="83230" y="38520"/>
                  </a:lnTo>
                  <a:lnTo>
                    <a:pt x="97640" y="0"/>
                  </a:lnTo>
                  <a:lnTo>
                    <a:pt x="99128" y="2125"/>
                  </a:lnTo>
                  <a:lnTo>
                    <a:pt x="110347" y="45362"/>
                  </a:lnTo>
                  <a:lnTo>
                    <a:pt x="120113" y="84381"/>
                  </a:lnTo>
                  <a:lnTo>
                    <a:pt x="129158" y="127594"/>
                  </a:lnTo>
                  <a:lnTo>
                    <a:pt x="135999" y="170788"/>
                  </a:lnTo>
                  <a:lnTo>
                    <a:pt x="141392" y="212093"/>
                  </a:lnTo>
                  <a:lnTo>
                    <a:pt x="146141" y="249265"/>
                  </a:lnTo>
                  <a:lnTo>
                    <a:pt x="154232" y="296021"/>
                  </a:lnTo>
                  <a:lnTo>
                    <a:pt x="155845" y="304441"/>
                  </a:lnTo>
                  <a:lnTo>
                    <a:pt x="150786" y="285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592">
              <a:extLst>
                <a:ext uri="{FF2B5EF4-FFF2-40B4-BE49-F238E27FC236}">
                  <a16:creationId xmlns:a16="http://schemas.microsoft.com/office/drawing/2014/main" xmlns="" id="{22B28032-82EF-4FF8-8F2B-BA9234A4CAE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99848" y="3771900"/>
              <a:ext cx="206903" cy="60221"/>
            </a:xfrm>
            <a:custGeom>
              <a:avLst/>
              <a:gdLst/>
              <a:ahLst/>
              <a:cxnLst/>
              <a:rect l="0" t="0" r="0" b="0"/>
              <a:pathLst>
                <a:path w="206903" h="60221">
                  <a:moveTo>
                    <a:pt x="16402" y="50800"/>
                  </a:moveTo>
                  <a:lnTo>
                    <a:pt x="16402" y="50800"/>
                  </a:lnTo>
                  <a:lnTo>
                    <a:pt x="3310" y="55869"/>
                  </a:lnTo>
                  <a:lnTo>
                    <a:pt x="0" y="59638"/>
                  </a:lnTo>
                  <a:lnTo>
                    <a:pt x="2645" y="60220"/>
                  </a:lnTo>
                  <a:lnTo>
                    <a:pt x="41646" y="52321"/>
                  </a:lnTo>
                  <a:lnTo>
                    <a:pt x="76305" y="42304"/>
                  </a:lnTo>
                  <a:lnTo>
                    <a:pt x="112875" y="30796"/>
                  </a:lnTo>
                  <a:lnTo>
                    <a:pt x="150296" y="18626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537">
            <a:extLst>
              <a:ext uri="{FF2B5EF4-FFF2-40B4-BE49-F238E27FC236}">
                <a16:creationId xmlns:a16="http://schemas.microsoft.com/office/drawing/2014/main" xmlns="" id="{DCD0B82E-5DDA-499B-B8B6-AF0E32EC3514}"/>
              </a:ext>
            </a:extLst>
          </p:cNvPr>
          <p:cNvGrpSpPr/>
          <p:nvPr/>
        </p:nvGrpSpPr>
        <p:grpSpPr>
          <a:xfrm>
            <a:off x="3625462" y="3541707"/>
            <a:ext cx="451239" cy="335575"/>
            <a:chOff x="3625462" y="3541707"/>
            <a:chExt cx="451239" cy="335575"/>
          </a:xfrm>
        </p:grpSpPr>
        <p:sp>
          <p:nvSpPr>
            <p:cNvPr id="505" name="SMARTInkShape-2593">
              <a:extLst>
                <a:ext uri="{FF2B5EF4-FFF2-40B4-BE49-F238E27FC236}">
                  <a16:creationId xmlns:a16="http://schemas.microsoft.com/office/drawing/2014/main" xmlns="" id="{0209BF6C-F7E4-4257-B5B2-D6F6959DB91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625462" y="3728702"/>
              <a:ext cx="146439" cy="148580"/>
            </a:xfrm>
            <a:custGeom>
              <a:avLst/>
              <a:gdLst/>
              <a:ahLst/>
              <a:cxnLst/>
              <a:rect l="0" t="0" r="0" b="0"/>
              <a:pathLst>
                <a:path w="146439" h="148580">
                  <a:moveTo>
                    <a:pt x="89288" y="36848"/>
                  </a:moveTo>
                  <a:lnTo>
                    <a:pt x="89288" y="36848"/>
                  </a:lnTo>
                  <a:lnTo>
                    <a:pt x="94755" y="31381"/>
                  </a:lnTo>
                  <a:lnTo>
                    <a:pt x="95376" y="27388"/>
                  </a:lnTo>
                  <a:lnTo>
                    <a:pt x="93640" y="23707"/>
                  </a:lnTo>
                  <a:lnTo>
                    <a:pt x="86777" y="15594"/>
                  </a:lnTo>
                  <a:lnTo>
                    <a:pt x="72852" y="7197"/>
                  </a:lnTo>
                  <a:lnTo>
                    <a:pt x="52331" y="626"/>
                  </a:lnTo>
                  <a:lnTo>
                    <a:pt x="47717" y="0"/>
                  </a:lnTo>
                  <a:lnTo>
                    <a:pt x="36945" y="3067"/>
                  </a:lnTo>
                  <a:lnTo>
                    <a:pt x="31109" y="5862"/>
                  </a:lnTo>
                  <a:lnTo>
                    <a:pt x="20862" y="18372"/>
                  </a:lnTo>
                  <a:lnTo>
                    <a:pt x="2786" y="58520"/>
                  </a:lnTo>
                  <a:lnTo>
                    <a:pt x="0" y="94775"/>
                  </a:lnTo>
                  <a:lnTo>
                    <a:pt x="7015" y="125586"/>
                  </a:lnTo>
                  <a:lnTo>
                    <a:pt x="16033" y="138141"/>
                  </a:lnTo>
                  <a:lnTo>
                    <a:pt x="21401" y="142477"/>
                  </a:lnTo>
                  <a:lnTo>
                    <a:pt x="34892" y="147294"/>
                  </a:lnTo>
                  <a:lnTo>
                    <a:pt x="42441" y="148579"/>
                  </a:lnTo>
                  <a:lnTo>
                    <a:pt x="48884" y="147318"/>
                  </a:lnTo>
                  <a:lnTo>
                    <a:pt x="59807" y="140273"/>
                  </a:lnTo>
                  <a:lnTo>
                    <a:pt x="67484" y="126324"/>
                  </a:lnTo>
                  <a:lnTo>
                    <a:pt x="80458" y="84196"/>
                  </a:lnTo>
                  <a:lnTo>
                    <a:pt x="88419" y="55708"/>
                  </a:lnTo>
                  <a:lnTo>
                    <a:pt x="88709" y="56477"/>
                  </a:lnTo>
                  <a:lnTo>
                    <a:pt x="98092" y="91796"/>
                  </a:lnTo>
                  <a:lnTo>
                    <a:pt x="107576" y="115766"/>
                  </a:lnTo>
                  <a:lnTo>
                    <a:pt x="122694" y="134001"/>
                  </a:lnTo>
                  <a:lnTo>
                    <a:pt x="132592" y="139999"/>
                  </a:lnTo>
                  <a:lnTo>
                    <a:pt x="146438" y="144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594">
              <a:extLst>
                <a:ext uri="{FF2B5EF4-FFF2-40B4-BE49-F238E27FC236}">
                  <a16:creationId xmlns:a16="http://schemas.microsoft.com/office/drawing/2014/main" xmlns="" id="{AFC8CD35-818E-4D4E-B705-B6464291AFF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03650" y="3715155"/>
              <a:ext cx="82551" cy="127940"/>
            </a:xfrm>
            <a:custGeom>
              <a:avLst/>
              <a:gdLst/>
              <a:ahLst/>
              <a:cxnLst/>
              <a:rect l="0" t="0" r="0" b="0"/>
              <a:pathLst>
                <a:path w="82551" h="127940">
                  <a:moveTo>
                    <a:pt x="0" y="50395"/>
                  </a:moveTo>
                  <a:lnTo>
                    <a:pt x="0" y="50395"/>
                  </a:lnTo>
                  <a:lnTo>
                    <a:pt x="0" y="44928"/>
                  </a:lnTo>
                  <a:lnTo>
                    <a:pt x="705" y="44633"/>
                  </a:lnTo>
                  <a:lnTo>
                    <a:pt x="3371" y="44306"/>
                  </a:lnTo>
                  <a:lnTo>
                    <a:pt x="4364" y="45631"/>
                  </a:lnTo>
                  <a:lnTo>
                    <a:pt x="5762" y="55647"/>
                  </a:lnTo>
                  <a:lnTo>
                    <a:pt x="6298" y="99019"/>
                  </a:lnTo>
                  <a:lnTo>
                    <a:pt x="6347" y="127939"/>
                  </a:lnTo>
                  <a:lnTo>
                    <a:pt x="6350" y="84578"/>
                  </a:lnTo>
                  <a:lnTo>
                    <a:pt x="9721" y="45863"/>
                  </a:lnTo>
                  <a:lnTo>
                    <a:pt x="17020" y="25098"/>
                  </a:lnTo>
                  <a:lnTo>
                    <a:pt x="31148" y="5270"/>
                  </a:lnTo>
                  <a:lnTo>
                    <a:pt x="35582" y="1262"/>
                  </a:lnTo>
                  <a:lnTo>
                    <a:pt x="39949" y="0"/>
                  </a:lnTo>
                  <a:lnTo>
                    <a:pt x="44272" y="571"/>
                  </a:lnTo>
                  <a:lnTo>
                    <a:pt x="48564" y="2362"/>
                  </a:lnTo>
                  <a:lnTo>
                    <a:pt x="55216" y="15642"/>
                  </a:lnTo>
                  <a:lnTo>
                    <a:pt x="68606" y="55289"/>
                  </a:lnTo>
                  <a:lnTo>
                    <a:pt x="82550" y="107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595">
              <a:extLst>
                <a:ext uri="{FF2B5EF4-FFF2-40B4-BE49-F238E27FC236}">
                  <a16:creationId xmlns:a16="http://schemas.microsoft.com/office/drawing/2014/main" xmlns="" id="{326126FB-9C28-4A61-A727-0615D790E56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975242" y="3541707"/>
              <a:ext cx="101459" cy="324589"/>
            </a:xfrm>
            <a:custGeom>
              <a:avLst/>
              <a:gdLst/>
              <a:ahLst/>
              <a:cxnLst/>
              <a:rect l="0" t="0" r="0" b="0"/>
              <a:pathLst>
                <a:path w="101459" h="324589">
                  <a:moveTo>
                    <a:pt x="82408" y="211143"/>
                  </a:moveTo>
                  <a:lnTo>
                    <a:pt x="82408" y="211143"/>
                  </a:lnTo>
                  <a:lnTo>
                    <a:pt x="70166" y="185822"/>
                  </a:lnTo>
                  <a:lnTo>
                    <a:pt x="60739" y="179193"/>
                  </a:lnTo>
                  <a:lnTo>
                    <a:pt x="55262" y="178554"/>
                  </a:lnTo>
                  <a:lnTo>
                    <a:pt x="43532" y="181608"/>
                  </a:lnTo>
                  <a:lnTo>
                    <a:pt x="21657" y="204743"/>
                  </a:lnTo>
                  <a:lnTo>
                    <a:pt x="4045" y="238410"/>
                  </a:lnTo>
                  <a:lnTo>
                    <a:pt x="0" y="275196"/>
                  </a:lnTo>
                  <a:lnTo>
                    <a:pt x="6642" y="306165"/>
                  </a:lnTo>
                  <a:lnTo>
                    <a:pt x="15573" y="318756"/>
                  </a:lnTo>
                  <a:lnTo>
                    <a:pt x="20918" y="323101"/>
                  </a:lnTo>
                  <a:lnTo>
                    <a:pt x="26598" y="324588"/>
                  </a:lnTo>
                  <a:lnTo>
                    <a:pt x="38553" y="322476"/>
                  </a:lnTo>
                  <a:lnTo>
                    <a:pt x="50923" y="307426"/>
                  </a:lnTo>
                  <a:lnTo>
                    <a:pt x="67905" y="267423"/>
                  </a:lnTo>
                  <a:lnTo>
                    <a:pt x="78079" y="228395"/>
                  </a:lnTo>
                  <a:lnTo>
                    <a:pt x="83756" y="202183"/>
                  </a:lnTo>
                  <a:lnTo>
                    <a:pt x="89656" y="173420"/>
                  </a:lnTo>
                  <a:lnTo>
                    <a:pt x="93590" y="143661"/>
                  </a:lnTo>
                  <a:lnTo>
                    <a:pt x="96213" y="113239"/>
                  </a:lnTo>
                  <a:lnTo>
                    <a:pt x="97961" y="82373"/>
                  </a:lnTo>
                  <a:lnTo>
                    <a:pt x="99903" y="36790"/>
                  </a:lnTo>
                  <a:lnTo>
                    <a:pt x="99116" y="2379"/>
                  </a:lnTo>
                  <a:lnTo>
                    <a:pt x="97780" y="0"/>
                  </a:lnTo>
                  <a:lnTo>
                    <a:pt x="95478" y="2648"/>
                  </a:lnTo>
                  <a:lnTo>
                    <a:pt x="89158" y="16878"/>
                  </a:lnTo>
                  <a:lnTo>
                    <a:pt x="84408" y="62174"/>
                  </a:lnTo>
                  <a:lnTo>
                    <a:pt x="85178" y="100249"/>
                  </a:lnTo>
                  <a:lnTo>
                    <a:pt x="87167" y="139985"/>
                  </a:lnTo>
                  <a:lnTo>
                    <a:pt x="88051" y="178811"/>
                  </a:lnTo>
                  <a:lnTo>
                    <a:pt x="95291" y="226258"/>
                  </a:lnTo>
                  <a:lnTo>
                    <a:pt x="101458" y="255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538">
            <a:extLst>
              <a:ext uri="{FF2B5EF4-FFF2-40B4-BE49-F238E27FC236}">
                <a16:creationId xmlns:a16="http://schemas.microsoft.com/office/drawing/2014/main" xmlns="" id="{3B2F70C9-A641-4163-9992-C90A378FD492}"/>
              </a:ext>
            </a:extLst>
          </p:cNvPr>
          <p:cNvGrpSpPr/>
          <p:nvPr/>
        </p:nvGrpSpPr>
        <p:grpSpPr>
          <a:xfrm>
            <a:off x="4565650" y="3448050"/>
            <a:ext cx="215901" cy="387801"/>
            <a:chOff x="4565650" y="3448050"/>
            <a:chExt cx="215901" cy="387801"/>
          </a:xfrm>
        </p:grpSpPr>
        <p:sp>
          <p:nvSpPr>
            <p:cNvPr id="509" name="SMARTInkShape-2596">
              <a:extLst>
                <a:ext uri="{FF2B5EF4-FFF2-40B4-BE49-F238E27FC236}">
                  <a16:creationId xmlns:a16="http://schemas.microsoft.com/office/drawing/2014/main" xmlns="" id="{9106C97F-99B5-42D0-9380-4ABC448EA48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604141" y="3564191"/>
              <a:ext cx="107560" cy="271660"/>
            </a:xfrm>
            <a:custGeom>
              <a:avLst/>
              <a:gdLst/>
              <a:ahLst/>
              <a:cxnLst/>
              <a:rect l="0" t="0" r="0" b="0"/>
              <a:pathLst>
                <a:path w="107560" h="271660">
                  <a:moveTo>
                    <a:pt x="31359" y="106109"/>
                  </a:moveTo>
                  <a:lnTo>
                    <a:pt x="31359" y="106109"/>
                  </a:lnTo>
                  <a:lnTo>
                    <a:pt x="31359" y="100642"/>
                  </a:lnTo>
                  <a:lnTo>
                    <a:pt x="31359" y="139835"/>
                  </a:lnTo>
                  <a:lnTo>
                    <a:pt x="27988" y="183286"/>
                  </a:lnTo>
                  <a:lnTo>
                    <a:pt x="19150" y="225167"/>
                  </a:lnTo>
                  <a:lnTo>
                    <a:pt x="8590" y="264283"/>
                  </a:lnTo>
                  <a:lnTo>
                    <a:pt x="4071" y="271659"/>
                  </a:lnTo>
                  <a:lnTo>
                    <a:pt x="2584" y="270098"/>
                  </a:lnTo>
                  <a:lnTo>
                    <a:pt x="0" y="222736"/>
                  </a:lnTo>
                  <a:lnTo>
                    <a:pt x="1664" y="180991"/>
                  </a:lnTo>
                  <a:lnTo>
                    <a:pt x="3096" y="156030"/>
                  </a:lnTo>
                  <a:lnTo>
                    <a:pt x="6872" y="130218"/>
                  </a:lnTo>
                  <a:lnTo>
                    <a:pt x="12212" y="103837"/>
                  </a:lnTo>
                  <a:lnTo>
                    <a:pt x="18594" y="77077"/>
                  </a:lnTo>
                  <a:lnTo>
                    <a:pt x="33212" y="37938"/>
                  </a:lnTo>
                  <a:lnTo>
                    <a:pt x="51663" y="5476"/>
                  </a:lnTo>
                  <a:lnTo>
                    <a:pt x="55478" y="920"/>
                  </a:lnTo>
                  <a:lnTo>
                    <a:pt x="59433" y="0"/>
                  </a:lnTo>
                  <a:lnTo>
                    <a:pt x="63480" y="1503"/>
                  </a:lnTo>
                  <a:lnTo>
                    <a:pt x="67591" y="4621"/>
                  </a:lnTo>
                  <a:lnTo>
                    <a:pt x="80116" y="39350"/>
                  </a:lnTo>
                  <a:lnTo>
                    <a:pt x="86660" y="74086"/>
                  </a:lnTo>
                  <a:lnTo>
                    <a:pt x="92626" y="112338"/>
                  </a:lnTo>
                  <a:lnTo>
                    <a:pt x="99981" y="150505"/>
                  </a:lnTo>
                  <a:lnTo>
                    <a:pt x="104191" y="184872"/>
                  </a:lnTo>
                  <a:lnTo>
                    <a:pt x="106561" y="224461"/>
                  </a:lnTo>
                  <a:lnTo>
                    <a:pt x="107559" y="245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597">
              <a:extLst>
                <a:ext uri="{FF2B5EF4-FFF2-40B4-BE49-F238E27FC236}">
                  <a16:creationId xmlns:a16="http://schemas.microsoft.com/office/drawing/2014/main" xmlns="" id="{8C7E7FBA-B6F8-4A1F-AAD7-C21D3B2D6FB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609107" y="3689350"/>
              <a:ext cx="147044" cy="38101"/>
            </a:xfrm>
            <a:custGeom>
              <a:avLst/>
              <a:gdLst/>
              <a:ahLst/>
              <a:cxnLst/>
              <a:rect l="0" t="0" r="0" b="0"/>
              <a:pathLst>
                <a:path w="147044" h="38101">
                  <a:moveTo>
                    <a:pt x="26393" y="38100"/>
                  </a:moveTo>
                  <a:lnTo>
                    <a:pt x="26393" y="38100"/>
                  </a:lnTo>
                  <a:lnTo>
                    <a:pt x="0" y="38100"/>
                  </a:lnTo>
                  <a:lnTo>
                    <a:pt x="37761" y="32325"/>
                  </a:lnTo>
                  <a:lnTo>
                    <a:pt x="69545" y="25891"/>
                  </a:lnTo>
                  <a:lnTo>
                    <a:pt x="116398" y="10964"/>
                  </a:lnTo>
                  <a:lnTo>
                    <a:pt x="1470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598">
              <a:extLst>
                <a:ext uri="{FF2B5EF4-FFF2-40B4-BE49-F238E27FC236}">
                  <a16:creationId xmlns:a16="http://schemas.microsoft.com/office/drawing/2014/main" xmlns="" id="{FD7BC46E-105B-4EC4-BACB-90F0ADBE4E1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565650" y="344805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9720" y="39955"/>
                  </a:lnTo>
                  <a:lnTo>
                    <a:pt x="82094" y="29752"/>
                  </a:lnTo>
                  <a:lnTo>
                    <a:pt x="106940" y="24068"/>
                  </a:lnTo>
                  <a:lnTo>
                    <a:pt x="133383" y="18162"/>
                  </a:lnTo>
                  <a:lnTo>
                    <a:pt x="179225" y="807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539">
            <a:extLst>
              <a:ext uri="{FF2B5EF4-FFF2-40B4-BE49-F238E27FC236}">
                <a16:creationId xmlns:a16="http://schemas.microsoft.com/office/drawing/2014/main" xmlns="" id="{6CECD944-5BFF-44C0-9D4E-B8398E922AA0}"/>
              </a:ext>
            </a:extLst>
          </p:cNvPr>
          <p:cNvGrpSpPr/>
          <p:nvPr/>
        </p:nvGrpSpPr>
        <p:grpSpPr>
          <a:xfrm>
            <a:off x="5270510" y="3479621"/>
            <a:ext cx="546091" cy="332034"/>
            <a:chOff x="5270510" y="3479621"/>
            <a:chExt cx="546091" cy="332034"/>
          </a:xfrm>
        </p:grpSpPr>
        <p:sp>
          <p:nvSpPr>
            <p:cNvPr id="513" name="SMARTInkShape-2599">
              <a:extLst>
                <a:ext uri="{FF2B5EF4-FFF2-40B4-BE49-F238E27FC236}">
                  <a16:creationId xmlns:a16="http://schemas.microsoft.com/office/drawing/2014/main" xmlns="" id="{A679D0AA-887F-48C4-AF32-6FA796ED810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270510" y="3479621"/>
              <a:ext cx="196841" cy="332034"/>
            </a:xfrm>
            <a:custGeom>
              <a:avLst/>
              <a:gdLst/>
              <a:ahLst/>
              <a:cxnLst/>
              <a:rect l="0" t="0" r="0" b="0"/>
              <a:pathLst>
                <a:path w="196841" h="332034">
                  <a:moveTo>
                    <a:pt x="133340" y="50979"/>
                  </a:moveTo>
                  <a:lnTo>
                    <a:pt x="133340" y="50979"/>
                  </a:lnTo>
                  <a:lnTo>
                    <a:pt x="124551" y="25230"/>
                  </a:lnTo>
                  <a:lnTo>
                    <a:pt x="109575" y="3481"/>
                  </a:lnTo>
                  <a:lnTo>
                    <a:pt x="105502" y="969"/>
                  </a:lnTo>
                  <a:lnTo>
                    <a:pt x="101375" y="0"/>
                  </a:lnTo>
                  <a:lnTo>
                    <a:pt x="97214" y="60"/>
                  </a:lnTo>
                  <a:lnTo>
                    <a:pt x="77872" y="13627"/>
                  </a:lnTo>
                  <a:lnTo>
                    <a:pt x="61009" y="52377"/>
                  </a:lnTo>
                  <a:lnTo>
                    <a:pt x="55332" y="89936"/>
                  </a:lnTo>
                  <a:lnTo>
                    <a:pt x="53514" y="131793"/>
                  </a:lnTo>
                  <a:lnTo>
                    <a:pt x="55058" y="173914"/>
                  </a:lnTo>
                  <a:lnTo>
                    <a:pt x="58096" y="216154"/>
                  </a:lnTo>
                  <a:lnTo>
                    <a:pt x="62504" y="256329"/>
                  </a:lnTo>
                  <a:lnTo>
                    <a:pt x="71507" y="303185"/>
                  </a:lnTo>
                  <a:lnTo>
                    <a:pt x="74097" y="326163"/>
                  </a:lnTo>
                  <a:lnTo>
                    <a:pt x="73384" y="329685"/>
                  </a:lnTo>
                  <a:lnTo>
                    <a:pt x="72201" y="332033"/>
                  </a:lnTo>
                  <a:lnTo>
                    <a:pt x="70004" y="330070"/>
                  </a:lnTo>
                  <a:lnTo>
                    <a:pt x="58051" y="311159"/>
                  </a:lnTo>
                  <a:lnTo>
                    <a:pt x="14219" y="263856"/>
                  </a:lnTo>
                  <a:lnTo>
                    <a:pt x="1071" y="248031"/>
                  </a:lnTo>
                  <a:lnTo>
                    <a:pt x="4" y="244436"/>
                  </a:lnTo>
                  <a:lnTo>
                    <a:pt x="0" y="241333"/>
                  </a:lnTo>
                  <a:lnTo>
                    <a:pt x="7520" y="234123"/>
                  </a:lnTo>
                  <a:lnTo>
                    <a:pt x="23092" y="226215"/>
                  </a:lnTo>
                  <a:lnTo>
                    <a:pt x="65004" y="214535"/>
                  </a:lnTo>
                  <a:lnTo>
                    <a:pt x="101792" y="208807"/>
                  </a:lnTo>
                  <a:lnTo>
                    <a:pt x="139780" y="203910"/>
                  </a:lnTo>
                  <a:lnTo>
                    <a:pt x="196840" y="197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600">
              <a:extLst>
                <a:ext uri="{FF2B5EF4-FFF2-40B4-BE49-F238E27FC236}">
                  <a16:creationId xmlns:a16="http://schemas.microsoft.com/office/drawing/2014/main" xmlns="" id="{D28595B3-4050-4554-961C-34F048F3AD4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397973" y="3651250"/>
              <a:ext cx="234478" cy="120663"/>
            </a:xfrm>
            <a:custGeom>
              <a:avLst/>
              <a:gdLst/>
              <a:ahLst/>
              <a:cxnLst/>
              <a:rect l="0" t="0" r="0" b="0"/>
              <a:pathLst>
                <a:path w="234478" h="120663">
                  <a:moveTo>
                    <a:pt x="75727" y="12700"/>
                  </a:moveTo>
                  <a:lnTo>
                    <a:pt x="75727" y="12700"/>
                  </a:lnTo>
                  <a:lnTo>
                    <a:pt x="34906" y="24909"/>
                  </a:lnTo>
                  <a:lnTo>
                    <a:pt x="13303" y="39836"/>
                  </a:lnTo>
                  <a:lnTo>
                    <a:pt x="237" y="57664"/>
                  </a:lnTo>
                  <a:lnTo>
                    <a:pt x="0" y="63843"/>
                  </a:lnTo>
                  <a:lnTo>
                    <a:pt x="5382" y="76352"/>
                  </a:lnTo>
                  <a:lnTo>
                    <a:pt x="18592" y="85204"/>
                  </a:lnTo>
                  <a:lnTo>
                    <a:pt x="36222" y="90080"/>
                  </a:lnTo>
                  <a:lnTo>
                    <a:pt x="55818" y="89895"/>
                  </a:lnTo>
                  <a:lnTo>
                    <a:pt x="70641" y="83698"/>
                  </a:lnTo>
                  <a:lnTo>
                    <a:pt x="81227" y="73888"/>
                  </a:lnTo>
                  <a:lnTo>
                    <a:pt x="88286" y="62472"/>
                  </a:lnTo>
                  <a:lnTo>
                    <a:pt x="89038" y="56465"/>
                  </a:lnTo>
                  <a:lnTo>
                    <a:pt x="83273" y="28681"/>
                  </a:lnTo>
                  <a:lnTo>
                    <a:pt x="83580" y="25471"/>
                  </a:lnTo>
                  <a:lnTo>
                    <a:pt x="84490" y="23330"/>
                  </a:lnTo>
                  <a:lnTo>
                    <a:pt x="85803" y="21904"/>
                  </a:lnTo>
                  <a:lnTo>
                    <a:pt x="91024" y="20318"/>
                  </a:lnTo>
                  <a:lnTo>
                    <a:pt x="132723" y="12784"/>
                  </a:lnTo>
                  <a:lnTo>
                    <a:pt x="150784" y="19467"/>
                  </a:lnTo>
                  <a:lnTo>
                    <a:pt x="167267" y="33755"/>
                  </a:lnTo>
                  <a:lnTo>
                    <a:pt x="177717" y="61507"/>
                  </a:lnTo>
                  <a:lnTo>
                    <a:pt x="181794" y="97260"/>
                  </a:lnTo>
                  <a:lnTo>
                    <a:pt x="178259" y="113798"/>
                  </a:lnTo>
                  <a:lnTo>
                    <a:pt x="174683" y="120662"/>
                  </a:lnTo>
                  <a:lnTo>
                    <a:pt x="173449" y="120658"/>
                  </a:lnTo>
                  <a:lnTo>
                    <a:pt x="172075" y="115009"/>
                  </a:lnTo>
                  <a:lnTo>
                    <a:pt x="171303" y="89816"/>
                  </a:lnTo>
                  <a:lnTo>
                    <a:pt x="181186" y="55540"/>
                  </a:lnTo>
                  <a:lnTo>
                    <a:pt x="200891" y="28686"/>
                  </a:lnTo>
                  <a:lnTo>
                    <a:pt x="234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601">
              <a:extLst>
                <a:ext uri="{FF2B5EF4-FFF2-40B4-BE49-F238E27FC236}">
                  <a16:creationId xmlns:a16="http://schemas.microsoft.com/office/drawing/2014/main" xmlns="" id="{3DF3832D-4F5D-4DE5-A38B-287E3A19BA9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657872" y="3648294"/>
              <a:ext cx="158729" cy="88852"/>
            </a:xfrm>
            <a:custGeom>
              <a:avLst/>
              <a:gdLst/>
              <a:ahLst/>
              <a:cxnLst/>
              <a:rect l="0" t="0" r="0" b="0"/>
              <a:pathLst>
                <a:path w="158729" h="88852">
                  <a:moveTo>
                    <a:pt x="6328" y="28356"/>
                  </a:moveTo>
                  <a:lnTo>
                    <a:pt x="6328" y="28356"/>
                  </a:lnTo>
                  <a:lnTo>
                    <a:pt x="2957" y="35098"/>
                  </a:lnTo>
                  <a:lnTo>
                    <a:pt x="152" y="68836"/>
                  </a:lnTo>
                  <a:lnTo>
                    <a:pt x="0" y="88407"/>
                  </a:lnTo>
                  <a:lnTo>
                    <a:pt x="699" y="88851"/>
                  </a:lnTo>
                  <a:lnTo>
                    <a:pt x="1869" y="88441"/>
                  </a:lnTo>
                  <a:lnTo>
                    <a:pt x="3356" y="87463"/>
                  </a:lnTo>
                  <a:lnTo>
                    <a:pt x="27115" y="46954"/>
                  </a:lnTo>
                  <a:lnTo>
                    <a:pt x="53517" y="2652"/>
                  </a:lnTo>
                  <a:lnTo>
                    <a:pt x="55426" y="2753"/>
                  </a:lnTo>
                  <a:lnTo>
                    <a:pt x="59429" y="8510"/>
                  </a:lnTo>
                  <a:lnTo>
                    <a:pt x="57916" y="23769"/>
                  </a:lnTo>
                  <a:lnTo>
                    <a:pt x="46379" y="68083"/>
                  </a:lnTo>
                  <a:lnTo>
                    <a:pt x="45729" y="71774"/>
                  </a:lnTo>
                  <a:lnTo>
                    <a:pt x="46707" y="72823"/>
                  </a:lnTo>
                  <a:lnTo>
                    <a:pt x="48769" y="72112"/>
                  </a:lnTo>
                  <a:lnTo>
                    <a:pt x="55529" y="66147"/>
                  </a:lnTo>
                  <a:lnTo>
                    <a:pt x="89295" y="24058"/>
                  </a:lnTo>
                  <a:lnTo>
                    <a:pt x="101763" y="10218"/>
                  </a:lnTo>
                  <a:lnTo>
                    <a:pt x="116242" y="2656"/>
                  </a:lnTo>
                  <a:lnTo>
                    <a:pt x="130672" y="0"/>
                  </a:lnTo>
                  <a:lnTo>
                    <a:pt x="141791" y="1172"/>
                  </a:lnTo>
                  <a:lnTo>
                    <a:pt x="146025" y="4589"/>
                  </a:lnTo>
                  <a:lnTo>
                    <a:pt x="152612" y="15911"/>
                  </a:lnTo>
                  <a:lnTo>
                    <a:pt x="158728" y="60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7" name="SMARTInkShape-2602">
            <a:extLst>
              <a:ext uri="{FF2B5EF4-FFF2-40B4-BE49-F238E27FC236}">
                <a16:creationId xmlns:a16="http://schemas.microsoft.com/office/drawing/2014/main" xmlns="" id="{894521C3-D3FC-4CA7-A321-E2FFCDB1DF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15067" y="3638238"/>
            <a:ext cx="161934" cy="114613"/>
          </a:xfrm>
          <a:custGeom>
            <a:avLst/>
            <a:gdLst/>
            <a:ahLst/>
            <a:cxnLst/>
            <a:rect l="0" t="0" r="0" b="0"/>
            <a:pathLst>
              <a:path w="161934" h="114613">
                <a:moveTo>
                  <a:pt x="53983" y="63812"/>
                </a:moveTo>
                <a:lnTo>
                  <a:pt x="53983" y="63812"/>
                </a:lnTo>
                <a:lnTo>
                  <a:pt x="62822" y="33926"/>
                </a:lnTo>
                <a:lnTo>
                  <a:pt x="63086" y="22072"/>
                </a:lnTo>
                <a:lnTo>
                  <a:pt x="57507" y="2964"/>
                </a:lnTo>
                <a:lnTo>
                  <a:pt x="54215" y="669"/>
                </a:lnTo>
                <a:lnTo>
                  <a:pt x="44914" y="0"/>
                </a:lnTo>
                <a:lnTo>
                  <a:pt x="33725" y="7699"/>
                </a:lnTo>
                <a:lnTo>
                  <a:pt x="21695" y="22646"/>
                </a:lnTo>
                <a:lnTo>
                  <a:pt x="5141" y="57415"/>
                </a:lnTo>
                <a:lnTo>
                  <a:pt x="0" y="87866"/>
                </a:lnTo>
                <a:lnTo>
                  <a:pt x="1298" y="98727"/>
                </a:lnTo>
                <a:lnTo>
                  <a:pt x="4748" y="101905"/>
                </a:lnTo>
                <a:lnTo>
                  <a:pt x="16108" y="105437"/>
                </a:lnTo>
                <a:lnTo>
                  <a:pt x="32446" y="99480"/>
                </a:lnTo>
                <a:lnTo>
                  <a:pt x="50056" y="86720"/>
                </a:lnTo>
                <a:lnTo>
                  <a:pt x="85216" y="49756"/>
                </a:lnTo>
                <a:lnTo>
                  <a:pt x="91738" y="50208"/>
                </a:lnTo>
                <a:lnTo>
                  <a:pt x="98202" y="54742"/>
                </a:lnTo>
                <a:lnTo>
                  <a:pt x="138395" y="98468"/>
                </a:lnTo>
                <a:lnTo>
                  <a:pt x="161933" y="1146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7" name="SMARTInkShape-Group541">
            <a:extLst>
              <a:ext uri="{FF2B5EF4-FFF2-40B4-BE49-F238E27FC236}">
                <a16:creationId xmlns:a16="http://schemas.microsoft.com/office/drawing/2014/main" xmlns="" id="{6D094E00-5417-4E9F-A256-26E3E7BF30BC}"/>
              </a:ext>
            </a:extLst>
          </p:cNvPr>
          <p:cNvGrpSpPr/>
          <p:nvPr/>
        </p:nvGrpSpPr>
        <p:grpSpPr>
          <a:xfrm>
            <a:off x="6877932" y="3386315"/>
            <a:ext cx="1192342" cy="522520"/>
            <a:chOff x="6877932" y="3386315"/>
            <a:chExt cx="1192342" cy="522520"/>
          </a:xfrm>
        </p:grpSpPr>
        <p:sp>
          <p:nvSpPr>
            <p:cNvPr id="518" name="SMARTInkShape-2603">
              <a:extLst>
                <a:ext uri="{FF2B5EF4-FFF2-40B4-BE49-F238E27FC236}">
                  <a16:creationId xmlns:a16="http://schemas.microsoft.com/office/drawing/2014/main" xmlns="" id="{BA6A05B5-998A-4813-99AE-6BD3DBE2D5B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205577" y="3536950"/>
              <a:ext cx="115974" cy="155216"/>
            </a:xfrm>
            <a:custGeom>
              <a:avLst/>
              <a:gdLst/>
              <a:ahLst/>
              <a:cxnLst/>
              <a:rect l="0" t="0" r="0" b="0"/>
              <a:pathLst>
                <a:path w="115974" h="155216">
                  <a:moveTo>
                    <a:pt x="8023" y="82550"/>
                  </a:moveTo>
                  <a:lnTo>
                    <a:pt x="8023" y="82550"/>
                  </a:lnTo>
                  <a:lnTo>
                    <a:pt x="1281" y="75808"/>
                  </a:lnTo>
                  <a:lnTo>
                    <a:pt x="0" y="72411"/>
                  </a:lnTo>
                  <a:lnTo>
                    <a:pt x="460" y="64873"/>
                  </a:lnTo>
                  <a:lnTo>
                    <a:pt x="2275" y="62299"/>
                  </a:lnTo>
                  <a:lnTo>
                    <a:pt x="4896" y="60583"/>
                  </a:lnTo>
                  <a:lnTo>
                    <a:pt x="8056" y="59437"/>
                  </a:lnTo>
                  <a:lnTo>
                    <a:pt x="22614" y="61199"/>
                  </a:lnTo>
                  <a:lnTo>
                    <a:pt x="43703" y="72931"/>
                  </a:lnTo>
                  <a:lnTo>
                    <a:pt x="55866" y="87682"/>
                  </a:lnTo>
                  <a:lnTo>
                    <a:pt x="64565" y="105997"/>
                  </a:lnTo>
                  <a:lnTo>
                    <a:pt x="68430" y="125897"/>
                  </a:lnTo>
                  <a:lnTo>
                    <a:pt x="66386" y="140856"/>
                  </a:lnTo>
                  <a:lnTo>
                    <a:pt x="63865" y="146821"/>
                  </a:lnTo>
                  <a:lnTo>
                    <a:pt x="60068" y="150797"/>
                  </a:lnTo>
                  <a:lnTo>
                    <a:pt x="50203" y="155215"/>
                  </a:lnTo>
                  <a:lnTo>
                    <a:pt x="46727" y="153571"/>
                  </a:lnTo>
                  <a:lnTo>
                    <a:pt x="44409" y="149653"/>
                  </a:lnTo>
                  <a:lnTo>
                    <a:pt x="42864" y="144218"/>
                  </a:lnTo>
                  <a:lnTo>
                    <a:pt x="55591" y="99305"/>
                  </a:lnTo>
                  <a:lnTo>
                    <a:pt x="74564" y="54510"/>
                  </a:lnTo>
                  <a:lnTo>
                    <a:pt x="115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604">
              <a:extLst>
                <a:ext uri="{FF2B5EF4-FFF2-40B4-BE49-F238E27FC236}">
                  <a16:creationId xmlns:a16="http://schemas.microsoft.com/office/drawing/2014/main" xmlns="" id="{AE06A932-43F0-4FB8-9A33-210BCE3962A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38938" y="3593416"/>
              <a:ext cx="149263" cy="97755"/>
            </a:xfrm>
            <a:custGeom>
              <a:avLst/>
              <a:gdLst/>
              <a:ahLst/>
              <a:cxnLst/>
              <a:rect l="0" t="0" r="0" b="0"/>
              <a:pathLst>
                <a:path w="149263" h="97755">
                  <a:moveTo>
                    <a:pt x="104812" y="51484"/>
                  </a:moveTo>
                  <a:lnTo>
                    <a:pt x="104812" y="51484"/>
                  </a:lnTo>
                  <a:lnTo>
                    <a:pt x="93967" y="36981"/>
                  </a:lnTo>
                  <a:lnTo>
                    <a:pt x="53748" y="3908"/>
                  </a:lnTo>
                  <a:lnTo>
                    <a:pt x="47486" y="717"/>
                  </a:lnTo>
                  <a:lnTo>
                    <a:pt x="40489" y="0"/>
                  </a:lnTo>
                  <a:lnTo>
                    <a:pt x="25189" y="2967"/>
                  </a:lnTo>
                  <a:lnTo>
                    <a:pt x="18568" y="9262"/>
                  </a:lnTo>
                  <a:lnTo>
                    <a:pt x="7450" y="29426"/>
                  </a:lnTo>
                  <a:lnTo>
                    <a:pt x="0" y="61804"/>
                  </a:lnTo>
                  <a:lnTo>
                    <a:pt x="1776" y="71063"/>
                  </a:lnTo>
                  <a:lnTo>
                    <a:pt x="11276" y="86997"/>
                  </a:lnTo>
                  <a:lnTo>
                    <a:pt x="24905" y="95489"/>
                  </a:lnTo>
                  <a:lnTo>
                    <a:pt x="32491" y="97754"/>
                  </a:lnTo>
                  <a:lnTo>
                    <a:pt x="48446" y="96508"/>
                  </a:lnTo>
                  <a:lnTo>
                    <a:pt x="64943" y="89839"/>
                  </a:lnTo>
                  <a:lnTo>
                    <a:pt x="92886" y="66325"/>
                  </a:lnTo>
                  <a:lnTo>
                    <a:pt x="105827" y="51044"/>
                  </a:lnTo>
                  <a:lnTo>
                    <a:pt x="109015" y="50485"/>
                  </a:lnTo>
                  <a:lnTo>
                    <a:pt x="116323" y="53627"/>
                  </a:lnTo>
                  <a:lnTo>
                    <a:pt x="122392" y="59727"/>
                  </a:lnTo>
                  <a:lnTo>
                    <a:pt x="124999" y="63329"/>
                  </a:lnTo>
                  <a:lnTo>
                    <a:pt x="133539" y="69213"/>
                  </a:lnTo>
                  <a:lnTo>
                    <a:pt x="149262" y="7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605">
              <a:extLst>
                <a:ext uri="{FF2B5EF4-FFF2-40B4-BE49-F238E27FC236}">
                  <a16:creationId xmlns:a16="http://schemas.microsoft.com/office/drawing/2014/main" xmlns="" id="{9280C490-340D-4386-AFAD-9632B0361FC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77932" y="3570801"/>
              <a:ext cx="141087" cy="338034"/>
            </a:xfrm>
            <a:custGeom>
              <a:avLst/>
              <a:gdLst/>
              <a:ahLst/>
              <a:cxnLst/>
              <a:rect l="0" t="0" r="0" b="0"/>
              <a:pathLst>
                <a:path w="141087" h="338034">
                  <a:moveTo>
                    <a:pt x="5468" y="118549"/>
                  </a:moveTo>
                  <a:lnTo>
                    <a:pt x="5468" y="118549"/>
                  </a:lnTo>
                  <a:lnTo>
                    <a:pt x="0" y="107614"/>
                  </a:lnTo>
                  <a:lnTo>
                    <a:pt x="8023" y="148144"/>
                  </a:lnTo>
                  <a:lnTo>
                    <a:pt x="14364" y="181091"/>
                  </a:lnTo>
                  <a:lnTo>
                    <a:pt x="19535" y="219253"/>
                  </a:lnTo>
                  <a:lnTo>
                    <a:pt x="24185" y="255969"/>
                  </a:lnTo>
                  <a:lnTo>
                    <a:pt x="28888" y="302729"/>
                  </a:lnTo>
                  <a:lnTo>
                    <a:pt x="30606" y="338033"/>
                  </a:lnTo>
                  <a:lnTo>
                    <a:pt x="27463" y="302858"/>
                  </a:lnTo>
                  <a:lnTo>
                    <a:pt x="25826" y="262317"/>
                  </a:lnTo>
                  <a:lnTo>
                    <a:pt x="25390" y="237678"/>
                  </a:lnTo>
                  <a:lnTo>
                    <a:pt x="26510" y="209257"/>
                  </a:lnTo>
                  <a:lnTo>
                    <a:pt x="28668" y="178316"/>
                  </a:lnTo>
                  <a:lnTo>
                    <a:pt x="31518" y="145693"/>
                  </a:lnTo>
                  <a:lnTo>
                    <a:pt x="36241" y="117595"/>
                  </a:lnTo>
                  <a:lnTo>
                    <a:pt x="42211" y="92513"/>
                  </a:lnTo>
                  <a:lnTo>
                    <a:pt x="54959" y="51238"/>
                  </a:lnTo>
                  <a:lnTo>
                    <a:pt x="65329" y="23487"/>
                  </a:lnTo>
                  <a:lnTo>
                    <a:pt x="78404" y="7390"/>
                  </a:lnTo>
                  <a:lnTo>
                    <a:pt x="85842" y="2110"/>
                  </a:lnTo>
                  <a:lnTo>
                    <a:pt x="93622" y="0"/>
                  </a:lnTo>
                  <a:lnTo>
                    <a:pt x="109793" y="1420"/>
                  </a:lnTo>
                  <a:lnTo>
                    <a:pt x="124507" y="14280"/>
                  </a:lnTo>
                  <a:lnTo>
                    <a:pt x="131394" y="23637"/>
                  </a:lnTo>
                  <a:lnTo>
                    <a:pt x="139047" y="47203"/>
                  </a:lnTo>
                  <a:lnTo>
                    <a:pt x="141086" y="60401"/>
                  </a:lnTo>
                  <a:lnTo>
                    <a:pt x="135827" y="88237"/>
                  </a:lnTo>
                  <a:lnTo>
                    <a:pt x="130474" y="102574"/>
                  </a:lnTo>
                  <a:lnTo>
                    <a:pt x="113238" y="124149"/>
                  </a:lnTo>
                  <a:lnTo>
                    <a:pt x="92171" y="138677"/>
                  </a:lnTo>
                  <a:lnTo>
                    <a:pt x="63299" y="146150"/>
                  </a:lnTo>
                  <a:lnTo>
                    <a:pt x="43568" y="143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606">
              <a:extLst>
                <a:ext uri="{FF2B5EF4-FFF2-40B4-BE49-F238E27FC236}">
                  <a16:creationId xmlns:a16="http://schemas.microsoft.com/office/drawing/2014/main" xmlns="" id="{BBC072AD-381E-4EAE-BBF7-D6B23D80732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81599" y="3416300"/>
              <a:ext cx="174066" cy="282726"/>
            </a:xfrm>
            <a:custGeom>
              <a:avLst/>
              <a:gdLst/>
              <a:ahLst/>
              <a:cxnLst/>
              <a:rect l="0" t="0" r="0" b="0"/>
              <a:pathLst>
                <a:path w="174066" h="282726">
                  <a:moveTo>
                    <a:pt x="86001" y="0"/>
                  </a:moveTo>
                  <a:lnTo>
                    <a:pt x="86001" y="0"/>
                  </a:lnTo>
                  <a:lnTo>
                    <a:pt x="80226" y="7186"/>
                  </a:lnTo>
                  <a:lnTo>
                    <a:pt x="70806" y="28862"/>
                  </a:lnTo>
                  <a:lnTo>
                    <a:pt x="62526" y="70484"/>
                  </a:lnTo>
                  <a:lnTo>
                    <a:pt x="55341" y="104704"/>
                  </a:lnTo>
                  <a:lnTo>
                    <a:pt x="49326" y="142961"/>
                  </a:lnTo>
                  <a:lnTo>
                    <a:pt x="44301" y="182071"/>
                  </a:lnTo>
                  <a:lnTo>
                    <a:pt x="39714" y="218269"/>
                  </a:lnTo>
                  <a:lnTo>
                    <a:pt x="39909" y="256897"/>
                  </a:lnTo>
                  <a:lnTo>
                    <a:pt x="44584" y="273161"/>
                  </a:lnTo>
                  <a:lnTo>
                    <a:pt x="47806" y="279474"/>
                  </a:lnTo>
                  <a:lnTo>
                    <a:pt x="52071" y="282272"/>
                  </a:lnTo>
                  <a:lnTo>
                    <a:pt x="57031" y="282725"/>
                  </a:lnTo>
                  <a:lnTo>
                    <a:pt x="62454" y="281617"/>
                  </a:lnTo>
                  <a:lnTo>
                    <a:pt x="80200" y="269944"/>
                  </a:lnTo>
                  <a:lnTo>
                    <a:pt x="86950" y="257088"/>
                  </a:lnTo>
                  <a:lnTo>
                    <a:pt x="88750" y="249710"/>
                  </a:lnTo>
                  <a:lnTo>
                    <a:pt x="85106" y="233983"/>
                  </a:lnTo>
                  <a:lnTo>
                    <a:pt x="81171" y="225839"/>
                  </a:lnTo>
                  <a:lnTo>
                    <a:pt x="58776" y="204264"/>
                  </a:lnTo>
                  <a:lnTo>
                    <a:pt x="11782" y="185405"/>
                  </a:lnTo>
                  <a:lnTo>
                    <a:pt x="0" y="179302"/>
                  </a:lnTo>
                  <a:lnTo>
                    <a:pt x="1150" y="178096"/>
                  </a:lnTo>
                  <a:lnTo>
                    <a:pt x="14293" y="173027"/>
                  </a:lnTo>
                  <a:lnTo>
                    <a:pt x="53387" y="164993"/>
                  </a:lnTo>
                  <a:lnTo>
                    <a:pt x="93976" y="158718"/>
                  </a:lnTo>
                  <a:lnTo>
                    <a:pt x="133519" y="154272"/>
                  </a:lnTo>
                  <a:lnTo>
                    <a:pt x="171960" y="153352"/>
                  </a:lnTo>
                  <a:lnTo>
                    <a:pt x="173646" y="154446"/>
                  </a:lnTo>
                  <a:lnTo>
                    <a:pt x="174065" y="155880"/>
                  </a:lnTo>
                  <a:lnTo>
                    <a:pt x="157151" y="202690"/>
                  </a:lnTo>
                  <a:lnTo>
                    <a:pt x="145483" y="245422"/>
                  </a:lnTo>
                  <a:lnTo>
                    <a:pt x="14315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607">
              <a:extLst>
                <a:ext uri="{FF2B5EF4-FFF2-40B4-BE49-F238E27FC236}">
                  <a16:creationId xmlns:a16="http://schemas.microsoft.com/office/drawing/2014/main" xmlns="" id="{F27010CA-EB32-4287-9415-68ACB19AF65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50150" y="34988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63500"/>
                  </a:moveTo>
                  <a:lnTo>
                    <a:pt x="12700" y="63500"/>
                  </a:lnTo>
                  <a:lnTo>
                    <a:pt x="7233" y="18486"/>
                  </a:lnTo>
                  <a:lnTo>
                    <a:pt x="4860" y="98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608">
              <a:extLst>
                <a:ext uri="{FF2B5EF4-FFF2-40B4-BE49-F238E27FC236}">
                  <a16:creationId xmlns:a16="http://schemas.microsoft.com/office/drawing/2014/main" xmlns="" id="{2D2AC52E-2D4F-4F46-A516-268F6519073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61746" y="3386315"/>
              <a:ext cx="47155" cy="288694"/>
            </a:xfrm>
            <a:custGeom>
              <a:avLst/>
              <a:gdLst/>
              <a:ahLst/>
              <a:cxnLst/>
              <a:rect l="0" t="0" r="0" b="0"/>
              <a:pathLst>
                <a:path w="47155" h="288694">
                  <a:moveTo>
                    <a:pt x="47154" y="10935"/>
                  </a:moveTo>
                  <a:lnTo>
                    <a:pt x="47154" y="10935"/>
                  </a:lnTo>
                  <a:lnTo>
                    <a:pt x="37720" y="2207"/>
                  </a:lnTo>
                  <a:lnTo>
                    <a:pt x="32849" y="0"/>
                  </a:lnTo>
                  <a:lnTo>
                    <a:pt x="30561" y="1528"/>
                  </a:lnTo>
                  <a:lnTo>
                    <a:pt x="26138" y="8871"/>
                  </a:lnTo>
                  <a:lnTo>
                    <a:pt x="17551" y="48157"/>
                  </a:lnTo>
                  <a:lnTo>
                    <a:pt x="13300" y="79689"/>
                  </a:lnTo>
                  <a:lnTo>
                    <a:pt x="10941" y="118633"/>
                  </a:lnTo>
                  <a:lnTo>
                    <a:pt x="9187" y="160401"/>
                  </a:lnTo>
                  <a:lnTo>
                    <a:pt x="6055" y="200130"/>
                  </a:lnTo>
                  <a:lnTo>
                    <a:pt x="2312" y="235192"/>
                  </a:lnTo>
                  <a:lnTo>
                    <a:pt x="0" y="273291"/>
                  </a:lnTo>
                  <a:lnTo>
                    <a:pt x="901" y="281089"/>
                  </a:lnTo>
                  <a:lnTo>
                    <a:pt x="3619" y="285582"/>
                  </a:lnTo>
                  <a:lnTo>
                    <a:pt x="7546" y="287872"/>
                  </a:lnTo>
                  <a:lnTo>
                    <a:pt x="12282" y="288693"/>
                  </a:lnTo>
                  <a:lnTo>
                    <a:pt x="17557" y="286418"/>
                  </a:lnTo>
                  <a:lnTo>
                    <a:pt x="29061" y="276365"/>
                  </a:lnTo>
                  <a:lnTo>
                    <a:pt x="35584" y="260607"/>
                  </a:lnTo>
                  <a:lnTo>
                    <a:pt x="40804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609">
              <a:extLst>
                <a:ext uri="{FF2B5EF4-FFF2-40B4-BE49-F238E27FC236}">
                  <a16:creationId xmlns:a16="http://schemas.microsoft.com/office/drawing/2014/main" xmlns="" id="{E74D0D7D-59AC-45C5-99F2-885C36D5509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603598" y="3492500"/>
              <a:ext cx="206903" cy="138889"/>
            </a:xfrm>
            <a:custGeom>
              <a:avLst/>
              <a:gdLst/>
              <a:ahLst/>
              <a:cxnLst/>
              <a:rect l="0" t="0" r="0" b="0"/>
              <a:pathLst>
                <a:path w="206903" h="138889">
                  <a:moveTo>
                    <a:pt x="16402" y="76200"/>
                  </a:moveTo>
                  <a:lnTo>
                    <a:pt x="16402" y="76200"/>
                  </a:lnTo>
                  <a:lnTo>
                    <a:pt x="0" y="81667"/>
                  </a:lnTo>
                  <a:lnTo>
                    <a:pt x="11620" y="85660"/>
                  </a:lnTo>
                  <a:lnTo>
                    <a:pt x="56038" y="87554"/>
                  </a:lnTo>
                  <a:lnTo>
                    <a:pt x="97918" y="83641"/>
                  </a:lnTo>
                  <a:lnTo>
                    <a:pt x="138783" y="77307"/>
                  </a:lnTo>
                  <a:lnTo>
                    <a:pt x="164140" y="68923"/>
                  </a:lnTo>
                  <a:lnTo>
                    <a:pt x="173315" y="68968"/>
                  </a:lnTo>
                  <a:lnTo>
                    <a:pt x="174633" y="70673"/>
                  </a:lnTo>
                  <a:lnTo>
                    <a:pt x="174100" y="73221"/>
                  </a:lnTo>
                  <a:lnTo>
                    <a:pt x="172334" y="76331"/>
                  </a:lnTo>
                  <a:lnTo>
                    <a:pt x="168303" y="120441"/>
                  </a:lnTo>
                  <a:lnTo>
                    <a:pt x="163816" y="138483"/>
                  </a:lnTo>
                  <a:lnTo>
                    <a:pt x="163361" y="138888"/>
                  </a:lnTo>
                  <a:lnTo>
                    <a:pt x="174747" y="99254"/>
                  </a:lnTo>
                  <a:lnTo>
                    <a:pt x="184145" y="66455"/>
                  </a:lnTo>
                  <a:lnTo>
                    <a:pt x="197964" y="25178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610">
              <a:extLst>
                <a:ext uri="{FF2B5EF4-FFF2-40B4-BE49-F238E27FC236}">
                  <a16:creationId xmlns:a16="http://schemas.microsoft.com/office/drawing/2014/main" xmlns="" id="{3E8676E3-DD2A-44E4-AF7A-6A389972D1E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22868" y="3543300"/>
              <a:ext cx="95583" cy="121419"/>
            </a:xfrm>
            <a:custGeom>
              <a:avLst/>
              <a:gdLst/>
              <a:ahLst/>
              <a:cxnLst/>
              <a:rect l="0" t="0" r="0" b="0"/>
              <a:pathLst>
                <a:path w="95583" h="121419">
                  <a:moveTo>
                    <a:pt x="57482" y="19050"/>
                  </a:moveTo>
                  <a:lnTo>
                    <a:pt x="57482" y="19050"/>
                  </a:lnTo>
                  <a:lnTo>
                    <a:pt x="45273" y="6840"/>
                  </a:lnTo>
                  <a:lnTo>
                    <a:pt x="41581" y="5266"/>
                  </a:lnTo>
                  <a:lnTo>
                    <a:pt x="33716" y="5397"/>
                  </a:lnTo>
                  <a:lnTo>
                    <a:pt x="23636" y="13453"/>
                  </a:lnTo>
                  <a:lnTo>
                    <a:pt x="12806" y="27145"/>
                  </a:lnTo>
                  <a:lnTo>
                    <a:pt x="3289" y="44990"/>
                  </a:lnTo>
                  <a:lnTo>
                    <a:pt x="0" y="66562"/>
                  </a:lnTo>
                  <a:lnTo>
                    <a:pt x="1595" y="88850"/>
                  </a:lnTo>
                  <a:lnTo>
                    <a:pt x="7008" y="108163"/>
                  </a:lnTo>
                  <a:lnTo>
                    <a:pt x="11133" y="114442"/>
                  </a:lnTo>
                  <a:lnTo>
                    <a:pt x="15999" y="118628"/>
                  </a:lnTo>
                  <a:lnTo>
                    <a:pt x="21360" y="121418"/>
                  </a:lnTo>
                  <a:lnTo>
                    <a:pt x="27757" y="121162"/>
                  </a:lnTo>
                  <a:lnTo>
                    <a:pt x="42390" y="115234"/>
                  </a:lnTo>
                  <a:lnTo>
                    <a:pt x="54537" y="101780"/>
                  </a:lnTo>
                  <a:lnTo>
                    <a:pt x="67427" y="74371"/>
                  </a:lnTo>
                  <a:lnTo>
                    <a:pt x="81475" y="33505"/>
                  </a:lnTo>
                  <a:lnTo>
                    <a:pt x="95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611">
              <a:extLst>
                <a:ext uri="{FF2B5EF4-FFF2-40B4-BE49-F238E27FC236}">
                  <a16:creationId xmlns:a16="http://schemas.microsoft.com/office/drawing/2014/main" xmlns="" id="{73FC85A2-E122-422E-82DF-77F31CDDCE5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948577" y="3536611"/>
              <a:ext cx="121697" cy="140040"/>
            </a:xfrm>
            <a:custGeom>
              <a:avLst/>
              <a:gdLst/>
              <a:ahLst/>
              <a:cxnLst/>
              <a:rect l="0" t="0" r="0" b="0"/>
              <a:pathLst>
                <a:path w="121697" h="140040">
                  <a:moveTo>
                    <a:pt x="7973" y="13039"/>
                  </a:moveTo>
                  <a:lnTo>
                    <a:pt x="7973" y="13039"/>
                  </a:lnTo>
                  <a:lnTo>
                    <a:pt x="11343" y="13039"/>
                  </a:lnTo>
                  <a:lnTo>
                    <a:pt x="14880" y="14920"/>
                  </a:lnTo>
                  <a:lnTo>
                    <a:pt x="16811" y="16410"/>
                  </a:lnTo>
                  <a:lnTo>
                    <a:pt x="22899" y="28619"/>
                  </a:lnTo>
                  <a:lnTo>
                    <a:pt x="25801" y="49013"/>
                  </a:lnTo>
                  <a:lnTo>
                    <a:pt x="18954" y="66657"/>
                  </a:lnTo>
                  <a:lnTo>
                    <a:pt x="246" y="99096"/>
                  </a:lnTo>
                  <a:lnTo>
                    <a:pt x="0" y="99338"/>
                  </a:lnTo>
                  <a:lnTo>
                    <a:pt x="11415" y="82846"/>
                  </a:lnTo>
                  <a:lnTo>
                    <a:pt x="43486" y="42977"/>
                  </a:lnTo>
                  <a:lnTo>
                    <a:pt x="69217" y="13835"/>
                  </a:lnTo>
                  <a:lnTo>
                    <a:pt x="86228" y="3280"/>
                  </a:lnTo>
                  <a:lnTo>
                    <a:pt x="101315" y="0"/>
                  </a:lnTo>
                  <a:lnTo>
                    <a:pt x="108300" y="113"/>
                  </a:lnTo>
                  <a:lnTo>
                    <a:pt x="113663" y="3010"/>
                  </a:lnTo>
                  <a:lnTo>
                    <a:pt x="121504" y="13756"/>
                  </a:lnTo>
                  <a:lnTo>
                    <a:pt x="121696" y="33583"/>
                  </a:lnTo>
                  <a:lnTo>
                    <a:pt x="114961" y="58859"/>
                  </a:lnTo>
                  <a:lnTo>
                    <a:pt x="94157" y="98738"/>
                  </a:lnTo>
                  <a:lnTo>
                    <a:pt x="77823" y="14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542">
            <a:extLst>
              <a:ext uri="{FF2B5EF4-FFF2-40B4-BE49-F238E27FC236}">
                <a16:creationId xmlns:a16="http://schemas.microsoft.com/office/drawing/2014/main" xmlns="" id="{03BE948C-F61D-4078-9022-190B8718D9FF}"/>
              </a:ext>
            </a:extLst>
          </p:cNvPr>
          <p:cNvGrpSpPr/>
          <p:nvPr/>
        </p:nvGrpSpPr>
        <p:grpSpPr>
          <a:xfrm>
            <a:off x="3089079" y="4413250"/>
            <a:ext cx="360268" cy="927101"/>
            <a:chOff x="3089079" y="4413250"/>
            <a:chExt cx="360268" cy="927101"/>
          </a:xfrm>
        </p:grpSpPr>
        <p:sp>
          <p:nvSpPr>
            <p:cNvPr id="528" name="SMARTInkShape-2612">
              <a:extLst>
                <a:ext uri="{FF2B5EF4-FFF2-40B4-BE49-F238E27FC236}">
                  <a16:creationId xmlns:a16="http://schemas.microsoft.com/office/drawing/2014/main" xmlns="" id="{63F34064-779D-4B02-B682-16EB83B9879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71850" y="5118100"/>
              <a:ext cx="77497" cy="222251"/>
            </a:xfrm>
            <a:custGeom>
              <a:avLst/>
              <a:gdLst/>
              <a:ahLst/>
              <a:cxnLst/>
              <a:rect l="0" t="0" r="0" b="0"/>
              <a:pathLst>
                <a:path w="77497" h="22225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32633" y="15580"/>
                  </a:lnTo>
                  <a:lnTo>
                    <a:pt x="35906" y="26680"/>
                  </a:lnTo>
                  <a:lnTo>
                    <a:pt x="62541" y="72401"/>
                  </a:lnTo>
                  <a:lnTo>
                    <a:pt x="76873" y="112687"/>
                  </a:lnTo>
                  <a:lnTo>
                    <a:pt x="77496" y="144083"/>
                  </a:lnTo>
                  <a:lnTo>
                    <a:pt x="69250" y="163285"/>
                  </a:lnTo>
                  <a:lnTo>
                    <a:pt x="55472" y="180521"/>
                  </a:lnTo>
                  <a:lnTo>
                    <a:pt x="9620" y="21545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613">
              <a:extLst>
                <a:ext uri="{FF2B5EF4-FFF2-40B4-BE49-F238E27FC236}">
                  <a16:creationId xmlns:a16="http://schemas.microsoft.com/office/drawing/2014/main" xmlns="" id="{68D08502-9BF4-4B12-8260-D3B4024BB79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89079" y="4495800"/>
              <a:ext cx="308172" cy="30868"/>
            </a:xfrm>
            <a:custGeom>
              <a:avLst/>
              <a:gdLst/>
              <a:ahLst/>
              <a:cxnLst/>
              <a:rect l="0" t="0" r="0" b="0"/>
              <a:pathLst>
                <a:path w="30817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764"/>
                  </a:lnTo>
                  <a:lnTo>
                    <a:pt x="4646" y="30867"/>
                  </a:lnTo>
                  <a:lnTo>
                    <a:pt x="46322" y="26506"/>
                  </a:lnTo>
                  <a:lnTo>
                    <a:pt x="81256" y="22834"/>
                  </a:lnTo>
                  <a:lnTo>
                    <a:pt x="124064" y="20732"/>
                  </a:lnTo>
                  <a:lnTo>
                    <a:pt x="170607" y="18386"/>
                  </a:lnTo>
                  <a:lnTo>
                    <a:pt x="217163" y="12640"/>
                  </a:lnTo>
                  <a:lnTo>
                    <a:pt x="256199" y="7264"/>
                  </a:lnTo>
                  <a:lnTo>
                    <a:pt x="30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614">
              <a:extLst>
                <a:ext uri="{FF2B5EF4-FFF2-40B4-BE49-F238E27FC236}">
                  <a16:creationId xmlns:a16="http://schemas.microsoft.com/office/drawing/2014/main" xmlns="" id="{E32E4794-E586-4608-A2D8-CC1998E5186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139592" y="4533900"/>
              <a:ext cx="251309" cy="67159"/>
            </a:xfrm>
            <a:custGeom>
              <a:avLst/>
              <a:gdLst/>
              <a:ahLst/>
              <a:cxnLst/>
              <a:rect l="0" t="0" r="0" b="0"/>
              <a:pathLst>
                <a:path w="251309" h="67159">
                  <a:moveTo>
                    <a:pt x="3658" y="63500"/>
                  </a:moveTo>
                  <a:lnTo>
                    <a:pt x="3658" y="63500"/>
                  </a:lnTo>
                  <a:lnTo>
                    <a:pt x="0" y="67158"/>
                  </a:lnTo>
                  <a:lnTo>
                    <a:pt x="1562" y="65596"/>
                  </a:lnTo>
                  <a:lnTo>
                    <a:pt x="40142" y="57433"/>
                  </a:lnTo>
                  <a:lnTo>
                    <a:pt x="72084" y="48104"/>
                  </a:lnTo>
                  <a:lnTo>
                    <a:pt x="109329" y="38783"/>
                  </a:lnTo>
                  <a:lnTo>
                    <a:pt x="147990" y="29937"/>
                  </a:lnTo>
                  <a:lnTo>
                    <a:pt x="183987" y="21301"/>
                  </a:lnTo>
                  <a:lnTo>
                    <a:pt x="225874" y="8506"/>
                  </a:lnTo>
                  <a:lnTo>
                    <a:pt x="251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615">
              <a:extLst>
                <a:ext uri="{FF2B5EF4-FFF2-40B4-BE49-F238E27FC236}">
                  <a16:creationId xmlns:a16="http://schemas.microsoft.com/office/drawing/2014/main" xmlns="" id="{791AD443-036D-4E98-B94B-CC6CA725092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85929" y="4413250"/>
              <a:ext cx="133016" cy="222251"/>
            </a:xfrm>
            <a:custGeom>
              <a:avLst/>
              <a:gdLst/>
              <a:ahLst/>
              <a:cxnLst/>
              <a:rect l="0" t="0" r="0" b="0"/>
              <a:pathLst>
                <a:path w="133016" h="2222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547" y="5775"/>
                  </a:lnTo>
                  <a:lnTo>
                    <a:pt x="82433" y="16606"/>
                  </a:lnTo>
                  <a:lnTo>
                    <a:pt x="106713" y="27136"/>
                  </a:lnTo>
                  <a:lnTo>
                    <a:pt x="123619" y="42635"/>
                  </a:lnTo>
                  <a:lnTo>
                    <a:pt x="130103" y="51707"/>
                  </a:lnTo>
                  <a:lnTo>
                    <a:pt x="133015" y="61282"/>
                  </a:lnTo>
                  <a:lnTo>
                    <a:pt x="132487" y="81330"/>
                  </a:lnTo>
                  <a:lnTo>
                    <a:pt x="114143" y="115820"/>
                  </a:lnTo>
                  <a:lnTo>
                    <a:pt x="86365" y="152850"/>
                  </a:lnTo>
                  <a:lnTo>
                    <a:pt x="48196" y="196103"/>
                  </a:lnTo>
                  <a:lnTo>
                    <a:pt x="37875" y="209688"/>
                  </a:lnTo>
                  <a:lnTo>
                    <a:pt x="36957" y="213876"/>
                  </a:lnTo>
                  <a:lnTo>
                    <a:pt x="38461" y="216667"/>
                  </a:lnTo>
                  <a:lnTo>
                    <a:pt x="4782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543">
            <a:extLst>
              <a:ext uri="{FF2B5EF4-FFF2-40B4-BE49-F238E27FC236}">
                <a16:creationId xmlns:a16="http://schemas.microsoft.com/office/drawing/2014/main" xmlns="" id="{C3E52F4F-67EF-4F68-8CAE-266F980B8275}"/>
              </a:ext>
            </a:extLst>
          </p:cNvPr>
          <p:cNvGrpSpPr/>
          <p:nvPr/>
        </p:nvGrpSpPr>
        <p:grpSpPr>
          <a:xfrm>
            <a:off x="3997680" y="4216400"/>
            <a:ext cx="942621" cy="467051"/>
            <a:chOff x="3997680" y="4216400"/>
            <a:chExt cx="942621" cy="467051"/>
          </a:xfrm>
        </p:grpSpPr>
        <p:sp>
          <p:nvSpPr>
            <p:cNvPr id="533" name="SMARTInkShape-2616">
              <a:extLst>
                <a:ext uri="{FF2B5EF4-FFF2-40B4-BE49-F238E27FC236}">
                  <a16:creationId xmlns:a16="http://schemas.microsoft.com/office/drawing/2014/main" xmlns="" id="{AAB6237E-6D15-476C-91F1-E8DF28BD58C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04200" y="4325149"/>
              <a:ext cx="155051" cy="358302"/>
            </a:xfrm>
            <a:custGeom>
              <a:avLst/>
              <a:gdLst/>
              <a:ahLst/>
              <a:cxnLst/>
              <a:rect l="0" t="0" r="0" b="0"/>
              <a:pathLst>
                <a:path w="155051" h="358302">
                  <a:moveTo>
                    <a:pt x="40750" y="157951"/>
                  </a:moveTo>
                  <a:lnTo>
                    <a:pt x="40750" y="157951"/>
                  </a:lnTo>
                  <a:lnTo>
                    <a:pt x="40750" y="148531"/>
                  </a:lnTo>
                  <a:lnTo>
                    <a:pt x="40044" y="153200"/>
                  </a:lnTo>
                  <a:lnTo>
                    <a:pt x="31912" y="196906"/>
                  </a:lnTo>
                  <a:lnTo>
                    <a:pt x="27885" y="229357"/>
                  </a:lnTo>
                  <a:lnTo>
                    <a:pt x="23038" y="265887"/>
                  </a:lnTo>
                  <a:lnTo>
                    <a:pt x="16179" y="300936"/>
                  </a:lnTo>
                  <a:lnTo>
                    <a:pt x="5348" y="347036"/>
                  </a:lnTo>
                  <a:lnTo>
                    <a:pt x="792" y="357935"/>
                  </a:lnTo>
                  <a:lnTo>
                    <a:pt x="0" y="358301"/>
                  </a:lnTo>
                  <a:lnTo>
                    <a:pt x="5533" y="317823"/>
                  </a:lnTo>
                  <a:lnTo>
                    <a:pt x="14985" y="278630"/>
                  </a:lnTo>
                  <a:lnTo>
                    <a:pt x="21457" y="255337"/>
                  </a:lnTo>
                  <a:lnTo>
                    <a:pt x="27888" y="228520"/>
                  </a:lnTo>
                  <a:lnTo>
                    <a:pt x="34292" y="199352"/>
                  </a:lnTo>
                  <a:lnTo>
                    <a:pt x="40678" y="168618"/>
                  </a:lnTo>
                  <a:lnTo>
                    <a:pt x="47758" y="140368"/>
                  </a:lnTo>
                  <a:lnTo>
                    <a:pt x="55300" y="113773"/>
                  </a:lnTo>
                  <a:lnTo>
                    <a:pt x="70500" y="67055"/>
                  </a:lnTo>
                  <a:lnTo>
                    <a:pt x="89546" y="20482"/>
                  </a:lnTo>
                  <a:lnTo>
                    <a:pt x="99580" y="2057"/>
                  </a:lnTo>
                  <a:lnTo>
                    <a:pt x="101137" y="400"/>
                  </a:lnTo>
                  <a:lnTo>
                    <a:pt x="102174" y="0"/>
                  </a:lnTo>
                  <a:lnTo>
                    <a:pt x="108909" y="36257"/>
                  </a:lnTo>
                  <a:lnTo>
                    <a:pt x="112906" y="67881"/>
                  </a:lnTo>
                  <a:lnTo>
                    <a:pt x="118917" y="104984"/>
                  </a:lnTo>
                  <a:lnTo>
                    <a:pt x="125585" y="144994"/>
                  </a:lnTo>
                  <a:lnTo>
                    <a:pt x="130900" y="186294"/>
                  </a:lnTo>
                  <a:lnTo>
                    <a:pt x="135615" y="222523"/>
                  </a:lnTo>
                  <a:lnTo>
                    <a:pt x="142236" y="265043"/>
                  </a:lnTo>
                  <a:lnTo>
                    <a:pt x="147423" y="291210"/>
                  </a:lnTo>
                  <a:lnTo>
                    <a:pt x="148554" y="291240"/>
                  </a:lnTo>
                  <a:lnTo>
                    <a:pt x="155050" y="27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617">
              <a:extLst>
                <a:ext uri="{FF2B5EF4-FFF2-40B4-BE49-F238E27FC236}">
                  <a16:creationId xmlns:a16="http://schemas.microsoft.com/office/drawing/2014/main" xmlns="" id="{FC893F06-0696-48C2-B609-EA6C2571B7F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97680" y="4514850"/>
              <a:ext cx="193321" cy="41171"/>
            </a:xfrm>
            <a:custGeom>
              <a:avLst/>
              <a:gdLst/>
              <a:ahLst/>
              <a:cxnLst/>
              <a:rect l="0" t="0" r="0" b="0"/>
              <a:pathLst>
                <a:path w="193321" h="41171">
                  <a:moveTo>
                    <a:pt x="21870" y="31750"/>
                  </a:moveTo>
                  <a:lnTo>
                    <a:pt x="21870" y="31750"/>
                  </a:lnTo>
                  <a:lnTo>
                    <a:pt x="4414" y="36819"/>
                  </a:lnTo>
                  <a:lnTo>
                    <a:pt x="0" y="40588"/>
                  </a:lnTo>
                  <a:lnTo>
                    <a:pt x="940" y="41170"/>
                  </a:lnTo>
                  <a:lnTo>
                    <a:pt x="40150" y="35271"/>
                  </a:lnTo>
                  <a:lnTo>
                    <a:pt x="77267" y="29553"/>
                  </a:lnTo>
                  <a:lnTo>
                    <a:pt x="119163" y="21601"/>
                  </a:lnTo>
                  <a:lnTo>
                    <a:pt x="156598" y="11011"/>
                  </a:lnTo>
                  <a:lnTo>
                    <a:pt x="193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618">
              <a:extLst>
                <a:ext uri="{FF2B5EF4-FFF2-40B4-BE49-F238E27FC236}">
                  <a16:creationId xmlns:a16="http://schemas.microsoft.com/office/drawing/2014/main" xmlns="" id="{A05F949E-00C4-4536-9B35-F12BEBB5CB8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81684" y="4372668"/>
              <a:ext cx="153167" cy="242649"/>
            </a:xfrm>
            <a:custGeom>
              <a:avLst/>
              <a:gdLst/>
              <a:ahLst/>
              <a:cxnLst/>
              <a:rect l="0" t="0" r="0" b="0"/>
              <a:pathLst>
                <a:path w="153167" h="242649">
                  <a:moveTo>
                    <a:pt x="25216" y="15182"/>
                  </a:moveTo>
                  <a:lnTo>
                    <a:pt x="25216" y="15182"/>
                  </a:lnTo>
                  <a:lnTo>
                    <a:pt x="25216" y="876"/>
                  </a:lnTo>
                  <a:lnTo>
                    <a:pt x="24510" y="0"/>
                  </a:lnTo>
                  <a:lnTo>
                    <a:pt x="23334" y="122"/>
                  </a:lnTo>
                  <a:lnTo>
                    <a:pt x="21845" y="908"/>
                  </a:lnTo>
                  <a:lnTo>
                    <a:pt x="6918" y="32229"/>
                  </a:lnTo>
                  <a:lnTo>
                    <a:pt x="1219" y="75856"/>
                  </a:lnTo>
                  <a:lnTo>
                    <a:pt x="231" y="121196"/>
                  </a:lnTo>
                  <a:lnTo>
                    <a:pt x="0" y="153787"/>
                  </a:lnTo>
                  <a:lnTo>
                    <a:pt x="6613" y="197126"/>
                  </a:lnTo>
                  <a:lnTo>
                    <a:pt x="17418" y="218107"/>
                  </a:lnTo>
                  <a:lnTo>
                    <a:pt x="24251" y="226665"/>
                  </a:lnTo>
                  <a:lnTo>
                    <a:pt x="41250" y="238056"/>
                  </a:lnTo>
                  <a:lnTo>
                    <a:pt x="50722" y="242081"/>
                  </a:lnTo>
                  <a:lnTo>
                    <a:pt x="60565" y="242648"/>
                  </a:lnTo>
                  <a:lnTo>
                    <a:pt x="80908" y="237633"/>
                  </a:lnTo>
                  <a:lnTo>
                    <a:pt x="115565" y="216168"/>
                  </a:lnTo>
                  <a:lnTo>
                    <a:pt x="139161" y="187465"/>
                  </a:lnTo>
                  <a:lnTo>
                    <a:pt x="151719" y="156618"/>
                  </a:lnTo>
                  <a:lnTo>
                    <a:pt x="153166" y="121765"/>
                  </a:lnTo>
                  <a:lnTo>
                    <a:pt x="145756" y="81255"/>
                  </a:lnTo>
                  <a:lnTo>
                    <a:pt x="129129" y="44803"/>
                  </a:lnTo>
                  <a:lnTo>
                    <a:pt x="128358" y="44102"/>
                  </a:lnTo>
                  <a:lnTo>
                    <a:pt x="127844" y="44339"/>
                  </a:lnTo>
                  <a:lnTo>
                    <a:pt x="126816" y="4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619">
              <a:extLst>
                <a:ext uri="{FF2B5EF4-FFF2-40B4-BE49-F238E27FC236}">
                  <a16:creationId xmlns:a16="http://schemas.microsoft.com/office/drawing/2014/main" xmlns="" id="{F51B2A2D-8D4A-4185-8D27-32E4E642B55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46142" y="4216400"/>
              <a:ext cx="194159" cy="31751"/>
            </a:xfrm>
            <a:custGeom>
              <a:avLst/>
              <a:gdLst/>
              <a:ahLst/>
              <a:cxnLst/>
              <a:rect l="0" t="0" r="0" b="0"/>
              <a:pathLst>
                <a:path w="1941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6681"/>
                  </a:lnTo>
                  <a:lnTo>
                    <a:pt x="514" y="24842"/>
                  </a:lnTo>
                  <a:lnTo>
                    <a:pt x="1561" y="22912"/>
                  </a:lnTo>
                  <a:lnTo>
                    <a:pt x="9779" y="16823"/>
                  </a:lnTo>
                  <a:lnTo>
                    <a:pt x="51956" y="8444"/>
                  </a:lnTo>
                  <a:lnTo>
                    <a:pt x="84391" y="4224"/>
                  </a:lnTo>
                  <a:lnTo>
                    <a:pt x="125617" y="1877"/>
                  </a:lnTo>
                  <a:lnTo>
                    <a:pt x="163695" y="834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544">
            <a:extLst>
              <a:ext uri="{FF2B5EF4-FFF2-40B4-BE49-F238E27FC236}">
                <a16:creationId xmlns:a16="http://schemas.microsoft.com/office/drawing/2014/main" xmlns="" id="{0CE91324-4E36-4653-9468-DC41D7E3EB72}"/>
              </a:ext>
            </a:extLst>
          </p:cNvPr>
          <p:cNvGrpSpPr/>
          <p:nvPr/>
        </p:nvGrpSpPr>
        <p:grpSpPr>
          <a:xfrm>
            <a:off x="4764644" y="4306194"/>
            <a:ext cx="201057" cy="306048"/>
            <a:chOff x="4764644" y="4306194"/>
            <a:chExt cx="201057" cy="306048"/>
          </a:xfrm>
        </p:grpSpPr>
        <p:sp>
          <p:nvSpPr>
            <p:cNvPr id="538" name="SMARTInkShape-2620">
              <a:extLst>
                <a:ext uri="{FF2B5EF4-FFF2-40B4-BE49-F238E27FC236}">
                  <a16:creationId xmlns:a16="http://schemas.microsoft.com/office/drawing/2014/main" xmlns="" id="{9A76061F-47B2-4135-8EEA-036834BF32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64644" y="4306194"/>
              <a:ext cx="150257" cy="306048"/>
            </a:xfrm>
            <a:custGeom>
              <a:avLst/>
              <a:gdLst/>
              <a:ahLst/>
              <a:cxnLst/>
              <a:rect l="0" t="0" r="0" b="0"/>
              <a:pathLst>
                <a:path w="150257" h="306048">
                  <a:moveTo>
                    <a:pt x="48656" y="94356"/>
                  </a:moveTo>
                  <a:lnTo>
                    <a:pt x="48656" y="94356"/>
                  </a:lnTo>
                  <a:lnTo>
                    <a:pt x="48656" y="88889"/>
                  </a:lnTo>
                  <a:lnTo>
                    <a:pt x="48656" y="128082"/>
                  </a:lnTo>
                  <a:lnTo>
                    <a:pt x="45285" y="171533"/>
                  </a:lnTo>
                  <a:lnTo>
                    <a:pt x="39867" y="205562"/>
                  </a:lnTo>
                  <a:lnTo>
                    <a:pt x="32050" y="240442"/>
                  </a:lnTo>
                  <a:lnTo>
                    <a:pt x="17159" y="284318"/>
                  </a:lnTo>
                  <a:lnTo>
                    <a:pt x="10433" y="301315"/>
                  </a:lnTo>
                  <a:lnTo>
                    <a:pt x="7652" y="305001"/>
                  </a:lnTo>
                  <a:lnTo>
                    <a:pt x="5092" y="306047"/>
                  </a:lnTo>
                  <a:lnTo>
                    <a:pt x="2680" y="305333"/>
                  </a:lnTo>
                  <a:lnTo>
                    <a:pt x="0" y="295133"/>
                  </a:lnTo>
                  <a:lnTo>
                    <a:pt x="220" y="276018"/>
                  </a:lnTo>
                  <a:lnTo>
                    <a:pt x="5021" y="246356"/>
                  </a:lnTo>
                  <a:lnTo>
                    <a:pt x="13741" y="204480"/>
                  </a:lnTo>
                  <a:lnTo>
                    <a:pt x="19029" y="180472"/>
                  </a:lnTo>
                  <a:lnTo>
                    <a:pt x="26083" y="155295"/>
                  </a:lnTo>
                  <a:lnTo>
                    <a:pt x="34313" y="129337"/>
                  </a:lnTo>
                  <a:lnTo>
                    <a:pt x="43327" y="102860"/>
                  </a:lnTo>
                  <a:lnTo>
                    <a:pt x="60869" y="62152"/>
                  </a:lnTo>
                  <a:lnTo>
                    <a:pt x="85013" y="15009"/>
                  </a:lnTo>
                  <a:lnTo>
                    <a:pt x="93272" y="4292"/>
                  </a:lnTo>
                  <a:lnTo>
                    <a:pt x="97450" y="447"/>
                  </a:lnTo>
                  <a:lnTo>
                    <a:pt x="100941" y="0"/>
                  </a:lnTo>
                  <a:lnTo>
                    <a:pt x="103974" y="1819"/>
                  </a:lnTo>
                  <a:lnTo>
                    <a:pt x="109931" y="11600"/>
                  </a:lnTo>
                  <a:lnTo>
                    <a:pt x="123372" y="58018"/>
                  </a:lnTo>
                  <a:lnTo>
                    <a:pt x="128429" y="91611"/>
                  </a:lnTo>
                  <a:lnTo>
                    <a:pt x="133030" y="127708"/>
                  </a:lnTo>
                  <a:lnTo>
                    <a:pt x="137427" y="164918"/>
                  </a:lnTo>
                  <a:lnTo>
                    <a:pt x="141731" y="201211"/>
                  </a:lnTo>
                  <a:lnTo>
                    <a:pt x="147416" y="246589"/>
                  </a:lnTo>
                  <a:lnTo>
                    <a:pt x="149882" y="279398"/>
                  </a:lnTo>
                  <a:lnTo>
                    <a:pt x="150006" y="279101"/>
                  </a:lnTo>
                  <a:lnTo>
                    <a:pt x="150256" y="265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621">
              <a:extLst>
                <a:ext uri="{FF2B5EF4-FFF2-40B4-BE49-F238E27FC236}">
                  <a16:creationId xmlns:a16="http://schemas.microsoft.com/office/drawing/2014/main" xmlns="" id="{712AE637-AE85-42A8-808A-FFCC867F879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89665" y="4476750"/>
              <a:ext cx="176036" cy="37218"/>
            </a:xfrm>
            <a:custGeom>
              <a:avLst/>
              <a:gdLst/>
              <a:ahLst/>
              <a:cxnLst/>
              <a:rect l="0" t="0" r="0" b="0"/>
              <a:pathLst>
                <a:path w="17603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45557" y="29195"/>
                  </a:lnTo>
                  <a:lnTo>
                    <a:pt x="78533" y="22853"/>
                  </a:lnTo>
                  <a:lnTo>
                    <a:pt x="114357" y="17683"/>
                  </a:lnTo>
                  <a:lnTo>
                    <a:pt x="160925" y="4956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545">
            <a:extLst>
              <a:ext uri="{FF2B5EF4-FFF2-40B4-BE49-F238E27FC236}">
                <a16:creationId xmlns:a16="http://schemas.microsoft.com/office/drawing/2014/main" xmlns="" id="{3B8101EB-84D6-4D1E-BCE2-E9A2CA145C3C}"/>
              </a:ext>
            </a:extLst>
          </p:cNvPr>
          <p:cNvGrpSpPr/>
          <p:nvPr/>
        </p:nvGrpSpPr>
        <p:grpSpPr>
          <a:xfrm>
            <a:off x="5336979" y="4261986"/>
            <a:ext cx="873322" cy="340882"/>
            <a:chOff x="5336979" y="4261986"/>
            <a:chExt cx="873322" cy="340882"/>
          </a:xfrm>
        </p:grpSpPr>
        <p:sp>
          <p:nvSpPr>
            <p:cNvPr id="541" name="SMARTInkShape-2622">
              <a:extLst>
                <a:ext uri="{FF2B5EF4-FFF2-40B4-BE49-F238E27FC236}">
                  <a16:creationId xmlns:a16="http://schemas.microsoft.com/office/drawing/2014/main" xmlns="" id="{B8D282EF-A4C6-4BF4-95E7-A7776904C56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36979" y="4559300"/>
              <a:ext cx="231972" cy="19051"/>
            </a:xfrm>
            <a:custGeom>
              <a:avLst/>
              <a:gdLst/>
              <a:ahLst/>
              <a:cxnLst/>
              <a:rect l="0" t="0" r="0" b="0"/>
              <a:pathLst>
                <a:path w="231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958" y="18344"/>
                  </a:lnTo>
                  <a:lnTo>
                    <a:pt x="75789" y="15679"/>
                  </a:lnTo>
                  <a:lnTo>
                    <a:pt x="114344" y="12142"/>
                  </a:lnTo>
                  <a:lnTo>
                    <a:pt x="154292" y="8218"/>
                  </a:lnTo>
                  <a:lnTo>
                    <a:pt x="193214" y="4123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623">
              <a:extLst>
                <a:ext uri="{FF2B5EF4-FFF2-40B4-BE49-F238E27FC236}">
                  <a16:creationId xmlns:a16="http://schemas.microsoft.com/office/drawing/2014/main" xmlns="" id="{EB35D4CB-D889-41D4-9E17-2B7FBCB53A7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53050" y="44831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6479" y="5644"/>
                  </a:lnTo>
                  <a:lnTo>
                    <a:pt x="34206" y="1324"/>
                  </a:lnTo>
                  <a:lnTo>
                    <a:pt x="72459" y="39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624">
              <a:extLst>
                <a:ext uri="{FF2B5EF4-FFF2-40B4-BE49-F238E27FC236}">
                  <a16:creationId xmlns:a16="http://schemas.microsoft.com/office/drawing/2014/main" xmlns="" id="{FE36E4A5-5A51-4E83-AACB-A2D3B4A61D0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690483" y="4261986"/>
              <a:ext cx="519818" cy="340882"/>
            </a:xfrm>
            <a:custGeom>
              <a:avLst/>
              <a:gdLst/>
              <a:ahLst/>
              <a:cxnLst/>
              <a:rect l="0" t="0" r="0" b="0"/>
              <a:pathLst>
                <a:path w="519818" h="340882">
                  <a:moveTo>
                    <a:pt x="5467" y="335414"/>
                  </a:moveTo>
                  <a:lnTo>
                    <a:pt x="5467" y="335414"/>
                  </a:lnTo>
                  <a:lnTo>
                    <a:pt x="0" y="335414"/>
                  </a:lnTo>
                  <a:lnTo>
                    <a:pt x="2749" y="335414"/>
                  </a:lnTo>
                  <a:lnTo>
                    <a:pt x="41856" y="340881"/>
                  </a:lnTo>
                  <a:lnTo>
                    <a:pt x="80062" y="338131"/>
                  </a:lnTo>
                  <a:lnTo>
                    <a:pt x="122662" y="332848"/>
                  </a:lnTo>
                  <a:lnTo>
                    <a:pt x="163979" y="320378"/>
                  </a:lnTo>
                  <a:lnTo>
                    <a:pt x="174224" y="315090"/>
                  </a:lnTo>
                  <a:lnTo>
                    <a:pt x="176533" y="312693"/>
                  </a:lnTo>
                  <a:lnTo>
                    <a:pt x="177365" y="310388"/>
                  </a:lnTo>
                  <a:lnTo>
                    <a:pt x="177217" y="308147"/>
                  </a:lnTo>
                  <a:lnTo>
                    <a:pt x="175706" y="305947"/>
                  </a:lnTo>
                  <a:lnTo>
                    <a:pt x="137853" y="278857"/>
                  </a:lnTo>
                  <a:lnTo>
                    <a:pt x="131803" y="266298"/>
                  </a:lnTo>
                  <a:lnTo>
                    <a:pt x="124430" y="229877"/>
                  </a:lnTo>
                  <a:lnTo>
                    <a:pt x="121840" y="195611"/>
                  </a:lnTo>
                  <a:lnTo>
                    <a:pt x="121394" y="158273"/>
                  </a:lnTo>
                  <a:lnTo>
                    <a:pt x="123548" y="122865"/>
                  </a:lnTo>
                  <a:lnTo>
                    <a:pt x="130621" y="90194"/>
                  </a:lnTo>
                  <a:lnTo>
                    <a:pt x="141523" y="61327"/>
                  </a:lnTo>
                  <a:lnTo>
                    <a:pt x="155776" y="39090"/>
                  </a:lnTo>
                  <a:lnTo>
                    <a:pt x="189782" y="14075"/>
                  </a:lnTo>
                  <a:lnTo>
                    <a:pt x="231137" y="0"/>
                  </a:lnTo>
                  <a:lnTo>
                    <a:pt x="258166" y="1485"/>
                  </a:lnTo>
                  <a:lnTo>
                    <a:pt x="282877" y="9907"/>
                  </a:lnTo>
                  <a:lnTo>
                    <a:pt x="303268" y="23057"/>
                  </a:lnTo>
                  <a:lnTo>
                    <a:pt x="316093" y="43953"/>
                  </a:lnTo>
                  <a:lnTo>
                    <a:pt x="327280" y="83485"/>
                  </a:lnTo>
                  <a:lnTo>
                    <a:pt x="329824" y="111968"/>
                  </a:lnTo>
                  <a:lnTo>
                    <a:pt x="319354" y="155770"/>
                  </a:lnTo>
                  <a:lnTo>
                    <a:pt x="302846" y="199322"/>
                  </a:lnTo>
                  <a:lnTo>
                    <a:pt x="286667" y="237940"/>
                  </a:lnTo>
                  <a:lnTo>
                    <a:pt x="282139" y="258461"/>
                  </a:lnTo>
                  <a:lnTo>
                    <a:pt x="283889" y="275108"/>
                  </a:lnTo>
                  <a:lnTo>
                    <a:pt x="286332" y="282510"/>
                  </a:lnTo>
                  <a:lnTo>
                    <a:pt x="294690" y="292615"/>
                  </a:lnTo>
                  <a:lnTo>
                    <a:pt x="306166" y="299458"/>
                  </a:lnTo>
                  <a:lnTo>
                    <a:pt x="329905" y="306574"/>
                  </a:lnTo>
                  <a:lnTo>
                    <a:pt x="364534" y="308994"/>
                  </a:lnTo>
                  <a:lnTo>
                    <a:pt x="408504" y="310417"/>
                  </a:lnTo>
                  <a:lnTo>
                    <a:pt x="448265" y="314289"/>
                  </a:lnTo>
                  <a:lnTo>
                    <a:pt x="491781" y="317836"/>
                  </a:lnTo>
                  <a:lnTo>
                    <a:pt x="519817" y="322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546">
            <a:extLst>
              <a:ext uri="{FF2B5EF4-FFF2-40B4-BE49-F238E27FC236}">
                <a16:creationId xmlns:a16="http://schemas.microsoft.com/office/drawing/2014/main" xmlns="" id="{FEFB03C0-50D7-4C04-95BF-447E254231B4}"/>
              </a:ext>
            </a:extLst>
          </p:cNvPr>
          <p:cNvGrpSpPr/>
          <p:nvPr/>
        </p:nvGrpSpPr>
        <p:grpSpPr>
          <a:xfrm>
            <a:off x="3907015" y="5931423"/>
            <a:ext cx="188736" cy="104736"/>
            <a:chOff x="3907015" y="5931423"/>
            <a:chExt cx="188736" cy="104736"/>
          </a:xfrm>
        </p:grpSpPr>
        <p:sp>
          <p:nvSpPr>
            <p:cNvPr id="545" name="SMARTInkShape-2625">
              <a:extLst>
                <a:ext uri="{FF2B5EF4-FFF2-40B4-BE49-F238E27FC236}">
                  <a16:creationId xmlns:a16="http://schemas.microsoft.com/office/drawing/2014/main" xmlns="" id="{E48BEAB2-0FAE-40EF-8A79-83EEC0ABAE1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20380" y="6000750"/>
              <a:ext cx="175371" cy="35409"/>
            </a:xfrm>
            <a:custGeom>
              <a:avLst/>
              <a:gdLst/>
              <a:ahLst/>
              <a:cxnLst/>
              <a:rect l="0" t="0" r="0" b="0"/>
              <a:pathLst>
                <a:path w="175371" h="35409">
                  <a:moveTo>
                    <a:pt x="10270" y="31750"/>
                  </a:moveTo>
                  <a:lnTo>
                    <a:pt x="10270" y="31750"/>
                  </a:lnTo>
                  <a:lnTo>
                    <a:pt x="157" y="35121"/>
                  </a:lnTo>
                  <a:lnTo>
                    <a:pt x="0" y="35408"/>
                  </a:lnTo>
                  <a:lnTo>
                    <a:pt x="34100" y="25629"/>
                  </a:lnTo>
                  <a:lnTo>
                    <a:pt x="64370" y="18211"/>
                  </a:lnTo>
                  <a:lnTo>
                    <a:pt x="100637" y="10916"/>
                  </a:lnTo>
                  <a:lnTo>
                    <a:pt x="137922" y="5322"/>
                  </a:lnTo>
                  <a:lnTo>
                    <a:pt x="175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626">
              <a:extLst>
                <a:ext uri="{FF2B5EF4-FFF2-40B4-BE49-F238E27FC236}">
                  <a16:creationId xmlns:a16="http://schemas.microsoft.com/office/drawing/2014/main" xmlns="" id="{0FD146C3-E43B-4B31-96D3-A262E74E30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07015" y="5931423"/>
              <a:ext cx="182386" cy="12178"/>
            </a:xfrm>
            <a:custGeom>
              <a:avLst/>
              <a:gdLst/>
              <a:ahLst/>
              <a:cxnLst/>
              <a:rect l="0" t="0" r="0" b="0"/>
              <a:pathLst>
                <a:path w="182386" h="12178">
                  <a:moveTo>
                    <a:pt x="10935" y="12177"/>
                  </a:moveTo>
                  <a:lnTo>
                    <a:pt x="10935" y="12177"/>
                  </a:lnTo>
                  <a:lnTo>
                    <a:pt x="0" y="12177"/>
                  </a:lnTo>
                  <a:lnTo>
                    <a:pt x="8871" y="5435"/>
                  </a:lnTo>
                  <a:lnTo>
                    <a:pt x="31647" y="1242"/>
                  </a:lnTo>
                  <a:lnTo>
                    <a:pt x="70850" y="0"/>
                  </a:lnTo>
                  <a:lnTo>
                    <a:pt x="114844" y="3004"/>
                  </a:lnTo>
                  <a:lnTo>
                    <a:pt x="155787" y="4991"/>
                  </a:lnTo>
                  <a:lnTo>
                    <a:pt x="182385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547">
            <a:extLst>
              <a:ext uri="{FF2B5EF4-FFF2-40B4-BE49-F238E27FC236}">
                <a16:creationId xmlns:a16="http://schemas.microsoft.com/office/drawing/2014/main" xmlns="" id="{2A3C1E72-0F0D-4DCF-AA39-9CEAFD86469A}"/>
              </a:ext>
            </a:extLst>
          </p:cNvPr>
          <p:cNvGrpSpPr/>
          <p:nvPr/>
        </p:nvGrpSpPr>
        <p:grpSpPr>
          <a:xfrm>
            <a:off x="4464050" y="5644459"/>
            <a:ext cx="2062374" cy="502342"/>
            <a:chOff x="4464050" y="5644459"/>
            <a:chExt cx="2062374" cy="502342"/>
          </a:xfrm>
        </p:grpSpPr>
        <p:sp>
          <p:nvSpPr>
            <p:cNvPr id="548" name="SMARTInkShape-2627">
              <a:extLst>
                <a:ext uri="{FF2B5EF4-FFF2-40B4-BE49-F238E27FC236}">
                  <a16:creationId xmlns:a16="http://schemas.microsoft.com/office/drawing/2014/main" xmlns="" id="{21404415-1C52-4F32-ABB2-0CB8ECE947D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81650" y="5719175"/>
              <a:ext cx="117076" cy="367643"/>
            </a:xfrm>
            <a:custGeom>
              <a:avLst/>
              <a:gdLst/>
              <a:ahLst/>
              <a:cxnLst/>
              <a:rect l="0" t="0" r="0" b="0"/>
              <a:pathLst>
                <a:path w="117076" h="367643">
                  <a:moveTo>
                    <a:pt x="31750" y="129175"/>
                  </a:moveTo>
                  <a:lnTo>
                    <a:pt x="31750" y="129175"/>
                  </a:lnTo>
                  <a:lnTo>
                    <a:pt x="28379" y="129175"/>
                  </a:lnTo>
                  <a:lnTo>
                    <a:pt x="26724" y="136701"/>
                  </a:lnTo>
                  <a:lnTo>
                    <a:pt x="25661" y="181383"/>
                  </a:lnTo>
                  <a:lnTo>
                    <a:pt x="29280" y="217055"/>
                  </a:lnTo>
                  <a:lnTo>
                    <a:pt x="34180" y="255721"/>
                  </a:lnTo>
                  <a:lnTo>
                    <a:pt x="36357" y="294074"/>
                  </a:lnTo>
                  <a:lnTo>
                    <a:pt x="37326" y="328523"/>
                  </a:lnTo>
                  <a:lnTo>
                    <a:pt x="37947" y="367283"/>
                  </a:lnTo>
                  <a:lnTo>
                    <a:pt x="37292" y="367642"/>
                  </a:lnTo>
                  <a:lnTo>
                    <a:pt x="34684" y="360514"/>
                  </a:lnTo>
                  <a:lnTo>
                    <a:pt x="29248" y="320408"/>
                  </a:lnTo>
                  <a:lnTo>
                    <a:pt x="27110" y="274140"/>
                  </a:lnTo>
                  <a:lnTo>
                    <a:pt x="26540" y="246984"/>
                  </a:lnTo>
                  <a:lnTo>
                    <a:pt x="26865" y="215476"/>
                  </a:lnTo>
                  <a:lnTo>
                    <a:pt x="27788" y="181064"/>
                  </a:lnTo>
                  <a:lnTo>
                    <a:pt x="29109" y="144717"/>
                  </a:lnTo>
                  <a:lnTo>
                    <a:pt x="32811" y="113431"/>
                  </a:lnTo>
                  <a:lnTo>
                    <a:pt x="38102" y="85518"/>
                  </a:lnTo>
                  <a:lnTo>
                    <a:pt x="50095" y="40627"/>
                  </a:lnTo>
                  <a:lnTo>
                    <a:pt x="64075" y="6278"/>
                  </a:lnTo>
                  <a:lnTo>
                    <a:pt x="67411" y="2088"/>
                  </a:lnTo>
                  <a:lnTo>
                    <a:pt x="70341" y="0"/>
                  </a:lnTo>
                  <a:lnTo>
                    <a:pt x="75821" y="1431"/>
                  </a:lnTo>
                  <a:lnTo>
                    <a:pt x="91319" y="10546"/>
                  </a:lnTo>
                  <a:lnTo>
                    <a:pt x="113135" y="38287"/>
                  </a:lnTo>
                  <a:lnTo>
                    <a:pt x="117075" y="63144"/>
                  </a:lnTo>
                  <a:lnTo>
                    <a:pt x="116150" y="76688"/>
                  </a:lnTo>
                  <a:lnTo>
                    <a:pt x="101951" y="101144"/>
                  </a:lnTo>
                  <a:lnTo>
                    <a:pt x="79178" y="122361"/>
                  </a:lnTo>
                  <a:lnTo>
                    <a:pt x="40707" y="144794"/>
                  </a:lnTo>
                  <a:lnTo>
                    <a:pt x="0" y="16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628">
              <a:extLst>
                <a:ext uri="{FF2B5EF4-FFF2-40B4-BE49-F238E27FC236}">
                  <a16:creationId xmlns:a16="http://schemas.microsoft.com/office/drawing/2014/main" xmlns="" id="{7230B81B-8D30-4866-BFE0-3BC403AE96D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75080" y="5867400"/>
              <a:ext cx="192321" cy="179467"/>
            </a:xfrm>
            <a:custGeom>
              <a:avLst/>
              <a:gdLst/>
              <a:ahLst/>
              <a:cxnLst/>
              <a:rect l="0" t="0" r="0" b="0"/>
              <a:pathLst>
                <a:path w="192321" h="179467">
                  <a:moveTo>
                    <a:pt x="8170" y="82550"/>
                  </a:moveTo>
                  <a:lnTo>
                    <a:pt x="8170" y="82550"/>
                  </a:lnTo>
                  <a:lnTo>
                    <a:pt x="1428" y="79179"/>
                  </a:lnTo>
                  <a:lnTo>
                    <a:pt x="147" y="77480"/>
                  </a:lnTo>
                  <a:lnTo>
                    <a:pt x="0" y="75643"/>
                  </a:lnTo>
                  <a:lnTo>
                    <a:pt x="607" y="73711"/>
                  </a:lnTo>
                  <a:lnTo>
                    <a:pt x="5044" y="69685"/>
                  </a:lnTo>
                  <a:lnTo>
                    <a:pt x="8203" y="67623"/>
                  </a:lnTo>
                  <a:lnTo>
                    <a:pt x="21120" y="69095"/>
                  </a:lnTo>
                  <a:lnTo>
                    <a:pt x="61528" y="84909"/>
                  </a:lnTo>
                  <a:lnTo>
                    <a:pt x="79862" y="100061"/>
                  </a:lnTo>
                  <a:lnTo>
                    <a:pt x="87715" y="109041"/>
                  </a:lnTo>
                  <a:lnTo>
                    <a:pt x="96440" y="130307"/>
                  </a:lnTo>
                  <a:lnTo>
                    <a:pt x="98766" y="141905"/>
                  </a:lnTo>
                  <a:lnTo>
                    <a:pt x="97496" y="151754"/>
                  </a:lnTo>
                  <a:lnTo>
                    <a:pt x="88557" y="168340"/>
                  </a:lnTo>
                  <a:lnTo>
                    <a:pt x="82222" y="173610"/>
                  </a:lnTo>
                  <a:lnTo>
                    <a:pt x="67658" y="179466"/>
                  </a:lnTo>
                  <a:lnTo>
                    <a:pt x="53659" y="178306"/>
                  </a:lnTo>
                  <a:lnTo>
                    <a:pt x="46963" y="176019"/>
                  </a:lnTo>
                  <a:lnTo>
                    <a:pt x="41792" y="170264"/>
                  </a:lnTo>
                  <a:lnTo>
                    <a:pt x="34167" y="152578"/>
                  </a:lnTo>
                  <a:lnTo>
                    <a:pt x="37833" y="124962"/>
                  </a:lnTo>
                  <a:lnTo>
                    <a:pt x="42762" y="108708"/>
                  </a:lnTo>
                  <a:lnTo>
                    <a:pt x="65172" y="77477"/>
                  </a:lnTo>
                  <a:lnTo>
                    <a:pt x="95593" y="49957"/>
                  </a:lnTo>
                  <a:lnTo>
                    <a:pt x="142337" y="23268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629">
              <a:extLst>
                <a:ext uri="{FF2B5EF4-FFF2-40B4-BE49-F238E27FC236}">
                  <a16:creationId xmlns:a16="http://schemas.microsoft.com/office/drawing/2014/main" xmlns="" id="{E3088C4E-7ADD-46E5-8186-C64C84F157D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35103" y="5882791"/>
              <a:ext cx="57648" cy="175110"/>
            </a:xfrm>
            <a:custGeom>
              <a:avLst/>
              <a:gdLst/>
              <a:ahLst/>
              <a:cxnLst/>
              <a:rect l="0" t="0" r="0" b="0"/>
              <a:pathLst>
                <a:path w="57648" h="175110">
                  <a:moveTo>
                    <a:pt x="13197" y="3659"/>
                  </a:moveTo>
                  <a:lnTo>
                    <a:pt x="13197" y="3659"/>
                  </a:lnTo>
                  <a:lnTo>
                    <a:pt x="811" y="0"/>
                  </a:lnTo>
                  <a:lnTo>
                    <a:pt x="0" y="514"/>
                  </a:lnTo>
                  <a:lnTo>
                    <a:pt x="166" y="1563"/>
                  </a:lnTo>
                  <a:lnTo>
                    <a:pt x="14934" y="21276"/>
                  </a:lnTo>
                  <a:lnTo>
                    <a:pt x="27196" y="57013"/>
                  </a:lnTo>
                  <a:lnTo>
                    <a:pt x="35611" y="101626"/>
                  </a:lnTo>
                  <a:lnTo>
                    <a:pt x="43279" y="140166"/>
                  </a:lnTo>
                  <a:lnTo>
                    <a:pt x="57647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630">
              <a:extLst>
                <a:ext uri="{FF2B5EF4-FFF2-40B4-BE49-F238E27FC236}">
                  <a16:creationId xmlns:a16="http://schemas.microsoft.com/office/drawing/2014/main" xmlns="" id="{5AD36446-9993-4CF2-9009-19643AFD1B2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59400" y="5949950"/>
              <a:ext cx="184151" cy="9722"/>
            </a:xfrm>
            <a:custGeom>
              <a:avLst/>
              <a:gdLst/>
              <a:ahLst/>
              <a:cxnLst/>
              <a:rect l="0" t="0" r="0" b="0"/>
              <a:pathLst>
                <a:path w="184151" h="972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526" y="9495"/>
                  </a:lnTo>
                  <a:lnTo>
                    <a:pt x="54874" y="2400"/>
                  </a:lnTo>
                  <a:lnTo>
                    <a:pt x="99123" y="1416"/>
                  </a:lnTo>
                  <a:lnTo>
                    <a:pt x="141710" y="386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631">
              <a:extLst>
                <a:ext uri="{FF2B5EF4-FFF2-40B4-BE49-F238E27FC236}">
                  <a16:creationId xmlns:a16="http://schemas.microsoft.com/office/drawing/2014/main" xmlns="" id="{28B8BEBE-5378-43C2-9A2B-6F7EF895BE6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137150" y="5784850"/>
              <a:ext cx="107734" cy="298451"/>
            </a:xfrm>
            <a:custGeom>
              <a:avLst/>
              <a:gdLst/>
              <a:ahLst/>
              <a:cxnLst/>
              <a:rect l="0" t="0" r="0" b="0"/>
              <a:pathLst>
                <a:path w="107734" h="298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4257" y="47071"/>
                  </a:lnTo>
                  <a:lnTo>
                    <a:pt x="69765" y="78071"/>
                  </a:lnTo>
                  <a:lnTo>
                    <a:pt x="95212" y="117718"/>
                  </a:lnTo>
                  <a:lnTo>
                    <a:pt x="107462" y="159328"/>
                  </a:lnTo>
                  <a:lnTo>
                    <a:pt x="107733" y="199223"/>
                  </a:lnTo>
                  <a:lnTo>
                    <a:pt x="96095" y="233418"/>
                  </a:lnTo>
                  <a:lnTo>
                    <a:pt x="71637" y="261315"/>
                  </a:lnTo>
                  <a:lnTo>
                    <a:pt x="254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632">
              <a:extLst>
                <a:ext uri="{FF2B5EF4-FFF2-40B4-BE49-F238E27FC236}">
                  <a16:creationId xmlns:a16="http://schemas.microsoft.com/office/drawing/2014/main" xmlns="" id="{45CD0E80-B9B6-4165-BFFD-6ED6CA9D3F2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62329" y="5943600"/>
              <a:ext cx="130372" cy="25401"/>
            </a:xfrm>
            <a:custGeom>
              <a:avLst/>
              <a:gdLst/>
              <a:ahLst/>
              <a:cxnLst/>
              <a:rect l="0" t="0" r="0" b="0"/>
              <a:pathLst>
                <a:path w="130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124" y="20330"/>
                  </a:lnTo>
                  <a:lnTo>
                    <a:pt x="8016" y="16561"/>
                  </a:lnTo>
                  <a:lnTo>
                    <a:pt x="53311" y="11328"/>
                  </a:lnTo>
                  <a:lnTo>
                    <a:pt x="92016" y="5943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633">
              <a:extLst>
                <a:ext uri="{FF2B5EF4-FFF2-40B4-BE49-F238E27FC236}">
                  <a16:creationId xmlns:a16="http://schemas.microsoft.com/office/drawing/2014/main" xmlns="" id="{5B6DC10B-E182-4DB1-9EF6-F1DE526D772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25523" y="5818210"/>
              <a:ext cx="135211" cy="252471"/>
            </a:xfrm>
            <a:custGeom>
              <a:avLst/>
              <a:gdLst/>
              <a:ahLst/>
              <a:cxnLst/>
              <a:rect l="0" t="0" r="0" b="0"/>
              <a:pathLst>
                <a:path w="135211" h="252471">
                  <a:moveTo>
                    <a:pt x="40177" y="55540"/>
                  </a:moveTo>
                  <a:lnTo>
                    <a:pt x="40177" y="55540"/>
                  </a:lnTo>
                  <a:lnTo>
                    <a:pt x="36806" y="55540"/>
                  </a:lnTo>
                  <a:lnTo>
                    <a:pt x="35151" y="63066"/>
                  </a:lnTo>
                  <a:lnTo>
                    <a:pt x="30717" y="104378"/>
                  </a:lnTo>
                  <a:lnTo>
                    <a:pt x="25154" y="136513"/>
                  </a:lnTo>
                  <a:lnTo>
                    <a:pt x="17978" y="170550"/>
                  </a:lnTo>
                  <a:lnTo>
                    <a:pt x="6710" y="215363"/>
                  </a:lnTo>
                  <a:lnTo>
                    <a:pt x="0" y="244633"/>
                  </a:lnTo>
                  <a:lnTo>
                    <a:pt x="684" y="252470"/>
                  </a:lnTo>
                  <a:lnTo>
                    <a:pt x="1853" y="251737"/>
                  </a:lnTo>
                  <a:lnTo>
                    <a:pt x="20906" y="209352"/>
                  </a:lnTo>
                  <a:lnTo>
                    <a:pt x="35610" y="169998"/>
                  </a:lnTo>
                  <a:lnTo>
                    <a:pt x="51553" y="122638"/>
                  </a:lnTo>
                  <a:lnTo>
                    <a:pt x="59756" y="98155"/>
                  </a:lnTo>
                  <a:lnTo>
                    <a:pt x="75690" y="53313"/>
                  </a:lnTo>
                  <a:lnTo>
                    <a:pt x="95150" y="11763"/>
                  </a:lnTo>
                  <a:lnTo>
                    <a:pt x="102944" y="806"/>
                  </a:lnTo>
                  <a:lnTo>
                    <a:pt x="106716" y="0"/>
                  </a:lnTo>
                  <a:lnTo>
                    <a:pt x="110642" y="1580"/>
                  </a:lnTo>
                  <a:lnTo>
                    <a:pt x="114671" y="4750"/>
                  </a:lnTo>
                  <a:lnTo>
                    <a:pt x="127082" y="39551"/>
                  </a:lnTo>
                  <a:lnTo>
                    <a:pt x="131718" y="74304"/>
                  </a:lnTo>
                  <a:lnTo>
                    <a:pt x="133779" y="112563"/>
                  </a:lnTo>
                  <a:lnTo>
                    <a:pt x="134694" y="150733"/>
                  </a:lnTo>
                  <a:lnTo>
                    <a:pt x="135210" y="197810"/>
                  </a:lnTo>
                  <a:lnTo>
                    <a:pt x="131568" y="215903"/>
                  </a:lnTo>
                  <a:lnTo>
                    <a:pt x="122727" y="2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634">
              <a:extLst>
                <a:ext uri="{FF2B5EF4-FFF2-40B4-BE49-F238E27FC236}">
                  <a16:creationId xmlns:a16="http://schemas.microsoft.com/office/drawing/2014/main" xmlns="" id="{E83FF7DC-102A-4E79-9A15-9FC8F4FD7EE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08802" y="5789595"/>
              <a:ext cx="74349" cy="274656"/>
            </a:xfrm>
            <a:custGeom>
              <a:avLst/>
              <a:gdLst/>
              <a:ahLst/>
              <a:cxnLst/>
              <a:rect l="0" t="0" r="0" b="0"/>
              <a:pathLst>
                <a:path w="74349" h="274656">
                  <a:moveTo>
                    <a:pt x="48948" y="14305"/>
                  </a:moveTo>
                  <a:lnTo>
                    <a:pt x="48948" y="14305"/>
                  </a:lnTo>
                  <a:lnTo>
                    <a:pt x="40109" y="0"/>
                  </a:lnTo>
                  <a:lnTo>
                    <a:pt x="37411" y="534"/>
                  </a:lnTo>
                  <a:lnTo>
                    <a:pt x="30650" y="6774"/>
                  </a:lnTo>
                  <a:lnTo>
                    <a:pt x="15540" y="39041"/>
                  </a:lnTo>
                  <a:lnTo>
                    <a:pt x="7524" y="74216"/>
                  </a:lnTo>
                  <a:lnTo>
                    <a:pt x="2315" y="115016"/>
                  </a:lnTo>
                  <a:lnTo>
                    <a:pt x="0" y="156667"/>
                  </a:lnTo>
                  <a:lnTo>
                    <a:pt x="2734" y="194935"/>
                  </a:lnTo>
                  <a:lnTo>
                    <a:pt x="10770" y="227935"/>
                  </a:lnTo>
                  <a:lnTo>
                    <a:pt x="26101" y="252009"/>
                  </a:lnTo>
                  <a:lnTo>
                    <a:pt x="44673" y="264590"/>
                  </a:lnTo>
                  <a:lnTo>
                    <a:pt x="74348" y="27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635">
              <a:extLst>
                <a:ext uri="{FF2B5EF4-FFF2-40B4-BE49-F238E27FC236}">
                  <a16:creationId xmlns:a16="http://schemas.microsoft.com/office/drawing/2014/main" xmlns="" id="{0F670D8F-2E23-485E-A2BF-8EB1EA04E01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63830" y="5911850"/>
              <a:ext cx="160571" cy="173413"/>
            </a:xfrm>
            <a:custGeom>
              <a:avLst/>
              <a:gdLst/>
              <a:ahLst/>
              <a:cxnLst/>
              <a:rect l="0" t="0" r="0" b="0"/>
              <a:pathLst>
                <a:path w="160571" h="173413">
                  <a:moveTo>
                    <a:pt x="8170" y="63500"/>
                  </a:moveTo>
                  <a:lnTo>
                    <a:pt x="8170" y="63500"/>
                  </a:lnTo>
                  <a:lnTo>
                    <a:pt x="1428" y="56758"/>
                  </a:lnTo>
                  <a:lnTo>
                    <a:pt x="147" y="54066"/>
                  </a:lnTo>
                  <a:lnTo>
                    <a:pt x="0" y="51567"/>
                  </a:lnTo>
                  <a:lnTo>
                    <a:pt x="1716" y="46907"/>
                  </a:lnTo>
                  <a:lnTo>
                    <a:pt x="4831" y="42485"/>
                  </a:lnTo>
                  <a:lnTo>
                    <a:pt x="30778" y="39400"/>
                  </a:lnTo>
                  <a:lnTo>
                    <a:pt x="69745" y="51969"/>
                  </a:lnTo>
                  <a:lnTo>
                    <a:pt x="105828" y="80309"/>
                  </a:lnTo>
                  <a:lnTo>
                    <a:pt x="118602" y="105308"/>
                  </a:lnTo>
                  <a:lnTo>
                    <a:pt x="122007" y="118889"/>
                  </a:lnTo>
                  <a:lnTo>
                    <a:pt x="120148" y="141504"/>
                  </a:lnTo>
                  <a:lnTo>
                    <a:pt x="112266" y="159552"/>
                  </a:lnTo>
                  <a:lnTo>
                    <a:pt x="101707" y="172277"/>
                  </a:lnTo>
                  <a:lnTo>
                    <a:pt x="95928" y="173412"/>
                  </a:lnTo>
                  <a:lnTo>
                    <a:pt x="89959" y="171347"/>
                  </a:lnTo>
                  <a:lnTo>
                    <a:pt x="83862" y="167148"/>
                  </a:lnTo>
                  <a:lnTo>
                    <a:pt x="79798" y="160116"/>
                  </a:lnTo>
                  <a:lnTo>
                    <a:pt x="75283" y="141012"/>
                  </a:lnTo>
                  <a:lnTo>
                    <a:pt x="76111" y="109828"/>
                  </a:lnTo>
                  <a:lnTo>
                    <a:pt x="90938" y="74875"/>
                  </a:lnTo>
                  <a:lnTo>
                    <a:pt x="125597" y="31618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636">
              <a:extLst>
                <a:ext uri="{FF2B5EF4-FFF2-40B4-BE49-F238E27FC236}">
                  <a16:creationId xmlns:a16="http://schemas.microsoft.com/office/drawing/2014/main" xmlns="" id="{88ABA2D6-491A-4507-8988-26E3E9F26FF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64050" y="5742347"/>
              <a:ext cx="149767" cy="354009"/>
            </a:xfrm>
            <a:custGeom>
              <a:avLst/>
              <a:gdLst/>
              <a:ahLst/>
              <a:cxnLst/>
              <a:rect l="0" t="0" r="0" b="0"/>
              <a:pathLst>
                <a:path w="149767" h="354009">
                  <a:moveTo>
                    <a:pt x="25400" y="150453"/>
                  </a:moveTo>
                  <a:lnTo>
                    <a:pt x="25400" y="150453"/>
                  </a:lnTo>
                  <a:lnTo>
                    <a:pt x="18658" y="153824"/>
                  </a:lnTo>
                  <a:lnTo>
                    <a:pt x="16672" y="155522"/>
                  </a:lnTo>
                  <a:lnTo>
                    <a:pt x="14465" y="159292"/>
                  </a:lnTo>
                  <a:lnTo>
                    <a:pt x="13223" y="178864"/>
                  </a:lnTo>
                  <a:lnTo>
                    <a:pt x="19597" y="213748"/>
                  </a:lnTo>
                  <a:lnTo>
                    <a:pt x="24702" y="244907"/>
                  </a:lnTo>
                  <a:lnTo>
                    <a:pt x="29662" y="292504"/>
                  </a:lnTo>
                  <a:lnTo>
                    <a:pt x="31337" y="339771"/>
                  </a:lnTo>
                  <a:lnTo>
                    <a:pt x="29685" y="351011"/>
                  </a:lnTo>
                  <a:lnTo>
                    <a:pt x="28257" y="354008"/>
                  </a:lnTo>
                  <a:lnTo>
                    <a:pt x="26599" y="352479"/>
                  </a:lnTo>
                  <a:lnTo>
                    <a:pt x="16987" y="317151"/>
                  </a:lnTo>
                  <a:lnTo>
                    <a:pt x="9666" y="280279"/>
                  </a:lnTo>
                  <a:lnTo>
                    <a:pt x="5739" y="254643"/>
                  </a:lnTo>
                  <a:lnTo>
                    <a:pt x="1709" y="226263"/>
                  </a:lnTo>
                  <a:lnTo>
                    <a:pt x="433" y="196759"/>
                  </a:lnTo>
                  <a:lnTo>
                    <a:pt x="995" y="166507"/>
                  </a:lnTo>
                  <a:lnTo>
                    <a:pt x="2780" y="135756"/>
                  </a:lnTo>
                  <a:lnTo>
                    <a:pt x="6086" y="109611"/>
                  </a:lnTo>
                  <a:lnTo>
                    <a:pt x="15405" y="65508"/>
                  </a:lnTo>
                  <a:lnTo>
                    <a:pt x="25810" y="22429"/>
                  </a:lnTo>
                  <a:lnTo>
                    <a:pt x="34845" y="13599"/>
                  </a:lnTo>
                  <a:lnTo>
                    <a:pt x="63700" y="1905"/>
                  </a:lnTo>
                  <a:lnTo>
                    <a:pt x="96279" y="0"/>
                  </a:lnTo>
                  <a:lnTo>
                    <a:pt x="112869" y="1468"/>
                  </a:lnTo>
                  <a:lnTo>
                    <a:pt x="136947" y="12506"/>
                  </a:lnTo>
                  <a:lnTo>
                    <a:pt x="146331" y="20388"/>
                  </a:lnTo>
                  <a:lnTo>
                    <a:pt x="149766" y="30582"/>
                  </a:lnTo>
                  <a:lnTo>
                    <a:pt x="146055" y="55078"/>
                  </a:lnTo>
                  <a:lnTo>
                    <a:pt x="125591" y="80548"/>
                  </a:lnTo>
                  <a:lnTo>
                    <a:pt x="95329" y="103862"/>
                  </a:lnTo>
                  <a:lnTo>
                    <a:pt x="60713" y="121278"/>
                  </a:lnTo>
                  <a:lnTo>
                    <a:pt x="14920" y="138862"/>
                  </a:lnTo>
                  <a:lnTo>
                    <a:pt x="0" y="144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637">
              <a:extLst>
                <a:ext uri="{FF2B5EF4-FFF2-40B4-BE49-F238E27FC236}">
                  <a16:creationId xmlns:a16="http://schemas.microsoft.com/office/drawing/2014/main" xmlns="" id="{594DEC63-6F79-4CB2-A03B-FCF5D7668E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80256" y="5774798"/>
              <a:ext cx="69695" cy="257703"/>
            </a:xfrm>
            <a:custGeom>
              <a:avLst/>
              <a:gdLst/>
              <a:ahLst/>
              <a:cxnLst/>
              <a:rect l="0" t="0" r="0" b="0"/>
              <a:pathLst>
                <a:path w="69695" h="257703">
                  <a:moveTo>
                    <a:pt x="69694" y="16402"/>
                  </a:moveTo>
                  <a:lnTo>
                    <a:pt x="69694" y="16402"/>
                  </a:lnTo>
                  <a:lnTo>
                    <a:pt x="58759" y="0"/>
                  </a:lnTo>
                  <a:lnTo>
                    <a:pt x="44034" y="11620"/>
                  </a:lnTo>
                  <a:lnTo>
                    <a:pt x="21795" y="46421"/>
                  </a:lnTo>
                  <a:lnTo>
                    <a:pt x="9365" y="80309"/>
                  </a:lnTo>
                  <a:lnTo>
                    <a:pt x="1253" y="118889"/>
                  </a:lnTo>
                  <a:lnTo>
                    <a:pt x="0" y="159553"/>
                  </a:lnTo>
                  <a:lnTo>
                    <a:pt x="3676" y="195500"/>
                  </a:lnTo>
                  <a:lnTo>
                    <a:pt x="10719" y="225118"/>
                  </a:lnTo>
                  <a:lnTo>
                    <a:pt x="20905" y="245337"/>
                  </a:lnTo>
                  <a:lnTo>
                    <a:pt x="28702" y="250870"/>
                  </a:lnTo>
                  <a:lnTo>
                    <a:pt x="69694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638">
              <a:extLst>
                <a:ext uri="{FF2B5EF4-FFF2-40B4-BE49-F238E27FC236}">
                  <a16:creationId xmlns:a16="http://schemas.microsoft.com/office/drawing/2014/main" xmlns="" id="{CE225229-36E1-4CA2-AF5D-F1F6284016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47387" y="5773676"/>
              <a:ext cx="185260" cy="271525"/>
            </a:xfrm>
            <a:custGeom>
              <a:avLst/>
              <a:gdLst/>
              <a:ahLst/>
              <a:cxnLst/>
              <a:rect l="0" t="0" r="0" b="0"/>
              <a:pathLst>
                <a:path w="185260" h="271525">
                  <a:moveTo>
                    <a:pt x="48613" y="74674"/>
                  </a:moveTo>
                  <a:lnTo>
                    <a:pt x="48613" y="74674"/>
                  </a:lnTo>
                  <a:lnTo>
                    <a:pt x="38500" y="74674"/>
                  </a:lnTo>
                  <a:lnTo>
                    <a:pt x="35521" y="76791"/>
                  </a:lnTo>
                  <a:lnTo>
                    <a:pt x="33534" y="80319"/>
                  </a:lnTo>
                  <a:lnTo>
                    <a:pt x="31328" y="92705"/>
                  </a:lnTo>
                  <a:lnTo>
                    <a:pt x="28675" y="128857"/>
                  </a:lnTo>
                  <a:lnTo>
                    <a:pt x="23054" y="161550"/>
                  </a:lnTo>
                  <a:lnTo>
                    <a:pt x="15327" y="208914"/>
                  </a:lnTo>
                  <a:lnTo>
                    <a:pt x="2735" y="255498"/>
                  </a:lnTo>
                  <a:lnTo>
                    <a:pt x="0" y="264401"/>
                  </a:lnTo>
                  <a:lnTo>
                    <a:pt x="1388" y="263954"/>
                  </a:lnTo>
                  <a:lnTo>
                    <a:pt x="8574" y="255930"/>
                  </a:lnTo>
                  <a:lnTo>
                    <a:pt x="24520" y="218691"/>
                  </a:lnTo>
                  <a:lnTo>
                    <a:pt x="40257" y="172077"/>
                  </a:lnTo>
                  <a:lnTo>
                    <a:pt x="49392" y="143843"/>
                  </a:lnTo>
                  <a:lnTo>
                    <a:pt x="59010" y="117259"/>
                  </a:lnTo>
                  <a:lnTo>
                    <a:pt x="68949" y="91775"/>
                  </a:lnTo>
                  <a:lnTo>
                    <a:pt x="88696" y="47702"/>
                  </a:lnTo>
                  <a:lnTo>
                    <a:pt x="114268" y="9845"/>
                  </a:lnTo>
                  <a:lnTo>
                    <a:pt x="126241" y="0"/>
                  </a:lnTo>
                  <a:lnTo>
                    <a:pt x="131409" y="1608"/>
                  </a:lnTo>
                  <a:lnTo>
                    <a:pt x="140916" y="14684"/>
                  </a:lnTo>
                  <a:lnTo>
                    <a:pt x="160943" y="55959"/>
                  </a:lnTo>
                  <a:lnTo>
                    <a:pt x="172855" y="94108"/>
                  </a:lnTo>
                  <a:lnTo>
                    <a:pt x="181444" y="135523"/>
                  </a:lnTo>
                  <a:lnTo>
                    <a:pt x="185259" y="175096"/>
                  </a:lnTo>
                  <a:lnTo>
                    <a:pt x="183193" y="210087"/>
                  </a:lnTo>
                  <a:lnTo>
                    <a:pt x="173739" y="255939"/>
                  </a:lnTo>
                  <a:lnTo>
                    <a:pt x="169263" y="27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639">
              <a:extLst>
                <a:ext uri="{FF2B5EF4-FFF2-40B4-BE49-F238E27FC236}">
                  <a16:creationId xmlns:a16="http://schemas.microsoft.com/office/drawing/2014/main" xmlns="" id="{D03DA786-3ABE-4735-A7BF-C397EA74FA8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095608" y="5905500"/>
              <a:ext cx="171843" cy="6351"/>
            </a:xfrm>
            <a:custGeom>
              <a:avLst/>
              <a:gdLst/>
              <a:ahLst/>
              <a:cxnLst/>
              <a:rect l="0" t="0" r="0" b="0"/>
              <a:pathLst>
                <a:path w="171843" h="6351">
                  <a:moveTo>
                    <a:pt x="6742" y="6350"/>
                  </a:moveTo>
                  <a:lnTo>
                    <a:pt x="6742" y="6350"/>
                  </a:lnTo>
                  <a:lnTo>
                    <a:pt x="0" y="6350"/>
                  </a:lnTo>
                  <a:lnTo>
                    <a:pt x="34565" y="6350"/>
                  </a:lnTo>
                  <a:lnTo>
                    <a:pt x="68026" y="6350"/>
                  </a:lnTo>
                  <a:lnTo>
                    <a:pt x="105946" y="5645"/>
                  </a:lnTo>
                  <a:lnTo>
                    <a:pt x="150123" y="1986"/>
                  </a:lnTo>
                  <a:lnTo>
                    <a:pt x="171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640">
              <a:extLst>
                <a:ext uri="{FF2B5EF4-FFF2-40B4-BE49-F238E27FC236}">
                  <a16:creationId xmlns:a16="http://schemas.microsoft.com/office/drawing/2014/main" xmlns="" id="{F71FDAC6-7D9B-4B27-9309-172D9A87065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08700" y="5644459"/>
              <a:ext cx="177801" cy="19742"/>
            </a:xfrm>
            <a:custGeom>
              <a:avLst/>
              <a:gdLst/>
              <a:ahLst/>
              <a:cxnLst/>
              <a:rect l="0" t="0" r="0" b="0"/>
              <a:pathLst>
                <a:path w="177801" h="19742">
                  <a:moveTo>
                    <a:pt x="0" y="19741"/>
                  </a:moveTo>
                  <a:lnTo>
                    <a:pt x="0" y="19741"/>
                  </a:lnTo>
                  <a:lnTo>
                    <a:pt x="35156" y="5926"/>
                  </a:lnTo>
                  <a:lnTo>
                    <a:pt x="64308" y="196"/>
                  </a:lnTo>
                  <a:lnTo>
                    <a:pt x="98432" y="0"/>
                  </a:lnTo>
                  <a:lnTo>
                    <a:pt x="131001" y="2265"/>
                  </a:lnTo>
                  <a:lnTo>
                    <a:pt x="177800" y="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641">
              <a:extLst>
                <a:ext uri="{FF2B5EF4-FFF2-40B4-BE49-F238E27FC236}">
                  <a16:creationId xmlns:a16="http://schemas.microsoft.com/office/drawing/2014/main" xmlns="" id="{723D0FC1-30CF-438B-8623-8C0D2054DEC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50000" y="5715000"/>
              <a:ext cx="176424" cy="431801"/>
            </a:xfrm>
            <a:custGeom>
              <a:avLst/>
              <a:gdLst/>
              <a:ahLst/>
              <a:cxnLst/>
              <a:rect l="0" t="0" r="0" b="0"/>
              <a:pathLst>
                <a:path w="176424" h="43180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54365" y="13484"/>
                  </a:lnTo>
                  <a:lnTo>
                    <a:pt x="90484" y="37037"/>
                  </a:lnTo>
                  <a:lnTo>
                    <a:pt x="126998" y="74316"/>
                  </a:lnTo>
                  <a:lnTo>
                    <a:pt x="144638" y="101050"/>
                  </a:lnTo>
                  <a:lnTo>
                    <a:pt x="162042" y="130867"/>
                  </a:lnTo>
                  <a:lnTo>
                    <a:pt x="171528" y="161328"/>
                  </a:lnTo>
                  <a:lnTo>
                    <a:pt x="175735" y="192218"/>
                  </a:lnTo>
                  <a:lnTo>
                    <a:pt x="176423" y="223396"/>
                  </a:lnTo>
                  <a:lnTo>
                    <a:pt x="169121" y="254058"/>
                  </a:lnTo>
                  <a:lnTo>
                    <a:pt x="156491" y="284378"/>
                  </a:lnTo>
                  <a:lnTo>
                    <a:pt x="140311" y="314468"/>
                  </a:lnTo>
                  <a:lnTo>
                    <a:pt x="117529" y="340878"/>
                  </a:lnTo>
                  <a:lnTo>
                    <a:pt x="90348" y="364835"/>
                  </a:lnTo>
                  <a:lnTo>
                    <a:pt x="60232" y="38715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9051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548">
            <a:extLst>
              <a:ext uri="{FF2B5EF4-FFF2-40B4-BE49-F238E27FC236}">
                <a16:creationId xmlns:a16="http://schemas.microsoft.com/office/drawing/2014/main" xmlns="" id="{5ABDAF82-4313-4D8A-B87C-BE888D12C292}"/>
              </a:ext>
            </a:extLst>
          </p:cNvPr>
          <p:cNvGrpSpPr/>
          <p:nvPr/>
        </p:nvGrpSpPr>
        <p:grpSpPr>
          <a:xfrm>
            <a:off x="850900" y="467462"/>
            <a:ext cx="635382" cy="573056"/>
            <a:chOff x="850900" y="467462"/>
            <a:chExt cx="635382" cy="573056"/>
          </a:xfrm>
        </p:grpSpPr>
        <p:sp>
          <p:nvSpPr>
            <p:cNvPr id="2" name="SMARTInkShape-2642">
              <a:extLst>
                <a:ext uri="{FF2B5EF4-FFF2-40B4-BE49-F238E27FC236}">
                  <a16:creationId xmlns:a16="http://schemas.microsoft.com/office/drawing/2014/main" xmlns="" id="{14AD22C8-5220-4FF5-AC97-8B9095988A4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17725" y="939800"/>
              <a:ext cx="315776" cy="100718"/>
            </a:xfrm>
            <a:custGeom>
              <a:avLst/>
              <a:gdLst/>
              <a:ahLst/>
              <a:cxnLst/>
              <a:rect l="0" t="0" r="0" b="0"/>
              <a:pathLst>
                <a:path w="315776" h="100718">
                  <a:moveTo>
                    <a:pt x="10975" y="95250"/>
                  </a:moveTo>
                  <a:lnTo>
                    <a:pt x="10975" y="95250"/>
                  </a:lnTo>
                  <a:lnTo>
                    <a:pt x="862" y="98621"/>
                  </a:lnTo>
                  <a:lnTo>
                    <a:pt x="0" y="99614"/>
                  </a:lnTo>
                  <a:lnTo>
                    <a:pt x="1541" y="100276"/>
                  </a:lnTo>
                  <a:lnTo>
                    <a:pt x="4686" y="100717"/>
                  </a:lnTo>
                  <a:lnTo>
                    <a:pt x="42821" y="91225"/>
                  </a:lnTo>
                  <a:lnTo>
                    <a:pt x="86747" y="78880"/>
                  </a:lnTo>
                  <a:lnTo>
                    <a:pt x="112290" y="71637"/>
                  </a:lnTo>
                  <a:lnTo>
                    <a:pt x="139196" y="63280"/>
                  </a:lnTo>
                  <a:lnTo>
                    <a:pt x="167011" y="54181"/>
                  </a:lnTo>
                  <a:lnTo>
                    <a:pt x="195433" y="44587"/>
                  </a:lnTo>
                  <a:lnTo>
                    <a:pt x="221436" y="35369"/>
                  </a:lnTo>
                  <a:lnTo>
                    <a:pt x="245826" y="26402"/>
                  </a:lnTo>
                  <a:lnTo>
                    <a:pt x="284687" y="11734"/>
                  </a:lnTo>
                  <a:lnTo>
                    <a:pt x="315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43">
              <a:extLst>
                <a:ext uri="{FF2B5EF4-FFF2-40B4-BE49-F238E27FC236}">
                  <a16:creationId xmlns:a16="http://schemas.microsoft.com/office/drawing/2014/main" xmlns="" id="{7073D4CE-5A87-4513-91BA-06EF16C79B0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50900" y="933450"/>
              <a:ext cx="488951" cy="88901"/>
            </a:xfrm>
            <a:custGeom>
              <a:avLst/>
              <a:gdLst/>
              <a:ahLst/>
              <a:cxnLst/>
              <a:rect l="0" t="0" r="0" b="0"/>
              <a:pathLst>
                <a:path w="4889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5529"/>
                  </a:lnTo>
                  <a:lnTo>
                    <a:pt x="32435" y="73320"/>
                  </a:lnTo>
                  <a:lnTo>
                    <a:pt x="76269" y="62220"/>
                  </a:lnTo>
                  <a:lnTo>
                    <a:pt x="103763" y="56297"/>
                  </a:lnTo>
                  <a:lnTo>
                    <a:pt x="135497" y="50231"/>
                  </a:lnTo>
                  <a:lnTo>
                    <a:pt x="170059" y="44071"/>
                  </a:lnTo>
                  <a:lnTo>
                    <a:pt x="206506" y="37847"/>
                  </a:lnTo>
                  <a:lnTo>
                    <a:pt x="243504" y="31581"/>
                  </a:lnTo>
                  <a:lnTo>
                    <a:pt x="280869" y="25288"/>
                  </a:lnTo>
                  <a:lnTo>
                    <a:pt x="318480" y="18975"/>
                  </a:lnTo>
                  <a:lnTo>
                    <a:pt x="352020" y="14061"/>
                  </a:lnTo>
                  <a:lnTo>
                    <a:pt x="382846" y="10080"/>
                  </a:lnTo>
                  <a:lnTo>
                    <a:pt x="411864" y="6720"/>
                  </a:lnTo>
                  <a:lnTo>
                    <a:pt x="449751" y="2987"/>
                  </a:lnTo>
                  <a:lnTo>
                    <a:pt x="488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44">
              <a:extLst>
                <a:ext uri="{FF2B5EF4-FFF2-40B4-BE49-F238E27FC236}">
                  <a16:creationId xmlns:a16="http://schemas.microsoft.com/office/drawing/2014/main" xmlns="" id="{19F77948-0F51-4488-BE9E-536B7D0F6E3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473200" y="711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45">
              <a:extLst>
                <a:ext uri="{FF2B5EF4-FFF2-40B4-BE49-F238E27FC236}">
                  <a16:creationId xmlns:a16="http://schemas.microsoft.com/office/drawing/2014/main" xmlns="" id="{41676550-EA8D-47ED-89B5-57B07BB643F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466850" y="8128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46">
              <a:extLst>
                <a:ext uri="{FF2B5EF4-FFF2-40B4-BE49-F238E27FC236}">
                  <a16:creationId xmlns:a16="http://schemas.microsoft.com/office/drawing/2014/main" xmlns="" id="{4BA1939A-2CF7-421F-9939-19654182F53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97000" y="467462"/>
              <a:ext cx="89282" cy="123089"/>
            </a:xfrm>
            <a:custGeom>
              <a:avLst/>
              <a:gdLst/>
              <a:ahLst/>
              <a:cxnLst/>
              <a:rect l="0" t="0" r="0" b="0"/>
              <a:pathLst>
                <a:path w="89282" h="123089">
                  <a:moveTo>
                    <a:pt x="0" y="2438"/>
                  </a:moveTo>
                  <a:lnTo>
                    <a:pt x="0" y="2438"/>
                  </a:lnTo>
                  <a:lnTo>
                    <a:pt x="3371" y="2438"/>
                  </a:lnTo>
                  <a:lnTo>
                    <a:pt x="12209" y="5809"/>
                  </a:lnTo>
                  <a:lnTo>
                    <a:pt x="14490" y="8919"/>
                  </a:lnTo>
                  <a:lnTo>
                    <a:pt x="23014" y="45471"/>
                  </a:lnTo>
                  <a:lnTo>
                    <a:pt x="23987" y="64813"/>
                  </a:lnTo>
                  <a:lnTo>
                    <a:pt x="19839" y="82052"/>
                  </a:lnTo>
                  <a:lnTo>
                    <a:pt x="31338" y="35717"/>
                  </a:lnTo>
                  <a:lnTo>
                    <a:pt x="40739" y="12995"/>
                  </a:lnTo>
                  <a:lnTo>
                    <a:pt x="46210" y="5948"/>
                  </a:lnTo>
                  <a:lnTo>
                    <a:pt x="51973" y="1956"/>
                  </a:lnTo>
                  <a:lnTo>
                    <a:pt x="57932" y="0"/>
                  </a:lnTo>
                  <a:lnTo>
                    <a:pt x="63316" y="813"/>
                  </a:lnTo>
                  <a:lnTo>
                    <a:pt x="73061" y="7360"/>
                  </a:lnTo>
                  <a:lnTo>
                    <a:pt x="86480" y="36430"/>
                  </a:lnTo>
                  <a:lnTo>
                    <a:pt x="89281" y="69581"/>
                  </a:lnTo>
                  <a:lnTo>
                    <a:pt x="82550" y="12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47">
              <a:extLst>
                <a:ext uri="{FF2B5EF4-FFF2-40B4-BE49-F238E27FC236}">
                  <a16:creationId xmlns:a16="http://schemas.microsoft.com/office/drawing/2014/main" xmlns="" id="{998EB902-8818-4C67-A90E-4ECF04632B6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212850" y="635000"/>
              <a:ext cx="120651" cy="57151"/>
            </a:xfrm>
            <a:custGeom>
              <a:avLst/>
              <a:gdLst/>
              <a:ahLst/>
              <a:cxnLst/>
              <a:rect l="0" t="0" r="0" b="0"/>
              <a:pathLst>
                <a:path w="120651" h="57151">
                  <a:moveTo>
                    <a:pt x="0" y="57150"/>
                  </a:moveTo>
                  <a:lnTo>
                    <a:pt x="0" y="57150"/>
                  </a:lnTo>
                  <a:lnTo>
                    <a:pt x="41427" y="40522"/>
                  </a:lnTo>
                  <a:lnTo>
                    <a:pt x="86385" y="2091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48">
              <a:extLst>
                <a:ext uri="{FF2B5EF4-FFF2-40B4-BE49-F238E27FC236}">
                  <a16:creationId xmlns:a16="http://schemas.microsoft.com/office/drawing/2014/main" xmlns="" id="{419D3C71-F72C-4F28-B385-02B93703E21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71975" y="478898"/>
              <a:ext cx="67876" cy="365653"/>
            </a:xfrm>
            <a:custGeom>
              <a:avLst/>
              <a:gdLst/>
              <a:ahLst/>
              <a:cxnLst/>
              <a:rect l="0" t="0" r="0" b="0"/>
              <a:pathLst>
                <a:path w="67876" h="365653">
                  <a:moveTo>
                    <a:pt x="67875" y="16402"/>
                  </a:moveTo>
                  <a:lnTo>
                    <a:pt x="67875" y="16402"/>
                  </a:lnTo>
                  <a:lnTo>
                    <a:pt x="64504" y="6289"/>
                  </a:lnTo>
                  <a:lnTo>
                    <a:pt x="61394" y="3310"/>
                  </a:lnTo>
                  <a:lnTo>
                    <a:pt x="52295" y="0"/>
                  </a:lnTo>
                  <a:lnTo>
                    <a:pt x="41195" y="2292"/>
                  </a:lnTo>
                  <a:lnTo>
                    <a:pt x="35272" y="4879"/>
                  </a:lnTo>
                  <a:lnTo>
                    <a:pt x="16822" y="22003"/>
                  </a:lnTo>
                  <a:lnTo>
                    <a:pt x="4692" y="51693"/>
                  </a:lnTo>
                  <a:lnTo>
                    <a:pt x="0" y="94043"/>
                  </a:lnTo>
                  <a:lnTo>
                    <a:pt x="784" y="131578"/>
                  </a:lnTo>
                  <a:lnTo>
                    <a:pt x="3485" y="174836"/>
                  </a:lnTo>
                  <a:lnTo>
                    <a:pt x="7037" y="222284"/>
                  </a:lnTo>
                  <a:lnTo>
                    <a:pt x="9086" y="265949"/>
                  </a:lnTo>
                  <a:lnTo>
                    <a:pt x="9996" y="303701"/>
                  </a:lnTo>
                  <a:lnTo>
                    <a:pt x="8700" y="349155"/>
                  </a:lnTo>
                  <a:lnTo>
                    <a:pt x="4375" y="36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49">
              <a:extLst>
                <a:ext uri="{FF2B5EF4-FFF2-40B4-BE49-F238E27FC236}">
                  <a16:creationId xmlns:a16="http://schemas.microsoft.com/office/drawing/2014/main" xmlns="" id="{BF2882E1-9ACB-415E-BA6D-0E39F7F48F2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75974" y="678387"/>
              <a:ext cx="111477" cy="136538"/>
            </a:xfrm>
            <a:custGeom>
              <a:avLst/>
              <a:gdLst/>
              <a:ahLst/>
              <a:cxnLst/>
              <a:rect l="0" t="0" r="0" b="0"/>
              <a:pathLst>
                <a:path w="111477" h="136538">
                  <a:moveTo>
                    <a:pt x="9876" y="70913"/>
                  </a:moveTo>
                  <a:lnTo>
                    <a:pt x="9876" y="70913"/>
                  </a:lnTo>
                  <a:lnTo>
                    <a:pt x="13247" y="70913"/>
                  </a:lnTo>
                  <a:lnTo>
                    <a:pt x="16783" y="69032"/>
                  </a:lnTo>
                  <a:lnTo>
                    <a:pt x="40908" y="49259"/>
                  </a:lnTo>
                  <a:lnTo>
                    <a:pt x="52232" y="32041"/>
                  </a:lnTo>
                  <a:lnTo>
                    <a:pt x="58174" y="15416"/>
                  </a:lnTo>
                  <a:lnTo>
                    <a:pt x="59008" y="10632"/>
                  </a:lnTo>
                  <a:lnTo>
                    <a:pt x="58153" y="6736"/>
                  </a:lnTo>
                  <a:lnTo>
                    <a:pt x="53440" y="527"/>
                  </a:lnTo>
                  <a:lnTo>
                    <a:pt x="49502" y="0"/>
                  </a:lnTo>
                  <a:lnTo>
                    <a:pt x="39482" y="3178"/>
                  </a:lnTo>
                  <a:lnTo>
                    <a:pt x="21941" y="19642"/>
                  </a:lnTo>
                  <a:lnTo>
                    <a:pt x="6709" y="45765"/>
                  </a:lnTo>
                  <a:lnTo>
                    <a:pt x="0" y="75848"/>
                  </a:lnTo>
                  <a:lnTo>
                    <a:pt x="2194" y="94744"/>
                  </a:lnTo>
                  <a:lnTo>
                    <a:pt x="8579" y="111843"/>
                  </a:lnTo>
                  <a:lnTo>
                    <a:pt x="18472" y="126499"/>
                  </a:lnTo>
                  <a:lnTo>
                    <a:pt x="31805" y="134423"/>
                  </a:lnTo>
                  <a:lnTo>
                    <a:pt x="39312" y="136537"/>
                  </a:lnTo>
                  <a:lnTo>
                    <a:pt x="80216" y="129398"/>
                  </a:lnTo>
                  <a:lnTo>
                    <a:pt x="111476" y="12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50">
              <a:extLst>
                <a:ext uri="{FF2B5EF4-FFF2-40B4-BE49-F238E27FC236}">
                  <a16:creationId xmlns:a16="http://schemas.microsoft.com/office/drawing/2014/main" xmlns="" id="{DC68082E-D580-4250-A5E5-60D984A5DC3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87397" y="499247"/>
              <a:ext cx="157240" cy="350161"/>
            </a:xfrm>
            <a:custGeom>
              <a:avLst/>
              <a:gdLst/>
              <a:ahLst/>
              <a:cxnLst/>
              <a:rect l="0" t="0" r="0" b="0"/>
              <a:pathLst>
                <a:path w="157240" h="350161">
                  <a:moveTo>
                    <a:pt x="7953" y="72253"/>
                  </a:moveTo>
                  <a:lnTo>
                    <a:pt x="7953" y="72253"/>
                  </a:lnTo>
                  <a:lnTo>
                    <a:pt x="12317" y="111932"/>
                  </a:lnTo>
                  <a:lnTo>
                    <a:pt x="13715" y="150724"/>
                  </a:lnTo>
                  <a:lnTo>
                    <a:pt x="14041" y="184035"/>
                  </a:lnTo>
                  <a:lnTo>
                    <a:pt x="16068" y="218124"/>
                  </a:lnTo>
                  <a:lnTo>
                    <a:pt x="19294" y="263406"/>
                  </a:lnTo>
                  <a:lnTo>
                    <a:pt x="20534" y="303854"/>
                  </a:lnTo>
                  <a:lnTo>
                    <a:pt x="14862" y="266598"/>
                  </a:lnTo>
                  <a:lnTo>
                    <a:pt x="8437" y="227773"/>
                  </a:lnTo>
                  <a:lnTo>
                    <a:pt x="5453" y="203450"/>
                  </a:lnTo>
                  <a:lnTo>
                    <a:pt x="2759" y="176651"/>
                  </a:lnTo>
                  <a:lnTo>
                    <a:pt x="257" y="148201"/>
                  </a:lnTo>
                  <a:lnTo>
                    <a:pt x="0" y="122885"/>
                  </a:lnTo>
                  <a:lnTo>
                    <a:pt x="3478" y="77823"/>
                  </a:lnTo>
                  <a:lnTo>
                    <a:pt x="9998" y="33608"/>
                  </a:lnTo>
                  <a:lnTo>
                    <a:pt x="19769" y="9376"/>
                  </a:lnTo>
                  <a:lnTo>
                    <a:pt x="25708" y="4935"/>
                  </a:lnTo>
                  <a:lnTo>
                    <a:pt x="41715" y="0"/>
                  </a:lnTo>
                  <a:lnTo>
                    <a:pt x="62469" y="5333"/>
                  </a:lnTo>
                  <a:lnTo>
                    <a:pt x="85099" y="19228"/>
                  </a:lnTo>
                  <a:lnTo>
                    <a:pt x="106916" y="41866"/>
                  </a:lnTo>
                  <a:lnTo>
                    <a:pt x="132290" y="89120"/>
                  </a:lnTo>
                  <a:lnTo>
                    <a:pt x="144588" y="130549"/>
                  </a:lnTo>
                  <a:lnTo>
                    <a:pt x="153346" y="174362"/>
                  </a:lnTo>
                  <a:lnTo>
                    <a:pt x="157239" y="212650"/>
                  </a:lnTo>
                  <a:lnTo>
                    <a:pt x="157088" y="248481"/>
                  </a:lnTo>
                  <a:lnTo>
                    <a:pt x="152552" y="281104"/>
                  </a:lnTo>
                  <a:lnTo>
                    <a:pt x="141128" y="307363"/>
                  </a:lnTo>
                  <a:lnTo>
                    <a:pt x="118830" y="335237"/>
                  </a:lnTo>
                  <a:lnTo>
                    <a:pt x="98860" y="346239"/>
                  </a:lnTo>
                  <a:lnTo>
                    <a:pt x="87607" y="350160"/>
                  </a:lnTo>
                  <a:lnTo>
                    <a:pt x="63816" y="348873"/>
                  </a:lnTo>
                  <a:lnTo>
                    <a:pt x="51545" y="345566"/>
                  </a:lnTo>
                  <a:lnTo>
                    <a:pt x="34148" y="332485"/>
                  </a:lnTo>
                  <a:lnTo>
                    <a:pt x="27533" y="324057"/>
                  </a:lnTo>
                  <a:lnTo>
                    <a:pt x="24534" y="315617"/>
                  </a:lnTo>
                  <a:lnTo>
                    <a:pt x="27003" y="281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549">
            <a:extLst>
              <a:ext uri="{FF2B5EF4-FFF2-40B4-BE49-F238E27FC236}">
                <a16:creationId xmlns:a16="http://schemas.microsoft.com/office/drawing/2014/main" xmlns="" id="{78602AC2-656F-4C80-90DE-A2EE23D62B1D}"/>
              </a:ext>
            </a:extLst>
          </p:cNvPr>
          <p:cNvGrpSpPr/>
          <p:nvPr/>
        </p:nvGrpSpPr>
        <p:grpSpPr>
          <a:xfrm>
            <a:off x="2235539" y="508000"/>
            <a:ext cx="1587162" cy="575094"/>
            <a:chOff x="2235539" y="508000"/>
            <a:chExt cx="1587162" cy="575094"/>
          </a:xfrm>
        </p:grpSpPr>
        <p:sp>
          <p:nvSpPr>
            <p:cNvPr id="12" name="SMARTInkShape-2651">
              <a:extLst>
                <a:ext uri="{FF2B5EF4-FFF2-40B4-BE49-F238E27FC236}">
                  <a16:creationId xmlns:a16="http://schemas.microsoft.com/office/drawing/2014/main" xmlns="" id="{FFF4BB1E-A767-4BE3-8A90-CDF8EF1DA9A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701658" y="704850"/>
              <a:ext cx="121043" cy="18168"/>
            </a:xfrm>
            <a:custGeom>
              <a:avLst/>
              <a:gdLst/>
              <a:ahLst/>
              <a:cxnLst/>
              <a:rect l="0" t="0" r="0" b="0"/>
              <a:pathLst>
                <a:path w="121043" h="18168">
                  <a:moveTo>
                    <a:pt x="6742" y="12700"/>
                  </a:moveTo>
                  <a:lnTo>
                    <a:pt x="6742" y="12700"/>
                  </a:lnTo>
                  <a:lnTo>
                    <a:pt x="0" y="16071"/>
                  </a:lnTo>
                  <a:lnTo>
                    <a:pt x="130" y="17064"/>
                  </a:lnTo>
                  <a:lnTo>
                    <a:pt x="5920" y="18167"/>
                  </a:lnTo>
                  <a:lnTo>
                    <a:pt x="52937" y="13101"/>
                  </a:lnTo>
                  <a:lnTo>
                    <a:pt x="98040" y="4509"/>
                  </a:lnTo>
                  <a:lnTo>
                    <a:pt x="121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52">
              <a:extLst>
                <a:ext uri="{FF2B5EF4-FFF2-40B4-BE49-F238E27FC236}">
                  <a16:creationId xmlns:a16="http://schemas.microsoft.com/office/drawing/2014/main" xmlns="" id="{24B8EF9D-5FFF-46A4-9562-1B5AEE6AE4B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35539" y="652082"/>
              <a:ext cx="12362" cy="332169"/>
            </a:xfrm>
            <a:custGeom>
              <a:avLst/>
              <a:gdLst/>
              <a:ahLst/>
              <a:cxnLst/>
              <a:rect l="0" t="0" r="0" b="0"/>
              <a:pathLst>
                <a:path w="12362" h="332169">
                  <a:moveTo>
                    <a:pt x="6011" y="21018"/>
                  </a:moveTo>
                  <a:lnTo>
                    <a:pt x="6011" y="21018"/>
                  </a:lnTo>
                  <a:lnTo>
                    <a:pt x="11772" y="75"/>
                  </a:lnTo>
                  <a:lnTo>
                    <a:pt x="11969" y="0"/>
                  </a:lnTo>
                  <a:lnTo>
                    <a:pt x="12338" y="41852"/>
                  </a:lnTo>
                  <a:lnTo>
                    <a:pt x="10469" y="73787"/>
                  </a:lnTo>
                  <a:lnTo>
                    <a:pt x="7287" y="112910"/>
                  </a:lnTo>
                  <a:lnTo>
                    <a:pt x="3521" y="158520"/>
                  </a:lnTo>
                  <a:lnTo>
                    <a:pt x="1376" y="203250"/>
                  </a:lnTo>
                  <a:lnTo>
                    <a:pt x="423" y="244532"/>
                  </a:lnTo>
                  <a:lnTo>
                    <a:pt x="0" y="279343"/>
                  </a:lnTo>
                  <a:lnTo>
                    <a:pt x="4797" y="319538"/>
                  </a:lnTo>
                  <a:lnTo>
                    <a:pt x="12361" y="33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53">
              <a:extLst>
                <a:ext uri="{FF2B5EF4-FFF2-40B4-BE49-F238E27FC236}">
                  <a16:creationId xmlns:a16="http://schemas.microsoft.com/office/drawing/2014/main" xmlns="" id="{10A88643-13BA-4652-A5D9-BBA3D07F068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325394" y="806206"/>
              <a:ext cx="100307" cy="143121"/>
            </a:xfrm>
            <a:custGeom>
              <a:avLst/>
              <a:gdLst/>
              <a:ahLst/>
              <a:cxnLst/>
              <a:rect l="0" t="0" r="0" b="0"/>
              <a:pathLst>
                <a:path w="100307" h="143121">
                  <a:moveTo>
                    <a:pt x="5056" y="63744"/>
                  </a:moveTo>
                  <a:lnTo>
                    <a:pt x="5056" y="63744"/>
                  </a:lnTo>
                  <a:lnTo>
                    <a:pt x="1685" y="67115"/>
                  </a:lnTo>
                  <a:lnTo>
                    <a:pt x="30" y="72533"/>
                  </a:lnTo>
                  <a:lnTo>
                    <a:pt x="0" y="81056"/>
                  </a:lnTo>
                  <a:lnTo>
                    <a:pt x="4519" y="124307"/>
                  </a:lnTo>
                  <a:lnTo>
                    <a:pt x="4985" y="143120"/>
                  </a:lnTo>
                  <a:lnTo>
                    <a:pt x="5050" y="100549"/>
                  </a:lnTo>
                  <a:lnTo>
                    <a:pt x="11796" y="56618"/>
                  </a:lnTo>
                  <a:lnTo>
                    <a:pt x="22732" y="21338"/>
                  </a:lnTo>
                  <a:lnTo>
                    <a:pt x="32667" y="7737"/>
                  </a:lnTo>
                  <a:lnTo>
                    <a:pt x="38280" y="3123"/>
                  </a:lnTo>
                  <a:lnTo>
                    <a:pt x="44139" y="752"/>
                  </a:lnTo>
                  <a:lnTo>
                    <a:pt x="56293" y="0"/>
                  </a:lnTo>
                  <a:lnTo>
                    <a:pt x="61792" y="3609"/>
                  </a:lnTo>
                  <a:lnTo>
                    <a:pt x="71664" y="17027"/>
                  </a:lnTo>
                  <a:lnTo>
                    <a:pt x="84431" y="55091"/>
                  </a:lnTo>
                  <a:lnTo>
                    <a:pt x="93747" y="98880"/>
                  </a:lnTo>
                  <a:lnTo>
                    <a:pt x="100306" y="12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54">
              <a:extLst>
                <a:ext uri="{FF2B5EF4-FFF2-40B4-BE49-F238E27FC236}">
                  <a16:creationId xmlns:a16="http://schemas.microsoft.com/office/drawing/2014/main" xmlns="" id="{DFBF7B0F-45BB-47B2-B64A-745935413AE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76616" y="587856"/>
              <a:ext cx="101485" cy="344587"/>
            </a:xfrm>
            <a:custGeom>
              <a:avLst/>
              <a:gdLst/>
              <a:ahLst/>
              <a:cxnLst/>
              <a:rect l="0" t="0" r="0" b="0"/>
              <a:pathLst>
                <a:path w="101485" h="344587">
                  <a:moveTo>
                    <a:pt x="63384" y="269394"/>
                  </a:moveTo>
                  <a:lnTo>
                    <a:pt x="63384" y="269394"/>
                  </a:lnTo>
                  <a:lnTo>
                    <a:pt x="66755" y="259281"/>
                  </a:lnTo>
                  <a:lnTo>
                    <a:pt x="66528" y="248672"/>
                  </a:lnTo>
                  <a:lnTo>
                    <a:pt x="65480" y="242879"/>
                  </a:lnTo>
                  <a:lnTo>
                    <a:pt x="60553" y="234562"/>
                  </a:lnTo>
                  <a:lnTo>
                    <a:pt x="57263" y="231356"/>
                  </a:lnTo>
                  <a:lnTo>
                    <a:pt x="47964" y="227794"/>
                  </a:lnTo>
                  <a:lnTo>
                    <a:pt x="42520" y="226844"/>
                  </a:lnTo>
                  <a:lnTo>
                    <a:pt x="36070" y="229738"/>
                  </a:lnTo>
                  <a:lnTo>
                    <a:pt x="21376" y="242362"/>
                  </a:lnTo>
                  <a:lnTo>
                    <a:pt x="3979" y="276044"/>
                  </a:lnTo>
                  <a:lnTo>
                    <a:pt x="0" y="313933"/>
                  </a:lnTo>
                  <a:lnTo>
                    <a:pt x="3698" y="331758"/>
                  </a:lnTo>
                  <a:lnTo>
                    <a:pt x="6660" y="338486"/>
                  </a:lnTo>
                  <a:lnTo>
                    <a:pt x="11457" y="342267"/>
                  </a:lnTo>
                  <a:lnTo>
                    <a:pt x="24313" y="344586"/>
                  </a:lnTo>
                  <a:lnTo>
                    <a:pt x="30281" y="340688"/>
                  </a:lnTo>
                  <a:lnTo>
                    <a:pt x="40675" y="325069"/>
                  </a:lnTo>
                  <a:lnTo>
                    <a:pt x="57831" y="282363"/>
                  </a:lnTo>
                  <a:lnTo>
                    <a:pt x="68207" y="238234"/>
                  </a:lnTo>
                  <a:lnTo>
                    <a:pt x="72949" y="212637"/>
                  </a:lnTo>
                  <a:lnTo>
                    <a:pt x="76816" y="184284"/>
                  </a:lnTo>
                  <a:lnTo>
                    <a:pt x="80100" y="154093"/>
                  </a:lnTo>
                  <a:lnTo>
                    <a:pt x="82995" y="122677"/>
                  </a:lnTo>
                  <a:lnTo>
                    <a:pt x="84924" y="94677"/>
                  </a:lnTo>
                  <a:lnTo>
                    <a:pt x="86211" y="68955"/>
                  </a:lnTo>
                  <a:lnTo>
                    <a:pt x="86935" y="27204"/>
                  </a:lnTo>
                  <a:lnTo>
                    <a:pt x="84905" y="3945"/>
                  </a:lnTo>
                  <a:lnTo>
                    <a:pt x="81964" y="0"/>
                  </a:lnTo>
                  <a:lnTo>
                    <a:pt x="77888" y="193"/>
                  </a:lnTo>
                  <a:lnTo>
                    <a:pt x="73053" y="3143"/>
                  </a:lnTo>
                  <a:lnTo>
                    <a:pt x="67681" y="19592"/>
                  </a:lnTo>
                  <a:lnTo>
                    <a:pt x="66539" y="64145"/>
                  </a:lnTo>
                  <a:lnTo>
                    <a:pt x="69725" y="105500"/>
                  </a:lnTo>
                  <a:lnTo>
                    <a:pt x="75845" y="152102"/>
                  </a:lnTo>
                  <a:lnTo>
                    <a:pt x="81387" y="195392"/>
                  </a:lnTo>
                  <a:lnTo>
                    <a:pt x="86907" y="232976"/>
                  </a:lnTo>
                  <a:lnTo>
                    <a:pt x="101484" y="28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55">
              <a:extLst>
                <a:ext uri="{FF2B5EF4-FFF2-40B4-BE49-F238E27FC236}">
                  <a16:creationId xmlns:a16="http://schemas.microsoft.com/office/drawing/2014/main" xmlns="" id="{9BFC666D-AEF2-4AFF-8E41-27151DEBE5D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35250" y="780673"/>
              <a:ext cx="57151" cy="108328"/>
            </a:xfrm>
            <a:custGeom>
              <a:avLst/>
              <a:gdLst/>
              <a:ahLst/>
              <a:cxnLst/>
              <a:rect l="0" t="0" r="0" b="0"/>
              <a:pathLst>
                <a:path w="57151" h="108328">
                  <a:moveTo>
                    <a:pt x="0" y="44827"/>
                  </a:moveTo>
                  <a:lnTo>
                    <a:pt x="0" y="44827"/>
                  </a:lnTo>
                  <a:lnTo>
                    <a:pt x="10844" y="44121"/>
                  </a:lnTo>
                  <a:lnTo>
                    <a:pt x="26026" y="39052"/>
                  </a:lnTo>
                  <a:lnTo>
                    <a:pt x="39775" y="28221"/>
                  </a:lnTo>
                  <a:lnTo>
                    <a:pt x="51375" y="12625"/>
                  </a:lnTo>
                  <a:lnTo>
                    <a:pt x="54583" y="3234"/>
                  </a:lnTo>
                  <a:lnTo>
                    <a:pt x="53322" y="870"/>
                  </a:lnTo>
                  <a:lnTo>
                    <a:pt x="50365" y="0"/>
                  </a:lnTo>
                  <a:lnTo>
                    <a:pt x="46277" y="126"/>
                  </a:lnTo>
                  <a:lnTo>
                    <a:pt x="27039" y="10415"/>
                  </a:lnTo>
                  <a:lnTo>
                    <a:pt x="17191" y="24829"/>
                  </a:lnTo>
                  <a:lnTo>
                    <a:pt x="11874" y="42289"/>
                  </a:lnTo>
                  <a:lnTo>
                    <a:pt x="11862" y="59456"/>
                  </a:lnTo>
                  <a:lnTo>
                    <a:pt x="17972" y="74612"/>
                  </a:lnTo>
                  <a:lnTo>
                    <a:pt x="28449" y="87698"/>
                  </a:lnTo>
                  <a:lnTo>
                    <a:pt x="57150" y="10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56">
              <a:extLst>
                <a:ext uri="{FF2B5EF4-FFF2-40B4-BE49-F238E27FC236}">
                  <a16:creationId xmlns:a16="http://schemas.microsoft.com/office/drawing/2014/main" xmlns="" id="{681B0721-D7E8-49C4-AC94-4681C1A9243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744351" y="725481"/>
              <a:ext cx="116351" cy="357613"/>
            </a:xfrm>
            <a:custGeom>
              <a:avLst/>
              <a:gdLst/>
              <a:ahLst/>
              <a:cxnLst/>
              <a:rect l="0" t="0" r="0" b="0"/>
              <a:pathLst>
                <a:path w="116351" h="357613">
                  <a:moveTo>
                    <a:pt x="17899" y="112719"/>
                  </a:moveTo>
                  <a:lnTo>
                    <a:pt x="17899" y="112719"/>
                  </a:lnTo>
                  <a:lnTo>
                    <a:pt x="13535" y="150295"/>
                  </a:lnTo>
                  <a:lnTo>
                    <a:pt x="12137" y="186412"/>
                  </a:lnTo>
                  <a:lnTo>
                    <a:pt x="11810" y="218849"/>
                  </a:lnTo>
                  <a:lnTo>
                    <a:pt x="9784" y="258195"/>
                  </a:lnTo>
                  <a:lnTo>
                    <a:pt x="6531" y="298025"/>
                  </a:lnTo>
                  <a:lnTo>
                    <a:pt x="1439" y="340721"/>
                  </a:lnTo>
                  <a:lnTo>
                    <a:pt x="0" y="354694"/>
                  </a:lnTo>
                  <a:lnTo>
                    <a:pt x="322" y="357291"/>
                  </a:lnTo>
                  <a:lnTo>
                    <a:pt x="1242" y="357612"/>
                  </a:lnTo>
                  <a:lnTo>
                    <a:pt x="2561" y="356414"/>
                  </a:lnTo>
                  <a:lnTo>
                    <a:pt x="7788" y="324390"/>
                  </a:lnTo>
                  <a:lnTo>
                    <a:pt x="11759" y="277115"/>
                  </a:lnTo>
                  <a:lnTo>
                    <a:pt x="13806" y="247716"/>
                  </a:lnTo>
                  <a:lnTo>
                    <a:pt x="17992" y="216828"/>
                  </a:lnTo>
                  <a:lnTo>
                    <a:pt x="23606" y="184947"/>
                  </a:lnTo>
                  <a:lnTo>
                    <a:pt x="30170" y="152405"/>
                  </a:lnTo>
                  <a:lnTo>
                    <a:pt x="37369" y="123654"/>
                  </a:lnTo>
                  <a:lnTo>
                    <a:pt x="44990" y="97431"/>
                  </a:lnTo>
                  <a:lnTo>
                    <a:pt x="60984" y="53008"/>
                  </a:lnTo>
                  <a:lnTo>
                    <a:pt x="85150" y="11693"/>
                  </a:lnTo>
                  <a:lnTo>
                    <a:pt x="99294" y="791"/>
                  </a:lnTo>
                  <a:lnTo>
                    <a:pt x="104618" y="0"/>
                  </a:lnTo>
                  <a:lnTo>
                    <a:pt x="108873" y="1590"/>
                  </a:lnTo>
                  <a:lnTo>
                    <a:pt x="112415" y="4766"/>
                  </a:lnTo>
                  <a:lnTo>
                    <a:pt x="116350" y="21466"/>
                  </a:lnTo>
                  <a:lnTo>
                    <a:pt x="115983" y="44645"/>
                  </a:lnTo>
                  <a:lnTo>
                    <a:pt x="108764" y="69058"/>
                  </a:lnTo>
                  <a:lnTo>
                    <a:pt x="82687" y="106603"/>
                  </a:lnTo>
                  <a:lnTo>
                    <a:pt x="39477" y="139890"/>
                  </a:lnTo>
                  <a:lnTo>
                    <a:pt x="17899" y="150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57">
              <a:extLst>
                <a:ext uri="{FF2B5EF4-FFF2-40B4-BE49-F238E27FC236}">
                  <a16:creationId xmlns:a16="http://schemas.microsoft.com/office/drawing/2014/main" xmlns="" id="{F2174613-CD77-4C9F-A05F-48B2DD724CE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02833" y="737753"/>
              <a:ext cx="75318" cy="123220"/>
            </a:xfrm>
            <a:custGeom>
              <a:avLst/>
              <a:gdLst/>
              <a:ahLst/>
              <a:cxnLst/>
              <a:rect l="0" t="0" r="0" b="0"/>
              <a:pathLst>
                <a:path w="75318" h="123220">
                  <a:moveTo>
                    <a:pt x="5467" y="55997"/>
                  </a:moveTo>
                  <a:lnTo>
                    <a:pt x="5467" y="55997"/>
                  </a:lnTo>
                  <a:lnTo>
                    <a:pt x="0" y="61464"/>
                  </a:lnTo>
                  <a:lnTo>
                    <a:pt x="14500" y="56398"/>
                  </a:lnTo>
                  <a:lnTo>
                    <a:pt x="25710" y="50060"/>
                  </a:lnTo>
                  <a:lnTo>
                    <a:pt x="43920" y="28446"/>
                  </a:lnTo>
                  <a:lnTo>
                    <a:pt x="50780" y="13413"/>
                  </a:lnTo>
                  <a:lnTo>
                    <a:pt x="52609" y="6441"/>
                  </a:lnTo>
                  <a:lnTo>
                    <a:pt x="51711" y="2499"/>
                  </a:lnTo>
                  <a:lnTo>
                    <a:pt x="48997" y="576"/>
                  </a:lnTo>
                  <a:lnTo>
                    <a:pt x="45070" y="0"/>
                  </a:lnTo>
                  <a:lnTo>
                    <a:pt x="33181" y="6885"/>
                  </a:lnTo>
                  <a:lnTo>
                    <a:pt x="26060" y="12672"/>
                  </a:lnTo>
                  <a:lnTo>
                    <a:pt x="9295" y="41043"/>
                  </a:lnTo>
                  <a:lnTo>
                    <a:pt x="5522" y="62286"/>
                  </a:lnTo>
                  <a:lnTo>
                    <a:pt x="6902" y="82781"/>
                  </a:lnTo>
                  <a:lnTo>
                    <a:pt x="12219" y="101297"/>
                  </a:lnTo>
                  <a:lnTo>
                    <a:pt x="23050" y="115171"/>
                  </a:lnTo>
                  <a:lnTo>
                    <a:pt x="29889" y="120846"/>
                  </a:lnTo>
                  <a:lnTo>
                    <a:pt x="37976" y="123219"/>
                  </a:lnTo>
                  <a:lnTo>
                    <a:pt x="75317" y="119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58">
              <a:extLst>
                <a:ext uri="{FF2B5EF4-FFF2-40B4-BE49-F238E27FC236}">
                  <a16:creationId xmlns:a16="http://schemas.microsoft.com/office/drawing/2014/main" xmlns="" id="{108E5672-0827-4D58-9EC3-FEBF43F71C5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035584" y="719115"/>
              <a:ext cx="101317" cy="142130"/>
            </a:xfrm>
            <a:custGeom>
              <a:avLst/>
              <a:gdLst/>
              <a:ahLst/>
              <a:cxnLst/>
              <a:rect l="0" t="0" r="0" b="0"/>
              <a:pathLst>
                <a:path w="101317" h="142130">
                  <a:moveTo>
                    <a:pt x="12416" y="55585"/>
                  </a:moveTo>
                  <a:lnTo>
                    <a:pt x="12416" y="55585"/>
                  </a:lnTo>
                  <a:lnTo>
                    <a:pt x="12416" y="51927"/>
                  </a:lnTo>
                  <a:lnTo>
                    <a:pt x="10534" y="62179"/>
                  </a:lnTo>
                  <a:lnTo>
                    <a:pt x="5949" y="103151"/>
                  </a:lnTo>
                  <a:lnTo>
                    <a:pt x="356" y="142009"/>
                  </a:lnTo>
                  <a:lnTo>
                    <a:pt x="143" y="142129"/>
                  </a:lnTo>
                  <a:lnTo>
                    <a:pt x="0" y="140797"/>
                  </a:lnTo>
                  <a:lnTo>
                    <a:pt x="15450" y="95159"/>
                  </a:lnTo>
                  <a:lnTo>
                    <a:pt x="34246" y="52259"/>
                  </a:lnTo>
                  <a:lnTo>
                    <a:pt x="55808" y="15088"/>
                  </a:lnTo>
                  <a:lnTo>
                    <a:pt x="68390" y="3014"/>
                  </a:lnTo>
                  <a:lnTo>
                    <a:pt x="73721" y="782"/>
                  </a:lnTo>
                  <a:lnTo>
                    <a:pt x="78686" y="0"/>
                  </a:lnTo>
                  <a:lnTo>
                    <a:pt x="81995" y="3006"/>
                  </a:lnTo>
                  <a:lnTo>
                    <a:pt x="85674" y="15754"/>
                  </a:lnTo>
                  <a:lnTo>
                    <a:pt x="84376" y="57046"/>
                  </a:lnTo>
                  <a:lnTo>
                    <a:pt x="91333" y="99905"/>
                  </a:lnTo>
                  <a:lnTo>
                    <a:pt x="101316" y="131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59">
              <a:extLst>
                <a:ext uri="{FF2B5EF4-FFF2-40B4-BE49-F238E27FC236}">
                  <a16:creationId xmlns:a16="http://schemas.microsoft.com/office/drawing/2014/main" xmlns="" id="{0F00C24E-E1FA-4441-A6B9-205685AA7C4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197607" y="517054"/>
              <a:ext cx="155363" cy="335443"/>
            </a:xfrm>
            <a:custGeom>
              <a:avLst/>
              <a:gdLst/>
              <a:ahLst/>
              <a:cxnLst/>
              <a:rect l="0" t="0" r="0" b="0"/>
              <a:pathLst>
                <a:path w="155363" h="335443">
                  <a:moveTo>
                    <a:pt x="59943" y="263996"/>
                  </a:moveTo>
                  <a:lnTo>
                    <a:pt x="59943" y="263996"/>
                  </a:lnTo>
                  <a:lnTo>
                    <a:pt x="74248" y="235385"/>
                  </a:lnTo>
                  <a:lnTo>
                    <a:pt x="75124" y="231516"/>
                  </a:lnTo>
                  <a:lnTo>
                    <a:pt x="75003" y="228232"/>
                  </a:lnTo>
                  <a:lnTo>
                    <a:pt x="74216" y="225337"/>
                  </a:lnTo>
                  <a:lnTo>
                    <a:pt x="70869" y="224112"/>
                  </a:lnTo>
                  <a:lnTo>
                    <a:pt x="59625" y="224633"/>
                  </a:lnTo>
                  <a:lnTo>
                    <a:pt x="34057" y="235635"/>
                  </a:lnTo>
                  <a:lnTo>
                    <a:pt x="18099" y="252096"/>
                  </a:lnTo>
                  <a:lnTo>
                    <a:pt x="6068" y="273524"/>
                  </a:lnTo>
                  <a:lnTo>
                    <a:pt x="0" y="307271"/>
                  </a:lnTo>
                  <a:lnTo>
                    <a:pt x="1081" y="324151"/>
                  </a:lnTo>
                  <a:lnTo>
                    <a:pt x="3769" y="329500"/>
                  </a:lnTo>
                  <a:lnTo>
                    <a:pt x="7677" y="333065"/>
                  </a:lnTo>
                  <a:lnTo>
                    <a:pt x="12398" y="335442"/>
                  </a:lnTo>
                  <a:lnTo>
                    <a:pt x="19075" y="334205"/>
                  </a:lnTo>
                  <a:lnTo>
                    <a:pt x="35900" y="325303"/>
                  </a:lnTo>
                  <a:lnTo>
                    <a:pt x="65205" y="290941"/>
                  </a:lnTo>
                  <a:lnTo>
                    <a:pt x="87682" y="251513"/>
                  </a:lnTo>
                  <a:lnTo>
                    <a:pt x="99602" y="228157"/>
                  </a:lnTo>
                  <a:lnTo>
                    <a:pt x="111077" y="199181"/>
                  </a:lnTo>
                  <a:lnTo>
                    <a:pt x="122254" y="166458"/>
                  </a:lnTo>
                  <a:lnTo>
                    <a:pt x="133234" y="131238"/>
                  </a:lnTo>
                  <a:lnTo>
                    <a:pt x="141259" y="99996"/>
                  </a:lnTo>
                  <a:lnTo>
                    <a:pt x="147315" y="71407"/>
                  </a:lnTo>
                  <a:lnTo>
                    <a:pt x="154514" y="26001"/>
                  </a:lnTo>
                  <a:lnTo>
                    <a:pt x="155362" y="3469"/>
                  </a:lnTo>
                  <a:lnTo>
                    <a:pt x="151778" y="0"/>
                  </a:lnTo>
                  <a:lnTo>
                    <a:pt x="145860" y="510"/>
                  </a:lnTo>
                  <a:lnTo>
                    <a:pt x="138388" y="3672"/>
                  </a:lnTo>
                  <a:lnTo>
                    <a:pt x="126322" y="26000"/>
                  </a:lnTo>
                  <a:lnTo>
                    <a:pt x="116962" y="62970"/>
                  </a:lnTo>
                  <a:lnTo>
                    <a:pt x="113478" y="87645"/>
                  </a:lnTo>
                  <a:lnTo>
                    <a:pt x="110449" y="114679"/>
                  </a:lnTo>
                  <a:lnTo>
                    <a:pt x="106314" y="143285"/>
                  </a:lnTo>
                  <a:lnTo>
                    <a:pt x="101440" y="172938"/>
                  </a:lnTo>
                  <a:lnTo>
                    <a:pt x="96075" y="203291"/>
                  </a:lnTo>
                  <a:lnTo>
                    <a:pt x="92497" y="229876"/>
                  </a:lnTo>
                  <a:lnTo>
                    <a:pt x="88523" y="276348"/>
                  </a:lnTo>
                  <a:lnTo>
                    <a:pt x="85343" y="321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60">
              <a:extLst>
                <a:ext uri="{FF2B5EF4-FFF2-40B4-BE49-F238E27FC236}">
                  <a16:creationId xmlns:a16="http://schemas.microsoft.com/office/drawing/2014/main" xmlns="" id="{A7D982E6-8E64-4A63-857A-E556035160B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415724" y="711584"/>
              <a:ext cx="159327" cy="134743"/>
            </a:xfrm>
            <a:custGeom>
              <a:avLst/>
              <a:gdLst/>
              <a:ahLst/>
              <a:cxnLst/>
              <a:rect l="0" t="0" r="0" b="0"/>
              <a:pathLst>
                <a:path w="159327" h="134743">
                  <a:moveTo>
                    <a:pt x="13276" y="50416"/>
                  </a:moveTo>
                  <a:lnTo>
                    <a:pt x="13276" y="50416"/>
                  </a:lnTo>
                  <a:lnTo>
                    <a:pt x="13276" y="53787"/>
                  </a:lnTo>
                  <a:lnTo>
                    <a:pt x="11394" y="57324"/>
                  </a:lnTo>
                  <a:lnTo>
                    <a:pt x="8912" y="61247"/>
                  </a:lnTo>
                  <a:lnTo>
                    <a:pt x="7809" y="65343"/>
                  </a:lnTo>
                  <a:lnTo>
                    <a:pt x="8925" y="66717"/>
                  </a:lnTo>
                  <a:lnTo>
                    <a:pt x="13929" y="68244"/>
                  </a:lnTo>
                  <a:lnTo>
                    <a:pt x="28051" y="65733"/>
                  </a:lnTo>
                  <a:lnTo>
                    <a:pt x="49012" y="53778"/>
                  </a:lnTo>
                  <a:lnTo>
                    <a:pt x="66354" y="33460"/>
                  </a:lnTo>
                  <a:lnTo>
                    <a:pt x="70262" y="19597"/>
                  </a:lnTo>
                  <a:lnTo>
                    <a:pt x="70317" y="12936"/>
                  </a:lnTo>
                  <a:lnTo>
                    <a:pt x="68237" y="7791"/>
                  </a:lnTo>
                  <a:lnTo>
                    <a:pt x="60281" y="192"/>
                  </a:lnTo>
                  <a:lnTo>
                    <a:pt x="53079" y="0"/>
                  </a:lnTo>
                  <a:lnTo>
                    <a:pt x="33789" y="5431"/>
                  </a:lnTo>
                  <a:lnTo>
                    <a:pt x="18630" y="20545"/>
                  </a:lnTo>
                  <a:lnTo>
                    <a:pt x="4044" y="52854"/>
                  </a:lnTo>
                  <a:lnTo>
                    <a:pt x="0" y="76194"/>
                  </a:lnTo>
                  <a:lnTo>
                    <a:pt x="2907" y="98327"/>
                  </a:lnTo>
                  <a:lnTo>
                    <a:pt x="10784" y="116160"/>
                  </a:lnTo>
                  <a:lnTo>
                    <a:pt x="15848" y="123878"/>
                  </a:lnTo>
                  <a:lnTo>
                    <a:pt x="23457" y="129024"/>
                  </a:lnTo>
                  <a:lnTo>
                    <a:pt x="43201" y="134742"/>
                  </a:lnTo>
                  <a:lnTo>
                    <a:pt x="81488" y="127848"/>
                  </a:lnTo>
                  <a:lnTo>
                    <a:pt x="127482" y="105657"/>
                  </a:lnTo>
                  <a:lnTo>
                    <a:pt x="159326" y="88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61">
              <a:extLst>
                <a:ext uri="{FF2B5EF4-FFF2-40B4-BE49-F238E27FC236}">
                  <a16:creationId xmlns:a16="http://schemas.microsoft.com/office/drawing/2014/main" xmlns="" id="{E630CB69-9124-4B9D-A95D-673EE26A5D2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598485" y="695189"/>
              <a:ext cx="65466" cy="136662"/>
            </a:xfrm>
            <a:custGeom>
              <a:avLst/>
              <a:gdLst/>
              <a:ahLst/>
              <a:cxnLst/>
              <a:rect l="0" t="0" r="0" b="0"/>
              <a:pathLst>
                <a:path w="65466" h="136662">
                  <a:moveTo>
                    <a:pt x="21015" y="22361"/>
                  </a:moveTo>
                  <a:lnTo>
                    <a:pt x="21015" y="22361"/>
                  </a:lnTo>
                  <a:lnTo>
                    <a:pt x="14273" y="25732"/>
                  </a:lnTo>
                  <a:lnTo>
                    <a:pt x="9082" y="31150"/>
                  </a:lnTo>
                  <a:lnTo>
                    <a:pt x="6709" y="34570"/>
                  </a:lnTo>
                  <a:lnTo>
                    <a:pt x="0" y="56239"/>
                  </a:lnTo>
                  <a:lnTo>
                    <a:pt x="845" y="98119"/>
                  </a:lnTo>
                  <a:lnTo>
                    <a:pt x="1921" y="136495"/>
                  </a:lnTo>
                  <a:lnTo>
                    <a:pt x="3840" y="98339"/>
                  </a:lnTo>
                  <a:lnTo>
                    <a:pt x="10752" y="58514"/>
                  </a:lnTo>
                  <a:lnTo>
                    <a:pt x="23618" y="21079"/>
                  </a:lnTo>
                  <a:lnTo>
                    <a:pt x="34167" y="4858"/>
                  </a:lnTo>
                  <a:lnTo>
                    <a:pt x="38955" y="1520"/>
                  </a:lnTo>
                  <a:lnTo>
                    <a:pt x="43558" y="0"/>
                  </a:lnTo>
                  <a:lnTo>
                    <a:pt x="48038" y="1809"/>
                  </a:lnTo>
                  <a:lnTo>
                    <a:pt x="56779" y="11345"/>
                  </a:lnTo>
                  <a:lnTo>
                    <a:pt x="61604" y="28754"/>
                  </a:lnTo>
                  <a:lnTo>
                    <a:pt x="64321" y="64237"/>
                  </a:lnTo>
                  <a:lnTo>
                    <a:pt x="65239" y="110361"/>
                  </a:lnTo>
                  <a:lnTo>
                    <a:pt x="65465" y="13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62">
              <a:extLst>
                <a:ext uri="{FF2B5EF4-FFF2-40B4-BE49-F238E27FC236}">
                  <a16:creationId xmlns:a16="http://schemas.microsoft.com/office/drawing/2014/main" xmlns="" id="{D177A735-0E68-472E-8D6B-2C04B7621A1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747586" y="508000"/>
              <a:ext cx="49715" cy="340904"/>
            </a:xfrm>
            <a:custGeom>
              <a:avLst/>
              <a:gdLst/>
              <a:ahLst/>
              <a:cxnLst/>
              <a:rect l="0" t="0" r="0" b="0"/>
              <a:pathLst>
                <a:path w="49715" h="340904">
                  <a:moveTo>
                    <a:pt x="37014" y="0"/>
                  </a:moveTo>
                  <a:lnTo>
                    <a:pt x="37014" y="0"/>
                  </a:lnTo>
                  <a:lnTo>
                    <a:pt x="35603" y="13667"/>
                  </a:lnTo>
                  <a:lnTo>
                    <a:pt x="26875" y="50538"/>
                  </a:lnTo>
                  <a:lnTo>
                    <a:pt x="19337" y="90900"/>
                  </a:lnTo>
                  <a:lnTo>
                    <a:pt x="11283" y="137061"/>
                  </a:lnTo>
                  <a:lnTo>
                    <a:pt x="7160" y="161224"/>
                  </a:lnTo>
                  <a:lnTo>
                    <a:pt x="4411" y="186505"/>
                  </a:lnTo>
                  <a:lnTo>
                    <a:pt x="2579" y="212531"/>
                  </a:lnTo>
                  <a:lnTo>
                    <a:pt x="1357" y="239054"/>
                  </a:lnTo>
                  <a:lnTo>
                    <a:pt x="0" y="281694"/>
                  </a:lnTo>
                  <a:lnTo>
                    <a:pt x="808" y="313581"/>
                  </a:lnTo>
                  <a:lnTo>
                    <a:pt x="5870" y="332456"/>
                  </a:lnTo>
                  <a:lnTo>
                    <a:pt x="9901" y="337349"/>
                  </a:lnTo>
                  <a:lnTo>
                    <a:pt x="14706" y="339905"/>
                  </a:lnTo>
                  <a:lnTo>
                    <a:pt x="20025" y="340903"/>
                  </a:lnTo>
                  <a:lnTo>
                    <a:pt x="25688" y="338041"/>
                  </a:lnTo>
                  <a:lnTo>
                    <a:pt x="49714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50">
            <a:extLst>
              <a:ext uri="{FF2B5EF4-FFF2-40B4-BE49-F238E27FC236}">
                <a16:creationId xmlns:a16="http://schemas.microsoft.com/office/drawing/2014/main" xmlns="" id="{FC592966-2861-4B2A-BE68-483E4DFBEC39}"/>
              </a:ext>
            </a:extLst>
          </p:cNvPr>
          <p:cNvGrpSpPr/>
          <p:nvPr/>
        </p:nvGrpSpPr>
        <p:grpSpPr>
          <a:xfrm>
            <a:off x="4247311" y="457200"/>
            <a:ext cx="826340" cy="392796"/>
            <a:chOff x="4247311" y="457200"/>
            <a:chExt cx="826340" cy="392796"/>
          </a:xfrm>
        </p:grpSpPr>
        <p:sp>
          <p:nvSpPr>
            <p:cNvPr id="25" name="SMARTInkShape-2663">
              <a:extLst>
                <a:ext uri="{FF2B5EF4-FFF2-40B4-BE49-F238E27FC236}">
                  <a16:creationId xmlns:a16="http://schemas.microsoft.com/office/drawing/2014/main" xmlns="" id="{5F1F07C1-F8A1-4791-A2E6-0DAFC2B1825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979642" y="612292"/>
              <a:ext cx="94009" cy="162409"/>
            </a:xfrm>
            <a:custGeom>
              <a:avLst/>
              <a:gdLst/>
              <a:ahLst/>
              <a:cxnLst/>
              <a:rect l="0" t="0" r="0" b="0"/>
              <a:pathLst>
                <a:path w="94009" h="162409">
                  <a:moveTo>
                    <a:pt x="94008" y="3658"/>
                  </a:moveTo>
                  <a:lnTo>
                    <a:pt x="94008" y="3658"/>
                  </a:lnTo>
                  <a:lnTo>
                    <a:pt x="72319" y="0"/>
                  </a:lnTo>
                  <a:lnTo>
                    <a:pt x="30614" y="6489"/>
                  </a:lnTo>
                  <a:lnTo>
                    <a:pt x="1680" y="17780"/>
                  </a:lnTo>
                  <a:lnTo>
                    <a:pt x="0" y="22245"/>
                  </a:lnTo>
                  <a:lnTo>
                    <a:pt x="1897" y="34732"/>
                  </a:lnTo>
                  <a:lnTo>
                    <a:pt x="14269" y="54258"/>
                  </a:lnTo>
                  <a:lnTo>
                    <a:pt x="55512" y="79274"/>
                  </a:lnTo>
                  <a:lnTo>
                    <a:pt x="71254" y="88771"/>
                  </a:lnTo>
                  <a:lnTo>
                    <a:pt x="82954" y="100047"/>
                  </a:lnTo>
                  <a:lnTo>
                    <a:pt x="89096" y="112114"/>
                  </a:lnTo>
                  <a:lnTo>
                    <a:pt x="90733" y="118295"/>
                  </a:lnTo>
                  <a:lnTo>
                    <a:pt x="89002" y="125238"/>
                  </a:lnTo>
                  <a:lnTo>
                    <a:pt x="79554" y="140479"/>
                  </a:lnTo>
                  <a:lnTo>
                    <a:pt x="65947" y="151015"/>
                  </a:lnTo>
                  <a:lnTo>
                    <a:pt x="50492" y="157345"/>
                  </a:lnTo>
                  <a:lnTo>
                    <a:pt x="17808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64">
              <a:extLst>
                <a:ext uri="{FF2B5EF4-FFF2-40B4-BE49-F238E27FC236}">
                  <a16:creationId xmlns:a16="http://schemas.microsoft.com/office/drawing/2014/main" xmlns="" id="{66006B8A-56A7-4C1C-B42B-636EC4A1F3E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53165" y="641350"/>
              <a:ext cx="176036" cy="28510"/>
            </a:xfrm>
            <a:custGeom>
              <a:avLst/>
              <a:gdLst/>
              <a:ahLst/>
              <a:cxnLst/>
              <a:rect l="0" t="0" r="0" b="0"/>
              <a:pathLst>
                <a:path w="176036" h="28510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2242" y="28509"/>
                  </a:lnTo>
                  <a:lnTo>
                    <a:pt x="53213" y="25335"/>
                  </a:lnTo>
                  <a:lnTo>
                    <a:pt x="99505" y="15660"/>
                  </a:lnTo>
                  <a:lnTo>
                    <a:pt x="137318" y="7901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65">
              <a:extLst>
                <a:ext uri="{FF2B5EF4-FFF2-40B4-BE49-F238E27FC236}">
                  <a16:creationId xmlns:a16="http://schemas.microsoft.com/office/drawing/2014/main" xmlns="" id="{E1438C9E-8D25-4AE7-8526-7E0DC8BE701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878689" y="457200"/>
              <a:ext cx="67962" cy="326913"/>
            </a:xfrm>
            <a:custGeom>
              <a:avLst/>
              <a:gdLst/>
              <a:ahLst/>
              <a:cxnLst/>
              <a:rect l="0" t="0" r="0" b="0"/>
              <a:pathLst>
                <a:path w="67962" h="326913">
                  <a:moveTo>
                    <a:pt x="67961" y="0"/>
                  </a:moveTo>
                  <a:lnTo>
                    <a:pt x="67961" y="0"/>
                  </a:lnTo>
                  <a:lnTo>
                    <a:pt x="57848" y="13484"/>
                  </a:lnTo>
                  <a:lnTo>
                    <a:pt x="44817" y="52208"/>
                  </a:lnTo>
                  <a:lnTo>
                    <a:pt x="36273" y="91643"/>
                  </a:lnTo>
                  <a:lnTo>
                    <a:pt x="27066" y="137391"/>
                  </a:lnTo>
                  <a:lnTo>
                    <a:pt x="21648" y="161444"/>
                  </a:lnTo>
                  <a:lnTo>
                    <a:pt x="15919" y="185946"/>
                  </a:lnTo>
                  <a:lnTo>
                    <a:pt x="7672" y="231985"/>
                  </a:lnTo>
                  <a:lnTo>
                    <a:pt x="2360" y="272438"/>
                  </a:lnTo>
                  <a:lnTo>
                    <a:pt x="0" y="302176"/>
                  </a:lnTo>
                  <a:lnTo>
                    <a:pt x="1487" y="312223"/>
                  </a:lnTo>
                  <a:lnTo>
                    <a:pt x="4595" y="319626"/>
                  </a:lnTo>
                  <a:lnTo>
                    <a:pt x="8784" y="325268"/>
                  </a:lnTo>
                  <a:lnTo>
                    <a:pt x="14398" y="326912"/>
                  </a:lnTo>
                  <a:lnTo>
                    <a:pt x="28163" y="323094"/>
                  </a:lnTo>
                  <a:lnTo>
                    <a:pt x="41806" y="310579"/>
                  </a:lnTo>
                  <a:lnTo>
                    <a:pt x="6161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66">
              <a:extLst>
                <a:ext uri="{FF2B5EF4-FFF2-40B4-BE49-F238E27FC236}">
                  <a16:creationId xmlns:a16="http://schemas.microsoft.com/office/drawing/2014/main" xmlns="" id="{EE25830E-8392-4900-9B03-0A01CD1A45B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18257" y="678196"/>
              <a:ext cx="82344" cy="102855"/>
            </a:xfrm>
            <a:custGeom>
              <a:avLst/>
              <a:gdLst/>
              <a:ahLst/>
              <a:cxnLst/>
              <a:rect l="0" t="0" r="0" b="0"/>
              <a:pathLst>
                <a:path w="82344" h="102855">
                  <a:moveTo>
                    <a:pt x="6143" y="45704"/>
                  </a:moveTo>
                  <a:lnTo>
                    <a:pt x="6143" y="45704"/>
                  </a:lnTo>
                  <a:lnTo>
                    <a:pt x="6143" y="40237"/>
                  </a:lnTo>
                  <a:lnTo>
                    <a:pt x="2772" y="46358"/>
                  </a:lnTo>
                  <a:lnTo>
                    <a:pt x="2998" y="55167"/>
                  </a:lnTo>
                  <a:lnTo>
                    <a:pt x="4040" y="66137"/>
                  </a:lnTo>
                  <a:lnTo>
                    <a:pt x="0" y="100028"/>
                  </a:lnTo>
                  <a:lnTo>
                    <a:pt x="636" y="99559"/>
                  </a:lnTo>
                  <a:lnTo>
                    <a:pt x="26481" y="54409"/>
                  </a:lnTo>
                  <a:lnTo>
                    <a:pt x="54218" y="13557"/>
                  </a:lnTo>
                  <a:lnTo>
                    <a:pt x="68444" y="431"/>
                  </a:lnTo>
                  <a:lnTo>
                    <a:pt x="71666" y="0"/>
                  </a:lnTo>
                  <a:lnTo>
                    <a:pt x="74519" y="1123"/>
                  </a:lnTo>
                  <a:lnTo>
                    <a:pt x="77127" y="3284"/>
                  </a:lnTo>
                  <a:lnTo>
                    <a:pt x="78143" y="15091"/>
                  </a:lnTo>
                  <a:lnTo>
                    <a:pt x="76276" y="60801"/>
                  </a:lnTo>
                  <a:lnTo>
                    <a:pt x="76782" y="85377"/>
                  </a:lnTo>
                  <a:lnTo>
                    <a:pt x="82343" y="10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67">
              <a:extLst>
                <a:ext uri="{FF2B5EF4-FFF2-40B4-BE49-F238E27FC236}">
                  <a16:creationId xmlns:a16="http://schemas.microsoft.com/office/drawing/2014/main" xmlns="" id="{A105F8C7-8658-479F-9FF4-F6C82281D4F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596829" y="667735"/>
              <a:ext cx="67099" cy="151416"/>
            </a:xfrm>
            <a:custGeom>
              <a:avLst/>
              <a:gdLst/>
              <a:ahLst/>
              <a:cxnLst/>
              <a:rect l="0" t="0" r="0" b="0"/>
              <a:pathLst>
                <a:path w="67099" h="151416">
                  <a:moveTo>
                    <a:pt x="6921" y="75215"/>
                  </a:moveTo>
                  <a:lnTo>
                    <a:pt x="6921" y="75215"/>
                  </a:lnTo>
                  <a:lnTo>
                    <a:pt x="6921" y="78586"/>
                  </a:lnTo>
                  <a:lnTo>
                    <a:pt x="9038" y="78168"/>
                  </a:lnTo>
                  <a:lnTo>
                    <a:pt x="36807" y="60256"/>
                  </a:lnTo>
                  <a:lnTo>
                    <a:pt x="57168" y="39425"/>
                  </a:lnTo>
                  <a:lnTo>
                    <a:pt x="64531" y="23560"/>
                  </a:lnTo>
                  <a:lnTo>
                    <a:pt x="67098" y="9218"/>
                  </a:lnTo>
                  <a:lnTo>
                    <a:pt x="65886" y="492"/>
                  </a:lnTo>
                  <a:lnTo>
                    <a:pt x="61048" y="0"/>
                  </a:lnTo>
                  <a:lnTo>
                    <a:pt x="44383" y="5097"/>
                  </a:lnTo>
                  <a:lnTo>
                    <a:pt x="26628" y="21944"/>
                  </a:lnTo>
                  <a:lnTo>
                    <a:pt x="6410" y="55433"/>
                  </a:lnTo>
                  <a:lnTo>
                    <a:pt x="344" y="77712"/>
                  </a:lnTo>
                  <a:lnTo>
                    <a:pt x="0" y="101725"/>
                  </a:lnTo>
                  <a:lnTo>
                    <a:pt x="5961" y="122745"/>
                  </a:lnTo>
                  <a:lnTo>
                    <a:pt x="10514" y="132302"/>
                  </a:lnTo>
                  <a:lnTo>
                    <a:pt x="17078" y="138673"/>
                  </a:lnTo>
                  <a:lnTo>
                    <a:pt x="51371" y="15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68">
              <a:extLst>
                <a:ext uri="{FF2B5EF4-FFF2-40B4-BE49-F238E27FC236}">
                  <a16:creationId xmlns:a16="http://schemas.microsoft.com/office/drawing/2014/main" xmlns="" id="{F2CD7755-AA35-417F-8DD3-C48B49BD0C3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446716" y="711200"/>
              <a:ext cx="112585" cy="110928"/>
            </a:xfrm>
            <a:custGeom>
              <a:avLst/>
              <a:gdLst/>
              <a:ahLst/>
              <a:cxnLst/>
              <a:rect l="0" t="0" r="0" b="0"/>
              <a:pathLst>
                <a:path w="112585" h="110928">
                  <a:moveTo>
                    <a:pt x="10984" y="12700"/>
                  </a:moveTo>
                  <a:lnTo>
                    <a:pt x="10984" y="12700"/>
                  </a:lnTo>
                  <a:lnTo>
                    <a:pt x="7613" y="9329"/>
                  </a:lnTo>
                  <a:lnTo>
                    <a:pt x="5915" y="9042"/>
                  </a:lnTo>
                  <a:lnTo>
                    <a:pt x="4076" y="9555"/>
                  </a:lnTo>
                  <a:lnTo>
                    <a:pt x="2145" y="10604"/>
                  </a:lnTo>
                  <a:lnTo>
                    <a:pt x="0" y="19294"/>
                  </a:lnTo>
                  <a:lnTo>
                    <a:pt x="1994" y="54611"/>
                  </a:lnTo>
                  <a:lnTo>
                    <a:pt x="10593" y="83287"/>
                  </a:lnTo>
                  <a:lnTo>
                    <a:pt x="22079" y="102916"/>
                  </a:lnTo>
                  <a:lnTo>
                    <a:pt x="30261" y="109240"/>
                  </a:lnTo>
                  <a:lnTo>
                    <a:pt x="34419" y="110927"/>
                  </a:lnTo>
                  <a:lnTo>
                    <a:pt x="38602" y="109935"/>
                  </a:lnTo>
                  <a:lnTo>
                    <a:pt x="47012" y="103188"/>
                  </a:lnTo>
                  <a:lnTo>
                    <a:pt x="75047" y="56732"/>
                  </a:lnTo>
                  <a:lnTo>
                    <a:pt x="104191" y="12070"/>
                  </a:lnTo>
                  <a:lnTo>
                    <a:pt x="112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69">
              <a:extLst>
                <a:ext uri="{FF2B5EF4-FFF2-40B4-BE49-F238E27FC236}">
                  <a16:creationId xmlns:a16="http://schemas.microsoft.com/office/drawing/2014/main" xmlns="" id="{CCCB9983-0D8F-48ED-A991-E91C6141BDF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247311" y="700748"/>
              <a:ext cx="184990" cy="149248"/>
            </a:xfrm>
            <a:custGeom>
              <a:avLst/>
              <a:gdLst/>
              <a:ahLst/>
              <a:cxnLst/>
              <a:rect l="0" t="0" r="0" b="0"/>
              <a:pathLst>
                <a:path w="184990" h="149248">
                  <a:moveTo>
                    <a:pt x="13539" y="61252"/>
                  </a:moveTo>
                  <a:lnTo>
                    <a:pt x="13539" y="61252"/>
                  </a:lnTo>
                  <a:lnTo>
                    <a:pt x="4701" y="70090"/>
                  </a:lnTo>
                  <a:lnTo>
                    <a:pt x="4119" y="72083"/>
                  </a:lnTo>
                  <a:lnTo>
                    <a:pt x="4437" y="74117"/>
                  </a:lnTo>
                  <a:lnTo>
                    <a:pt x="5354" y="76179"/>
                  </a:lnTo>
                  <a:lnTo>
                    <a:pt x="8082" y="76848"/>
                  </a:lnTo>
                  <a:lnTo>
                    <a:pt x="16758" y="75709"/>
                  </a:lnTo>
                  <a:lnTo>
                    <a:pt x="61409" y="51580"/>
                  </a:lnTo>
                  <a:lnTo>
                    <a:pt x="81381" y="36492"/>
                  </a:lnTo>
                  <a:lnTo>
                    <a:pt x="92609" y="20379"/>
                  </a:lnTo>
                  <a:lnTo>
                    <a:pt x="94475" y="13542"/>
                  </a:lnTo>
                  <a:lnTo>
                    <a:pt x="94307" y="7573"/>
                  </a:lnTo>
                  <a:lnTo>
                    <a:pt x="92785" y="2183"/>
                  </a:lnTo>
                  <a:lnTo>
                    <a:pt x="88241" y="0"/>
                  </a:lnTo>
                  <a:lnTo>
                    <a:pt x="73786" y="1338"/>
                  </a:lnTo>
                  <a:lnTo>
                    <a:pt x="42444" y="23509"/>
                  </a:lnTo>
                  <a:lnTo>
                    <a:pt x="13088" y="60260"/>
                  </a:lnTo>
                  <a:lnTo>
                    <a:pt x="2755" y="86211"/>
                  </a:lnTo>
                  <a:lnTo>
                    <a:pt x="0" y="99058"/>
                  </a:lnTo>
                  <a:lnTo>
                    <a:pt x="2396" y="110445"/>
                  </a:lnTo>
                  <a:lnTo>
                    <a:pt x="16347" y="130623"/>
                  </a:lnTo>
                  <a:lnTo>
                    <a:pt x="40422" y="143354"/>
                  </a:lnTo>
                  <a:lnTo>
                    <a:pt x="70642" y="149247"/>
                  </a:lnTo>
                  <a:lnTo>
                    <a:pt x="105240" y="147163"/>
                  </a:lnTo>
                  <a:lnTo>
                    <a:pt x="138021" y="137770"/>
                  </a:lnTo>
                  <a:lnTo>
                    <a:pt x="184989" y="118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551">
            <a:extLst>
              <a:ext uri="{FF2B5EF4-FFF2-40B4-BE49-F238E27FC236}">
                <a16:creationId xmlns:a16="http://schemas.microsoft.com/office/drawing/2014/main" xmlns="" id="{08B57CD8-BDA6-4AFD-BE64-92A343820E7C}"/>
              </a:ext>
            </a:extLst>
          </p:cNvPr>
          <p:cNvGrpSpPr/>
          <p:nvPr/>
        </p:nvGrpSpPr>
        <p:grpSpPr>
          <a:xfrm>
            <a:off x="2355850" y="1503897"/>
            <a:ext cx="228601" cy="375704"/>
            <a:chOff x="2355850" y="1503897"/>
            <a:chExt cx="228601" cy="375704"/>
          </a:xfrm>
        </p:grpSpPr>
        <p:sp>
          <p:nvSpPr>
            <p:cNvPr id="33" name="SMARTInkShape-2670">
              <a:extLst>
                <a:ext uri="{FF2B5EF4-FFF2-40B4-BE49-F238E27FC236}">
                  <a16:creationId xmlns:a16="http://schemas.microsoft.com/office/drawing/2014/main" xmlns="" id="{A3A8AE96-13B5-4F26-BBE7-0CA26D05E23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74900" y="169545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46741" y="44940"/>
                  </a:lnTo>
                  <a:lnTo>
                    <a:pt x="85685" y="33614"/>
                  </a:lnTo>
                  <a:lnTo>
                    <a:pt x="129099" y="20584"/>
                  </a:lnTo>
                  <a:lnTo>
                    <a:pt x="169561" y="1008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71">
              <a:extLst>
                <a:ext uri="{FF2B5EF4-FFF2-40B4-BE49-F238E27FC236}">
                  <a16:creationId xmlns:a16="http://schemas.microsoft.com/office/drawing/2014/main" xmlns="" id="{C4036968-C8CC-4149-95D6-BF435529C88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55850" y="1503897"/>
              <a:ext cx="165101" cy="375704"/>
            </a:xfrm>
            <a:custGeom>
              <a:avLst/>
              <a:gdLst/>
              <a:ahLst/>
              <a:cxnLst/>
              <a:rect l="0" t="0" r="0" b="0"/>
              <a:pathLst>
                <a:path w="165101" h="375704">
                  <a:moveTo>
                    <a:pt x="0" y="369353"/>
                  </a:moveTo>
                  <a:lnTo>
                    <a:pt x="0" y="369353"/>
                  </a:lnTo>
                  <a:lnTo>
                    <a:pt x="3763" y="333265"/>
                  </a:lnTo>
                  <a:lnTo>
                    <a:pt x="10844" y="303220"/>
                  </a:lnTo>
                  <a:lnTo>
                    <a:pt x="21048" y="263995"/>
                  </a:lnTo>
                  <a:lnTo>
                    <a:pt x="27437" y="239848"/>
                  </a:lnTo>
                  <a:lnTo>
                    <a:pt x="34519" y="213166"/>
                  </a:lnTo>
                  <a:lnTo>
                    <a:pt x="42063" y="184795"/>
                  </a:lnTo>
                  <a:lnTo>
                    <a:pt x="49914" y="156003"/>
                  </a:lnTo>
                  <a:lnTo>
                    <a:pt x="57971" y="126931"/>
                  </a:lnTo>
                  <a:lnTo>
                    <a:pt x="66164" y="97672"/>
                  </a:lnTo>
                  <a:lnTo>
                    <a:pt x="80912" y="51991"/>
                  </a:lnTo>
                  <a:lnTo>
                    <a:pt x="97352" y="9796"/>
                  </a:lnTo>
                  <a:lnTo>
                    <a:pt x="100884" y="2648"/>
                  </a:lnTo>
                  <a:lnTo>
                    <a:pt x="104651" y="0"/>
                  </a:lnTo>
                  <a:lnTo>
                    <a:pt x="108573" y="351"/>
                  </a:lnTo>
                  <a:lnTo>
                    <a:pt x="112598" y="2701"/>
                  </a:lnTo>
                  <a:lnTo>
                    <a:pt x="128377" y="36349"/>
                  </a:lnTo>
                  <a:lnTo>
                    <a:pt x="140312" y="78359"/>
                  </a:lnTo>
                  <a:lnTo>
                    <a:pt x="146458" y="103390"/>
                  </a:lnTo>
                  <a:lnTo>
                    <a:pt x="151261" y="129955"/>
                  </a:lnTo>
                  <a:lnTo>
                    <a:pt x="155168" y="157543"/>
                  </a:lnTo>
                  <a:lnTo>
                    <a:pt x="158479" y="185813"/>
                  </a:lnTo>
                  <a:lnTo>
                    <a:pt x="160686" y="212421"/>
                  </a:lnTo>
                  <a:lnTo>
                    <a:pt x="162157" y="237921"/>
                  </a:lnTo>
                  <a:lnTo>
                    <a:pt x="163792" y="284833"/>
                  </a:lnTo>
                  <a:lnTo>
                    <a:pt x="164519" y="324498"/>
                  </a:lnTo>
                  <a:lnTo>
                    <a:pt x="165023" y="371129"/>
                  </a:lnTo>
                  <a:lnTo>
                    <a:pt x="165100" y="375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552">
            <a:extLst>
              <a:ext uri="{FF2B5EF4-FFF2-40B4-BE49-F238E27FC236}">
                <a16:creationId xmlns:a16="http://schemas.microsoft.com/office/drawing/2014/main" xmlns="" id="{5B245C4A-548A-4738-A7AD-EA3E05A577FF}"/>
              </a:ext>
            </a:extLst>
          </p:cNvPr>
          <p:cNvGrpSpPr/>
          <p:nvPr/>
        </p:nvGrpSpPr>
        <p:grpSpPr>
          <a:xfrm>
            <a:off x="2891246" y="1389841"/>
            <a:ext cx="1331505" cy="1498725"/>
            <a:chOff x="2891246" y="1389841"/>
            <a:chExt cx="1331505" cy="1498725"/>
          </a:xfrm>
        </p:grpSpPr>
        <p:sp>
          <p:nvSpPr>
            <p:cNvPr id="36" name="SMARTInkShape-2672">
              <a:extLst>
                <a:ext uri="{FF2B5EF4-FFF2-40B4-BE49-F238E27FC236}">
                  <a16:creationId xmlns:a16="http://schemas.microsoft.com/office/drawing/2014/main" xmlns="" id="{725159B0-EE73-4D1B-8B71-E6E98A83369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00196" y="2457276"/>
              <a:ext cx="98605" cy="292275"/>
            </a:xfrm>
            <a:custGeom>
              <a:avLst/>
              <a:gdLst/>
              <a:ahLst/>
              <a:cxnLst/>
              <a:rect l="0" t="0" r="0" b="0"/>
              <a:pathLst>
                <a:path w="98605" h="292275">
                  <a:moveTo>
                    <a:pt x="60504" y="209724"/>
                  </a:moveTo>
                  <a:lnTo>
                    <a:pt x="60504" y="209724"/>
                  </a:lnTo>
                  <a:lnTo>
                    <a:pt x="51666" y="192047"/>
                  </a:lnTo>
                  <a:lnTo>
                    <a:pt x="48967" y="189473"/>
                  </a:lnTo>
                  <a:lnTo>
                    <a:pt x="42206" y="186612"/>
                  </a:lnTo>
                  <a:lnTo>
                    <a:pt x="30734" y="192867"/>
                  </a:lnTo>
                  <a:lnTo>
                    <a:pt x="17640" y="205760"/>
                  </a:lnTo>
                  <a:lnTo>
                    <a:pt x="7116" y="223249"/>
                  </a:lnTo>
                  <a:lnTo>
                    <a:pt x="0" y="252929"/>
                  </a:lnTo>
                  <a:lnTo>
                    <a:pt x="2099" y="269848"/>
                  </a:lnTo>
                  <a:lnTo>
                    <a:pt x="4634" y="277324"/>
                  </a:lnTo>
                  <a:lnTo>
                    <a:pt x="9146" y="283013"/>
                  </a:lnTo>
                  <a:lnTo>
                    <a:pt x="21685" y="291215"/>
                  </a:lnTo>
                  <a:lnTo>
                    <a:pt x="27569" y="292274"/>
                  </a:lnTo>
                  <a:lnTo>
                    <a:pt x="32903" y="291568"/>
                  </a:lnTo>
                  <a:lnTo>
                    <a:pt x="37870" y="289687"/>
                  </a:lnTo>
                  <a:lnTo>
                    <a:pt x="54973" y="270184"/>
                  </a:lnTo>
                  <a:lnTo>
                    <a:pt x="70076" y="231950"/>
                  </a:lnTo>
                  <a:lnTo>
                    <a:pt x="79104" y="193497"/>
                  </a:lnTo>
                  <a:lnTo>
                    <a:pt x="86410" y="146067"/>
                  </a:lnTo>
                  <a:lnTo>
                    <a:pt x="88358" y="118603"/>
                  </a:lnTo>
                  <a:lnTo>
                    <a:pt x="89656" y="89710"/>
                  </a:lnTo>
                  <a:lnTo>
                    <a:pt x="87336" y="42555"/>
                  </a:lnTo>
                  <a:lnTo>
                    <a:pt x="81601" y="9838"/>
                  </a:lnTo>
                  <a:lnTo>
                    <a:pt x="78097" y="3089"/>
                  </a:lnTo>
                  <a:lnTo>
                    <a:pt x="74349" y="0"/>
                  </a:lnTo>
                  <a:lnTo>
                    <a:pt x="70439" y="2175"/>
                  </a:lnTo>
                  <a:lnTo>
                    <a:pt x="62333" y="15880"/>
                  </a:lnTo>
                  <a:lnTo>
                    <a:pt x="63319" y="60880"/>
                  </a:lnTo>
                  <a:lnTo>
                    <a:pt x="69046" y="98886"/>
                  </a:lnTo>
                  <a:lnTo>
                    <a:pt x="76295" y="139296"/>
                  </a:lnTo>
                  <a:lnTo>
                    <a:pt x="84220" y="180775"/>
                  </a:lnTo>
                  <a:lnTo>
                    <a:pt x="90565" y="215202"/>
                  </a:lnTo>
                  <a:lnTo>
                    <a:pt x="98604" y="260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73">
              <a:extLst>
                <a:ext uri="{FF2B5EF4-FFF2-40B4-BE49-F238E27FC236}">
                  <a16:creationId xmlns:a16="http://schemas.microsoft.com/office/drawing/2014/main" xmlns="" id="{F3F10496-3D44-4E87-BFF8-DAD49252AE6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91246" y="1975671"/>
              <a:ext cx="340905" cy="227780"/>
            </a:xfrm>
            <a:custGeom>
              <a:avLst/>
              <a:gdLst/>
              <a:ahLst/>
              <a:cxnLst/>
              <a:rect l="0" t="0" r="0" b="0"/>
              <a:pathLst>
                <a:path w="340905" h="227780">
                  <a:moveTo>
                    <a:pt x="105954" y="56329"/>
                  </a:moveTo>
                  <a:lnTo>
                    <a:pt x="105954" y="56329"/>
                  </a:lnTo>
                  <a:lnTo>
                    <a:pt x="90374" y="56329"/>
                  </a:lnTo>
                  <a:lnTo>
                    <a:pt x="79274" y="63855"/>
                  </a:lnTo>
                  <a:lnTo>
                    <a:pt x="48635" y="101064"/>
                  </a:lnTo>
                  <a:lnTo>
                    <a:pt x="23371" y="142777"/>
                  </a:lnTo>
                  <a:lnTo>
                    <a:pt x="0" y="174466"/>
                  </a:lnTo>
                  <a:lnTo>
                    <a:pt x="772" y="170218"/>
                  </a:lnTo>
                  <a:lnTo>
                    <a:pt x="1966" y="166121"/>
                  </a:lnTo>
                  <a:lnTo>
                    <a:pt x="30641" y="129130"/>
                  </a:lnTo>
                  <a:lnTo>
                    <a:pt x="69214" y="92716"/>
                  </a:lnTo>
                  <a:lnTo>
                    <a:pt x="114667" y="52372"/>
                  </a:lnTo>
                  <a:lnTo>
                    <a:pt x="154867" y="19565"/>
                  </a:lnTo>
                  <a:lnTo>
                    <a:pt x="186612" y="2083"/>
                  </a:lnTo>
                  <a:lnTo>
                    <a:pt x="197776" y="0"/>
                  </a:lnTo>
                  <a:lnTo>
                    <a:pt x="202447" y="3254"/>
                  </a:lnTo>
                  <a:lnTo>
                    <a:pt x="216467" y="26805"/>
                  </a:lnTo>
                  <a:lnTo>
                    <a:pt x="233713" y="68591"/>
                  </a:lnTo>
                  <a:lnTo>
                    <a:pt x="252935" y="116015"/>
                  </a:lnTo>
                  <a:lnTo>
                    <a:pt x="276896" y="160954"/>
                  </a:lnTo>
                  <a:lnTo>
                    <a:pt x="305319" y="198571"/>
                  </a:lnTo>
                  <a:lnTo>
                    <a:pt x="340904" y="227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74">
              <a:extLst>
                <a:ext uri="{FF2B5EF4-FFF2-40B4-BE49-F238E27FC236}">
                  <a16:creationId xmlns:a16="http://schemas.microsoft.com/office/drawing/2014/main" xmlns="" id="{BA2E1462-F4B3-429B-983B-DC2F0DAC817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073400" y="2057008"/>
              <a:ext cx="54459" cy="311543"/>
            </a:xfrm>
            <a:custGeom>
              <a:avLst/>
              <a:gdLst/>
              <a:ahLst/>
              <a:cxnLst/>
              <a:rect l="0" t="0" r="0" b="0"/>
              <a:pathLst>
                <a:path w="54459" h="311543">
                  <a:moveTo>
                    <a:pt x="50800" y="6742"/>
                  </a:moveTo>
                  <a:lnTo>
                    <a:pt x="50800" y="6742"/>
                  </a:lnTo>
                  <a:lnTo>
                    <a:pt x="54171" y="0"/>
                  </a:lnTo>
                  <a:lnTo>
                    <a:pt x="54458" y="836"/>
                  </a:lnTo>
                  <a:lnTo>
                    <a:pt x="47969" y="33745"/>
                  </a:lnTo>
                  <a:lnTo>
                    <a:pt x="40369" y="69544"/>
                  </a:lnTo>
                  <a:lnTo>
                    <a:pt x="29937" y="113676"/>
                  </a:lnTo>
                  <a:lnTo>
                    <a:pt x="18244" y="159631"/>
                  </a:lnTo>
                  <a:lnTo>
                    <a:pt x="8108" y="204515"/>
                  </a:lnTo>
                  <a:lnTo>
                    <a:pt x="3604" y="245630"/>
                  </a:lnTo>
                  <a:lnTo>
                    <a:pt x="1068" y="287622"/>
                  </a:lnTo>
                  <a:lnTo>
                    <a:pt x="0" y="311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75">
              <a:extLst>
                <a:ext uri="{FF2B5EF4-FFF2-40B4-BE49-F238E27FC236}">
                  <a16:creationId xmlns:a16="http://schemas.microsoft.com/office/drawing/2014/main" xmlns="" id="{B8AEB2DD-BC65-4B1C-8EDA-8C9F8F8F88B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11550" y="1389841"/>
              <a:ext cx="176486" cy="389234"/>
            </a:xfrm>
            <a:custGeom>
              <a:avLst/>
              <a:gdLst/>
              <a:ahLst/>
              <a:cxnLst/>
              <a:rect l="0" t="0" r="0" b="0"/>
              <a:pathLst>
                <a:path w="176486" h="389234">
                  <a:moveTo>
                    <a:pt x="57150" y="153209"/>
                  </a:moveTo>
                  <a:lnTo>
                    <a:pt x="57150" y="153209"/>
                  </a:lnTo>
                  <a:lnTo>
                    <a:pt x="52124" y="199348"/>
                  </a:lnTo>
                  <a:lnTo>
                    <a:pt x="51192" y="246372"/>
                  </a:lnTo>
                  <a:lnTo>
                    <a:pt x="50269" y="281398"/>
                  </a:lnTo>
                  <a:lnTo>
                    <a:pt x="47506" y="315780"/>
                  </a:lnTo>
                  <a:lnTo>
                    <a:pt x="38614" y="360128"/>
                  </a:lnTo>
                  <a:lnTo>
                    <a:pt x="30412" y="386596"/>
                  </a:lnTo>
                  <a:lnTo>
                    <a:pt x="28742" y="389233"/>
                  </a:lnTo>
                  <a:lnTo>
                    <a:pt x="27628" y="388875"/>
                  </a:lnTo>
                  <a:lnTo>
                    <a:pt x="26885" y="386520"/>
                  </a:lnTo>
                  <a:lnTo>
                    <a:pt x="29211" y="356237"/>
                  </a:lnTo>
                  <a:lnTo>
                    <a:pt x="34384" y="315880"/>
                  </a:lnTo>
                  <a:lnTo>
                    <a:pt x="37740" y="291290"/>
                  </a:lnTo>
                  <a:lnTo>
                    <a:pt x="41387" y="260785"/>
                  </a:lnTo>
                  <a:lnTo>
                    <a:pt x="45231" y="226338"/>
                  </a:lnTo>
                  <a:lnTo>
                    <a:pt x="49204" y="189261"/>
                  </a:lnTo>
                  <a:lnTo>
                    <a:pt x="53969" y="155372"/>
                  </a:lnTo>
                  <a:lnTo>
                    <a:pt x="59263" y="123606"/>
                  </a:lnTo>
                  <a:lnTo>
                    <a:pt x="64908" y="93257"/>
                  </a:lnTo>
                  <a:lnTo>
                    <a:pt x="78707" y="48247"/>
                  </a:lnTo>
                  <a:lnTo>
                    <a:pt x="94247" y="17659"/>
                  </a:lnTo>
                  <a:lnTo>
                    <a:pt x="110562" y="1713"/>
                  </a:lnTo>
                  <a:lnTo>
                    <a:pt x="118863" y="0"/>
                  </a:lnTo>
                  <a:lnTo>
                    <a:pt x="127220" y="1681"/>
                  </a:lnTo>
                  <a:lnTo>
                    <a:pt x="135613" y="5624"/>
                  </a:lnTo>
                  <a:lnTo>
                    <a:pt x="141914" y="13897"/>
                  </a:lnTo>
                  <a:lnTo>
                    <a:pt x="150797" y="38141"/>
                  </a:lnTo>
                  <a:lnTo>
                    <a:pt x="153334" y="69612"/>
                  </a:lnTo>
                  <a:lnTo>
                    <a:pt x="149993" y="104060"/>
                  </a:lnTo>
                  <a:lnTo>
                    <a:pt x="139100" y="138186"/>
                  </a:lnTo>
                  <a:lnTo>
                    <a:pt x="120472" y="182389"/>
                  </a:lnTo>
                  <a:lnTo>
                    <a:pt x="92647" y="224305"/>
                  </a:lnTo>
                  <a:lnTo>
                    <a:pt x="93515" y="226007"/>
                  </a:lnTo>
                  <a:lnTo>
                    <a:pt x="100123" y="227897"/>
                  </a:lnTo>
                  <a:lnTo>
                    <a:pt x="139245" y="232647"/>
                  </a:lnTo>
                  <a:lnTo>
                    <a:pt x="161986" y="251692"/>
                  </a:lnTo>
                  <a:lnTo>
                    <a:pt x="172653" y="271768"/>
                  </a:lnTo>
                  <a:lnTo>
                    <a:pt x="176485" y="283048"/>
                  </a:lnTo>
                  <a:lnTo>
                    <a:pt x="175099" y="306871"/>
                  </a:lnTo>
                  <a:lnTo>
                    <a:pt x="166016" y="330159"/>
                  </a:lnTo>
                  <a:lnTo>
                    <a:pt x="150220" y="349916"/>
                  </a:lnTo>
                  <a:lnTo>
                    <a:pt x="111380" y="370164"/>
                  </a:lnTo>
                  <a:lnTo>
                    <a:pt x="78430" y="376634"/>
                  </a:lnTo>
                  <a:lnTo>
                    <a:pt x="33587" y="376512"/>
                  </a:lnTo>
                  <a:lnTo>
                    <a:pt x="0" y="36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76">
              <a:extLst>
                <a:ext uri="{FF2B5EF4-FFF2-40B4-BE49-F238E27FC236}">
                  <a16:creationId xmlns:a16="http://schemas.microsoft.com/office/drawing/2014/main" xmlns="" id="{72880C72-3F44-4CF9-99F7-A701119C3D9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52027" y="1797050"/>
              <a:ext cx="356324" cy="43307"/>
            </a:xfrm>
            <a:custGeom>
              <a:avLst/>
              <a:gdLst/>
              <a:ahLst/>
              <a:cxnLst/>
              <a:rect l="0" t="0" r="0" b="0"/>
              <a:pathLst>
                <a:path w="356324" h="43307">
                  <a:moveTo>
                    <a:pt x="19773" y="31750"/>
                  </a:moveTo>
                  <a:lnTo>
                    <a:pt x="19773" y="31750"/>
                  </a:lnTo>
                  <a:lnTo>
                    <a:pt x="2814" y="38657"/>
                  </a:lnTo>
                  <a:lnTo>
                    <a:pt x="0" y="40588"/>
                  </a:lnTo>
                  <a:lnTo>
                    <a:pt x="241" y="41876"/>
                  </a:lnTo>
                  <a:lnTo>
                    <a:pt x="6153" y="43306"/>
                  </a:lnTo>
                  <a:lnTo>
                    <a:pt x="51001" y="42813"/>
                  </a:lnTo>
                  <a:lnTo>
                    <a:pt x="91508" y="37608"/>
                  </a:lnTo>
                  <a:lnTo>
                    <a:pt x="115574" y="34244"/>
                  </a:lnTo>
                  <a:lnTo>
                    <a:pt x="141496" y="30590"/>
                  </a:lnTo>
                  <a:lnTo>
                    <a:pt x="168655" y="26744"/>
                  </a:lnTo>
                  <a:lnTo>
                    <a:pt x="194522" y="23473"/>
                  </a:lnTo>
                  <a:lnTo>
                    <a:pt x="219528" y="20588"/>
                  </a:lnTo>
                  <a:lnTo>
                    <a:pt x="264481" y="15500"/>
                  </a:lnTo>
                  <a:lnTo>
                    <a:pt x="298571" y="10887"/>
                  </a:lnTo>
                  <a:lnTo>
                    <a:pt x="341988" y="2882"/>
                  </a:lnTo>
                  <a:lnTo>
                    <a:pt x="356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677">
              <a:extLst>
                <a:ext uri="{FF2B5EF4-FFF2-40B4-BE49-F238E27FC236}">
                  <a16:creationId xmlns:a16="http://schemas.microsoft.com/office/drawing/2014/main" xmlns="" id="{0ED4A8B3-AB37-4877-ABEB-1D131E77514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79750" y="1443215"/>
              <a:ext cx="38101" cy="398286"/>
            </a:xfrm>
            <a:custGeom>
              <a:avLst/>
              <a:gdLst/>
              <a:ahLst/>
              <a:cxnLst/>
              <a:rect l="0" t="0" r="0" b="0"/>
              <a:pathLst>
                <a:path w="38101" h="3982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8115" y="46175"/>
                  </a:lnTo>
                  <a:lnTo>
                    <a:pt x="11368" y="87981"/>
                  </a:lnTo>
                  <a:lnTo>
                    <a:pt x="15165" y="134783"/>
                  </a:lnTo>
                  <a:lnTo>
                    <a:pt x="17166" y="159823"/>
                  </a:lnTo>
                  <a:lnTo>
                    <a:pt x="19205" y="185688"/>
                  </a:lnTo>
                  <a:lnTo>
                    <a:pt x="21270" y="212104"/>
                  </a:lnTo>
                  <a:lnTo>
                    <a:pt x="22647" y="238181"/>
                  </a:lnTo>
                  <a:lnTo>
                    <a:pt x="23564" y="264032"/>
                  </a:lnTo>
                  <a:lnTo>
                    <a:pt x="25290" y="311100"/>
                  </a:lnTo>
                  <a:lnTo>
                    <a:pt x="28408" y="346131"/>
                  </a:lnTo>
                  <a:lnTo>
                    <a:pt x="3810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78">
              <a:extLst>
                <a:ext uri="{FF2B5EF4-FFF2-40B4-BE49-F238E27FC236}">
                  <a16:creationId xmlns:a16="http://schemas.microsoft.com/office/drawing/2014/main" xmlns="" id="{2F6D002F-22E4-4135-8A0B-7FA8EED7F56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32250" y="2546350"/>
              <a:ext cx="190501" cy="43127"/>
            </a:xfrm>
            <a:custGeom>
              <a:avLst/>
              <a:gdLst/>
              <a:ahLst/>
              <a:cxnLst/>
              <a:rect l="0" t="0" r="0" b="0"/>
              <a:pathLst>
                <a:path w="190501" h="43127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7526" y="43126"/>
                  </a:lnTo>
                  <a:lnTo>
                    <a:pt x="48837" y="40817"/>
                  </a:lnTo>
                  <a:lnTo>
                    <a:pt x="80972" y="33663"/>
                  </a:lnTo>
                  <a:lnTo>
                    <a:pt x="116421" y="23428"/>
                  </a:lnTo>
                  <a:lnTo>
                    <a:pt x="153342" y="1182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79">
              <a:extLst>
                <a:ext uri="{FF2B5EF4-FFF2-40B4-BE49-F238E27FC236}">
                  <a16:creationId xmlns:a16="http://schemas.microsoft.com/office/drawing/2014/main" xmlns="" id="{0DE55471-8CEA-438F-90C1-F680FFED439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499012" y="2383410"/>
              <a:ext cx="665080" cy="321657"/>
            </a:xfrm>
            <a:custGeom>
              <a:avLst/>
              <a:gdLst/>
              <a:ahLst/>
              <a:cxnLst/>
              <a:rect l="0" t="0" r="0" b="0"/>
              <a:pathLst>
                <a:path w="665080" h="321657">
                  <a:moveTo>
                    <a:pt x="18888" y="239140"/>
                  </a:moveTo>
                  <a:lnTo>
                    <a:pt x="18888" y="239140"/>
                  </a:lnTo>
                  <a:lnTo>
                    <a:pt x="15517" y="242511"/>
                  </a:lnTo>
                  <a:lnTo>
                    <a:pt x="3985" y="286537"/>
                  </a:lnTo>
                  <a:lnTo>
                    <a:pt x="80" y="321639"/>
                  </a:lnTo>
                  <a:lnTo>
                    <a:pt x="0" y="321656"/>
                  </a:lnTo>
                  <a:lnTo>
                    <a:pt x="15432" y="276221"/>
                  </a:lnTo>
                  <a:lnTo>
                    <a:pt x="32446" y="235467"/>
                  </a:lnTo>
                  <a:lnTo>
                    <a:pt x="50892" y="208967"/>
                  </a:lnTo>
                  <a:lnTo>
                    <a:pt x="55746" y="204914"/>
                  </a:lnTo>
                  <a:lnTo>
                    <a:pt x="59688" y="202917"/>
                  </a:lnTo>
                  <a:lnTo>
                    <a:pt x="63021" y="202291"/>
                  </a:lnTo>
                  <a:lnTo>
                    <a:pt x="64538" y="204696"/>
                  </a:lnTo>
                  <a:lnTo>
                    <a:pt x="63635" y="243245"/>
                  </a:lnTo>
                  <a:lnTo>
                    <a:pt x="66797" y="275085"/>
                  </a:lnTo>
                  <a:lnTo>
                    <a:pt x="74047" y="292510"/>
                  </a:lnTo>
                  <a:lnTo>
                    <a:pt x="78944" y="300120"/>
                  </a:lnTo>
                  <a:lnTo>
                    <a:pt x="93793" y="312338"/>
                  </a:lnTo>
                  <a:lnTo>
                    <a:pt x="102691" y="317572"/>
                  </a:lnTo>
                  <a:lnTo>
                    <a:pt x="121986" y="319625"/>
                  </a:lnTo>
                  <a:lnTo>
                    <a:pt x="140909" y="315128"/>
                  </a:lnTo>
                  <a:lnTo>
                    <a:pt x="156375" y="306074"/>
                  </a:lnTo>
                  <a:lnTo>
                    <a:pt x="168423" y="291231"/>
                  </a:lnTo>
                  <a:lnTo>
                    <a:pt x="177070" y="272875"/>
                  </a:lnTo>
                  <a:lnTo>
                    <a:pt x="181233" y="244824"/>
                  </a:lnTo>
                  <a:lnTo>
                    <a:pt x="179706" y="232024"/>
                  </a:lnTo>
                  <a:lnTo>
                    <a:pt x="176900" y="228046"/>
                  </a:lnTo>
                  <a:lnTo>
                    <a:pt x="172913" y="225394"/>
                  </a:lnTo>
                  <a:lnTo>
                    <a:pt x="168137" y="223626"/>
                  </a:lnTo>
                  <a:lnTo>
                    <a:pt x="162132" y="225270"/>
                  </a:lnTo>
                  <a:lnTo>
                    <a:pt x="147934" y="234621"/>
                  </a:lnTo>
                  <a:lnTo>
                    <a:pt x="137860" y="250067"/>
                  </a:lnTo>
                  <a:lnTo>
                    <a:pt x="132442" y="268691"/>
                  </a:lnTo>
                  <a:lnTo>
                    <a:pt x="132386" y="288727"/>
                  </a:lnTo>
                  <a:lnTo>
                    <a:pt x="139692" y="313099"/>
                  </a:lnTo>
                  <a:lnTo>
                    <a:pt x="144580" y="317374"/>
                  </a:lnTo>
                  <a:lnTo>
                    <a:pt x="150660" y="319518"/>
                  </a:lnTo>
                  <a:lnTo>
                    <a:pt x="157536" y="320242"/>
                  </a:lnTo>
                  <a:lnTo>
                    <a:pt x="174584" y="311639"/>
                  </a:lnTo>
                  <a:lnTo>
                    <a:pt x="193920" y="293234"/>
                  </a:lnTo>
                  <a:lnTo>
                    <a:pt x="214272" y="263887"/>
                  </a:lnTo>
                  <a:lnTo>
                    <a:pt x="235078" y="222152"/>
                  </a:lnTo>
                  <a:lnTo>
                    <a:pt x="245564" y="198181"/>
                  </a:lnTo>
                  <a:lnTo>
                    <a:pt x="253966" y="173029"/>
                  </a:lnTo>
                  <a:lnTo>
                    <a:pt x="260979" y="147088"/>
                  </a:lnTo>
                  <a:lnTo>
                    <a:pt x="267065" y="120622"/>
                  </a:lnTo>
                  <a:lnTo>
                    <a:pt x="270065" y="81808"/>
                  </a:lnTo>
                  <a:lnTo>
                    <a:pt x="268889" y="66518"/>
                  </a:lnTo>
                  <a:lnTo>
                    <a:pt x="265989" y="57737"/>
                  </a:lnTo>
                  <a:lnTo>
                    <a:pt x="261939" y="53293"/>
                  </a:lnTo>
                  <a:lnTo>
                    <a:pt x="257122" y="51742"/>
                  </a:lnTo>
                  <a:lnTo>
                    <a:pt x="252499" y="54942"/>
                  </a:lnTo>
                  <a:lnTo>
                    <a:pt x="243600" y="69785"/>
                  </a:lnTo>
                  <a:lnTo>
                    <a:pt x="234028" y="115426"/>
                  </a:lnTo>
                  <a:lnTo>
                    <a:pt x="232804" y="155464"/>
                  </a:lnTo>
                  <a:lnTo>
                    <a:pt x="235317" y="197012"/>
                  </a:lnTo>
                  <a:lnTo>
                    <a:pt x="241138" y="234292"/>
                  </a:lnTo>
                  <a:lnTo>
                    <a:pt x="252348" y="273530"/>
                  </a:lnTo>
                  <a:lnTo>
                    <a:pt x="259195" y="281117"/>
                  </a:lnTo>
                  <a:lnTo>
                    <a:pt x="278091" y="289546"/>
                  </a:lnTo>
                  <a:lnTo>
                    <a:pt x="298719" y="287648"/>
                  </a:lnTo>
                  <a:lnTo>
                    <a:pt x="318235" y="279750"/>
                  </a:lnTo>
                  <a:lnTo>
                    <a:pt x="333965" y="269183"/>
                  </a:lnTo>
                  <a:lnTo>
                    <a:pt x="342366" y="257431"/>
                  </a:lnTo>
                  <a:lnTo>
                    <a:pt x="353939" y="213886"/>
                  </a:lnTo>
                  <a:lnTo>
                    <a:pt x="355350" y="192953"/>
                  </a:lnTo>
                  <a:lnTo>
                    <a:pt x="353263" y="192121"/>
                  </a:lnTo>
                  <a:lnTo>
                    <a:pt x="345299" y="193078"/>
                  </a:lnTo>
                  <a:lnTo>
                    <a:pt x="325544" y="204325"/>
                  </a:lnTo>
                  <a:lnTo>
                    <a:pt x="315576" y="218963"/>
                  </a:lnTo>
                  <a:lnTo>
                    <a:pt x="310205" y="237228"/>
                  </a:lnTo>
                  <a:lnTo>
                    <a:pt x="310169" y="257105"/>
                  </a:lnTo>
                  <a:lnTo>
                    <a:pt x="316268" y="273936"/>
                  </a:lnTo>
                  <a:lnTo>
                    <a:pt x="320858" y="281387"/>
                  </a:lnTo>
                  <a:lnTo>
                    <a:pt x="326035" y="286355"/>
                  </a:lnTo>
                  <a:lnTo>
                    <a:pt x="337431" y="291874"/>
                  </a:lnTo>
                  <a:lnTo>
                    <a:pt x="349552" y="292446"/>
                  </a:lnTo>
                  <a:lnTo>
                    <a:pt x="355747" y="291611"/>
                  </a:lnTo>
                  <a:lnTo>
                    <a:pt x="381322" y="276951"/>
                  </a:lnTo>
                  <a:lnTo>
                    <a:pt x="421310" y="235400"/>
                  </a:lnTo>
                  <a:lnTo>
                    <a:pt x="434694" y="218018"/>
                  </a:lnTo>
                  <a:lnTo>
                    <a:pt x="435086" y="218003"/>
                  </a:lnTo>
                  <a:lnTo>
                    <a:pt x="419968" y="258478"/>
                  </a:lnTo>
                  <a:lnTo>
                    <a:pt x="409902" y="293375"/>
                  </a:lnTo>
                  <a:lnTo>
                    <a:pt x="410091" y="296463"/>
                  </a:lnTo>
                  <a:lnTo>
                    <a:pt x="410924" y="298522"/>
                  </a:lnTo>
                  <a:lnTo>
                    <a:pt x="412889" y="297778"/>
                  </a:lnTo>
                  <a:lnTo>
                    <a:pt x="423104" y="285207"/>
                  </a:lnTo>
                  <a:lnTo>
                    <a:pt x="448924" y="246306"/>
                  </a:lnTo>
                  <a:lnTo>
                    <a:pt x="484206" y="204964"/>
                  </a:lnTo>
                  <a:lnTo>
                    <a:pt x="497570" y="195729"/>
                  </a:lnTo>
                  <a:lnTo>
                    <a:pt x="503109" y="193265"/>
                  </a:lnTo>
                  <a:lnTo>
                    <a:pt x="506802" y="194446"/>
                  </a:lnTo>
                  <a:lnTo>
                    <a:pt x="509264" y="198055"/>
                  </a:lnTo>
                  <a:lnTo>
                    <a:pt x="510905" y="203283"/>
                  </a:lnTo>
                  <a:lnTo>
                    <a:pt x="508966" y="216619"/>
                  </a:lnTo>
                  <a:lnTo>
                    <a:pt x="499594" y="251546"/>
                  </a:lnTo>
                  <a:lnTo>
                    <a:pt x="499830" y="275272"/>
                  </a:lnTo>
                  <a:lnTo>
                    <a:pt x="501793" y="280161"/>
                  </a:lnTo>
                  <a:lnTo>
                    <a:pt x="504514" y="283421"/>
                  </a:lnTo>
                  <a:lnTo>
                    <a:pt x="507739" y="285594"/>
                  </a:lnTo>
                  <a:lnTo>
                    <a:pt x="512711" y="284220"/>
                  </a:lnTo>
                  <a:lnTo>
                    <a:pt x="525761" y="275168"/>
                  </a:lnTo>
                  <a:lnTo>
                    <a:pt x="552346" y="244092"/>
                  </a:lnTo>
                  <a:lnTo>
                    <a:pt x="572304" y="208180"/>
                  </a:lnTo>
                  <a:lnTo>
                    <a:pt x="593639" y="161880"/>
                  </a:lnTo>
                  <a:lnTo>
                    <a:pt x="605256" y="134717"/>
                  </a:lnTo>
                  <a:lnTo>
                    <a:pt x="617233" y="106024"/>
                  </a:lnTo>
                  <a:lnTo>
                    <a:pt x="638067" y="59092"/>
                  </a:lnTo>
                  <a:lnTo>
                    <a:pt x="660019" y="12226"/>
                  </a:lnTo>
                  <a:lnTo>
                    <a:pt x="665079" y="0"/>
                  </a:lnTo>
                  <a:lnTo>
                    <a:pt x="663465" y="691"/>
                  </a:lnTo>
                  <a:lnTo>
                    <a:pt x="660273" y="3974"/>
                  </a:lnTo>
                  <a:lnTo>
                    <a:pt x="645667" y="38933"/>
                  </a:lnTo>
                  <a:lnTo>
                    <a:pt x="630243" y="77487"/>
                  </a:lnTo>
                  <a:lnTo>
                    <a:pt x="612335" y="122844"/>
                  </a:lnTo>
                  <a:lnTo>
                    <a:pt x="603608" y="146793"/>
                  </a:lnTo>
                  <a:lnTo>
                    <a:pt x="587091" y="193864"/>
                  </a:lnTo>
                  <a:lnTo>
                    <a:pt x="572695" y="235950"/>
                  </a:lnTo>
                  <a:lnTo>
                    <a:pt x="562803" y="281861"/>
                  </a:lnTo>
                  <a:lnTo>
                    <a:pt x="564252" y="298814"/>
                  </a:lnTo>
                  <a:lnTo>
                    <a:pt x="566614" y="304323"/>
                  </a:lnTo>
                  <a:lnTo>
                    <a:pt x="571011" y="305878"/>
                  </a:lnTo>
                  <a:lnTo>
                    <a:pt x="583422" y="301963"/>
                  </a:lnTo>
                  <a:lnTo>
                    <a:pt x="628488" y="270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80">
              <a:extLst>
                <a:ext uri="{FF2B5EF4-FFF2-40B4-BE49-F238E27FC236}">
                  <a16:creationId xmlns:a16="http://schemas.microsoft.com/office/drawing/2014/main" xmlns="" id="{928CF5ED-86A3-43EF-A065-A16B05D64C7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384550" y="2590367"/>
              <a:ext cx="76201" cy="123257"/>
            </a:xfrm>
            <a:custGeom>
              <a:avLst/>
              <a:gdLst/>
              <a:ahLst/>
              <a:cxnLst/>
              <a:rect l="0" t="0" r="0" b="0"/>
              <a:pathLst>
                <a:path w="76201" h="123257">
                  <a:moveTo>
                    <a:pt x="0" y="70283"/>
                  </a:moveTo>
                  <a:lnTo>
                    <a:pt x="0" y="70283"/>
                  </a:lnTo>
                  <a:lnTo>
                    <a:pt x="12209" y="70283"/>
                  </a:lnTo>
                  <a:lnTo>
                    <a:pt x="27136" y="63541"/>
                  </a:lnTo>
                  <a:lnTo>
                    <a:pt x="41593" y="45864"/>
                  </a:lnTo>
                  <a:lnTo>
                    <a:pt x="54814" y="19382"/>
                  </a:lnTo>
                  <a:lnTo>
                    <a:pt x="56298" y="12360"/>
                  </a:lnTo>
                  <a:lnTo>
                    <a:pt x="55876" y="6973"/>
                  </a:lnTo>
                  <a:lnTo>
                    <a:pt x="54184" y="2676"/>
                  </a:lnTo>
                  <a:lnTo>
                    <a:pt x="50940" y="517"/>
                  </a:lnTo>
                  <a:lnTo>
                    <a:pt x="41690" y="0"/>
                  </a:lnTo>
                  <a:lnTo>
                    <a:pt x="30523" y="9648"/>
                  </a:lnTo>
                  <a:lnTo>
                    <a:pt x="14218" y="36795"/>
                  </a:lnTo>
                  <a:lnTo>
                    <a:pt x="7024" y="60338"/>
                  </a:lnTo>
                  <a:lnTo>
                    <a:pt x="6179" y="87265"/>
                  </a:lnTo>
                  <a:lnTo>
                    <a:pt x="11918" y="106288"/>
                  </a:lnTo>
                  <a:lnTo>
                    <a:pt x="16412" y="113336"/>
                  </a:lnTo>
                  <a:lnTo>
                    <a:pt x="21525" y="118035"/>
                  </a:lnTo>
                  <a:lnTo>
                    <a:pt x="32850" y="123256"/>
                  </a:lnTo>
                  <a:lnTo>
                    <a:pt x="40244" y="121826"/>
                  </a:lnTo>
                  <a:lnTo>
                    <a:pt x="76200" y="10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81">
              <a:extLst>
                <a:ext uri="{FF2B5EF4-FFF2-40B4-BE49-F238E27FC236}">
                  <a16:creationId xmlns:a16="http://schemas.microsoft.com/office/drawing/2014/main" xmlns="" id="{29B82633-BF99-44F8-B6F0-0128D682C6D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252444" y="2575008"/>
              <a:ext cx="94669" cy="313558"/>
            </a:xfrm>
            <a:custGeom>
              <a:avLst/>
              <a:gdLst/>
              <a:ahLst/>
              <a:cxnLst/>
              <a:rect l="0" t="0" r="0" b="0"/>
              <a:pathLst>
                <a:path w="94669" h="313558">
                  <a:moveTo>
                    <a:pt x="17806" y="117392"/>
                  </a:moveTo>
                  <a:lnTo>
                    <a:pt x="17806" y="117392"/>
                  </a:lnTo>
                  <a:lnTo>
                    <a:pt x="22170" y="109369"/>
                  </a:lnTo>
                  <a:lnTo>
                    <a:pt x="22832" y="109221"/>
                  </a:lnTo>
                  <a:lnTo>
                    <a:pt x="23273" y="109828"/>
                  </a:lnTo>
                  <a:lnTo>
                    <a:pt x="22158" y="142275"/>
                  </a:lnTo>
                  <a:lnTo>
                    <a:pt x="17214" y="180033"/>
                  </a:lnTo>
                  <a:lnTo>
                    <a:pt x="13309" y="211555"/>
                  </a:lnTo>
                  <a:lnTo>
                    <a:pt x="9222" y="246731"/>
                  </a:lnTo>
                  <a:lnTo>
                    <a:pt x="2955" y="292122"/>
                  </a:lnTo>
                  <a:lnTo>
                    <a:pt x="0" y="312156"/>
                  </a:lnTo>
                  <a:lnTo>
                    <a:pt x="291" y="313557"/>
                  </a:lnTo>
                  <a:lnTo>
                    <a:pt x="1190" y="313080"/>
                  </a:lnTo>
                  <a:lnTo>
                    <a:pt x="2496" y="311350"/>
                  </a:lnTo>
                  <a:lnTo>
                    <a:pt x="10365" y="264491"/>
                  </a:lnTo>
                  <a:lnTo>
                    <a:pt x="17086" y="220634"/>
                  </a:lnTo>
                  <a:lnTo>
                    <a:pt x="21559" y="193981"/>
                  </a:lnTo>
                  <a:lnTo>
                    <a:pt x="26658" y="164924"/>
                  </a:lnTo>
                  <a:lnTo>
                    <a:pt x="32174" y="134263"/>
                  </a:lnTo>
                  <a:lnTo>
                    <a:pt x="37968" y="106062"/>
                  </a:lnTo>
                  <a:lnTo>
                    <a:pt x="43947" y="79500"/>
                  </a:lnTo>
                  <a:lnTo>
                    <a:pt x="55530" y="35640"/>
                  </a:lnTo>
                  <a:lnTo>
                    <a:pt x="65381" y="11443"/>
                  </a:lnTo>
                  <a:lnTo>
                    <a:pt x="69984" y="5132"/>
                  </a:lnTo>
                  <a:lnTo>
                    <a:pt x="74463" y="1629"/>
                  </a:lnTo>
                  <a:lnTo>
                    <a:pt x="78861" y="0"/>
                  </a:lnTo>
                  <a:lnTo>
                    <a:pt x="83204" y="2442"/>
                  </a:lnTo>
                  <a:lnTo>
                    <a:pt x="91792" y="14562"/>
                  </a:lnTo>
                  <a:lnTo>
                    <a:pt x="94668" y="33590"/>
                  </a:lnTo>
                  <a:lnTo>
                    <a:pt x="92184" y="57569"/>
                  </a:lnTo>
                  <a:lnTo>
                    <a:pt x="78884" y="100686"/>
                  </a:lnTo>
                  <a:lnTo>
                    <a:pt x="62244" y="133922"/>
                  </a:lnTo>
                  <a:lnTo>
                    <a:pt x="43206" y="155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82">
              <a:extLst>
                <a:ext uri="{FF2B5EF4-FFF2-40B4-BE49-F238E27FC236}">
                  <a16:creationId xmlns:a16="http://schemas.microsoft.com/office/drawing/2014/main" xmlns="" id="{9C7F5841-6C37-42AE-A25F-8B83A54CBD9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149359" y="2611470"/>
              <a:ext cx="82792" cy="145337"/>
            </a:xfrm>
            <a:custGeom>
              <a:avLst/>
              <a:gdLst/>
              <a:ahLst/>
              <a:cxnLst/>
              <a:rect l="0" t="0" r="0" b="0"/>
              <a:pathLst>
                <a:path w="82792" h="145337">
                  <a:moveTo>
                    <a:pt x="12941" y="55530"/>
                  </a:moveTo>
                  <a:lnTo>
                    <a:pt x="12941" y="55530"/>
                  </a:lnTo>
                  <a:lnTo>
                    <a:pt x="16312" y="55530"/>
                  </a:lnTo>
                  <a:lnTo>
                    <a:pt x="28842" y="45391"/>
                  </a:lnTo>
                  <a:lnTo>
                    <a:pt x="43024" y="29800"/>
                  </a:lnTo>
                  <a:lnTo>
                    <a:pt x="52828" y="13131"/>
                  </a:lnTo>
                  <a:lnTo>
                    <a:pt x="52938" y="9625"/>
                  </a:lnTo>
                  <a:lnTo>
                    <a:pt x="51600" y="6582"/>
                  </a:lnTo>
                  <a:lnTo>
                    <a:pt x="49297" y="3848"/>
                  </a:lnTo>
                  <a:lnTo>
                    <a:pt x="41094" y="810"/>
                  </a:lnTo>
                  <a:lnTo>
                    <a:pt x="35943" y="0"/>
                  </a:lnTo>
                  <a:lnTo>
                    <a:pt x="30392" y="2282"/>
                  </a:lnTo>
                  <a:lnTo>
                    <a:pt x="18580" y="12344"/>
                  </a:lnTo>
                  <a:lnTo>
                    <a:pt x="3401" y="37246"/>
                  </a:lnTo>
                  <a:lnTo>
                    <a:pt x="0" y="58693"/>
                  </a:lnTo>
                  <a:lnTo>
                    <a:pt x="2250" y="81630"/>
                  </a:lnTo>
                  <a:lnTo>
                    <a:pt x="20942" y="123219"/>
                  </a:lnTo>
                  <a:lnTo>
                    <a:pt x="32725" y="138531"/>
                  </a:lnTo>
                  <a:lnTo>
                    <a:pt x="45017" y="145336"/>
                  </a:lnTo>
                  <a:lnTo>
                    <a:pt x="59418" y="144597"/>
                  </a:lnTo>
                  <a:lnTo>
                    <a:pt x="82791" y="13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53">
            <a:extLst>
              <a:ext uri="{FF2B5EF4-FFF2-40B4-BE49-F238E27FC236}">
                <a16:creationId xmlns:a16="http://schemas.microsoft.com/office/drawing/2014/main" xmlns="" id="{270E9FA0-28C0-4712-AECE-E484B280DC02}"/>
              </a:ext>
            </a:extLst>
          </p:cNvPr>
          <p:cNvGrpSpPr/>
          <p:nvPr/>
        </p:nvGrpSpPr>
        <p:grpSpPr>
          <a:xfrm>
            <a:off x="2807583" y="2063750"/>
            <a:ext cx="207523" cy="723901"/>
            <a:chOff x="2807583" y="2063750"/>
            <a:chExt cx="207523" cy="723901"/>
          </a:xfrm>
        </p:grpSpPr>
        <p:sp>
          <p:nvSpPr>
            <p:cNvPr id="48" name="SMARTInkShape-2683">
              <a:extLst>
                <a:ext uri="{FF2B5EF4-FFF2-40B4-BE49-F238E27FC236}">
                  <a16:creationId xmlns:a16="http://schemas.microsoft.com/office/drawing/2014/main" xmlns="" id="{7F97D4CC-072B-47EB-9FC7-E84D72A6022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883983" y="2616200"/>
              <a:ext cx="87818" cy="133351"/>
            </a:xfrm>
            <a:custGeom>
              <a:avLst/>
              <a:gdLst/>
              <a:ahLst/>
              <a:cxnLst/>
              <a:rect l="0" t="0" r="0" b="0"/>
              <a:pathLst>
                <a:path w="87818" h="133351">
                  <a:moveTo>
                    <a:pt x="5267" y="0"/>
                  </a:moveTo>
                  <a:lnTo>
                    <a:pt x="5267" y="0"/>
                  </a:lnTo>
                  <a:lnTo>
                    <a:pt x="8638" y="41441"/>
                  </a:lnTo>
                  <a:lnTo>
                    <a:pt x="8080" y="85856"/>
                  </a:lnTo>
                  <a:lnTo>
                    <a:pt x="9339" y="98130"/>
                  </a:lnTo>
                  <a:lnTo>
                    <a:pt x="8688" y="101403"/>
                  </a:lnTo>
                  <a:lnTo>
                    <a:pt x="7548" y="103585"/>
                  </a:lnTo>
                  <a:lnTo>
                    <a:pt x="6082" y="103629"/>
                  </a:lnTo>
                  <a:lnTo>
                    <a:pt x="2572" y="99915"/>
                  </a:lnTo>
                  <a:lnTo>
                    <a:pt x="0" y="83148"/>
                  </a:lnTo>
                  <a:lnTo>
                    <a:pt x="4200" y="43471"/>
                  </a:lnTo>
                  <a:lnTo>
                    <a:pt x="7850" y="24729"/>
                  </a:lnTo>
                  <a:lnTo>
                    <a:pt x="11222" y="17897"/>
                  </a:lnTo>
                  <a:lnTo>
                    <a:pt x="20614" y="8425"/>
                  </a:lnTo>
                  <a:lnTo>
                    <a:pt x="26082" y="6322"/>
                  </a:lnTo>
                  <a:lnTo>
                    <a:pt x="37801" y="5867"/>
                  </a:lnTo>
                  <a:lnTo>
                    <a:pt x="43890" y="9556"/>
                  </a:lnTo>
                  <a:lnTo>
                    <a:pt x="56299" y="23062"/>
                  </a:lnTo>
                  <a:lnTo>
                    <a:pt x="63225" y="44587"/>
                  </a:lnTo>
                  <a:lnTo>
                    <a:pt x="71044" y="88535"/>
                  </a:lnTo>
                  <a:lnTo>
                    <a:pt x="878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84">
              <a:extLst>
                <a:ext uri="{FF2B5EF4-FFF2-40B4-BE49-F238E27FC236}">
                  <a16:creationId xmlns:a16="http://schemas.microsoft.com/office/drawing/2014/main" xmlns="" id="{C5906C15-B0BF-44B8-A42E-0600B4D3334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813050" y="2609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85">
              <a:extLst>
                <a:ext uri="{FF2B5EF4-FFF2-40B4-BE49-F238E27FC236}">
                  <a16:creationId xmlns:a16="http://schemas.microsoft.com/office/drawing/2014/main" xmlns="" id="{A2FBD4E4-4BD7-4B0A-89C0-33C0CE8F6E0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807583" y="2669979"/>
              <a:ext cx="11818" cy="117672"/>
            </a:xfrm>
            <a:custGeom>
              <a:avLst/>
              <a:gdLst/>
              <a:ahLst/>
              <a:cxnLst/>
              <a:rect l="0" t="0" r="0" b="0"/>
              <a:pathLst>
                <a:path w="11818" h="11767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8033" y="51371"/>
                  </a:lnTo>
                  <a:lnTo>
                    <a:pt x="11070" y="92136"/>
                  </a:lnTo>
                  <a:lnTo>
                    <a:pt x="11817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86">
              <a:extLst>
                <a:ext uri="{FF2B5EF4-FFF2-40B4-BE49-F238E27FC236}">
                  <a16:creationId xmlns:a16="http://schemas.microsoft.com/office/drawing/2014/main" xmlns="" id="{9E6746B3-64EA-446D-823B-54B25739E2C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952750" y="2063750"/>
              <a:ext cx="62356" cy="381001"/>
            </a:xfrm>
            <a:custGeom>
              <a:avLst/>
              <a:gdLst/>
              <a:ahLst/>
              <a:cxnLst/>
              <a:rect l="0" t="0" r="0" b="0"/>
              <a:pathLst>
                <a:path w="62356" h="381001">
                  <a:moveTo>
                    <a:pt x="50800" y="0"/>
                  </a:moveTo>
                  <a:lnTo>
                    <a:pt x="50800" y="0"/>
                  </a:lnTo>
                  <a:lnTo>
                    <a:pt x="54171" y="3371"/>
                  </a:lnTo>
                  <a:lnTo>
                    <a:pt x="59638" y="22322"/>
                  </a:lnTo>
                  <a:lnTo>
                    <a:pt x="62355" y="63764"/>
                  </a:lnTo>
                  <a:lnTo>
                    <a:pt x="59228" y="103834"/>
                  </a:lnTo>
                  <a:lnTo>
                    <a:pt x="51724" y="151276"/>
                  </a:lnTo>
                  <a:lnTo>
                    <a:pt x="45771" y="177756"/>
                  </a:lnTo>
                  <a:lnTo>
                    <a:pt x="38981" y="205287"/>
                  </a:lnTo>
                  <a:lnTo>
                    <a:pt x="32337" y="231403"/>
                  </a:lnTo>
                  <a:lnTo>
                    <a:pt x="25791" y="256574"/>
                  </a:lnTo>
                  <a:lnTo>
                    <a:pt x="14285" y="302416"/>
                  </a:lnTo>
                  <a:lnTo>
                    <a:pt x="6819" y="33925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54">
            <a:extLst>
              <a:ext uri="{FF2B5EF4-FFF2-40B4-BE49-F238E27FC236}">
                <a16:creationId xmlns:a16="http://schemas.microsoft.com/office/drawing/2014/main" xmlns="" id="{5F7309C0-6114-4B9E-A233-7EE172168225}"/>
              </a:ext>
            </a:extLst>
          </p:cNvPr>
          <p:cNvGrpSpPr/>
          <p:nvPr/>
        </p:nvGrpSpPr>
        <p:grpSpPr>
          <a:xfrm>
            <a:off x="4845050" y="1344737"/>
            <a:ext cx="349251" cy="388814"/>
            <a:chOff x="4845050" y="1344737"/>
            <a:chExt cx="349251" cy="388814"/>
          </a:xfrm>
        </p:grpSpPr>
        <p:sp>
          <p:nvSpPr>
            <p:cNvPr id="53" name="SMARTInkShape-2687">
              <a:extLst>
                <a:ext uri="{FF2B5EF4-FFF2-40B4-BE49-F238E27FC236}">
                  <a16:creationId xmlns:a16="http://schemas.microsoft.com/office/drawing/2014/main" xmlns="" id="{53976FAB-74C7-4276-A320-54ECA3357E6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89329" y="1549400"/>
              <a:ext cx="104972" cy="44451"/>
            </a:xfrm>
            <a:custGeom>
              <a:avLst/>
              <a:gdLst/>
              <a:ahLst/>
              <a:cxnLst/>
              <a:rect l="0" t="0" r="0" b="0"/>
              <a:pathLst>
                <a:path w="1049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123" y="38675"/>
                  </a:lnTo>
                  <a:lnTo>
                    <a:pt x="8017" y="32240"/>
                  </a:lnTo>
                  <a:lnTo>
                    <a:pt x="46308" y="16612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88">
              <a:extLst>
                <a:ext uri="{FF2B5EF4-FFF2-40B4-BE49-F238E27FC236}">
                  <a16:creationId xmlns:a16="http://schemas.microsoft.com/office/drawing/2014/main" xmlns="" id="{DB1BE4B1-2A51-4EB0-BE87-AE317678218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10510" y="1369928"/>
              <a:ext cx="58391" cy="363623"/>
            </a:xfrm>
            <a:custGeom>
              <a:avLst/>
              <a:gdLst/>
              <a:ahLst/>
              <a:cxnLst/>
              <a:rect l="0" t="0" r="0" b="0"/>
              <a:pathLst>
                <a:path w="58391" h="363623">
                  <a:moveTo>
                    <a:pt x="58390" y="8022"/>
                  </a:moveTo>
                  <a:lnTo>
                    <a:pt x="58390" y="8022"/>
                  </a:lnTo>
                  <a:lnTo>
                    <a:pt x="48277" y="1280"/>
                  </a:lnTo>
                  <a:lnTo>
                    <a:pt x="43886" y="0"/>
                  </a:lnTo>
                  <a:lnTo>
                    <a:pt x="35246" y="458"/>
                  </a:lnTo>
                  <a:lnTo>
                    <a:pt x="15706" y="21538"/>
                  </a:lnTo>
                  <a:lnTo>
                    <a:pt x="2155" y="64708"/>
                  </a:lnTo>
                  <a:lnTo>
                    <a:pt x="0" y="105182"/>
                  </a:lnTo>
                  <a:lnTo>
                    <a:pt x="2100" y="152804"/>
                  </a:lnTo>
                  <a:lnTo>
                    <a:pt x="4636" y="179332"/>
                  </a:lnTo>
                  <a:lnTo>
                    <a:pt x="7737" y="206896"/>
                  </a:lnTo>
                  <a:lnTo>
                    <a:pt x="9805" y="232327"/>
                  </a:lnTo>
                  <a:lnTo>
                    <a:pt x="12102" y="279398"/>
                  </a:lnTo>
                  <a:lnTo>
                    <a:pt x="13123" y="316311"/>
                  </a:lnTo>
                  <a:lnTo>
                    <a:pt x="13940" y="363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89">
              <a:extLst>
                <a:ext uri="{FF2B5EF4-FFF2-40B4-BE49-F238E27FC236}">
                  <a16:creationId xmlns:a16="http://schemas.microsoft.com/office/drawing/2014/main" xmlns="" id="{26F22021-4654-45F0-BEF0-4E8A63D4705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30579" y="1536700"/>
              <a:ext cx="136722" cy="107951"/>
            </a:xfrm>
            <a:custGeom>
              <a:avLst/>
              <a:gdLst/>
              <a:ahLst/>
              <a:cxnLst/>
              <a:rect l="0" t="0" r="0" b="0"/>
              <a:pathLst>
                <a:path w="136722" h="107951">
                  <a:moveTo>
                    <a:pt x="3371" y="107950"/>
                  </a:moveTo>
                  <a:lnTo>
                    <a:pt x="3371" y="107950"/>
                  </a:lnTo>
                  <a:lnTo>
                    <a:pt x="0" y="97837"/>
                  </a:lnTo>
                  <a:lnTo>
                    <a:pt x="226" y="87227"/>
                  </a:lnTo>
                  <a:lnTo>
                    <a:pt x="3385" y="75457"/>
                  </a:lnTo>
                  <a:lnTo>
                    <a:pt x="9492" y="63170"/>
                  </a:lnTo>
                  <a:lnTo>
                    <a:pt x="34347" y="44352"/>
                  </a:lnTo>
                  <a:lnTo>
                    <a:pt x="81378" y="19736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90">
              <a:extLst>
                <a:ext uri="{FF2B5EF4-FFF2-40B4-BE49-F238E27FC236}">
                  <a16:creationId xmlns:a16="http://schemas.microsoft.com/office/drawing/2014/main" xmlns="" id="{D64218EE-8FB7-4E81-9B31-96DBE49C795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58509" y="1344737"/>
              <a:ext cx="64342" cy="363414"/>
            </a:xfrm>
            <a:custGeom>
              <a:avLst/>
              <a:gdLst/>
              <a:ahLst/>
              <a:cxnLst/>
              <a:rect l="0" t="0" r="0" b="0"/>
              <a:pathLst>
                <a:path w="64342" h="363414">
                  <a:moveTo>
                    <a:pt x="64341" y="71313"/>
                  </a:moveTo>
                  <a:lnTo>
                    <a:pt x="64341" y="71313"/>
                  </a:lnTo>
                  <a:lnTo>
                    <a:pt x="52804" y="27989"/>
                  </a:lnTo>
                  <a:lnTo>
                    <a:pt x="46043" y="11606"/>
                  </a:lnTo>
                  <a:lnTo>
                    <a:pt x="38335" y="2443"/>
                  </a:lnTo>
                  <a:lnTo>
                    <a:pt x="34304" y="0"/>
                  </a:lnTo>
                  <a:lnTo>
                    <a:pt x="28794" y="1193"/>
                  </a:lnTo>
                  <a:lnTo>
                    <a:pt x="15146" y="10045"/>
                  </a:lnTo>
                  <a:lnTo>
                    <a:pt x="5317" y="30912"/>
                  </a:lnTo>
                  <a:lnTo>
                    <a:pt x="8" y="63235"/>
                  </a:lnTo>
                  <a:lnTo>
                    <a:pt x="0" y="110526"/>
                  </a:lnTo>
                  <a:lnTo>
                    <a:pt x="986" y="136967"/>
                  </a:lnTo>
                  <a:lnTo>
                    <a:pt x="2349" y="164471"/>
                  </a:lnTo>
                  <a:lnTo>
                    <a:pt x="3963" y="192685"/>
                  </a:lnTo>
                  <a:lnTo>
                    <a:pt x="7155" y="219255"/>
                  </a:lnTo>
                  <a:lnTo>
                    <a:pt x="11400" y="244730"/>
                  </a:lnTo>
                  <a:lnTo>
                    <a:pt x="20351" y="290909"/>
                  </a:lnTo>
                  <a:lnTo>
                    <a:pt x="26680" y="327897"/>
                  </a:lnTo>
                  <a:lnTo>
                    <a:pt x="32591" y="36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91">
              <a:extLst>
                <a:ext uri="{FF2B5EF4-FFF2-40B4-BE49-F238E27FC236}">
                  <a16:creationId xmlns:a16="http://schemas.microsoft.com/office/drawing/2014/main" xmlns="" id="{5535AE4A-27C0-4A45-B818-7158807AEAA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851400" y="14668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92">
              <a:extLst>
                <a:ext uri="{FF2B5EF4-FFF2-40B4-BE49-F238E27FC236}">
                  <a16:creationId xmlns:a16="http://schemas.microsoft.com/office/drawing/2014/main" xmlns="" id="{921819E9-BB92-4E6B-89F0-ABCCDE984A5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45050" y="15684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195" y="33226"/>
                  </a:lnTo>
                  <a:lnTo>
                    <a:pt x="22063" y="74128"/>
                  </a:lnTo>
                  <a:lnTo>
                    <a:pt x="24411" y="112275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55">
            <a:extLst>
              <a:ext uri="{FF2B5EF4-FFF2-40B4-BE49-F238E27FC236}">
                <a16:creationId xmlns:a16="http://schemas.microsoft.com/office/drawing/2014/main" xmlns="" id="{F30A4E47-045E-467C-A85D-20A716FBD95D}"/>
              </a:ext>
            </a:extLst>
          </p:cNvPr>
          <p:cNvGrpSpPr/>
          <p:nvPr/>
        </p:nvGrpSpPr>
        <p:grpSpPr>
          <a:xfrm>
            <a:off x="6057900" y="1357966"/>
            <a:ext cx="1187720" cy="396680"/>
            <a:chOff x="6057900" y="1357966"/>
            <a:chExt cx="1187720" cy="396680"/>
          </a:xfrm>
        </p:grpSpPr>
        <p:sp>
          <p:nvSpPr>
            <p:cNvPr id="60" name="SMARTInkShape-2693">
              <a:extLst>
                <a:ext uri="{FF2B5EF4-FFF2-40B4-BE49-F238E27FC236}">
                  <a16:creationId xmlns:a16="http://schemas.microsoft.com/office/drawing/2014/main" xmlns="" id="{1A54FBB8-BC94-4A69-B800-DD3C194463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46391" y="1587500"/>
              <a:ext cx="175110" cy="37218"/>
            </a:xfrm>
            <a:custGeom>
              <a:avLst/>
              <a:gdLst/>
              <a:ahLst/>
              <a:cxnLst/>
              <a:rect l="0" t="0" r="0" b="0"/>
              <a:pathLst>
                <a:path w="175110" h="37218">
                  <a:moveTo>
                    <a:pt x="3659" y="31750"/>
                  </a:moveTo>
                  <a:lnTo>
                    <a:pt x="3659" y="31750"/>
                  </a:lnTo>
                  <a:lnTo>
                    <a:pt x="288" y="35121"/>
                  </a:lnTo>
                  <a:lnTo>
                    <a:pt x="0" y="36114"/>
                  </a:lnTo>
                  <a:lnTo>
                    <a:pt x="514" y="36776"/>
                  </a:lnTo>
                  <a:lnTo>
                    <a:pt x="1562" y="37217"/>
                  </a:lnTo>
                  <a:lnTo>
                    <a:pt x="35394" y="29195"/>
                  </a:lnTo>
                  <a:lnTo>
                    <a:pt x="81736" y="20174"/>
                  </a:lnTo>
                  <a:lnTo>
                    <a:pt x="129333" y="11152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94">
              <a:extLst>
                <a:ext uri="{FF2B5EF4-FFF2-40B4-BE49-F238E27FC236}">
                  <a16:creationId xmlns:a16="http://schemas.microsoft.com/office/drawing/2014/main" xmlns="" id="{C2D65F8D-13D5-497C-A5B1-4D7DC68FE06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22418" y="1456563"/>
              <a:ext cx="141933" cy="292472"/>
            </a:xfrm>
            <a:custGeom>
              <a:avLst/>
              <a:gdLst/>
              <a:ahLst/>
              <a:cxnLst/>
              <a:rect l="0" t="0" r="0" b="0"/>
              <a:pathLst>
                <a:path w="141933" h="292472">
                  <a:moveTo>
                    <a:pt x="59382" y="61087"/>
                  </a:moveTo>
                  <a:lnTo>
                    <a:pt x="59382" y="61087"/>
                  </a:lnTo>
                  <a:lnTo>
                    <a:pt x="49269" y="64458"/>
                  </a:lnTo>
                  <a:lnTo>
                    <a:pt x="42423" y="71757"/>
                  </a:lnTo>
                  <a:lnTo>
                    <a:pt x="37028" y="83468"/>
                  </a:lnTo>
                  <a:lnTo>
                    <a:pt x="27816" y="125376"/>
                  </a:lnTo>
                  <a:lnTo>
                    <a:pt x="23480" y="155982"/>
                  </a:lnTo>
                  <a:lnTo>
                    <a:pt x="19201" y="190751"/>
                  </a:lnTo>
                  <a:lnTo>
                    <a:pt x="13066" y="225490"/>
                  </a:lnTo>
                  <a:lnTo>
                    <a:pt x="3561" y="269254"/>
                  </a:lnTo>
                  <a:lnTo>
                    <a:pt x="0" y="286956"/>
                  </a:lnTo>
                  <a:lnTo>
                    <a:pt x="39" y="290688"/>
                  </a:lnTo>
                  <a:lnTo>
                    <a:pt x="769" y="292471"/>
                  </a:lnTo>
                  <a:lnTo>
                    <a:pt x="12787" y="257729"/>
                  </a:lnTo>
                  <a:lnTo>
                    <a:pt x="23151" y="223743"/>
                  </a:lnTo>
                  <a:lnTo>
                    <a:pt x="36693" y="177593"/>
                  </a:lnTo>
                  <a:lnTo>
                    <a:pt x="44257" y="151458"/>
                  </a:lnTo>
                  <a:lnTo>
                    <a:pt x="52120" y="125567"/>
                  </a:lnTo>
                  <a:lnTo>
                    <a:pt x="60185" y="99841"/>
                  </a:lnTo>
                  <a:lnTo>
                    <a:pt x="74555" y="53617"/>
                  </a:lnTo>
                  <a:lnTo>
                    <a:pt x="86612" y="11288"/>
                  </a:lnTo>
                  <a:lnTo>
                    <a:pt x="92180" y="148"/>
                  </a:lnTo>
                  <a:lnTo>
                    <a:pt x="94653" y="0"/>
                  </a:lnTo>
                  <a:lnTo>
                    <a:pt x="97007" y="2724"/>
                  </a:lnTo>
                  <a:lnTo>
                    <a:pt x="112596" y="40857"/>
                  </a:lnTo>
                  <a:lnTo>
                    <a:pt x="122074" y="76320"/>
                  </a:lnTo>
                  <a:lnTo>
                    <a:pt x="129578" y="115835"/>
                  </a:lnTo>
                  <a:lnTo>
                    <a:pt x="132914" y="152212"/>
                  </a:lnTo>
                  <a:lnTo>
                    <a:pt x="138162" y="194312"/>
                  </a:lnTo>
                  <a:lnTo>
                    <a:pt x="141932" y="22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95">
              <a:extLst>
                <a:ext uri="{FF2B5EF4-FFF2-40B4-BE49-F238E27FC236}">
                  <a16:creationId xmlns:a16="http://schemas.microsoft.com/office/drawing/2014/main" xmlns="" id="{9241E19E-25BE-4284-8741-769B32B3860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21054" y="1411465"/>
              <a:ext cx="133747" cy="336567"/>
            </a:xfrm>
            <a:custGeom>
              <a:avLst/>
              <a:gdLst/>
              <a:ahLst/>
              <a:cxnLst/>
              <a:rect l="0" t="0" r="0" b="0"/>
              <a:pathLst>
                <a:path w="133747" h="336567">
                  <a:moveTo>
                    <a:pt x="121046" y="10935"/>
                  </a:moveTo>
                  <a:lnTo>
                    <a:pt x="121046" y="10935"/>
                  </a:lnTo>
                  <a:lnTo>
                    <a:pt x="117675" y="4193"/>
                  </a:lnTo>
                  <a:lnTo>
                    <a:pt x="114565" y="2207"/>
                  </a:lnTo>
                  <a:lnTo>
                    <a:pt x="105466" y="0"/>
                  </a:lnTo>
                  <a:lnTo>
                    <a:pt x="81700" y="5500"/>
                  </a:lnTo>
                  <a:lnTo>
                    <a:pt x="62402" y="25453"/>
                  </a:lnTo>
                  <a:lnTo>
                    <a:pt x="42065" y="57604"/>
                  </a:lnTo>
                  <a:lnTo>
                    <a:pt x="21268" y="100116"/>
                  </a:lnTo>
                  <a:lnTo>
                    <a:pt x="13604" y="124011"/>
                  </a:lnTo>
                  <a:lnTo>
                    <a:pt x="7791" y="149114"/>
                  </a:lnTo>
                  <a:lnTo>
                    <a:pt x="3209" y="175021"/>
                  </a:lnTo>
                  <a:lnTo>
                    <a:pt x="0" y="222621"/>
                  </a:lnTo>
                  <a:lnTo>
                    <a:pt x="3748" y="265179"/>
                  </a:lnTo>
                  <a:lnTo>
                    <a:pt x="17172" y="300556"/>
                  </a:lnTo>
                  <a:lnTo>
                    <a:pt x="38661" y="323335"/>
                  </a:lnTo>
                  <a:lnTo>
                    <a:pt x="51306" y="331385"/>
                  </a:lnTo>
                  <a:lnTo>
                    <a:pt x="82289" y="336566"/>
                  </a:lnTo>
                  <a:lnTo>
                    <a:pt x="133746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696">
              <a:extLst>
                <a:ext uri="{FF2B5EF4-FFF2-40B4-BE49-F238E27FC236}">
                  <a16:creationId xmlns:a16="http://schemas.microsoft.com/office/drawing/2014/main" xmlns="" id="{A99D08F0-B8C8-48F2-BE2F-893C410C179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193898" y="1511300"/>
              <a:ext cx="206903" cy="224654"/>
            </a:xfrm>
            <a:custGeom>
              <a:avLst/>
              <a:gdLst/>
              <a:ahLst/>
              <a:cxnLst/>
              <a:rect l="0" t="0" r="0" b="0"/>
              <a:pathLst>
                <a:path w="206903" h="224654">
                  <a:moveTo>
                    <a:pt x="16402" y="133350"/>
                  </a:moveTo>
                  <a:lnTo>
                    <a:pt x="16402" y="133350"/>
                  </a:lnTo>
                  <a:lnTo>
                    <a:pt x="6289" y="126608"/>
                  </a:lnTo>
                  <a:lnTo>
                    <a:pt x="3310" y="123211"/>
                  </a:lnTo>
                  <a:lnTo>
                    <a:pt x="0" y="115673"/>
                  </a:lnTo>
                  <a:lnTo>
                    <a:pt x="411" y="107619"/>
                  </a:lnTo>
                  <a:lnTo>
                    <a:pt x="1508" y="103496"/>
                  </a:lnTo>
                  <a:lnTo>
                    <a:pt x="5767" y="100748"/>
                  </a:lnTo>
                  <a:lnTo>
                    <a:pt x="19907" y="97693"/>
                  </a:lnTo>
                  <a:lnTo>
                    <a:pt x="51072" y="102716"/>
                  </a:lnTo>
                  <a:lnTo>
                    <a:pt x="71087" y="116913"/>
                  </a:lnTo>
                  <a:lnTo>
                    <a:pt x="80375" y="126625"/>
                  </a:lnTo>
                  <a:lnTo>
                    <a:pt x="90696" y="148706"/>
                  </a:lnTo>
                  <a:lnTo>
                    <a:pt x="93447" y="160520"/>
                  </a:lnTo>
                  <a:lnTo>
                    <a:pt x="90861" y="184937"/>
                  </a:lnTo>
                  <a:lnTo>
                    <a:pt x="87209" y="197375"/>
                  </a:lnTo>
                  <a:lnTo>
                    <a:pt x="73742" y="214957"/>
                  </a:lnTo>
                  <a:lnTo>
                    <a:pt x="65212" y="221622"/>
                  </a:lnTo>
                  <a:lnTo>
                    <a:pt x="56703" y="224653"/>
                  </a:lnTo>
                  <a:lnTo>
                    <a:pt x="39723" y="224259"/>
                  </a:lnTo>
                  <a:lnTo>
                    <a:pt x="32654" y="220061"/>
                  </a:lnTo>
                  <a:lnTo>
                    <a:pt x="21039" y="205990"/>
                  </a:lnTo>
                  <a:lnTo>
                    <a:pt x="20199" y="194477"/>
                  </a:lnTo>
                  <a:lnTo>
                    <a:pt x="26791" y="164751"/>
                  </a:lnTo>
                  <a:lnTo>
                    <a:pt x="46654" y="128491"/>
                  </a:lnTo>
                  <a:lnTo>
                    <a:pt x="75708" y="90974"/>
                  </a:lnTo>
                  <a:lnTo>
                    <a:pt x="112140" y="57836"/>
                  </a:lnTo>
                  <a:lnTo>
                    <a:pt x="149968" y="32290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97">
              <a:extLst>
                <a:ext uri="{FF2B5EF4-FFF2-40B4-BE49-F238E27FC236}">
                  <a16:creationId xmlns:a16="http://schemas.microsoft.com/office/drawing/2014/main" xmlns="" id="{DC487787-4B5F-49E9-B4F9-A24A23C7ACA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57900" y="1357966"/>
              <a:ext cx="150372" cy="396680"/>
            </a:xfrm>
            <a:custGeom>
              <a:avLst/>
              <a:gdLst/>
              <a:ahLst/>
              <a:cxnLst/>
              <a:rect l="0" t="0" r="0" b="0"/>
              <a:pathLst>
                <a:path w="150372" h="396680">
                  <a:moveTo>
                    <a:pt x="44450" y="108884"/>
                  </a:moveTo>
                  <a:lnTo>
                    <a:pt x="44450" y="108884"/>
                  </a:lnTo>
                  <a:lnTo>
                    <a:pt x="48814" y="127620"/>
                  </a:lnTo>
                  <a:lnTo>
                    <a:pt x="50212" y="167430"/>
                  </a:lnTo>
                  <a:lnTo>
                    <a:pt x="50538" y="201227"/>
                  </a:lnTo>
                  <a:lnTo>
                    <a:pt x="50684" y="241177"/>
                  </a:lnTo>
                  <a:lnTo>
                    <a:pt x="50748" y="283392"/>
                  </a:lnTo>
                  <a:lnTo>
                    <a:pt x="50777" y="323321"/>
                  </a:lnTo>
                  <a:lnTo>
                    <a:pt x="48909" y="356589"/>
                  </a:lnTo>
                  <a:lnTo>
                    <a:pt x="45330" y="395585"/>
                  </a:lnTo>
                  <a:lnTo>
                    <a:pt x="44331" y="396679"/>
                  </a:lnTo>
                  <a:lnTo>
                    <a:pt x="41340" y="390369"/>
                  </a:lnTo>
                  <a:lnTo>
                    <a:pt x="39060" y="357465"/>
                  </a:lnTo>
                  <a:lnTo>
                    <a:pt x="38526" y="318378"/>
                  </a:lnTo>
                  <a:lnTo>
                    <a:pt x="38384" y="295113"/>
                  </a:lnTo>
                  <a:lnTo>
                    <a:pt x="37584" y="268314"/>
                  </a:lnTo>
                  <a:lnTo>
                    <a:pt x="36344" y="239160"/>
                  </a:lnTo>
                  <a:lnTo>
                    <a:pt x="34813" y="208434"/>
                  </a:lnTo>
                  <a:lnTo>
                    <a:pt x="34498" y="178073"/>
                  </a:lnTo>
                  <a:lnTo>
                    <a:pt x="34993" y="147955"/>
                  </a:lnTo>
                  <a:lnTo>
                    <a:pt x="36028" y="117998"/>
                  </a:lnTo>
                  <a:lnTo>
                    <a:pt x="38836" y="92382"/>
                  </a:lnTo>
                  <a:lnTo>
                    <a:pt x="47599" y="48868"/>
                  </a:lnTo>
                  <a:lnTo>
                    <a:pt x="61061" y="12863"/>
                  </a:lnTo>
                  <a:lnTo>
                    <a:pt x="66108" y="6770"/>
                  </a:lnTo>
                  <a:lnTo>
                    <a:pt x="77358" y="0"/>
                  </a:lnTo>
                  <a:lnTo>
                    <a:pt x="85439" y="1723"/>
                  </a:lnTo>
                  <a:lnTo>
                    <a:pt x="105707" y="13044"/>
                  </a:lnTo>
                  <a:lnTo>
                    <a:pt x="134175" y="42622"/>
                  </a:lnTo>
                  <a:lnTo>
                    <a:pt x="150371" y="78197"/>
                  </a:lnTo>
                  <a:lnTo>
                    <a:pt x="147500" y="104888"/>
                  </a:lnTo>
                  <a:lnTo>
                    <a:pt x="142784" y="118920"/>
                  </a:lnTo>
                  <a:lnTo>
                    <a:pt x="124373" y="143919"/>
                  </a:lnTo>
                  <a:lnTo>
                    <a:pt x="99021" y="164672"/>
                  </a:lnTo>
                  <a:lnTo>
                    <a:pt x="54426" y="182877"/>
                  </a:lnTo>
                  <a:lnTo>
                    <a:pt x="18007" y="188193"/>
                  </a:lnTo>
                  <a:lnTo>
                    <a:pt x="0" y="18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98">
              <a:extLst>
                <a:ext uri="{FF2B5EF4-FFF2-40B4-BE49-F238E27FC236}">
                  <a16:creationId xmlns:a16="http://schemas.microsoft.com/office/drawing/2014/main" xmlns="" id="{0755A4A3-2AD2-4D78-AFC4-8BEAB757B66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089579" y="1432635"/>
              <a:ext cx="156041" cy="256466"/>
            </a:xfrm>
            <a:custGeom>
              <a:avLst/>
              <a:gdLst/>
              <a:ahLst/>
              <a:cxnLst/>
              <a:rect l="0" t="0" r="0" b="0"/>
              <a:pathLst>
                <a:path w="156041" h="256466">
                  <a:moveTo>
                    <a:pt x="3371" y="59615"/>
                  </a:moveTo>
                  <a:lnTo>
                    <a:pt x="3371" y="59615"/>
                  </a:lnTo>
                  <a:lnTo>
                    <a:pt x="3371" y="56244"/>
                  </a:lnTo>
                  <a:lnTo>
                    <a:pt x="2665" y="56662"/>
                  </a:lnTo>
                  <a:lnTo>
                    <a:pt x="0" y="60890"/>
                  </a:lnTo>
                  <a:lnTo>
                    <a:pt x="4321" y="101716"/>
                  </a:lnTo>
                  <a:lnTo>
                    <a:pt x="6239" y="138882"/>
                  </a:lnTo>
                  <a:lnTo>
                    <a:pt x="4221" y="177411"/>
                  </a:lnTo>
                  <a:lnTo>
                    <a:pt x="3446" y="215266"/>
                  </a:lnTo>
                  <a:lnTo>
                    <a:pt x="4792" y="179204"/>
                  </a:lnTo>
                  <a:lnTo>
                    <a:pt x="10118" y="145691"/>
                  </a:lnTo>
                  <a:lnTo>
                    <a:pt x="17188" y="103516"/>
                  </a:lnTo>
                  <a:lnTo>
                    <a:pt x="25739" y="60076"/>
                  </a:lnTo>
                  <a:lnTo>
                    <a:pt x="36595" y="24307"/>
                  </a:lnTo>
                  <a:lnTo>
                    <a:pt x="45982" y="12793"/>
                  </a:lnTo>
                  <a:lnTo>
                    <a:pt x="71462" y="0"/>
                  </a:lnTo>
                  <a:lnTo>
                    <a:pt x="83337" y="116"/>
                  </a:lnTo>
                  <a:lnTo>
                    <a:pt x="104058" y="9652"/>
                  </a:lnTo>
                  <a:lnTo>
                    <a:pt x="134961" y="48339"/>
                  </a:lnTo>
                  <a:lnTo>
                    <a:pt x="148403" y="84002"/>
                  </a:lnTo>
                  <a:lnTo>
                    <a:pt x="155318" y="122665"/>
                  </a:lnTo>
                  <a:lnTo>
                    <a:pt x="156040" y="161015"/>
                  </a:lnTo>
                  <a:lnTo>
                    <a:pt x="154009" y="195463"/>
                  </a:lnTo>
                  <a:lnTo>
                    <a:pt x="146956" y="240966"/>
                  </a:lnTo>
                  <a:lnTo>
                    <a:pt x="143071" y="256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56">
            <a:extLst>
              <a:ext uri="{FF2B5EF4-FFF2-40B4-BE49-F238E27FC236}">
                <a16:creationId xmlns:a16="http://schemas.microsoft.com/office/drawing/2014/main" xmlns="" id="{D6FCA55F-8446-4800-AF27-2FC674DC52B4}"/>
              </a:ext>
            </a:extLst>
          </p:cNvPr>
          <p:cNvGrpSpPr/>
          <p:nvPr/>
        </p:nvGrpSpPr>
        <p:grpSpPr>
          <a:xfrm>
            <a:off x="7489739" y="1320800"/>
            <a:ext cx="306468" cy="374651"/>
            <a:chOff x="7489739" y="1320800"/>
            <a:chExt cx="306468" cy="374651"/>
          </a:xfrm>
        </p:grpSpPr>
        <p:sp>
          <p:nvSpPr>
            <p:cNvPr id="67" name="SMARTInkShape-2699">
              <a:extLst>
                <a:ext uri="{FF2B5EF4-FFF2-40B4-BE49-F238E27FC236}">
                  <a16:creationId xmlns:a16="http://schemas.microsoft.com/office/drawing/2014/main" xmlns="" id="{A1880EF9-9C4C-4DFC-B20B-69B4B17D468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89739" y="1365460"/>
              <a:ext cx="131215" cy="276562"/>
            </a:xfrm>
            <a:custGeom>
              <a:avLst/>
              <a:gdLst/>
              <a:ahLst/>
              <a:cxnLst/>
              <a:rect l="0" t="0" r="0" b="0"/>
              <a:pathLst>
                <a:path w="131215" h="276562">
                  <a:moveTo>
                    <a:pt x="22311" y="101390"/>
                  </a:moveTo>
                  <a:lnTo>
                    <a:pt x="22311" y="101390"/>
                  </a:lnTo>
                  <a:lnTo>
                    <a:pt x="18940" y="101390"/>
                  </a:lnTo>
                  <a:lnTo>
                    <a:pt x="15403" y="103272"/>
                  </a:lnTo>
                  <a:lnTo>
                    <a:pt x="13472" y="104761"/>
                  </a:lnTo>
                  <a:lnTo>
                    <a:pt x="11326" y="113942"/>
                  </a:lnTo>
                  <a:lnTo>
                    <a:pt x="9950" y="152945"/>
                  </a:lnTo>
                  <a:lnTo>
                    <a:pt x="16452" y="190514"/>
                  </a:lnTo>
                  <a:lnTo>
                    <a:pt x="20575" y="228456"/>
                  </a:lnTo>
                  <a:lnTo>
                    <a:pt x="21263" y="261878"/>
                  </a:lnTo>
                  <a:lnTo>
                    <a:pt x="20200" y="265532"/>
                  </a:lnTo>
                  <a:lnTo>
                    <a:pt x="18787" y="267968"/>
                  </a:lnTo>
                  <a:lnTo>
                    <a:pt x="16434" y="268181"/>
                  </a:lnTo>
                  <a:lnTo>
                    <a:pt x="10056" y="264654"/>
                  </a:lnTo>
                  <a:lnTo>
                    <a:pt x="6280" y="248976"/>
                  </a:lnTo>
                  <a:lnTo>
                    <a:pt x="2274" y="208619"/>
                  </a:lnTo>
                  <a:lnTo>
                    <a:pt x="0" y="171625"/>
                  </a:lnTo>
                  <a:lnTo>
                    <a:pt x="1341" y="124609"/>
                  </a:lnTo>
                  <a:lnTo>
                    <a:pt x="5509" y="99936"/>
                  </a:lnTo>
                  <a:lnTo>
                    <a:pt x="11815" y="75021"/>
                  </a:lnTo>
                  <a:lnTo>
                    <a:pt x="28229" y="31815"/>
                  </a:lnTo>
                  <a:lnTo>
                    <a:pt x="47284" y="7908"/>
                  </a:lnTo>
                  <a:lnTo>
                    <a:pt x="54482" y="2380"/>
                  </a:lnTo>
                  <a:lnTo>
                    <a:pt x="59985" y="106"/>
                  </a:lnTo>
                  <a:lnTo>
                    <a:pt x="64360" y="0"/>
                  </a:lnTo>
                  <a:lnTo>
                    <a:pt x="67983" y="2753"/>
                  </a:lnTo>
                  <a:lnTo>
                    <a:pt x="73889" y="13336"/>
                  </a:lnTo>
                  <a:lnTo>
                    <a:pt x="77810" y="45275"/>
                  </a:lnTo>
                  <a:lnTo>
                    <a:pt x="68858" y="86018"/>
                  </a:lnTo>
                  <a:lnTo>
                    <a:pt x="56172" y="125998"/>
                  </a:lnTo>
                  <a:lnTo>
                    <a:pt x="42986" y="164196"/>
                  </a:lnTo>
                  <a:lnTo>
                    <a:pt x="43855" y="165838"/>
                  </a:lnTo>
                  <a:lnTo>
                    <a:pt x="45846" y="166228"/>
                  </a:lnTo>
                  <a:lnTo>
                    <a:pt x="48585" y="165782"/>
                  </a:lnTo>
                  <a:lnTo>
                    <a:pt x="88933" y="170436"/>
                  </a:lnTo>
                  <a:lnTo>
                    <a:pt x="113625" y="177744"/>
                  </a:lnTo>
                  <a:lnTo>
                    <a:pt x="119876" y="183337"/>
                  </a:lnTo>
                  <a:lnTo>
                    <a:pt x="128702" y="198959"/>
                  </a:lnTo>
                  <a:lnTo>
                    <a:pt x="131214" y="215780"/>
                  </a:lnTo>
                  <a:lnTo>
                    <a:pt x="130896" y="224217"/>
                  </a:lnTo>
                  <a:lnTo>
                    <a:pt x="121136" y="242998"/>
                  </a:lnTo>
                  <a:lnTo>
                    <a:pt x="105744" y="260282"/>
                  </a:lnTo>
                  <a:lnTo>
                    <a:pt x="89496" y="270316"/>
                  </a:lnTo>
                  <a:lnTo>
                    <a:pt x="64481" y="276561"/>
                  </a:lnTo>
                  <a:lnTo>
                    <a:pt x="51401" y="274259"/>
                  </a:lnTo>
                  <a:lnTo>
                    <a:pt x="45938" y="271669"/>
                  </a:lnTo>
                  <a:lnTo>
                    <a:pt x="43001" y="264298"/>
                  </a:lnTo>
                  <a:lnTo>
                    <a:pt x="41361" y="21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00">
              <a:extLst>
                <a:ext uri="{FF2B5EF4-FFF2-40B4-BE49-F238E27FC236}">
                  <a16:creationId xmlns:a16="http://schemas.microsoft.com/office/drawing/2014/main" xmlns="" id="{BD395B7A-34F5-40B4-9127-BBDA8573FBE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64450" y="1320800"/>
              <a:ext cx="131757" cy="374651"/>
            </a:xfrm>
            <a:custGeom>
              <a:avLst/>
              <a:gdLst/>
              <a:ahLst/>
              <a:cxnLst/>
              <a:rect l="0" t="0" r="0" b="0"/>
              <a:pathLst>
                <a:path w="131757" h="374651">
                  <a:moveTo>
                    <a:pt x="44450" y="0"/>
                  </a:moveTo>
                  <a:lnTo>
                    <a:pt x="44450" y="0"/>
                  </a:lnTo>
                  <a:lnTo>
                    <a:pt x="56000" y="7186"/>
                  </a:lnTo>
                  <a:lnTo>
                    <a:pt x="98723" y="51555"/>
                  </a:lnTo>
                  <a:lnTo>
                    <a:pt x="116549" y="84061"/>
                  </a:lnTo>
                  <a:lnTo>
                    <a:pt x="128705" y="123438"/>
                  </a:lnTo>
                  <a:lnTo>
                    <a:pt x="131756" y="169161"/>
                  </a:lnTo>
                  <a:lnTo>
                    <a:pt x="125115" y="215824"/>
                  </a:lnTo>
                  <a:lnTo>
                    <a:pt x="112051" y="261022"/>
                  </a:lnTo>
                  <a:lnTo>
                    <a:pt x="94485" y="302276"/>
                  </a:lnTo>
                  <a:lnTo>
                    <a:pt x="71156" y="332371"/>
                  </a:lnTo>
                  <a:lnTo>
                    <a:pt x="45736" y="353037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57">
            <a:extLst>
              <a:ext uri="{FF2B5EF4-FFF2-40B4-BE49-F238E27FC236}">
                <a16:creationId xmlns:a16="http://schemas.microsoft.com/office/drawing/2014/main" xmlns="" id="{A2466D73-35A4-4F8A-AC06-CD5DFAE6F497}"/>
              </a:ext>
            </a:extLst>
          </p:cNvPr>
          <p:cNvGrpSpPr/>
          <p:nvPr/>
        </p:nvGrpSpPr>
        <p:grpSpPr>
          <a:xfrm>
            <a:off x="8137329" y="1528385"/>
            <a:ext cx="206572" cy="118754"/>
            <a:chOff x="8137329" y="1528385"/>
            <a:chExt cx="206572" cy="118754"/>
          </a:xfrm>
        </p:grpSpPr>
        <p:sp>
          <p:nvSpPr>
            <p:cNvPr id="70" name="SMARTInkShape-2701">
              <a:extLst>
                <a:ext uri="{FF2B5EF4-FFF2-40B4-BE49-F238E27FC236}">
                  <a16:creationId xmlns:a16="http://schemas.microsoft.com/office/drawing/2014/main" xmlns="" id="{6087CE67-5850-44B9-A0E1-EC8D97168DD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40700" y="1528385"/>
              <a:ext cx="165101" cy="21016"/>
            </a:xfrm>
            <a:custGeom>
              <a:avLst/>
              <a:gdLst/>
              <a:ahLst/>
              <a:cxnLst/>
              <a:rect l="0" t="0" r="0" b="0"/>
              <a:pathLst>
                <a:path w="165101" h="21016">
                  <a:moveTo>
                    <a:pt x="0" y="21015"/>
                  </a:moveTo>
                  <a:lnTo>
                    <a:pt x="0" y="21015"/>
                  </a:lnTo>
                  <a:lnTo>
                    <a:pt x="23100" y="11581"/>
                  </a:lnTo>
                  <a:lnTo>
                    <a:pt x="65014" y="4422"/>
                  </a:lnTo>
                  <a:lnTo>
                    <a:pt x="101802" y="0"/>
                  </a:lnTo>
                  <a:lnTo>
                    <a:pt x="141955" y="285"/>
                  </a:lnTo>
                  <a:lnTo>
                    <a:pt x="165100" y="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02">
              <a:extLst>
                <a:ext uri="{FF2B5EF4-FFF2-40B4-BE49-F238E27FC236}">
                  <a16:creationId xmlns:a16="http://schemas.microsoft.com/office/drawing/2014/main" xmlns="" id="{6874EB39-A563-477E-8AC9-13E11C2F14E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37329" y="1612900"/>
              <a:ext cx="206572" cy="34239"/>
            </a:xfrm>
            <a:custGeom>
              <a:avLst/>
              <a:gdLst/>
              <a:ahLst/>
              <a:cxnLst/>
              <a:rect l="0" t="0" r="0" b="0"/>
              <a:pathLst>
                <a:path w="206572" h="34239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1829" y="30469"/>
                  </a:lnTo>
                  <a:lnTo>
                    <a:pt x="11388" y="34238"/>
                  </a:lnTo>
                  <a:lnTo>
                    <a:pt x="42748" y="30214"/>
                  </a:lnTo>
                  <a:lnTo>
                    <a:pt x="78728" y="25658"/>
                  </a:lnTo>
                  <a:lnTo>
                    <a:pt x="121530" y="19870"/>
                  </a:lnTo>
                  <a:lnTo>
                    <a:pt x="164070" y="10242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558">
            <a:extLst>
              <a:ext uri="{FF2B5EF4-FFF2-40B4-BE49-F238E27FC236}">
                <a16:creationId xmlns:a16="http://schemas.microsoft.com/office/drawing/2014/main" xmlns="" id="{9C2DF90C-821E-4743-A742-F398A7373515}"/>
              </a:ext>
            </a:extLst>
          </p:cNvPr>
          <p:cNvGrpSpPr/>
          <p:nvPr/>
        </p:nvGrpSpPr>
        <p:grpSpPr>
          <a:xfrm>
            <a:off x="8737600" y="1312404"/>
            <a:ext cx="965201" cy="359925"/>
            <a:chOff x="8737600" y="1312404"/>
            <a:chExt cx="965201" cy="359925"/>
          </a:xfrm>
        </p:grpSpPr>
        <p:sp>
          <p:nvSpPr>
            <p:cNvPr id="73" name="SMARTInkShape-2703">
              <a:extLst>
                <a:ext uri="{FF2B5EF4-FFF2-40B4-BE49-F238E27FC236}">
                  <a16:creationId xmlns:a16="http://schemas.microsoft.com/office/drawing/2014/main" xmlns="" id="{D4D07CF6-2826-4EF3-8BCA-215C2674676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37600" y="1312404"/>
              <a:ext cx="117747" cy="359925"/>
            </a:xfrm>
            <a:custGeom>
              <a:avLst/>
              <a:gdLst/>
              <a:ahLst/>
              <a:cxnLst/>
              <a:rect l="0" t="0" r="0" b="0"/>
              <a:pathLst>
                <a:path w="117747" h="359925">
                  <a:moveTo>
                    <a:pt x="6350" y="198896"/>
                  </a:moveTo>
                  <a:lnTo>
                    <a:pt x="6350" y="198896"/>
                  </a:lnTo>
                  <a:lnTo>
                    <a:pt x="5644" y="185098"/>
                  </a:lnTo>
                  <a:lnTo>
                    <a:pt x="2691" y="177247"/>
                  </a:lnTo>
                  <a:lnTo>
                    <a:pt x="3206" y="175997"/>
                  </a:lnTo>
                  <a:lnTo>
                    <a:pt x="4254" y="175163"/>
                  </a:lnTo>
                  <a:lnTo>
                    <a:pt x="15842" y="194216"/>
                  </a:lnTo>
                  <a:lnTo>
                    <a:pt x="22568" y="233414"/>
                  </a:lnTo>
                  <a:lnTo>
                    <a:pt x="27932" y="280777"/>
                  </a:lnTo>
                  <a:lnTo>
                    <a:pt x="23877" y="327187"/>
                  </a:lnTo>
                  <a:lnTo>
                    <a:pt x="17109" y="355363"/>
                  </a:lnTo>
                  <a:lnTo>
                    <a:pt x="14229" y="358946"/>
                  </a:lnTo>
                  <a:lnTo>
                    <a:pt x="10896" y="359924"/>
                  </a:lnTo>
                  <a:lnTo>
                    <a:pt x="7264" y="359165"/>
                  </a:lnTo>
                  <a:lnTo>
                    <a:pt x="5548" y="353719"/>
                  </a:lnTo>
                  <a:lnTo>
                    <a:pt x="6503" y="319637"/>
                  </a:lnTo>
                  <a:lnTo>
                    <a:pt x="9475" y="282427"/>
                  </a:lnTo>
                  <a:lnTo>
                    <a:pt x="11256" y="258111"/>
                  </a:lnTo>
                  <a:lnTo>
                    <a:pt x="13148" y="230612"/>
                  </a:lnTo>
                  <a:lnTo>
                    <a:pt x="15115" y="200990"/>
                  </a:lnTo>
                  <a:lnTo>
                    <a:pt x="19249" y="170659"/>
                  </a:lnTo>
                  <a:lnTo>
                    <a:pt x="24827" y="139854"/>
                  </a:lnTo>
                  <a:lnTo>
                    <a:pt x="31368" y="108735"/>
                  </a:lnTo>
                  <a:lnTo>
                    <a:pt x="38550" y="82344"/>
                  </a:lnTo>
                  <a:lnTo>
                    <a:pt x="54057" y="37969"/>
                  </a:lnTo>
                  <a:lnTo>
                    <a:pt x="68475" y="12603"/>
                  </a:lnTo>
                  <a:lnTo>
                    <a:pt x="75283" y="4850"/>
                  </a:lnTo>
                  <a:lnTo>
                    <a:pt x="81938" y="1093"/>
                  </a:lnTo>
                  <a:lnTo>
                    <a:pt x="88492" y="0"/>
                  </a:lnTo>
                  <a:lnTo>
                    <a:pt x="94978" y="682"/>
                  </a:lnTo>
                  <a:lnTo>
                    <a:pt x="100713" y="4664"/>
                  </a:lnTo>
                  <a:lnTo>
                    <a:pt x="110848" y="18497"/>
                  </a:lnTo>
                  <a:lnTo>
                    <a:pt x="117746" y="49489"/>
                  </a:lnTo>
                  <a:lnTo>
                    <a:pt x="109676" y="88854"/>
                  </a:lnTo>
                  <a:lnTo>
                    <a:pt x="83766" y="128426"/>
                  </a:lnTo>
                  <a:lnTo>
                    <a:pt x="45908" y="160220"/>
                  </a:lnTo>
                  <a:lnTo>
                    <a:pt x="25342" y="169242"/>
                  </a:lnTo>
                  <a:lnTo>
                    <a:pt x="0" y="173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04">
              <a:extLst>
                <a:ext uri="{FF2B5EF4-FFF2-40B4-BE49-F238E27FC236}">
                  <a16:creationId xmlns:a16="http://schemas.microsoft.com/office/drawing/2014/main" xmlns="" id="{084D4BD2-677C-486A-A003-925C010D4F5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39200" y="1447800"/>
              <a:ext cx="177801" cy="192511"/>
            </a:xfrm>
            <a:custGeom>
              <a:avLst/>
              <a:gdLst/>
              <a:ahLst/>
              <a:cxnLst/>
              <a:rect l="0" t="0" r="0" b="0"/>
              <a:pathLst>
                <a:path w="177801" h="192511">
                  <a:moveTo>
                    <a:pt x="0" y="107950"/>
                  </a:moveTo>
                  <a:lnTo>
                    <a:pt x="0" y="107950"/>
                  </a:lnTo>
                  <a:lnTo>
                    <a:pt x="0" y="104579"/>
                  </a:lnTo>
                  <a:lnTo>
                    <a:pt x="5644" y="101042"/>
                  </a:lnTo>
                  <a:lnTo>
                    <a:pt x="10113" y="99111"/>
                  </a:lnTo>
                  <a:lnTo>
                    <a:pt x="22603" y="98848"/>
                  </a:lnTo>
                  <a:lnTo>
                    <a:pt x="56990" y="107798"/>
                  </a:lnTo>
                  <a:lnTo>
                    <a:pt x="73307" y="120818"/>
                  </a:lnTo>
                  <a:lnTo>
                    <a:pt x="80621" y="129229"/>
                  </a:lnTo>
                  <a:lnTo>
                    <a:pt x="86867" y="147981"/>
                  </a:lnTo>
                  <a:lnTo>
                    <a:pt x="87544" y="157921"/>
                  </a:lnTo>
                  <a:lnTo>
                    <a:pt x="82653" y="174609"/>
                  </a:lnTo>
                  <a:lnTo>
                    <a:pt x="78385" y="182023"/>
                  </a:lnTo>
                  <a:lnTo>
                    <a:pt x="73423" y="186965"/>
                  </a:lnTo>
                  <a:lnTo>
                    <a:pt x="62266" y="192457"/>
                  </a:lnTo>
                  <a:lnTo>
                    <a:pt x="56327" y="192510"/>
                  </a:lnTo>
                  <a:lnTo>
                    <a:pt x="44083" y="188806"/>
                  </a:lnTo>
                  <a:lnTo>
                    <a:pt x="40677" y="183021"/>
                  </a:lnTo>
                  <a:lnTo>
                    <a:pt x="38774" y="165304"/>
                  </a:lnTo>
                  <a:lnTo>
                    <a:pt x="48413" y="124787"/>
                  </a:lnTo>
                  <a:lnTo>
                    <a:pt x="64557" y="93326"/>
                  </a:lnTo>
                  <a:lnTo>
                    <a:pt x="99326" y="49524"/>
                  </a:lnTo>
                  <a:lnTo>
                    <a:pt x="139026" y="1984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05">
              <a:extLst>
                <a:ext uri="{FF2B5EF4-FFF2-40B4-BE49-F238E27FC236}">
                  <a16:creationId xmlns:a16="http://schemas.microsoft.com/office/drawing/2014/main" xmlns="" id="{FBAF8891-04A9-449F-AD42-0D3E15CA754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93168" y="1363644"/>
              <a:ext cx="114333" cy="254834"/>
            </a:xfrm>
            <a:custGeom>
              <a:avLst/>
              <a:gdLst/>
              <a:ahLst/>
              <a:cxnLst/>
              <a:rect l="0" t="0" r="0" b="0"/>
              <a:pathLst>
                <a:path w="114333" h="254834">
                  <a:moveTo>
                    <a:pt x="82582" y="14306"/>
                  </a:moveTo>
                  <a:lnTo>
                    <a:pt x="82582" y="14306"/>
                  </a:lnTo>
                  <a:lnTo>
                    <a:pt x="79211" y="7564"/>
                  </a:lnTo>
                  <a:lnTo>
                    <a:pt x="70029" y="2372"/>
                  </a:lnTo>
                  <a:lnTo>
                    <a:pt x="63630" y="0"/>
                  </a:lnTo>
                  <a:lnTo>
                    <a:pt x="48994" y="1127"/>
                  </a:lnTo>
                  <a:lnTo>
                    <a:pt x="41140" y="3404"/>
                  </a:lnTo>
                  <a:lnTo>
                    <a:pt x="26769" y="19103"/>
                  </a:lnTo>
                  <a:lnTo>
                    <a:pt x="14032" y="44660"/>
                  </a:lnTo>
                  <a:lnTo>
                    <a:pt x="3667" y="79537"/>
                  </a:lnTo>
                  <a:lnTo>
                    <a:pt x="0" y="118557"/>
                  </a:lnTo>
                  <a:lnTo>
                    <a:pt x="1429" y="158006"/>
                  </a:lnTo>
                  <a:lnTo>
                    <a:pt x="6767" y="194354"/>
                  </a:lnTo>
                  <a:lnTo>
                    <a:pt x="21078" y="236438"/>
                  </a:lnTo>
                  <a:lnTo>
                    <a:pt x="28878" y="244944"/>
                  </a:lnTo>
                  <a:lnTo>
                    <a:pt x="48836" y="254395"/>
                  </a:lnTo>
                  <a:lnTo>
                    <a:pt x="73698" y="254833"/>
                  </a:lnTo>
                  <a:lnTo>
                    <a:pt x="114332" y="24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06">
              <a:extLst>
                <a:ext uri="{FF2B5EF4-FFF2-40B4-BE49-F238E27FC236}">
                  <a16:creationId xmlns:a16="http://schemas.microsoft.com/office/drawing/2014/main" xmlns="" id="{E44044CC-A2F9-46D1-9085-35164E5A776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281116" y="1342884"/>
              <a:ext cx="142285" cy="268042"/>
            </a:xfrm>
            <a:custGeom>
              <a:avLst/>
              <a:gdLst/>
              <a:ahLst/>
              <a:cxnLst/>
              <a:rect l="0" t="0" r="0" b="0"/>
              <a:pathLst>
                <a:path w="142285" h="268042">
                  <a:moveTo>
                    <a:pt x="53384" y="104916"/>
                  </a:moveTo>
                  <a:lnTo>
                    <a:pt x="53384" y="104916"/>
                  </a:lnTo>
                  <a:lnTo>
                    <a:pt x="53384" y="101545"/>
                  </a:lnTo>
                  <a:lnTo>
                    <a:pt x="52678" y="100552"/>
                  </a:lnTo>
                  <a:lnTo>
                    <a:pt x="51503" y="99890"/>
                  </a:lnTo>
                  <a:lnTo>
                    <a:pt x="50013" y="99449"/>
                  </a:lnTo>
                  <a:lnTo>
                    <a:pt x="41175" y="115682"/>
                  </a:lnTo>
                  <a:lnTo>
                    <a:pt x="25545" y="162912"/>
                  </a:lnTo>
                  <a:lnTo>
                    <a:pt x="13777" y="204572"/>
                  </a:lnTo>
                  <a:lnTo>
                    <a:pt x="3122" y="251288"/>
                  </a:lnTo>
                  <a:lnTo>
                    <a:pt x="0" y="264514"/>
                  </a:lnTo>
                  <a:lnTo>
                    <a:pt x="156" y="267054"/>
                  </a:lnTo>
                  <a:lnTo>
                    <a:pt x="965" y="268041"/>
                  </a:lnTo>
                  <a:lnTo>
                    <a:pt x="12218" y="252576"/>
                  </a:lnTo>
                  <a:lnTo>
                    <a:pt x="32328" y="215538"/>
                  </a:lnTo>
                  <a:lnTo>
                    <a:pt x="51786" y="177365"/>
                  </a:lnTo>
                  <a:lnTo>
                    <a:pt x="73136" y="131471"/>
                  </a:lnTo>
                  <a:lnTo>
                    <a:pt x="82780" y="106391"/>
                  </a:lnTo>
                  <a:lnTo>
                    <a:pt x="100315" y="59005"/>
                  </a:lnTo>
                  <a:lnTo>
                    <a:pt x="120676" y="12761"/>
                  </a:lnTo>
                  <a:lnTo>
                    <a:pt x="128683" y="458"/>
                  </a:lnTo>
                  <a:lnTo>
                    <a:pt x="131099" y="0"/>
                  </a:lnTo>
                  <a:lnTo>
                    <a:pt x="132712" y="2516"/>
                  </a:lnTo>
                  <a:lnTo>
                    <a:pt x="135298" y="43688"/>
                  </a:lnTo>
                  <a:lnTo>
                    <a:pt x="135651" y="76998"/>
                  </a:lnTo>
                  <a:lnTo>
                    <a:pt x="135102" y="112264"/>
                  </a:lnTo>
                  <a:lnTo>
                    <a:pt x="132507" y="146752"/>
                  </a:lnTo>
                  <a:lnTo>
                    <a:pt x="133821" y="191160"/>
                  </a:lnTo>
                  <a:lnTo>
                    <a:pt x="142284" y="23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07">
              <a:extLst>
                <a:ext uri="{FF2B5EF4-FFF2-40B4-BE49-F238E27FC236}">
                  <a16:creationId xmlns:a16="http://schemas.microsoft.com/office/drawing/2014/main" xmlns="" id="{57D43A7D-70EB-4FC6-BFC6-E970324496C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77130" y="1454150"/>
              <a:ext cx="84371" cy="25401"/>
            </a:xfrm>
            <a:custGeom>
              <a:avLst/>
              <a:gdLst/>
              <a:ahLst/>
              <a:cxnLst/>
              <a:rect l="0" t="0" r="0" b="0"/>
              <a:pathLst>
                <a:path w="8437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28" y="22029"/>
                  </a:lnTo>
                  <a:lnTo>
                    <a:pt x="148" y="19625"/>
                  </a:lnTo>
                  <a:lnTo>
                    <a:pt x="0" y="16611"/>
                  </a:lnTo>
                  <a:lnTo>
                    <a:pt x="607" y="13190"/>
                  </a:lnTo>
                  <a:lnTo>
                    <a:pt x="2422" y="10910"/>
                  </a:lnTo>
                  <a:lnTo>
                    <a:pt x="8202" y="8377"/>
                  </a:lnTo>
                  <a:lnTo>
                    <a:pt x="53251" y="1591"/>
                  </a:lnTo>
                  <a:lnTo>
                    <a:pt x="84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08">
              <a:extLst>
                <a:ext uri="{FF2B5EF4-FFF2-40B4-BE49-F238E27FC236}">
                  <a16:creationId xmlns:a16="http://schemas.microsoft.com/office/drawing/2014/main" xmlns="" id="{55D3EBF2-ECF9-42DF-BC88-A95C99E0A74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499599" y="1317429"/>
              <a:ext cx="80910" cy="276422"/>
            </a:xfrm>
            <a:custGeom>
              <a:avLst/>
              <a:gdLst/>
              <a:ahLst/>
              <a:cxnLst/>
              <a:rect l="0" t="0" r="0" b="0"/>
              <a:pathLst>
                <a:path w="80910" h="27642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5914" y="9160"/>
                  </a:lnTo>
                  <a:lnTo>
                    <a:pt x="37563" y="31113"/>
                  </a:lnTo>
                  <a:lnTo>
                    <a:pt x="61147" y="69368"/>
                  </a:lnTo>
                  <a:lnTo>
                    <a:pt x="75155" y="102553"/>
                  </a:lnTo>
                  <a:lnTo>
                    <a:pt x="80909" y="138469"/>
                  </a:lnTo>
                  <a:lnTo>
                    <a:pt x="78999" y="174187"/>
                  </a:lnTo>
                  <a:lnTo>
                    <a:pt x="68743" y="206524"/>
                  </a:lnTo>
                  <a:lnTo>
                    <a:pt x="40359" y="249125"/>
                  </a:lnTo>
                  <a:lnTo>
                    <a:pt x="19051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09">
              <a:extLst>
                <a:ext uri="{FF2B5EF4-FFF2-40B4-BE49-F238E27FC236}">
                  <a16:creationId xmlns:a16="http://schemas.microsoft.com/office/drawing/2014/main" xmlns="" id="{35C296D9-3CD3-495D-8E07-2B16446C0AA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683750" y="1530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61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59">
            <a:extLst>
              <a:ext uri="{FF2B5EF4-FFF2-40B4-BE49-F238E27FC236}">
                <a16:creationId xmlns:a16="http://schemas.microsoft.com/office/drawing/2014/main" xmlns="" id="{F2CC7E27-D5E7-4ABE-A10E-6809D8A67F03}"/>
              </a:ext>
            </a:extLst>
          </p:cNvPr>
          <p:cNvGrpSpPr/>
          <p:nvPr/>
        </p:nvGrpSpPr>
        <p:grpSpPr>
          <a:xfrm>
            <a:off x="10001527" y="1248694"/>
            <a:ext cx="957200" cy="391403"/>
            <a:chOff x="10001527" y="1248694"/>
            <a:chExt cx="957200" cy="391403"/>
          </a:xfrm>
        </p:grpSpPr>
        <p:sp>
          <p:nvSpPr>
            <p:cNvPr id="81" name="SMARTInkShape-2710">
              <a:extLst>
                <a:ext uri="{FF2B5EF4-FFF2-40B4-BE49-F238E27FC236}">
                  <a16:creationId xmlns:a16="http://schemas.microsoft.com/office/drawing/2014/main" xmlns="" id="{2F32B596-C72C-460A-9AA9-2ADEC2B165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725150" y="1327150"/>
              <a:ext cx="233577" cy="304801"/>
            </a:xfrm>
            <a:custGeom>
              <a:avLst/>
              <a:gdLst/>
              <a:ahLst/>
              <a:cxnLst/>
              <a:rect l="0" t="0" r="0" b="0"/>
              <a:pathLst>
                <a:path w="233577" h="304801">
                  <a:moveTo>
                    <a:pt x="215900" y="0"/>
                  </a:moveTo>
                  <a:lnTo>
                    <a:pt x="215900" y="0"/>
                  </a:lnTo>
                  <a:lnTo>
                    <a:pt x="226038" y="18031"/>
                  </a:lnTo>
                  <a:lnTo>
                    <a:pt x="233576" y="39999"/>
                  </a:lnTo>
                  <a:lnTo>
                    <a:pt x="232270" y="86876"/>
                  </a:lnTo>
                  <a:lnTo>
                    <a:pt x="217061" y="130098"/>
                  </a:lnTo>
                  <a:lnTo>
                    <a:pt x="206091" y="154466"/>
                  </a:lnTo>
                  <a:lnTo>
                    <a:pt x="178850" y="200355"/>
                  </a:lnTo>
                  <a:lnTo>
                    <a:pt x="147222" y="240741"/>
                  </a:lnTo>
                  <a:lnTo>
                    <a:pt x="111999" y="270450"/>
                  </a:lnTo>
                  <a:lnTo>
                    <a:pt x="69533" y="287887"/>
                  </a:lnTo>
                  <a:lnTo>
                    <a:pt x="30903" y="29728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11">
              <a:extLst>
                <a:ext uri="{FF2B5EF4-FFF2-40B4-BE49-F238E27FC236}">
                  <a16:creationId xmlns:a16="http://schemas.microsoft.com/office/drawing/2014/main" xmlns="" id="{712D6725-11C0-4E3C-882E-815F045634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01527" y="1248694"/>
              <a:ext cx="172398" cy="349472"/>
            </a:xfrm>
            <a:custGeom>
              <a:avLst/>
              <a:gdLst/>
              <a:ahLst/>
              <a:cxnLst/>
              <a:rect l="0" t="0" r="0" b="0"/>
              <a:pathLst>
                <a:path w="172398" h="349472">
                  <a:moveTo>
                    <a:pt x="25123" y="167356"/>
                  </a:moveTo>
                  <a:lnTo>
                    <a:pt x="25123" y="167356"/>
                  </a:lnTo>
                  <a:lnTo>
                    <a:pt x="25122" y="161889"/>
                  </a:lnTo>
                  <a:lnTo>
                    <a:pt x="12914" y="201082"/>
                  </a:lnTo>
                  <a:lnTo>
                    <a:pt x="8100" y="244534"/>
                  </a:lnTo>
                  <a:lnTo>
                    <a:pt x="6974" y="276681"/>
                  </a:lnTo>
                  <a:lnTo>
                    <a:pt x="4458" y="318988"/>
                  </a:lnTo>
                  <a:lnTo>
                    <a:pt x="346" y="349471"/>
                  </a:lnTo>
                  <a:lnTo>
                    <a:pt x="0" y="344957"/>
                  </a:lnTo>
                  <a:lnTo>
                    <a:pt x="6258" y="301712"/>
                  </a:lnTo>
                  <a:lnTo>
                    <a:pt x="15327" y="263994"/>
                  </a:lnTo>
                  <a:lnTo>
                    <a:pt x="22120" y="238131"/>
                  </a:lnTo>
                  <a:lnTo>
                    <a:pt x="30177" y="208190"/>
                  </a:lnTo>
                  <a:lnTo>
                    <a:pt x="39075" y="175528"/>
                  </a:lnTo>
                  <a:lnTo>
                    <a:pt x="49241" y="144582"/>
                  </a:lnTo>
                  <a:lnTo>
                    <a:pt x="60252" y="114779"/>
                  </a:lnTo>
                  <a:lnTo>
                    <a:pt x="71826" y="85738"/>
                  </a:lnTo>
                  <a:lnTo>
                    <a:pt x="92210" y="44063"/>
                  </a:lnTo>
                  <a:lnTo>
                    <a:pt x="110679" y="16603"/>
                  </a:lnTo>
                  <a:lnTo>
                    <a:pt x="128294" y="2047"/>
                  </a:lnTo>
                  <a:lnTo>
                    <a:pt x="136236" y="0"/>
                  </a:lnTo>
                  <a:lnTo>
                    <a:pt x="143649" y="752"/>
                  </a:lnTo>
                  <a:lnTo>
                    <a:pt x="150707" y="3370"/>
                  </a:lnTo>
                  <a:lnTo>
                    <a:pt x="164193" y="19449"/>
                  </a:lnTo>
                  <a:lnTo>
                    <a:pt x="170753" y="30651"/>
                  </a:lnTo>
                  <a:lnTo>
                    <a:pt x="172397" y="61913"/>
                  </a:lnTo>
                  <a:lnTo>
                    <a:pt x="163956" y="97209"/>
                  </a:lnTo>
                  <a:lnTo>
                    <a:pt x="146093" y="129359"/>
                  </a:lnTo>
                  <a:lnTo>
                    <a:pt x="102122" y="168484"/>
                  </a:lnTo>
                  <a:lnTo>
                    <a:pt x="62362" y="188935"/>
                  </a:lnTo>
                  <a:lnTo>
                    <a:pt x="25123" y="19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12">
              <a:extLst>
                <a:ext uri="{FF2B5EF4-FFF2-40B4-BE49-F238E27FC236}">
                  <a16:creationId xmlns:a16="http://schemas.microsoft.com/office/drawing/2014/main" xmlns="" id="{B27333EF-CC3F-4EF1-9DC8-CEB3F5B67A8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66350" y="1409700"/>
              <a:ext cx="171451" cy="156206"/>
            </a:xfrm>
            <a:custGeom>
              <a:avLst/>
              <a:gdLst/>
              <a:ahLst/>
              <a:cxnLst/>
              <a:rect l="0" t="0" r="0" b="0"/>
              <a:pathLst>
                <a:path w="171451" h="156206">
                  <a:moveTo>
                    <a:pt x="0" y="95250"/>
                  </a:moveTo>
                  <a:lnTo>
                    <a:pt x="0" y="95250"/>
                  </a:lnTo>
                  <a:lnTo>
                    <a:pt x="0" y="81766"/>
                  </a:lnTo>
                  <a:lnTo>
                    <a:pt x="5644" y="69502"/>
                  </a:lnTo>
                  <a:lnTo>
                    <a:pt x="10113" y="63268"/>
                  </a:lnTo>
                  <a:lnTo>
                    <a:pt x="39999" y="47752"/>
                  </a:lnTo>
                  <a:lnTo>
                    <a:pt x="60582" y="46153"/>
                  </a:lnTo>
                  <a:lnTo>
                    <a:pt x="70021" y="47702"/>
                  </a:lnTo>
                  <a:lnTo>
                    <a:pt x="78430" y="52968"/>
                  </a:lnTo>
                  <a:lnTo>
                    <a:pt x="93419" y="70108"/>
                  </a:lnTo>
                  <a:lnTo>
                    <a:pt x="96852" y="80605"/>
                  </a:lnTo>
                  <a:lnTo>
                    <a:pt x="96903" y="103558"/>
                  </a:lnTo>
                  <a:lnTo>
                    <a:pt x="88997" y="133538"/>
                  </a:lnTo>
                  <a:lnTo>
                    <a:pt x="77719" y="153553"/>
                  </a:lnTo>
                  <a:lnTo>
                    <a:pt x="73684" y="155991"/>
                  </a:lnTo>
                  <a:lnTo>
                    <a:pt x="69584" y="156205"/>
                  </a:lnTo>
                  <a:lnTo>
                    <a:pt x="65439" y="154937"/>
                  </a:lnTo>
                  <a:lnTo>
                    <a:pt x="63382" y="151269"/>
                  </a:lnTo>
                  <a:lnTo>
                    <a:pt x="62977" y="139668"/>
                  </a:lnTo>
                  <a:lnTo>
                    <a:pt x="70086" y="113898"/>
                  </a:lnTo>
                  <a:lnTo>
                    <a:pt x="97985" y="70436"/>
                  </a:lnTo>
                  <a:lnTo>
                    <a:pt x="140902" y="274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13">
              <a:extLst>
                <a:ext uri="{FF2B5EF4-FFF2-40B4-BE49-F238E27FC236}">
                  <a16:creationId xmlns:a16="http://schemas.microsoft.com/office/drawing/2014/main" xmlns="" id="{F013D213-FBFE-4F43-9E3C-2076278FED6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426513" y="1313414"/>
              <a:ext cx="127188" cy="261387"/>
            </a:xfrm>
            <a:custGeom>
              <a:avLst/>
              <a:gdLst/>
              <a:ahLst/>
              <a:cxnLst/>
              <a:rect l="0" t="0" r="0" b="0"/>
              <a:pathLst>
                <a:path w="127188" h="261387">
                  <a:moveTo>
                    <a:pt x="127187" y="20086"/>
                  </a:moveTo>
                  <a:lnTo>
                    <a:pt x="127187" y="20086"/>
                  </a:lnTo>
                  <a:lnTo>
                    <a:pt x="123816" y="13344"/>
                  </a:lnTo>
                  <a:lnTo>
                    <a:pt x="111607" y="2409"/>
                  </a:lnTo>
                  <a:lnTo>
                    <a:pt x="96745" y="0"/>
                  </a:lnTo>
                  <a:lnTo>
                    <a:pt x="87841" y="345"/>
                  </a:lnTo>
                  <a:lnTo>
                    <a:pt x="55087" y="14315"/>
                  </a:lnTo>
                  <a:lnTo>
                    <a:pt x="21941" y="53184"/>
                  </a:lnTo>
                  <a:lnTo>
                    <a:pt x="7973" y="92652"/>
                  </a:lnTo>
                  <a:lnTo>
                    <a:pt x="825" y="137004"/>
                  </a:lnTo>
                  <a:lnTo>
                    <a:pt x="0" y="180235"/>
                  </a:lnTo>
                  <a:lnTo>
                    <a:pt x="6873" y="227385"/>
                  </a:lnTo>
                  <a:lnTo>
                    <a:pt x="13111" y="237307"/>
                  </a:lnTo>
                  <a:lnTo>
                    <a:pt x="50987" y="26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14">
              <a:extLst>
                <a:ext uri="{FF2B5EF4-FFF2-40B4-BE49-F238E27FC236}">
                  <a16:creationId xmlns:a16="http://schemas.microsoft.com/office/drawing/2014/main" xmlns="" id="{39313987-AB4E-4158-8F07-6980E217BB6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623550" y="139700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38100" y="0"/>
                  </a:moveTo>
                  <a:lnTo>
                    <a:pt x="38100" y="0"/>
                  </a:lnTo>
                  <a:lnTo>
                    <a:pt x="34730" y="34532"/>
                  </a:lnTo>
                  <a:lnTo>
                    <a:pt x="22520" y="77416"/>
                  </a:lnTo>
                  <a:lnTo>
                    <a:pt x="13302" y="111313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15">
              <a:extLst>
                <a:ext uri="{FF2B5EF4-FFF2-40B4-BE49-F238E27FC236}">
                  <a16:creationId xmlns:a16="http://schemas.microsoft.com/office/drawing/2014/main" xmlns="" id="{2BEC5866-8321-4148-BAB8-C520F8A9F6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636250" y="1317157"/>
              <a:ext cx="141223" cy="322940"/>
            </a:xfrm>
            <a:custGeom>
              <a:avLst/>
              <a:gdLst/>
              <a:ahLst/>
              <a:cxnLst/>
              <a:rect l="0" t="0" r="0" b="0"/>
              <a:pathLst>
                <a:path w="141223" h="322940">
                  <a:moveTo>
                    <a:pt x="0" y="270343"/>
                  </a:moveTo>
                  <a:lnTo>
                    <a:pt x="0" y="270343"/>
                  </a:lnTo>
                  <a:lnTo>
                    <a:pt x="20723" y="228280"/>
                  </a:lnTo>
                  <a:lnTo>
                    <a:pt x="32493" y="194498"/>
                  </a:lnTo>
                  <a:lnTo>
                    <a:pt x="44780" y="153614"/>
                  </a:lnTo>
                  <a:lnTo>
                    <a:pt x="61060" y="107691"/>
                  </a:lnTo>
                  <a:lnTo>
                    <a:pt x="80055" y="62587"/>
                  </a:lnTo>
                  <a:lnTo>
                    <a:pt x="100256" y="26077"/>
                  </a:lnTo>
                  <a:lnTo>
                    <a:pt x="115350" y="6558"/>
                  </a:lnTo>
                  <a:lnTo>
                    <a:pt x="121349" y="1353"/>
                  </a:lnTo>
                  <a:lnTo>
                    <a:pt x="126056" y="0"/>
                  </a:lnTo>
                  <a:lnTo>
                    <a:pt x="129897" y="1214"/>
                  </a:lnTo>
                  <a:lnTo>
                    <a:pt x="133166" y="4141"/>
                  </a:lnTo>
                  <a:lnTo>
                    <a:pt x="141134" y="28485"/>
                  </a:lnTo>
                  <a:lnTo>
                    <a:pt x="141222" y="62509"/>
                  </a:lnTo>
                  <a:lnTo>
                    <a:pt x="126666" y="99401"/>
                  </a:lnTo>
                  <a:lnTo>
                    <a:pt x="92807" y="138243"/>
                  </a:lnTo>
                  <a:lnTo>
                    <a:pt x="64407" y="162305"/>
                  </a:lnTo>
                  <a:lnTo>
                    <a:pt x="62693" y="165157"/>
                  </a:lnTo>
                  <a:lnTo>
                    <a:pt x="62256" y="167763"/>
                  </a:lnTo>
                  <a:lnTo>
                    <a:pt x="62671" y="170206"/>
                  </a:lnTo>
                  <a:lnTo>
                    <a:pt x="66894" y="174803"/>
                  </a:lnTo>
                  <a:lnTo>
                    <a:pt x="107638" y="198731"/>
                  </a:lnTo>
                  <a:lnTo>
                    <a:pt x="111975" y="204963"/>
                  </a:lnTo>
                  <a:lnTo>
                    <a:pt x="116794" y="221294"/>
                  </a:lnTo>
                  <a:lnTo>
                    <a:pt x="113292" y="242194"/>
                  </a:lnTo>
                  <a:lnTo>
                    <a:pt x="97537" y="275878"/>
                  </a:lnTo>
                  <a:lnTo>
                    <a:pt x="81450" y="296086"/>
                  </a:lnTo>
                  <a:lnTo>
                    <a:pt x="50710" y="317247"/>
                  </a:lnTo>
                  <a:lnTo>
                    <a:pt x="34532" y="322939"/>
                  </a:lnTo>
                  <a:lnTo>
                    <a:pt x="27255" y="321635"/>
                  </a:lnTo>
                  <a:lnTo>
                    <a:pt x="0" y="30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2716">
            <a:extLst>
              <a:ext uri="{FF2B5EF4-FFF2-40B4-BE49-F238E27FC236}">
                <a16:creationId xmlns:a16="http://schemas.microsoft.com/office/drawing/2014/main" xmlns="" id="{4482C824-5C9F-4A7A-AE8A-4182A3461B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13279" y="1943100"/>
            <a:ext cx="1241622" cy="139349"/>
          </a:xfrm>
          <a:custGeom>
            <a:avLst/>
            <a:gdLst/>
            <a:ahLst/>
            <a:cxnLst/>
            <a:rect l="0" t="0" r="0" b="0"/>
            <a:pathLst>
              <a:path w="1241622" h="139349">
                <a:moveTo>
                  <a:pt x="3371" y="0"/>
                </a:moveTo>
                <a:lnTo>
                  <a:pt x="3371" y="0"/>
                </a:lnTo>
                <a:lnTo>
                  <a:pt x="0" y="6742"/>
                </a:lnTo>
                <a:lnTo>
                  <a:pt x="8016" y="34532"/>
                </a:lnTo>
                <a:lnTo>
                  <a:pt x="27168" y="77416"/>
                </a:lnTo>
                <a:lnTo>
                  <a:pt x="60830" y="115758"/>
                </a:lnTo>
                <a:lnTo>
                  <a:pt x="95465" y="132822"/>
                </a:lnTo>
                <a:lnTo>
                  <a:pt x="115567" y="139348"/>
                </a:lnTo>
                <a:lnTo>
                  <a:pt x="162362" y="139073"/>
                </a:lnTo>
                <a:lnTo>
                  <a:pt x="187681" y="135049"/>
                </a:lnTo>
                <a:lnTo>
                  <a:pt x="214440" y="128132"/>
                </a:lnTo>
                <a:lnTo>
                  <a:pt x="242155" y="119288"/>
                </a:lnTo>
                <a:lnTo>
                  <a:pt x="270511" y="109159"/>
                </a:lnTo>
                <a:lnTo>
                  <a:pt x="297175" y="98878"/>
                </a:lnTo>
                <a:lnTo>
                  <a:pt x="322713" y="88496"/>
                </a:lnTo>
                <a:lnTo>
                  <a:pt x="368961" y="69671"/>
                </a:lnTo>
                <a:lnTo>
                  <a:pt x="405980" y="56600"/>
                </a:lnTo>
                <a:lnTo>
                  <a:pt x="444474" y="51421"/>
                </a:lnTo>
                <a:lnTo>
                  <a:pt x="487835" y="61062"/>
                </a:lnTo>
                <a:lnTo>
                  <a:pt x="532252" y="76555"/>
                </a:lnTo>
                <a:lnTo>
                  <a:pt x="572826" y="89005"/>
                </a:lnTo>
                <a:lnTo>
                  <a:pt x="618716" y="97868"/>
                </a:lnTo>
                <a:lnTo>
                  <a:pt x="650096" y="99941"/>
                </a:lnTo>
                <a:lnTo>
                  <a:pt x="685210" y="100863"/>
                </a:lnTo>
                <a:lnTo>
                  <a:pt x="721983" y="99391"/>
                </a:lnTo>
                <a:lnTo>
                  <a:pt x="759493" y="96385"/>
                </a:lnTo>
                <a:lnTo>
                  <a:pt x="797330" y="92697"/>
                </a:lnTo>
                <a:lnTo>
                  <a:pt x="831551" y="90587"/>
                </a:lnTo>
                <a:lnTo>
                  <a:pt x="878583" y="89400"/>
                </a:lnTo>
                <a:lnTo>
                  <a:pt x="925680" y="89048"/>
                </a:lnTo>
                <a:lnTo>
                  <a:pt x="958680" y="88966"/>
                </a:lnTo>
                <a:lnTo>
                  <a:pt x="992163" y="88929"/>
                </a:lnTo>
                <a:lnTo>
                  <a:pt x="1025858" y="88913"/>
                </a:lnTo>
                <a:lnTo>
                  <a:pt x="1061059" y="88906"/>
                </a:lnTo>
                <a:lnTo>
                  <a:pt x="1100223" y="88903"/>
                </a:lnTo>
                <a:lnTo>
                  <a:pt x="1139266" y="87020"/>
                </a:lnTo>
                <a:lnTo>
                  <a:pt x="1176375" y="83831"/>
                </a:lnTo>
                <a:lnTo>
                  <a:pt x="1220094" y="78775"/>
                </a:lnTo>
                <a:lnTo>
                  <a:pt x="1241621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561">
            <a:extLst>
              <a:ext uri="{FF2B5EF4-FFF2-40B4-BE49-F238E27FC236}">
                <a16:creationId xmlns:a16="http://schemas.microsoft.com/office/drawing/2014/main" xmlns="" id="{4FBF165A-6F1A-40B0-BFB2-3DB0E9E99F67}"/>
              </a:ext>
            </a:extLst>
          </p:cNvPr>
          <p:cNvGrpSpPr/>
          <p:nvPr/>
        </p:nvGrpSpPr>
        <p:grpSpPr>
          <a:xfrm>
            <a:off x="6540500" y="2380527"/>
            <a:ext cx="1156917" cy="388074"/>
            <a:chOff x="6540500" y="2380527"/>
            <a:chExt cx="1156917" cy="388074"/>
          </a:xfrm>
        </p:grpSpPr>
        <p:sp>
          <p:nvSpPr>
            <p:cNvPr id="89" name="SMARTInkShape-2717">
              <a:extLst>
                <a:ext uri="{FF2B5EF4-FFF2-40B4-BE49-F238E27FC236}">
                  <a16:creationId xmlns:a16="http://schemas.microsoft.com/office/drawing/2014/main" xmlns="" id="{1EFC57EF-E8F4-4377-9725-D7D9573B31E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540500" y="2402965"/>
              <a:ext cx="146149" cy="335179"/>
            </a:xfrm>
            <a:custGeom>
              <a:avLst/>
              <a:gdLst/>
              <a:ahLst/>
              <a:cxnLst/>
              <a:rect l="0" t="0" r="0" b="0"/>
              <a:pathLst>
                <a:path w="146149" h="335179">
                  <a:moveTo>
                    <a:pt x="0" y="143385"/>
                  </a:moveTo>
                  <a:lnTo>
                    <a:pt x="0" y="143385"/>
                  </a:lnTo>
                  <a:lnTo>
                    <a:pt x="3370" y="146756"/>
                  </a:lnTo>
                  <a:lnTo>
                    <a:pt x="14746" y="189524"/>
                  </a:lnTo>
                  <a:lnTo>
                    <a:pt x="22244" y="234667"/>
                  </a:lnTo>
                  <a:lnTo>
                    <a:pt x="26346" y="280028"/>
                  </a:lnTo>
                  <a:lnTo>
                    <a:pt x="30683" y="323168"/>
                  </a:lnTo>
                  <a:lnTo>
                    <a:pt x="31434" y="335178"/>
                  </a:lnTo>
                  <a:lnTo>
                    <a:pt x="28352" y="294325"/>
                  </a:lnTo>
                  <a:lnTo>
                    <a:pt x="28594" y="260329"/>
                  </a:lnTo>
                  <a:lnTo>
                    <a:pt x="31052" y="215821"/>
                  </a:lnTo>
                  <a:lnTo>
                    <a:pt x="32696" y="188148"/>
                  </a:lnTo>
                  <a:lnTo>
                    <a:pt x="34498" y="158410"/>
                  </a:lnTo>
                  <a:lnTo>
                    <a:pt x="38520" y="130824"/>
                  </a:lnTo>
                  <a:lnTo>
                    <a:pt x="44024" y="104672"/>
                  </a:lnTo>
                  <a:lnTo>
                    <a:pt x="56960" y="59152"/>
                  </a:lnTo>
                  <a:lnTo>
                    <a:pt x="76143" y="16513"/>
                  </a:lnTo>
                  <a:lnTo>
                    <a:pt x="88874" y="2801"/>
                  </a:lnTo>
                  <a:lnTo>
                    <a:pt x="95233" y="274"/>
                  </a:lnTo>
                  <a:lnTo>
                    <a:pt x="101589" y="0"/>
                  </a:lnTo>
                  <a:lnTo>
                    <a:pt x="107943" y="1228"/>
                  </a:lnTo>
                  <a:lnTo>
                    <a:pt x="120647" y="10119"/>
                  </a:lnTo>
                  <a:lnTo>
                    <a:pt x="126998" y="16441"/>
                  </a:lnTo>
                  <a:lnTo>
                    <a:pt x="142678" y="48935"/>
                  </a:lnTo>
                  <a:lnTo>
                    <a:pt x="146148" y="89843"/>
                  </a:lnTo>
                  <a:lnTo>
                    <a:pt x="136686" y="114885"/>
                  </a:lnTo>
                  <a:lnTo>
                    <a:pt x="120016" y="136363"/>
                  </a:lnTo>
                  <a:lnTo>
                    <a:pt x="98496" y="152964"/>
                  </a:lnTo>
                  <a:lnTo>
                    <a:pt x="59209" y="167468"/>
                  </a:lnTo>
                  <a:lnTo>
                    <a:pt x="27195" y="174125"/>
                  </a:lnTo>
                  <a:lnTo>
                    <a:pt x="25400" y="175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18">
              <a:extLst>
                <a:ext uri="{FF2B5EF4-FFF2-40B4-BE49-F238E27FC236}">
                  <a16:creationId xmlns:a16="http://schemas.microsoft.com/office/drawing/2014/main" xmlns="" id="{5699BC40-2A66-46E9-B170-2C677C86696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92900" y="2514600"/>
              <a:ext cx="152401" cy="185985"/>
            </a:xfrm>
            <a:custGeom>
              <a:avLst/>
              <a:gdLst/>
              <a:ahLst/>
              <a:cxnLst/>
              <a:rect l="0" t="0" r="0" b="0"/>
              <a:pathLst>
                <a:path w="152401" h="185985">
                  <a:moveTo>
                    <a:pt x="0" y="101600"/>
                  </a:moveTo>
                  <a:lnTo>
                    <a:pt x="0" y="101600"/>
                  </a:lnTo>
                  <a:lnTo>
                    <a:pt x="0" y="94858"/>
                  </a:lnTo>
                  <a:lnTo>
                    <a:pt x="3763" y="87785"/>
                  </a:lnTo>
                  <a:lnTo>
                    <a:pt x="6742" y="83923"/>
                  </a:lnTo>
                  <a:lnTo>
                    <a:pt x="17577" y="77751"/>
                  </a:lnTo>
                  <a:lnTo>
                    <a:pt x="24419" y="75118"/>
                  </a:lnTo>
                  <a:lnTo>
                    <a:pt x="50901" y="74782"/>
                  </a:lnTo>
                  <a:lnTo>
                    <a:pt x="58628" y="78077"/>
                  </a:lnTo>
                  <a:lnTo>
                    <a:pt x="70977" y="89264"/>
                  </a:lnTo>
                  <a:lnTo>
                    <a:pt x="75525" y="107406"/>
                  </a:lnTo>
                  <a:lnTo>
                    <a:pt x="73783" y="128875"/>
                  </a:lnTo>
                  <a:lnTo>
                    <a:pt x="65954" y="150176"/>
                  </a:lnTo>
                  <a:lnTo>
                    <a:pt x="46275" y="175260"/>
                  </a:lnTo>
                  <a:lnTo>
                    <a:pt x="34442" y="183727"/>
                  </a:lnTo>
                  <a:lnTo>
                    <a:pt x="29311" y="185984"/>
                  </a:lnTo>
                  <a:lnTo>
                    <a:pt x="25185" y="185373"/>
                  </a:lnTo>
                  <a:lnTo>
                    <a:pt x="21729" y="182848"/>
                  </a:lnTo>
                  <a:lnTo>
                    <a:pt x="18719" y="179049"/>
                  </a:lnTo>
                  <a:lnTo>
                    <a:pt x="17256" y="163538"/>
                  </a:lnTo>
                  <a:lnTo>
                    <a:pt x="17854" y="153476"/>
                  </a:lnTo>
                  <a:lnTo>
                    <a:pt x="35550" y="112345"/>
                  </a:lnTo>
                  <a:lnTo>
                    <a:pt x="60955" y="80740"/>
                  </a:lnTo>
                  <a:lnTo>
                    <a:pt x="107196" y="3685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19">
              <a:extLst>
                <a:ext uri="{FF2B5EF4-FFF2-40B4-BE49-F238E27FC236}">
                  <a16:creationId xmlns:a16="http://schemas.microsoft.com/office/drawing/2014/main" xmlns="" id="{305BEFC2-4FBC-4ED9-8F39-971BB38A764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56663" y="2445633"/>
              <a:ext cx="98188" cy="269359"/>
            </a:xfrm>
            <a:custGeom>
              <a:avLst/>
              <a:gdLst/>
              <a:ahLst/>
              <a:cxnLst/>
              <a:rect l="0" t="0" r="0" b="0"/>
              <a:pathLst>
                <a:path w="98188" h="269359">
                  <a:moveTo>
                    <a:pt x="98187" y="5467"/>
                  </a:moveTo>
                  <a:lnTo>
                    <a:pt x="98187" y="5467"/>
                  </a:lnTo>
                  <a:lnTo>
                    <a:pt x="94816" y="2096"/>
                  </a:lnTo>
                  <a:lnTo>
                    <a:pt x="82607" y="0"/>
                  </a:lnTo>
                  <a:lnTo>
                    <a:pt x="62212" y="6120"/>
                  </a:lnTo>
                  <a:lnTo>
                    <a:pt x="48331" y="22455"/>
                  </a:lnTo>
                  <a:lnTo>
                    <a:pt x="26736" y="66945"/>
                  </a:lnTo>
                  <a:lnTo>
                    <a:pt x="12808" y="106874"/>
                  </a:lnTo>
                  <a:lnTo>
                    <a:pt x="4266" y="148139"/>
                  </a:lnTo>
                  <a:lnTo>
                    <a:pt x="0" y="186234"/>
                  </a:lnTo>
                  <a:lnTo>
                    <a:pt x="926" y="219864"/>
                  </a:lnTo>
                  <a:lnTo>
                    <a:pt x="10744" y="246569"/>
                  </a:lnTo>
                  <a:lnTo>
                    <a:pt x="24516" y="262672"/>
                  </a:lnTo>
                  <a:lnTo>
                    <a:pt x="32141" y="267953"/>
                  </a:lnTo>
                  <a:lnTo>
                    <a:pt x="42161" y="269358"/>
                  </a:lnTo>
                  <a:lnTo>
                    <a:pt x="9183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20">
              <a:extLst>
                <a:ext uri="{FF2B5EF4-FFF2-40B4-BE49-F238E27FC236}">
                  <a16:creationId xmlns:a16="http://schemas.microsoft.com/office/drawing/2014/main" xmlns="" id="{99D5F0DD-AEFB-4A8B-898C-3F0271A21C6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20680" y="2444397"/>
              <a:ext cx="118321" cy="268097"/>
            </a:xfrm>
            <a:custGeom>
              <a:avLst/>
              <a:gdLst/>
              <a:ahLst/>
              <a:cxnLst/>
              <a:rect l="0" t="0" r="0" b="0"/>
              <a:pathLst>
                <a:path w="118321" h="268097">
                  <a:moveTo>
                    <a:pt x="61170" y="51153"/>
                  </a:moveTo>
                  <a:lnTo>
                    <a:pt x="61170" y="51153"/>
                  </a:lnTo>
                  <a:lnTo>
                    <a:pt x="48961" y="66733"/>
                  </a:lnTo>
                  <a:lnTo>
                    <a:pt x="34037" y="105736"/>
                  </a:lnTo>
                  <a:lnTo>
                    <a:pt x="26633" y="146740"/>
                  </a:lnTo>
                  <a:lnTo>
                    <a:pt x="22714" y="193618"/>
                  </a:lnTo>
                  <a:lnTo>
                    <a:pt x="13243" y="236279"/>
                  </a:lnTo>
                  <a:lnTo>
                    <a:pt x="0" y="268096"/>
                  </a:lnTo>
                  <a:lnTo>
                    <a:pt x="8269" y="249254"/>
                  </a:lnTo>
                  <a:lnTo>
                    <a:pt x="20174" y="207373"/>
                  </a:lnTo>
                  <a:lnTo>
                    <a:pt x="30955" y="168091"/>
                  </a:lnTo>
                  <a:lnTo>
                    <a:pt x="44683" y="122881"/>
                  </a:lnTo>
                  <a:lnTo>
                    <a:pt x="60193" y="78093"/>
                  </a:lnTo>
                  <a:lnTo>
                    <a:pt x="76492" y="41725"/>
                  </a:lnTo>
                  <a:lnTo>
                    <a:pt x="98927" y="0"/>
                  </a:lnTo>
                  <a:lnTo>
                    <a:pt x="99041" y="117"/>
                  </a:lnTo>
                  <a:lnTo>
                    <a:pt x="97358" y="40504"/>
                  </a:lnTo>
                  <a:lnTo>
                    <a:pt x="96116" y="87273"/>
                  </a:lnTo>
                  <a:lnTo>
                    <a:pt x="98573" y="122240"/>
                  </a:lnTo>
                  <a:lnTo>
                    <a:pt x="102018" y="156595"/>
                  </a:lnTo>
                  <a:lnTo>
                    <a:pt x="107924" y="200928"/>
                  </a:lnTo>
                  <a:lnTo>
                    <a:pt x="118320" y="235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21">
              <a:extLst>
                <a:ext uri="{FF2B5EF4-FFF2-40B4-BE49-F238E27FC236}">
                  <a16:creationId xmlns:a16="http://schemas.microsoft.com/office/drawing/2014/main" xmlns="" id="{44783828-41BC-4BA4-8BDF-0A9364924D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22879" y="2578100"/>
              <a:ext cx="128822" cy="24518"/>
            </a:xfrm>
            <a:custGeom>
              <a:avLst/>
              <a:gdLst/>
              <a:ahLst/>
              <a:cxnLst/>
              <a:rect l="0" t="0" r="0" b="0"/>
              <a:pathLst>
                <a:path w="128822" h="24518">
                  <a:moveTo>
                    <a:pt x="8171" y="19050"/>
                  </a:moveTo>
                  <a:lnTo>
                    <a:pt x="8171" y="19050"/>
                  </a:lnTo>
                  <a:lnTo>
                    <a:pt x="148" y="23414"/>
                  </a:lnTo>
                  <a:lnTo>
                    <a:pt x="0" y="24076"/>
                  </a:lnTo>
                  <a:lnTo>
                    <a:pt x="607" y="24517"/>
                  </a:lnTo>
                  <a:lnTo>
                    <a:pt x="38698" y="18376"/>
                  </a:lnTo>
                  <a:lnTo>
                    <a:pt x="84008" y="10619"/>
                  </a:lnTo>
                  <a:lnTo>
                    <a:pt x="1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22">
              <a:extLst>
                <a:ext uri="{FF2B5EF4-FFF2-40B4-BE49-F238E27FC236}">
                  <a16:creationId xmlns:a16="http://schemas.microsoft.com/office/drawing/2014/main" xmlns="" id="{BF13FEB9-1124-4710-B766-9FE2847730B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44944" y="2463800"/>
              <a:ext cx="16307" cy="247651"/>
            </a:xfrm>
            <a:custGeom>
              <a:avLst/>
              <a:gdLst/>
              <a:ahLst/>
              <a:cxnLst/>
              <a:rect l="0" t="0" r="0" b="0"/>
              <a:pathLst>
                <a:path w="16307" h="247651">
                  <a:moveTo>
                    <a:pt x="16306" y="0"/>
                  </a:moveTo>
                  <a:lnTo>
                    <a:pt x="16306" y="0"/>
                  </a:lnTo>
                  <a:lnTo>
                    <a:pt x="12935" y="3371"/>
                  </a:lnTo>
                  <a:lnTo>
                    <a:pt x="10838" y="15580"/>
                  </a:lnTo>
                  <a:lnTo>
                    <a:pt x="9424" y="59653"/>
                  </a:lnTo>
                  <a:lnTo>
                    <a:pt x="5643" y="106418"/>
                  </a:lnTo>
                  <a:lnTo>
                    <a:pt x="4511" y="141841"/>
                  </a:lnTo>
                  <a:lnTo>
                    <a:pt x="3874" y="187372"/>
                  </a:lnTo>
                  <a:lnTo>
                    <a:pt x="0" y="232084"/>
                  </a:lnTo>
                  <a:lnTo>
                    <a:pt x="360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23">
              <a:extLst>
                <a:ext uri="{FF2B5EF4-FFF2-40B4-BE49-F238E27FC236}">
                  <a16:creationId xmlns:a16="http://schemas.microsoft.com/office/drawing/2014/main" xmlns="" id="{3ED09E71-FB7D-436A-A07D-934153E947D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40380" y="2443976"/>
              <a:ext cx="122157" cy="276836"/>
            </a:xfrm>
            <a:custGeom>
              <a:avLst/>
              <a:gdLst/>
              <a:ahLst/>
              <a:cxnLst/>
              <a:rect l="0" t="0" r="0" b="0"/>
              <a:pathLst>
                <a:path w="122157" h="276836">
                  <a:moveTo>
                    <a:pt x="8170" y="32524"/>
                  </a:moveTo>
                  <a:lnTo>
                    <a:pt x="8170" y="32524"/>
                  </a:lnTo>
                  <a:lnTo>
                    <a:pt x="1428" y="29153"/>
                  </a:lnTo>
                  <a:lnTo>
                    <a:pt x="147" y="26749"/>
                  </a:lnTo>
                  <a:lnTo>
                    <a:pt x="0" y="23735"/>
                  </a:lnTo>
                  <a:lnTo>
                    <a:pt x="606" y="20315"/>
                  </a:lnTo>
                  <a:lnTo>
                    <a:pt x="3833" y="17329"/>
                  </a:lnTo>
                  <a:lnTo>
                    <a:pt x="47179" y="1865"/>
                  </a:lnTo>
                  <a:lnTo>
                    <a:pt x="84639" y="0"/>
                  </a:lnTo>
                  <a:lnTo>
                    <a:pt x="112437" y="7287"/>
                  </a:lnTo>
                  <a:lnTo>
                    <a:pt x="116487" y="12171"/>
                  </a:lnTo>
                  <a:lnTo>
                    <a:pt x="117776" y="18250"/>
                  </a:lnTo>
                  <a:lnTo>
                    <a:pt x="117224" y="25125"/>
                  </a:lnTo>
                  <a:lnTo>
                    <a:pt x="102963" y="51655"/>
                  </a:lnTo>
                  <a:lnTo>
                    <a:pt x="56532" y="98900"/>
                  </a:lnTo>
                  <a:lnTo>
                    <a:pt x="34734" y="123717"/>
                  </a:lnTo>
                  <a:lnTo>
                    <a:pt x="32935" y="127892"/>
                  </a:lnTo>
                  <a:lnTo>
                    <a:pt x="32441" y="131380"/>
                  </a:lnTo>
                  <a:lnTo>
                    <a:pt x="32817" y="134411"/>
                  </a:lnTo>
                  <a:lnTo>
                    <a:pt x="35890" y="136432"/>
                  </a:lnTo>
                  <a:lnTo>
                    <a:pt x="81214" y="145894"/>
                  </a:lnTo>
                  <a:lnTo>
                    <a:pt x="105934" y="156975"/>
                  </a:lnTo>
                  <a:lnTo>
                    <a:pt x="117708" y="167563"/>
                  </a:lnTo>
                  <a:lnTo>
                    <a:pt x="120706" y="174761"/>
                  </a:lnTo>
                  <a:lnTo>
                    <a:pt x="122156" y="192167"/>
                  </a:lnTo>
                  <a:lnTo>
                    <a:pt x="112264" y="221799"/>
                  </a:lnTo>
                  <a:lnTo>
                    <a:pt x="89185" y="249550"/>
                  </a:lnTo>
                  <a:lnTo>
                    <a:pt x="60004" y="268905"/>
                  </a:lnTo>
                  <a:lnTo>
                    <a:pt x="29016" y="276835"/>
                  </a:lnTo>
                  <a:lnTo>
                    <a:pt x="21362" y="276537"/>
                  </a:lnTo>
                  <a:lnTo>
                    <a:pt x="15553" y="274927"/>
                  </a:lnTo>
                  <a:lnTo>
                    <a:pt x="10975" y="272443"/>
                  </a:lnTo>
                  <a:lnTo>
                    <a:pt x="8629" y="267964"/>
                  </a:lnTo>
                  <a:lnTo>
                    <a:pt x="7904" y="255462"/>
                  </a:lnTo>
                  <a:lnTo>
                    <a:pt x="29937" y="209807"/>
                  </a:lnTo>
                  <a:lnTo>
                    <a:pt x="39920" y="191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24">
              <a:extLst>
                <a:ext uri="{FF2B5EF4-FFF2-40B4-BE49-F238E27FC236}">
                  <a16:creationId xmlns:a16="http://schemas.microsoft.com/office/drawing/2014/main" xmlns="" id="{84C5B256-78EE-439E-A25F-A8C00FC0728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37450" y="2380527"/>
              <a:ext cx="159967" cy="388074"/>
            </a:xfrm>
            <a:custGeom>
              <a:avLst/>
              <a:gdLst/>
              <a:ahLst/>
              <a:cxnLst/>
              <a:rect l="0" t="0" r="0" b="0"/>
              <a:pathLst>
                <a:path w="159967" h="388074">
                  <a:moveTo>
                    <a:pt x="107950" y="19773"/>
                  </a:moveTo>
                  <a:lnTo>
                    <a:pt x="107950" y="19773"/>
                  </a:lnTo>
                  <a:lnTo>
                    <a:pt x="104579" y="9660"/>
                  </a:lnTo>
                  <a:lnTo>
                    <a:pt x="105702" y="5976"/>
                  </a:lnTo>
                  <a:lnTo>
                    <a:pt x="108569" y="2814"/>
                  </a:lnTo>
                  <a:lnTo>
                    <a:pt x="112595" y="0"/>
                  </a:lnTo>
                  <a:lnTo>
                    <a:pt x="117397" y="947"/>
                  </a:lnTo>
                  <a:lnTo>
                    <a:pt x="128377" y="9524"/>
                  </a:lnTo>
                  <a:lnTo>
                    <a:pt x="149828" y="43704"/>
                  </a:lnTo>
                  <a:lnTo>
                    <a:pt x="158313" y="81209"/>
                  </a:lnTo>
                  <a:lnTo>
                    <a:pt x="159966" y="125394"/>
                  </a:lnTo>
                  <a:lnTo>
                    <a:pt x="153646" y="170903"/>
                  </a:lnTo>
                  <a:lnTo>
                    <a:pt x="146880" y="194610"/>
                  </a:lnTo>
                  <a:lnTo>
                    <a:pt x="138137" y="218881"/>
                  </a:lnTo>
                  <a:lnTo>
                    <a:pt x="128075" y="243528"/>
                  </a:lnTo>
                  <a:lnTo>
                    <a:pt x="103723" y="289729"/>
                  </a:lnTo>
                  <a:lnTo>
                    <a:pt x="76438" y="330253"/>
                  </a:lnTo>
                  <a:lnTo>
                    <a:pt x="36132" y="369373"/>
                  </a:lnTo>
                  <a:lnTo>
                    <a:pt x="0" y="388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2725">
            <a:extLst>
              <a:ext uri="{FF2B5EF4-FFF2-40B4-BE49-F238E27FC236}">
                <a16:creationId xmlns:a16="http://schemas.microsoft.com/office/drawing/2014/main" xmlns="" id="{43D0BE19-9038-46F3-90AB-CC08784505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2586" y="1854658"/>
            <a:ext cx="662505" cy="120649"/>
          </a:xfrm>
          <a:custGeom>
            <a:avLst/>
            <a:gdLst/>
            <a:ahLst/>
            <a:cxnLst/>
            <a:rect l="0" t="0" r="0" b="0"/>
            <a:pathLst>
              <a:path w="662505" h="120649">
                <a:moveTo>
                  <a:pt x="79914" y="56692"/>
                </a:moveTo>
                <a:lnTo>
                  <a:pt x="79914" y="56692"/>
                </a:lnTo>
                <a:lnTo>
                  <a:pt x="74447" y="56692"/>
                </a:lnTo>
                <a:lnTo>
                  <a:pt x="108958" y="55986"/>
                </a:lnTo>
                <a:lnTo>
                  <a:pt x="144093" y="53321"/>
                </a:lnTo>
                <a:lnTo>
                  <a:pt x="168561" y="50917"/>
                </a:lnTo>
                <a:lnTo>
                  <a:pt x="196867" y="47903"/>
                </a:lnTo>
                <a:lnTo>
                  <a:pt x="227733" y="44482"/>
                </a:lnTo>
                <a:lnTo>
                  <a:pt x="261716" y="40791"/>
                </a:lnTo>
                <a:lnTo>
                  <a:pt x="297776" y="36919"/>
                </a:lnTo>
                <a:lnTo>
                  <a:pt x="335222" y="32927"/>
                </a:lnTo>
                <a:lnTo>
                  <a:pt x="373591" y="29560"/>
                </a:lnTo>
                <a:lnTo>
                  <a:pt x="412577" y="26609"/>
                </a:lnTo>
                <a:lnTo>
                  <a:pt x="451973" y="23937"/>
                </a:lnTo>
                <a:lnTo>
                  <a:pt x="487409" y="20744"/>
                </a:lnTo>
                <a:lnTo>
                  <a:pt x="520205" y="17204"/>
                </a:lnTo>
                <a:lnTo>
                  <a:pt x="551241" y="13434"/>
                </a:lnTo>
                <a:lnTo>
                  <a:pt x="577577" y="10214"/>
                </a:lnTo>
                <a:lnTo>
                  <a:pt x="621890" y="4755"/>
                </a:lnTo>
                <a:lnTo>
                  <a:pt x="662504" y="0"/>
                </a:lnTo>
                <a:lnTo>
                  <a:pt x="624781" y="338"/>
                </a:lnTo>
                <a:lnTo>
                  <a:pt x="585249" y="2953"/>
                </a:lnTo>
                <a:lnTo>
                  <a:pt x="559326" y="3933"/>
                </a:lnTo>
                <a:lnTo>
                  <a:pt x="530050" y="4586"/>
                </a:lnTo>
                <a:lnTo>
                  <a:pt x="498538" y="5021"/>
                </a:lnTo>
                <a:lnTo>
                  <a:pt x="464124" y="6723"/>
                </a:lnTo>
                <a:lnTo>
                  <a:pt x="427776" y="9268"/>
                </a:lnTo>
                <a:lnTo>
                  <a:pt x="390139" y="12376"/>
                </a:lnTo>
                <a:lnTo>
                  <a:pt x="351642" y="15153"/>
                </a:lnTo>
                <a:lnTo>
                  <a:pt x="312572" y="17711"/>
                </a:lnTo>
                <a:lnTo>
                  <a:pt x="273119" y="20121"/>
                </a:lnTo>
                <a:lnTo>
                  <a:pt x="234823" y="23845"/>
                </a:lnTo>
                <a:lnTo>
                  <a:pt x="197298" y="28444"/>
                </a:lnTo>
                <a:lnTo>
                  <a:pt x="160286" y="33627"/>
                </a:lnTo>
                <a:lnTo>
                  <a:pt x="127146" y="38493"/>
                </a:lnTo>
                <a:lnTo>
                  <a:pt x="96585" y="43148"/>
                </a:lnTo>
                <a:lnTo>
                  <a:pt x="67745" y="47663"/>
                </a:lnTo>
                <a:lnTo>
                  <a:pt x="28174" y="54560"/>
                </a:lnTo>
                <a:lnTo>
                  <a:pt x="5413" y="59978"/>
                </a:lnTo>
                <a:lnTo>
                  <a:pt x="1319" y="62410"/>
                </a:lnTo>
                <a:lnTo>
                  <a:pt x="0" y="64738"/>
                </a:lnTo>
                <a:lnTo>
                  <a:pt x="35226" y="68013"/>
                </a:lnTo>
                <a:lnTo>
                  <a:pt x="57883" y="67767"/>
                </a:lnTo>
                <a:lnTo>
                  <a:pt x="84982" y="66897"/>
                </a:lnTo>
                <a:lnTo>
                  <a:pt x="115042" y="65612"/>
                </a:lnTo>
                <a:lnTo>
                  <a:pt x="150605" y="63345"/>
                </a:lnTo>
                <a:lnTo>
                  <a:pt x="189836" y="60421"/>
                </a:lnTo>
                <a:lnTo>
                  <a:pt x="231512" y="57062"/>
                </a:lnTo>
                <a:lnTo>
                  <a:pt x="276935" y="53411"/>
                </a:lnTo>
                <a:lnTo>
                  <a:pt x="324855" y="49565"/>
                </a:lnTo>
                <a:lnTo>
                  <a:pt x="374442" y="45591"/>
                </a:lnTo>
                <a:lnTo>
                  <a:pt x="420199" y="42236"/>
                </a:lnTo>
                <a:lnTo>
                  <a:pt x="463405" y="39293"/>
                </a:lnTo>
                <a:lnTo>
                  <a:pt x="504907" y="36626"/>
                </a:lnTo>
                <a:lnTo>
                  <a:pt x="537516" y="34143"/>
                </a:lnTo>
                <a:lnTo>
                  <a:pt x="564193" y="31781"/>
                </a:lnTo>
                <a:lnTo>
                  <a:pt x="602771" y="27982"/>
                </a:lnTo>
                <a:lnTo>
                  <a:pt x="624928" y="26548"/>
                </a:lnTo>
                <a:lnTo>
                  <a:pt x="623878" y="27424"/>
                </a:lnTo>
                <a:lnTo>
                  <a:pt x="620357" y="28713"/>
                </a:lnTo>
                <a:lnTo>
                  <a:pt x="581691" y="30528"/>
                </a:lnTo>
                <a:lnTo>
                  <a:pt x="557660" y="32194"/>
                </a:lnTo>
                <a:lnTo>
                  <a:pt x="528233" y="34715"/>
                </a:lnTo>
                <a:lnTo>
                  <a:pt x="495210" y="37807"/>
                </a:lnTo>
                <a:lnTo>
                  <a:pt x="459084" y="41280"/>
                </a:lnTo>
                <a:lnTo>
                  <a:pt x="420889" y="45006"/>
                </a:lnTo>
                <a:lnTo>
                  <a:pt x="381313" y="48901"/>
                </a:lnTo>
                <a:lnTo>
                  <a:pt x="341525" y="52204"/>
                </a:lnTo>
                <a:lnTo>
                  <a:pt x="301593" y="55111"/>
                </a:lnTo>
                <a:lnTo>
                  <a:pt x="261567" y="57755"/>
                </a:lnTo>
                <a:lnTo>
                  <a:pt x="226416" y="61634"/>
                </a:lnTo>
                <a:lnTo>
                  <a:pt x="194515" y="66337"/>
                </a:lnTo>
                <a:lnTo>
                  <a:pt x="164781" y="71588"/>
                </a:lnTo>
                <a:lnTo>
                  <a:pt x="124218" y="79305"/>
                </a:lnTo>
                <a:lnTo>
                  <a:pt x="102427" y="84381"/>
                </a:lnTo>
                <a:lnTo>
                  <a:pt x="100567" y="85735"/>
                </a:lnTo>
                <a:lnTo>
                  <a:pt x="102149" y="86637"/>
                </a:lnTo>
                <a:lnTo>
                  <a:pt x="148199" y="81165"/>
                </a:lnTo>
                <a:lnTo>
                  <a:pt x="175532" y="77241"/>
                </a:lnTo>
                <a:lnTo>
                  <a:pt x="207865" y="72508"/>
                </a:lnTo>
                <a:lnTo>
                  <a:pt x="243531" y="67236"/>
                </a:lnTo>
                <a:lnTo>
                  <a:pt x="280009" y="62310"/>
                </a:lnTo>
                <a:lnTo>
                  <a:pt x="317027" y="57615"/>
                </a:lnTo>
                <a:lnTo>
                  <a:pt x="354406" y="53074"/>
                </a:lnTo>
                <a:lnTo>
                  <a:pt x="389203" y="48636"/>
                </a:lnTo>
                <a:lnTo>
                  <a:pt x="422279" y="44266"/>
                </a:lnTo>
                <a:lnTo>
                  <a:pt x="454207" y="39941"/>
                </a:lnTo>
                <a:lnTo>
                  <a:pt x="493446" y="35136"/>
                </a:lnTo>
                <a:lnTo>
                  <a:pt x="510650" y="34412"/>
                </a:lnTo>
                <a:lnTo>
                  <a:pt x="510299" y="36194"/>
                </a:lnTo>
                <a:lnTo>
                  <a:pt x="506537" y="38793"/>
                </a:lnTo>
                <a:lnTo>
                  <a:pt x="474136" y="47326"/>
                </a:lnTo>
                <a:lnTo>
                  <a:pt x="450679" y="52565"/>
                </a:lnTo>
                <a:lnTo>
                  <a:pt x="421635" y="58174"/>
                </a:lnTo>
                <a:lnTo>
                  <a:pt x="388866" y="64030"/>
                </a:lnTo>
                <a:lnTo>
                  <a:pt x="353616" y="70051"/>
                </a:lnTo>
                <a:lnTo>
                  <a:pt x="317415" y="76181"/>
                </a:lnTo>
                <a:lnTo>
                  <a:pt x="280581" y="82385"/>
                </a:lnTo>
                <a:lnTo>
                  <a:pt x="243325" y="88637"/>
                </a:lnTo>
                <a:lnTo>
                  <a:pt x="211433" y="94922"/>
                </a:lnTo>
                <a:lnTo>
                  <a:pt x="183115" y="101229"/>
                </a:lnTo>
                <a:lnTo>
                  <a:pt x="139187" y="112469"/>
                </a:lnTo>
                <a:lnTo>
                  <a:pt x="117311" y="119817"/>
                </a:lnTo>
                <a:lnTo>
                  <a:pt x="117545" y="120648"/>
                </a:lnTo>
                <a:lnTo>
                  <a:pt x="155975" y="113663"/>
                </a:lnTo>
                <a:lnTo>
                  <a:pt x="184244" y="108078"/>
                </a:lnTo>
                <a:lnTo>
                  <a:pt x="217200" y="101533"/>
                </a:lnTo>
                <a:lnTo>
                  <a:pt x="258222" y="93641"/>
                </a:lnTo>
                <a:lnTo>
                  <a:pt x="304619" y="84853"/>
                </a:lnTo>
                <a:lnTo>
                  <a:pt x="354601" y="75466"/>
                </a:lnTo>
                <a:lnTo>
                  <a:pt x="402033" y="67797"/>
                </a:lnTo>
                <a:lnTo>
                  <a:pt x="447765" y="61273"/>
                </a:lnTo>
                <a:lnTo>
                  <a:pt x="492365" y="55513"/>
                </a:lnTo>
                <a:lnTo>
                  <a:pt x="529859" y="50967"/>
                </a:lnTo>
                <a:lnTo>
                  <a:pt x="562616" y="47231"/>
                </a:lnTo>
                <a:lnTo>
                  <a:pt x="592215" y="44034"/>
                </a:lnTo>
                <a:lnTo>
                  <a:pt x="651414" y="376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45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563">
            <a:extLst>
              <a:ext uri="{FF2B5EF4-FFF2-40B4-BE49-F238E27FC236}">
                <a16:creationId xmlns:a16="http://schemas.microsoft.com/office/drawing/2014/main" xmlns="" id="{77561E2F-1431-4414-8747-D652255AC1FC}"/>
              </a:ext>
            </a:extLst>
          </p:cNvPr>
          <p:cNvGrpSpPr/>
          <p:nvPr/>
        </p:nvGrpSpPr>
        <p:grpSpPr>
          <a:xfrm>
            <a:off x="656698" y="525125"/>
            <a:ext cx="2111903" cy="744876"/>
            <a:chOff x="656698" y="525125"/>
            <a:chExt cx="2111903" cy="744876"/>
          </a:xfrm>
        </p:grpSpPr>
        <p:sp>
          <p:nvSpPr>
            <p:cNvPr id="2" name="SMARTInkShape-2726">
              <a:extLst>
                <a:ext uri="{FF2B5EF4-FFF2-40B4-BE49-F238E27FC236}">
                  <a16:creationId xmlns:a16="http://schemas.microsoft.com/office/drawing/2014/main" xmlns="" id="{53E5FA19-0E4A-4030-A0FF-E8D96B40396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286000" y="525125"/>
              <a:ext cx="361951" cy="224354"/>
            </a:xfrm>
            <a:custGeom>
              <a:avLst/>
              <a:gdLst/>
              <a:ahLst/>
              <a:cxnLst/>
              <a:rect l="0" t="0" r="0" b="0"/>
              <a:pathLst>
                <a:path w="361951" h="224354">
                  <a:moveTo>
                    <a:pt x="0" y="52725"/>
                  </a:moveTo>
                  <a:lnTo>
                    <a:pt x="0" y="52725"/>
                  </a:lnTo>
                  <a:lnTo>
                    <a:pt x="33560" y="6804"/>
                  </a:lnTo>
                  <a:lnTo>
                    <a:pt x="46868" y="0"/>
                  </a:lnTo>
                  <a:lnTo>
                    <a:pt x="70958" y="257"/>
                  </a:lnTo>
                  <a:lnTo>
                    <a:pt x="100439" y="14915"/>
                  </a:lnTo>
                  <a:lnTo>
                    <a:pt x="124774" y="37132"/>
                  </a:lnTo>
                  <a:lnTo>
                    <a:pt x="133066" y="58965"/>
                  </a:lnTo>
                  <a:lnTo>
                    <a:pt x="135278" y="71702"/>
                  </a:lnTo>
                  <a:lnTo>
                    <a:pt x="128327" y="99024"/>
                  </a:lnTo>
                  <a:lnTo>
                    <a:pt x="104580" y="140291"/>
                  </a:lnTo>
                  <a:lnTo>
                    <a:pt x="71693" y="185420"/>
                  </a:lnTo>
                  <a:lnTo>
                    <a:pt x="65495" y="200130"/>
                  </a:lnTo>
                  <a:lnTo>
                    <a:pt x="64830" y="206028"/>
                  </a:lnTo>
                  <a:lnTo>
                    <a:pt x="67914" y="211372"/>
                  </a:lnTo>
                  <a:lnTo>
                    <a:pt x="80749" y="221072"/>
                  </a:lnTo>
                  <a:lnTo>
                    <a:pt x="121292" y="224353"/>
                  </a:lnTo>
                  <a:lnTo>
                    <a:pt x="168678" y="220491"/>
                  </a:lnTo>
                  <a:lnTo>
                    <a:pt x="197119" y="217486"/>
                  </a:lnTo>
                  <a:lnTo>
                    <a:pt x="224546" y="214777"/>
                  </a:lnTo>
                  <a:lnTo>
                    <a:pt x="251297" y="212265"/>
                  </a:lnTo>
                  <a:lnTo>
                    <a:pt x="298660" y="209004"/>
                  </a:lnTo>
                  <a:lnTo>
                    <a:pt x="341629" y="210429"/>
                  </a:lnTo>
                  <a:lnTo>
                    <a:pt x="361950" y="21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27">
              <a:extLst>
                <a:ext uri="{FF2B5EF4-FFF2-40B4-BE49-F238E27FC236}">
                  <a16:creationId xmlns:a16="http://schemas.microsoft.com/office/drawing/2014/main" xmlns="" id="{258864D2-6AB6-4966-843E-F676111EBDD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706025" y="696954"/>
              <a:ext cx="389476" cy="395177"/>
            </a:xfrm>
            <a:custGeom>
              <a:avLst/>
              <a:gdLst/>
              <a:ahLst/>
              <a:cxnLst/>
              <a:rect l="0" t="0" r="0" b="0"/>
              <a:pathLst>
                <a:path w="389476" h="395177">
                  <a:moveTo>
                    <a:pt x="59275" y="134896"/>
                  </a:moveTo>
                  <a:lnTo>
                    <a:pt x="59275" y="134896"/>
                  </a:lnTo>
                  <a:lnTo>
                    <a:pt x="72140" y="88461"/>
                  </a:lnTo>
                  <a:lnTo>
                    <a:pt x="74202" y="80656"/>
                  </a:lnTo>
                  <a:lnTo>
                    <a:pt x="74165" y="74747"/>
                  </a:lnTo>
                  <a:lnTo>
                    <a:pt x="72730" y="70102"/>
                  </a:lnTo>
                  <a:lnTo>
                    <a:pt x="70361" y="66300"/>
                  </a:lnTo>
                  <a:lnTo>
                    <a:pt x="66666" y="63765"/>
                  </a:lnTo>
                  <a:lnTo>
                    <a:pt x="56915" y="60949"/>
                  </a:lnTo>
                  <a:lnTo>
                    <a:pt x="41763" y="67223"/>
                  </a:lnTo>
                  <a:lnTo>
                    <a:pt x="24681" y="80830"/>
                  </a:lnTo>
                  <a:lnTo>
                    <a:pt x="10033" y="100989"/>
                  </a:lnTo>
                  <a:lnTo>
                    <a:pt x="0" y="139509"/>
                  </a:lnTo>
                  <a:lnTo>
                    <a:pt x="1416" y="162111"/>
                  </a:lnTo>
                  <a:lnTo>
                    <a:pt x="3769" y="172089"/>
                  </a:lnTo>
                  <a:lnTo>
                    <a:pt x="7454" y="178742"/>
                  </a:lnTo>
                  <a:lnTo>
                    <a:pt x="12028" y="183176"/>
                  </a:lnTo>
                  <a:lnTo>
                    <a:pt x="17193" y="186133"/>
                  </a:lnTo>
                  <a:lnTo>
                    <a:pt x="23460" y="186693"/>
                  </a:lnTo>
                  <a:lnTo>
                    <a:pt x="37948" y="183552"/>
                  </a:lnTo>
                  <a:lnTo>
                    <a:pt x="51913" y="171808"/>
                  </a:lnTo>
                  <a:lnTo>
                    <a:pt x="64470" y="154124"/>
                  </a:lnTo>
                  <a:lnTo>
                    <a:pt x="82147" y="113921"/>
                  </a:lnTo>
                  <a:lnTo>
                    <a:pt x="86374" y="100879"/>
                  </a:lnTo>
                  <a:lnTo>
                    <a:pt x="86513" y="97402"/>
                  </a:lnTo>
                  <a:lnTo>
                    <a:pt x="85900" y="95083"/>
                  </a:lnTo>
                  <a:lnTo>
                    <a:pt x="84081" y="95654"/>
                  </a:lnTo>
                  <a:lnTo>
                    <a:pt x="78296" y="101933"/>
                  </a:lnTo>
                  <a:lnTo>
                    <a:pt x="72518" y="139125"/>
                  </a:lnTo>
                  <a:lnTo>
                    <a:pt x="66570" y="181226"/>
                  </a:lnTo>
                  <a:lnTo>
                    <a:pt x="59930" y="217811"/>
                  </a:lnTo>
                  <a:lnTo>
                    <a:pt x="52275" y="257590"/>
                  </a:lnTo>
                  <a:lnTo>
                    <a:pt x="44875" y="296671"/>
                  </a:lnTo>
                  <a:lnTo>
                    <a:pt x="39234" y="330503"/>
                  </a:lnTo>
                  <a:lnTo>
                    <a:pt x="35463" y="370575"/>
                  </a:lnTo>
                  <a:lnTo>
                    <a:pt x="37716" y="391307"/>
                  </a:lnTo>
                  <a:lnTo>
                    <a:pt x="39258" y="394031"/>
                  </a:lnTo>
                  <a:lnTo>
                    <a:pt x="40991" y="395142"/>
                  </a:lnTo>
                  <a:lnTo>
                    <a:pt x="42853" y="395176"/>
                  </a:lnTo>
                  <a:lnTo>
                    <a:pt x="55585" y="374999"/>
                  </a:lnTo>
                  <a:lnTo>
                    <a:pt x="72763" y="335468"/>
                  </a:lnTo>
                  <a:lnTo>
                    <a:pt x="88788" y="292948"/>
                  </a:lnTo>
                  <a:lnTo>
                    <a:pt x="98001" y="267781"/>
                  </a:lnTo>
                  <a:lnTo>
                    <a:pt x="106964" y="240419"/>
                  </a:lnTo>
                  <a:lnTo>
                    <a:pt x="115762" y="211595"/>
                  </a:lnTo>
                  <a:lnTo>
                    <a:pt x="124450" y="181795"/>
                  </a:lnTo>
                  <a:lnTo>
                    <a:pt x="131653" y="155579"/>
                  </a:lnTo>
                  <a:lnTo>
                    <a:pt x="143419" y="109516"/>
                  </a:lnTo>
                  <a:lnTo>
                    <a:pt x="151234" y="64738"/>
                  </a:lnTo>
                  <a:lnTo>
                    <a:pt x="153550" y="47081"/>
                  </a:lnTo>
                  <a:lnTo>
                    <a:pt x="153169" y="46014"/>
                  </a:lnTo>
                  <a:lnTo>
                    <a:pt x="152210" y="46713"/>
                  </a:lnTo>
                  <a:lnTo>
                    <a:pt x="150865" y="48591"/>
                  </a:lnTo>
                  <a:lnTo>
                    <a:pt x="148706" y="87091"/>
                  </a:lnTo>
                  <a:lnTo>
                    <a:pt x="148333" y="125827"/>
                  </a:lnTo>
                  <a:lnTo>
                    <a:pt x="150087" y="161510"/>
                  </a:lnTo>
                  <a:lnTo>
                    <a:pt x="151567" y="167455"/>
                  </a:lnTo>
                  <a:lnTo>
                    <a:pt x="154669" y="170713"/>
                  </a:lnTo>
                  <a:lnTo>
                    <a:pt x="158855" y="172180"/>
                  </a:lnTo>
                  <a:lnTo>
                    <a:pt x="163761" y="172452"/>
                  </a:lnTo>
                  <a:lnTo>
                    <a:pt x="169149" y="169105"/>
                  </a:lnTo>
                  <a:lnTo>
                    <a:pt x="180780" y="155980"/>
                  </a:lnTo>
                  <a:lnTo>
                    <a:pt x="200424" y="113739"/>
                  </a:lnTo>
                  <a:lnTo>
                    <a:pt x="214130" y="72156"/>
                  </a:lnTo>
                  <a:lnTo>
                    <a:pt x="216871" y="60097"/>
                  </a:lnTo>
                  <a:lnTo>
                    <a:pt x="217256" y="59630"/>
                  </a:lnTo>
                  <a:lnTo>
                    <a:pt x="214215" y="78453"/>
                  </a:lnTo>
                  <a:lnTo>
                    <a:pt x="215861" y="90760"/>
                  </a:lnTo>
                  <a:lnTo>
                    <a:pt x="224126" y="109589"/>
                  </a:lnTo>
                  <a:lnTo>
                    <a:pt x="238882" y="125203"/>
                  </a:lnTo>
                  <a:lnTo>
                    <a:pt x="246041" y="127023"/>
                  </a:lnTo>
                  <a:lnTo>
                    <a:pt x="263402" y="125282"/>
                  </a:lnTo>
                  <a:lnTo>
                    <a:pt x="293010" y="106255"/>
                  </a:lnTo>
                  <a:lnTo>
                    <a:pt x="317383" y="74904"/>
                  </a:lnTo>
                  <a:lnTo>
                    <a:pt x="334640" y="38804"/>
                  </a:lnTo>
                  <a:lnTo>
                    <a:pt x="338528" y="19516"/>
                  </a:lnTo>
                  <a:lnTo>
                    <a:pt x="338577" y="11409"/>
                  </a:lnTo>
                  <a:lnTo>
                    <a:pt x="336493" y="6005"/>
                  </a:lnTo>
                  <a:lnTo>
                    <a:pt x="332987" y="2402"/>
                  </a:lnTo>
                  <a:lnTo>
                    <a:pt x="328533" y="0"/>
                  </a:lnTo>
                  <a:lnTo>
                    <a:pt x="316058" y="1094"/>
                  </a:lnTo>
                  <a:lnTo>
                    <a:pt x="308781" y="3361"/>
                  </a:lnTo>
                  <a:lnTo>
                    <a:pt x="295050" y="19051"/>
                  </a:lnTo>
                  <a:lnTo>
                    <a:pt x="284714" y="41076"/>
                  </a:lnTo>
                  <a:lnTo>
                    <a:pt x="282472" y="62624"/>
                  </a:lnTo>
                  <a:lnTo>
                    <a:pt x="288547" y="94589"/>
                  </a:lnTo>
                  <a:lnTo>
                    <a:pt x="299228" y="112043"/>
                  </a:lnTo>
                  <a:lnTo>
                    <a:pt x="306027" y="119661"/>
                  </a:lnTo>
                  <a:lnTo>
                    <a:pt x="322989" y="128125"/>
                  </a:lnTo>
                  <a:lnTo>
                    <a:pt x="332451" y="130382"/>
                  </a:lnTo>
                  <a:lnTo>
                    <a:pt x="389475" y="12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28">
              <a:extLst>
                <a:ext uri="{FF2B5EF4-FFF2-40B4-BE49-F238E27FC236}">
                  <a16:creationId xmlns:a16="http://schemas.microsoft.com/office/drawing/2014/main" xmlns="" id="{034F49E2-7E4A-49DA-98BE-A789E88D26F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663700" y="711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29">
              <a:extLst>
                <a:ext uri="{FF2B5EF4-FFF2-40B4-BE49-F238E27FC236}">
                  <a16:creationId xmlns:a16="http://schemas.microsoft.com/office/drawing/2014/main" xmlns="" id="{7877546F-DB00-4F08-994A-FC058FE50CE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657350" y="8382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481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30">
              <a:extLst>
                <a:ext uri="{FF2B5EF4-FFF2-40B4-BE49-F238E27FC236}">
                  <a16:creationId xmlns:a16="http://schemas.microsoft.com/office/drawing/2014/main" xmlns="" id="{EE58BECC-6F44-4E7F-8DDF-126FD4B6941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504950" y="811979"/>
              <a:ext cx="82551" cy="133050"/>
            </a:xfrm>
            <a:custGeom>
              <a:avLst/>
              <a:gdLst/>
              <a:ahLst/>
              <a:cxnLst/>
              <a:rect l="0" t="0" r="0" b="0"/>
              <a:pathLst>
                <a:path w="82551" h="133050">
                  <a:moveTo>
                    <a:pt x="0" y="45271"/>
                  </a:moveTo>
                  <a:lnTo>
                    <a:pt x="0" y="45271"/>
                  </a:lnTo>
                  <a:lnTo>
                    <a:pt x="3371" y="41900"/>
                  </a:lnTo>
                  <a:lnTo>
                    <a:pt x="5070" y="41613"/>
                  </a:lnTo>
                  <a:lnTo>
                    <a:pt x="6907" y="42126"/>
                  </a:lnTo>
                  <a:lnTo>
                    <a:pt x="8838" y="43175"/>
                  </a:lnTo>
                  <a:lnTo>
                    <a:pt x="14927" y="58134"/>
                  </a:lnTo>
                  <a:lnTo>
                    <a:pt x="22059" y="104924"/>
                  </a:lnTo>
                  <a:lnTo>
                    <a:pt x="25107" y="133049"/>
                  </a:lnTo>
                  <a:lnTo>
                    <a:pt x="28745" y="91977"/>
                  </a:lnTo>
                  <a:lnTo>
                    <a:pt x="34231" y="50016"/>
                  </a:lnTo>
                  <a:lnTo>
                    <a:pt x="43695" y="15319"/>
                  </a:lnTo>
                  <a:lnTo>
                    <a:pt x="51405" y="3737"/>
                  </a:lnTo>
                  <a:lnTo>
                    <a:pt x="55437" y="648"/>
                  </a:lnTo>
                  <a:lnTo>
                    <a:pt x="58830" y="0"/>
                  </a:lnTo>
                  <a:lnTo>
                    <a:pt x="61798" y="979"/>
                  </a:lnTo>
                  <a:lnTo>
                    <a:pt x="64482" y="3043"/>
                  </a:lnTo>
                  <a:lnTo>
                    <a:pt x="71630" y="19432"/>
                  </a:lnTo>
                  <a:lnTo>
                    <a:pt x="80624" y="65378"/>
                  </a:lnTo>
                  <a:lnTo>
                    <a:pt x="82296" y="109485"/>
                  </a:lnTo>
                  <a:lnTo>
                    <a:pt x="82550" y="12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31">
              <a:extLst>
                <a:ext uri="{FF2B5EF4-FFF2-40B4-BE49-F238E27FC236}">
                  <a16:creationId xmlns:a16="http://schemas.microsoft.com/office/drawing/2014/main" xmlns="" id="{907A24D5-C06B-4BBC-BE05-138739ACFC6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360616" y="715729"/>
              <a:ext cx="112585" cy="281848"/>
            </a:xfrm>
            <a:custGeom>
              <a:avLst/>
              <a:gdLst/>
              <a:ahLst/>
              <a:cxnLst/>
              <a:rect l="0" t="0" r="0" b="0"/>
              <a:pathLst>
                <a:path w="112585" h="281848">
                  <a:moveTo>
                    <a:pt x="10984" y="8171"/>
                  </a:moveTo>
                  <a:lnTo>
                    <a:pt x="10984" y="8171"/>
                  </a:lnTo>
                  <a:lnTo>
                    <a:pt x="7613" y="1429"/>
                  </a:lnTo>
                  <a:lnTo>
                    <a:pt x="5914" y="149"/>
                  </a:lnTo>
                  <a:lnTo>
                    <a:pt x="4077" y="0"/>
                  </a:lnTo>
                  <a:lnTo>
                    <a:pt x="2146" y="607"/>
                  </a:lnTo>
                  <a:lnTo>
                    <a:pt x="0" y="8807"/>
                  </a:lnTo>
                  <a:lnTo>
                    <a:pt x="1994" y="50552"/>
                  </a:lnTo>
                  <a:lnTo>
                    <a:pt x="5342" y="86509"/>
                  </a:lnTo>
                  <a:lnTo>
                    <a:pt x="9888" y="129065"/>
                  </a:lnTo>
                  <a:lnTo>
                    <a:pt x="16611" y="176202"/>
                  </a:lnTo>
                  <a:lnTo>
                    <a:pt x="20541" y="215966"/>
                  </a:lnTo>
                  <a:lnTo>
                    <a:pt x="24634" y="258594"/>
                  </a:lnTo>
                  <a:lnTo>
                    <a:pt x="26928" y="274692"/>
                  </a:lnTo>
                  <a:lnTo>
                    <a:pt x="26552" y="278985"/>
                  </a:lnTo>
                  <a:lnTo>
                    <a:pt x="25596" y="281847"/>
                  </a:lnTo>
                  <a:lnTo>
                    <a:pt x="24959" y="280933"/>
                  </a:lnTo>
                  <a:lnTo>
                    <a:pt x="24767" y="264751"/>
                  </a:lnTo>
                  <a:lnTo>
                    <a:pt x="30666" y="218309"/>
                  </a:lnTo>
                  <a:lnTo>
                    <a:pt x="38453" y="180971"/>
                  </a:lnTo>
                  <a:lnTo>
                    <a:pt x="45770" y="166110"/>
                  </a:lnTo>
                  <a:lnTo>
                    <a:pt x="53726" y="159505"/>
                  </a:lnTo>
                  <a:lnTo>
                    <a:pt x="57823" y="159155"/>
                  </a:lnTo>
                  <a:lnTo>
                    <a:pt x="66138" y="162529"/>
                  </a:lnTo>
                  <a:lnTo>
                    <a:pt x="72656" y="174376"/>
                  </a:lnTo>
                  <a:lnTo>
                    <a:pt x="90602" y="219408"/>
                  </a:lnTo>
                  <a:lnTo>
                    <a:pt x="112584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32">
              <a:extLst>
                <a:ext uri="{FF2B5EF4-FFF2-40B4-BE49-F238E27FC236}">
                  <a16:creationId xmlns:a16="http://schemas.microsoft.com/office/drawing/2014/main" xmlns="" id="{187757F5-9EA0-4335-B8B1-1E6115DD07F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231571" y="910600"/>
              <a:ext cx="101930" cy="133731"/>
            </a:xfrm>
            <a:custGeom>
              <a:avLst/>
              <a:gdLst/>
              <a:ahLst/>
              <a:cxnLst/>
              <a:rect l="0" t="0" r="0" b="0"/>
              <a:pathLst>
                <a:path w="101930" h="133731">
                  <a:moveTo>
                    <a:pt x="63829" y="29200"/>
                  </a:moveTo>
                  <a:lnTo>
                    <a:pt x="63829" y="29200"/>
                  </a:lnTo>
                  <a:lnTo>
                    <a:pt x="54991" y="6056"/>
                  </a:lnTo>
                  <a:lnTo>
                    <a:pt x="52292" y="3187"/>
                  </a:lnTo>
                  <a:lnTo>
                    <a:pt x="45531" y="0"/>
                  </a:lnTo>
                  <a:lnTo>
                    <a:pt x="37823" y="465"/>
                  </a:lnTo>
                  <a:lnTo>
                    <a:pt x="33791" y="1576"/>
                  </a:lnTo>
                  <a:lnTo>
                    <a:pt x="18005" y="16625"/>
                  </a:lnTo>
                  <a:lnTo>
                    <a:pt x="3293" y="42329"/>
                  </a:lnTo>
                  <a:lnTo>
                    <a:pt x="0" y="63963"/>
                  </a:lnTo>
                  <a:lnTo>
                    <a:pt x="2299" y="86278"/>
                  </a:lnTo>
                  <a:lnTo>
                    <a:pt x="10377" y="105603"/>
                  </a:lnTo>
                  <a:lnTo>
                    <a:pt x="22904" y="119837"/>
                  </a:lnTo>
                  <a:lnTo>
                    <a:pt x="30196" y="125608"/>
                  </a:lnTo>
                  <a:lnTo>
                    <a:pt x="47705" y="132020"/>
                  </a:lnTo>
                  <a:lnTo>
                    <a:pt x="57313" y="133730"/>
                  </a:lnTo>
                  <a:lnTo>
                    <a:pt x="66540" y="132048"/>
                  </a:lnTo>
                  <a:lnTo>
                    <a:pt x="101929" y="11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33">
              <a:extLst>
                <a:ext uri="{FF2B5EF4-FFF2-40B4-BE49-F238E27FC236}">
                  <a16:creationId xmlns:a16="http://schemas.microsoft.com/office/drawing/2014/main" xmlns="" id="{F26B2F69-46DF-4A18-BF84-AB0927CE1D2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51857" y="938563"/>
              <a:ext cx="173694" cy="145752"/>
            </a:xfrm>
            <a:custGeom>
              <a:avLst/>
              <a:gdLst/>
              <a:ahLst/>
              <a:cxnLst/>
              <a:rect l="0" t="0" r="0" b="0"/>
              <a:pathLst>
                <a:path w="173694" h="145752">
                  <a:moveTo>
                    <a:pt x="14943" y="58387"/>
                  </a:moveTo>
                  <a:lnTo>
                    <a:pt x="14943" y="58387"/>
                  </a:lnTo>
                  <a:lnTo>
                    <a:pt x="14943" y="63854"/>
                  </a:lnTo>
                  <a:lnTo>
                    <a:pt x="21685" y="64475"/>
                  </a:lnTo>
                  <a:lnTo>
                    <a:pt x="41675" y="54546"/>
                  </a:lnTo>
                  <a:lnTo>
                    <a:pt x="59082" y="42354"/>
                  </a:lnTo>
                  <a:lnTo>
                    <a:pt x="68897" y="31506"/>
                  </a:lnTo>
                  <a:lnTo>
                    <a:pt x="74200" y="19629"/>
                  </a:lnTo>
                  <a:lnTo>
                    <a:pt x="75615" y="13498"/>
                  </a:lnTo>
                  <a:lnTo>
                    <a:pt x="75146" y="8705"/>
                  </a:lnTo>
                  <a:lnTo>
                    <a:pt x="73423" y="4805"/>
                  </a:lnTo>
                  <a:lnTo>
                    <a:pt x="70863" y="1499"/>
                  </a:lnTo>
                  <a:lnTo>
                    <a:pt x="66334" y="0"/>
                  </a:lnTo>
                  <a:lnTo>
                    <a:pt x="53776" y="217"/>
                  </a:lnTo>
                  <a:lnTo>
                    <a:pt x="38787" y="8310"/>
                  </a:lnTo>
                  <a:lnTo>
                    <a:pt x="23424" y="22019"/>
                  </a:lnTo>
                  <a:lnTo>
                    <a:pt x="9540" y="39872"/>
                  </a:lnTo>
                  <a:lnTo>
                    <a:pt x="1958" y="61447"/>
                  </a:lnTo>
                  <a:lnTo>
                    <a:pt x="0" y="83736"/>
                  </a:lnTo>
                  <a:lnTo>
                    <a:pt x="3833" y="103049"/>
                  </a:lnTo>
                  <a:lnTo>
                    <a:pt x="20666" y="129789"/>
                  </a:lnTo>
                  <a:lnTo>
                    <a:pt x="37477" y="139510"/>
                  </a:lnTo>
                  <a:lnTo>
                    <a:pt x="80386" y="145751"/>
                  </a:lnTo>
                  <a:lnTo>
                    <a:pt x="113748" y="140090"/>
                  </a:lnTo>
                  <a:lnTo>
                    <a:pt x="157462" y="122582"/>
                  </a:lnTo>
                  <a:lnTo>
                    <a:pt x="173693" y="11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34">
              <a:extLst>
                <a:ext uri="{FF2B5EF4-FFF2-40B4-BE49-F238E27FC236}">
                  <a16:creationId xmlns:a16="http://schemas.microsoft.com/office/drawing/2014/main" xmlns="" id="{F956C9AE-27A0-43E0-9401-2082A25162D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56698" y="721581"/>
              <a:ext cx="429153" cy="294420"/>
            </a:xfrm>
            <a:custGeom>
              <a:avLst/>
              <a:gdLst/>
              <a:ahLst/>
              <a:cxnLst/>
              <a:rect l="0" t="0" r="0" b="0"/>
              <a:pathLst>
                <a:path w="429153" h="294420">
                  <a:moveTo>
                    <a:pt x="16402" y="294419"/>
                  </a:moveTo>
                  <a:lnTo>
                    <a:pt x="16402" y="294419"/>
                  </a:lnTo>
                  <a:lnTo>
                    <a:pt x="6289" y="294419"/>
                  </a:lnTo>
                  <a:lnTo>
                    <a:pt x="3310" y="293008"/>
                  </a:lnTo>
                  <a:lnTo>
                    <a:pt x="1324" y="290656"/>
                  </a:lnTo>
                  <a:lnTo>
                    <a:pt x="0" y="287677"/>
                  </a:lnTo>
                  <a:lnTo>
                    <a:pt x="6055" y="274960"/>
                  </a:lnTo>
                  <a:lnTo>
                    <a:pt x="23798" y="254020"/>
                  </a:lnTo>
                  <a:lnTo>
                    <a:pt x="59906" y="221195"/>
                  </a:lnTo>
                  <a:lnTo>
                    <a:pt x="84915" y="201859"/>
                  </a:lnTo>
                  <a:lnTo>
                    <a:pt x="113583" y="181207"/>
                  </a:lnTo>
                  <a:lnTo>
                    <a:pt x="144689" y="159677"/>
                  </a:lnTo>
                  <a:lnTo>
                    <a:pt x="180949" y="136152"/>
                  </a:lnTo>
                  <a:lnTo>
                    <a:pt x="220645" y="111297"/>
                  </a:lnTo>
                  <a:lnTo>
                    <a:pt x="262630" y="85554"/>
                  </a:lnTo>
                  <a:lnTo>
                    <a:pt x="298382" y="64865"/>
                  </a:lnTo>
                  <a:lnTo>
                    <a:pt x="329978" y="47544"/>
                  </a:lnTo>
                  <a:lnTo>
                    <a:pt x="358802" y="32469"/>
                  </a:lnTo>
                  <a:lnTo>
                    <a:pt x="396474" y="11956"/>
                  </a:lnTo>
                  <a:lnTo>
                    <a:pt x="417451" y="958"/>
                  </a:lnTo>
                  <a:lnTo>
                    <a:pt x="422057" y="0"/>
                  </a:lnTo>
                  <a:lnTo>
                    <a:pt x="429152" y="2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35">
              <a:extLst>
                <a:ext uri="{FF2B5EF4-FFF2-40B4-BE49-F238E27FC236}">
                  <a16:creationId xmlns:a16="http://schemas.microsoft.com/office/drawing/2014/main" xmlns="" id="{42E9188C-173F-4F83-AF49-85FBF796BBD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82650" y="838200"/>
              <a:ext cx="57151" cy="344728"/>
            </a:xfrm>
            <a:custGeom>
              <a:avLst/>
              <a:gdLst/>
              <a:ahLst/>
              <a:cxnLst/>
              <a:rect l="0" t="0" r="0" b="0"/>
              <a:pathLst>
                <a:path w="57151" h="344728">
                  <a:moveTo>
                    <a:pt x="0" y="0"/>
                  </a:moveTo>
                  <a:lnTo>
                    <a:pt x="0" y="0"/>
                  </a:lnTo>
                  <a:lnTo>
                    <a:pt x="1881" y="47071"/>
                  </a:lnTo>
                  <a:lnTo>
                    <a:pt x="5070" y="78071"/>
                  </a:lnTo>
                  <a:lnTo>
                    <a:pt x="8838" y="117718"/>
                  </a:lnTo>
                  <a:lnTo>
                    <a:pt x="12865" y="163091"/>
                  </a:lnTo>
                  <a:lnTo>
                    <a:pt x="17712" y="210068"/>
                  </a:lnTo>
                  <a:lnTo>
                    <a:pt x="24570" y="254466"/>
                  </a:lnTo>
                  <a:lnTo>
                    <a:pt x="32322" y="292072"/>
                  </a:lnTo>
                  <a:lnTo>
                    <a:pt x="44619" y="331603"/>
                  </a:lnTo>
                  <a:lnTo>
                    <a:pt x="51581" y="343523"/>
                  </a:lnTo>
                  <a:lnTo>
                    <a:pt x="53437" y="344727"/>
                  </a:lnTo>
                  <a:lnTo>
                    <a:pt x="571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736">
              <a:extLst>
                <a:ext uri="{FF2B5EF4-FFF2-40B4-BE49-F238E27FC236}">
                  <a16:creationId xmlns:a16="http://schemas.microsoft.com/office/drawing/2014/main" xmlns="" id="{5AA63549-9DF9-4C0C-AFF0-5A2384E1DFD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66800" y="958850"/>
              <a:ext cx="1149351" cy="292101"/>
            </a:xfrm>
            <a:custGeom>
              <a:avLst/>
              <a:gdLst/>
              <a:ahLst/>
              <a:cxnLst/>
              <a:rect l="0" t="0" r="0" b="0"/>
              <a:pathLst>
                <a:path w="1149351" h="292101">
                  <a:moveTo>
                    <a:pt x="0" y="292100"/>
                  </a:moveTo>
                  <a:lnTo>
                    <a:pt x="0" y="292100"/>
                  </a:lnTo>
                  <a:lnTo>
                    <a:pt x="46187" y="284914"/>
                  </a:lnTo>
                  <a:lnTo>
                    <a:pt x="91554" y="273149"/>
                  </a:lnTo>
                  <a:lnTo>
                    <a:pt x="123125" y="263238"/>
                  </a:lnTo>
                  <a:lnTo>
                    <a:pt x="159694" y="250986"/>
                  </a:lnTo>
                  <a:lnTo>
                    <a:pt x="199596" y="237174"/>
                  </a:lnTo>
                  <a:lnTo>
                    <a:pt x="248070" y="221616"/>
                  </a:lnTo>
                  <a:lnTo>
                    <a:pt x="302258" y="204894"/>
                  </a:lnTo>
                  <a:lnTo>
                    <a:pt x="360255" y="187396"/>
                  </a:lnTo>
                  <a:lnTo>
                    <a:pt x="426436" y="167969"/>
                  </a:lnTo>
                  <a:lnTo>
                    <a:pt x="498075" y="147257"/>
                  </a:lnTo>
                  <a:lnTo>
                    <a:pt x="573350" y="125688"/>
                  </a:lnTo>
                  <a:lnTo>
                    <a:pt x="649639" y="104959"/>
                  </a:lnTo>
                  <a:lnTo>
                    <a:pt x="726604" y="84789"/>
                  </a:lnTo>
                  <a:lnTo>
                    <a:pt x="804019" y="64993"/>
                  </a:lnTo>
                  <a:lnTo>
                    <a:pt x="871857" y="48973"/>
                  </a:lnTo>
                  <a:lnTo>
                    <a:pt x="933310" y="35471"/>
                  </a:lnTo>
                  <a:lnTo>
                    <a:pt x="990507" y="23647"/>
                  </a:lnTo>
                  <a:lnTo>
                    <a:pt x="1034988" y="15059"/>
                  </a:lnTo>
                  <a:lnTo>
                    <a:pt x="1070992" y="8628"/>
                  </a:lnTo>
                  <a:lnTo>
                    <a:pt x="1101345" y="3636"/>
                  </a:lnTo>
                  <a:lnTo>
                    <a:pt x="1149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37">
              <a:extLst>
                <a:ext uri="{FF2B5EF4-FFF2-40B4-BE49-F238E27FC236}">
                  <a16:creationId xmlns:a16="http://schemas.microsoft.com/office/drawing/2014/main" xmlns="" id="{BCB55553-45C2-43DB-9DD3-FB284C161E6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762250" y="692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38">
              <a:extLst>
                <a:ext uri="{FF2B5EF4-FFF2-40B4-BE49-F238E27FC236}">
                  <a16:creationId xmlns:a16="http://schemas.microsoft.com/office/drawing/2014/main" xmlns="" id="{AF88DF11-A532-4C20-927A-ADC55723A39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705100" y="5905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39">
              <a:extLst>
                <a:ext uri="{FF2B5EF4-FFF2-40B4-BE49-F238E27FC236}">
                  <a16:creationId xmlns:a16="http://schemas.microsoft.com/office/drawing/2014/main" xmlns="" id="{E0DB0F6B-2E4D-4D0B-8C66-4E6D55EE655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336479" y="933450"/>
              <a:ext cx="1044772" cy="336551"/>
            </a:xfrm>
            <a:custGeom>
              <a:avLst/>
              <a:gdLst/>
              <a:ahLst/>
              <a:cxnLst/>
              <a:rect l="0" t="0" r="0" b="0"/>
              <a:pathLst>
                <a:path w="1044772" h="336551">
                  <a:moveTo>
                    <a:pt x="3371" y="336550"/>
                  </a:moveTo>
                  <a:lnTo>
                    <a:pt x="3371" y="336550"/>
                  </a:lnTo>
                  <a:lnTo>
                    <a:pt x="0" y="336550"/>
                  </a:lnTo>
                  <a:lnTo>
                    <a:pt x="39446" y="318519"/>
                  </a:lnTo>
                  <a:lnTo>
                    <a:pt x="62699" y="308302"/>
                  </a:lnTo>
                  <a:lnTo>
                    <a:pt x="89490" y="296551"/>
                  </a:lnTo>
                  <a:lnTo>
                    <a:pt x="124283" y="282367"/>
                  </a:lnTo>
                  <a:lnTo>
                    <a:pt x="164413" y="266562"/>
                  </a:lnTo>
                  <a:lnTo>
                    <a:pt x="208099" y="249674"/>
                  </a:lnTo>
                  <a:lnTo>
                    <a:pt x="257684" y="230655"/>
                  </a:lnTo>
                  <a:lnTo>
                    <a:pt x="311202" y="210214"/>
                  </a:lnTo>
                  <a:lnTo>
                    <a:pt x="367341" y="188826"/>
                  </a:lnTo>
                  <a:lnTo>
                    <a:pt x="430874" y="166101"/>
                  </a:lnTo>
                  <a:lnTo>
                    <a:pt x="499334" y="142484"/>
                  </a:lnTo>
                  <a:lnTo>
                    <a:pt x="571080" y="118273"/>
                  </a:lnTo>
                  <a:lnTo>
                    <a:pt x="641488" y="97898"/>
                  </a:lnTo>
                  <a:lnTo>
                    <a:pt x="711004" y="80082"/>
                  </a:lnTo>
                  <a:lnTo>
                    <a:pt x="779927" y="63971"/>
                  </a:lnTo>
                  <a:lnTo>
                    <a:pt x="839986" y="49703"/>
                  </a:lnTo>
                  <a:lnTo>
                    <a:pt x="894137" y="36663"/>
                  </a:lnTo>
                  <a:lnTo>
                    <a:pt x="944348" y="24442"/>
                  </a:lnTo>
                  <a:lnTo>
                    <a:pt x="977822" y="16295"/>
                  </a:lnTo>
                  <a:lnTo>
                    <a:pt x="1044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64">
            <a:extLst>
              <a:ext uri="{FF2B5EF4-FFF2-40B4-BE49-F238E27FC236}">
                <a16:creationId xmlns:a16="http://schemas.microsoft.com/office/drawing/2014/main" xmlns="" id="{50815593-2D91-44EF-8C8F-BB7498CADD37}"/>
              </a:ext>
            </a:extLst>
          </p:cNvPr>
          <p:cNvGrpSpPr/>
          <p:nvPr/>
        </p:nvGrpSpPr>
        <p:grpSpPr>
          <a:xfrm>
            <a:off x="3474495" y="402742"/>
            <a:ext cx="1395956" cy="563033"/>
            <a:chOff x="3474495" y="402742"/>
            <a:chExt cx="1395956" cy="563033"/>
          </a:xfrm>
        </p:grpSpPr>
        <p:sp>
          <p:nvSpPr>
            <p:cNvPr id="17" name="SMARTInkShape-2740">
              <a:extLst>
                <a:ext uri="{FF2B5EF4-FFF2-40B4-BE49-F238E27FC236}">
                  <a16:creationId xmlns:a16="http://schemas.microsoft.com/office/drawing/2014/main" xmlns="" id="{8760C955-3C4C-446A-A338-AE5DDD6E3C4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45050" y="7810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41">
              <a:extLst>
                <a:ext uri="{FF2B5EF4-FFF2-40B4-BE49-F238E27FC236}">
                  <a16:creationId xmlns:a16="http://schemas.microsoft.com/office/drawing/2014/main" xmlns="" id="{F4BF662B-D1A3-497E-BAF8-D55665D6BFC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629150" y="553558"/>
              <a:ext cx="109887" cy="412217"/>
            </a:xfrm>
            <a:custGeom>
              <a:avLst/>
              <a:gdLst/>
              <a:ahLst/>
              <a:cxnLst/>
              <a:rect l="0" t="0" r="0" b="0"/>
              <a:pathLst>
                <a:path w="109887" h="412217">
                  <a:moveTo>
                    <a:pt x="82550" y="62392"/>
                  </a:moveTo>
                  <a:lnTo>
                    <a:pt x="82550" y="62392"/>
                  </a:lnTo>
                  <a:lnTo>
                    <a:pt x="104370" y="29727"/>
                  </a:lnTo>
                  <a:lnTo>
                    <a:pt x="109886" y="14008"/>
                  </a:lnTo>
                  <a:lnTo>
                    <a:pt x="108535" y="8264"/>
                  </a:lnTo>
                  <a:lnTo>
                    <a:pt x="104812" y="3729"/>
                  </a:lnTo>
                  <a:lnTo>
                    <a:pt x="99508" y="0"/>
                  </a:lnTo>
                  <a:lnTo>
                    <a:pt x="78563" y="3382"/>
                  </a:lnTo>
                  <a:lnTo>
                    <a:pt x="65075" y="8236"/>
                  </a:lnTo>
                  <a:lnTo>
                    <a:pt x="42563" y="26798"/>
                  </a:lnTo>
                  <a:lnTo>
                    <a:pt x="25267" y="51512"/>
                  </a:lnTo>
                  <a:lnTo>
                    <a:pt x="15227" y="78958"/>
                  </a:lnTo>
                  <a:lnTo>
                    <a:pt x="14058" y="101975"/>
                  </a:lnTo>
                  <a:lnTo>
                    <a:pt x="15722" y="112064"/>
                  </a:lnTo>
                  <a:lnTo>
                    <a:pt x="18948" y="118790"/>
                  </a:lnTo>
                  <a:lnTo>
                    <a:pt x="23215" y="123274"/>
                  </a:lnTo>
                  <a:lnTo>
                    <a:pt x="28177" y="126263"/>
                  </a:lnTo>
                  <a:lnTo>
                    <a:pt x="32896" y="127551"/>
                  </a:lnTo>
                  <a:lnTo>
                    <a:pt x="41902" y="127100"/>
                  </a:lnTo>
                  <a:lnTo>
                    <a:pt x="61647" y="112766"/>
                  </a:lnTo>
                  <a:lnTo>
                    <a:pt x="89228" y="79700"/>
                  </a:lnTo>
                  <a:lnTo>
                    <a:pt x="91941" y="78870"/>
                  </a:lnTo>
                  <a:lnTo>
                    <a:pt x="94455" y="79022"/>
                  </a:lnTo>
                  <a:lnTo>
                    <a:pt x="96837" y="79828"/>
                  </a:lnTo>
                  <a:lnTo>
                    <a:pt x="99483" y="90132"/>
                  </a:lnTo>
                  <a:lnTo>
                    <a:pt x="97810" y="132234"/>
                  </a:lnTo>
                  <a:lnTo>
                    <a:pt x="98270" y="165164"/>
                  </a:lnTo>
                  <a:lnTo>
                    <a:pt x="100120" y="204024"/>
                  </a:lnTo>
                  <a:lnTo>
                    <a:pt x="100942" y="247166"/>
                  </a:lnTo>
                  <a:lnTo>
                    <a:pt x="99426" y="288447"/>
                  </a:lnTo>
                  <a:lnTo>
                    <a:pt x="94990" y="327255"/>
                  </a:lnTo>
                  <a:lnTo>
                    <a:pt x="85962" y="363318"/>
                  </a:lnTo>
                  <a:lnTo>
                    <a:pt x="71131" y="388754"/>
                  </a:lnTo>
                  <a:lnTo>
                    <a:pt x="53486" y="404997"/>
                  </a:lnTo>
                  <a:lnTo>
                    <a:pt x="36236" y="412216"/>
                  </a:lnTo>
                  <a:lnTo>
                    <a:pt x="27686" y="411319"/>
                  </a:lnTo>
                  <a:lnTo>
                    <a:pt x="10658" y="402797"/>
                  </a:lnTo>
                  <a:lnTo>
                    <a:pt x="5694" y="393751"/>
                  </a:lnTo>
                  <a:lnTo>
                    <a:pt x="0" y="341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42">
              <a:extLst>
                <a:ext uri="{FF2B5EF4-FFF2-40B4-BE49-F238E27FC236}">
                  <a16:creationId xmlns:a16="http://schemas.microsoft.com/office/drawing/2014/main" xmlns="" id="{E8F53C1E-2F08-46FE-81E3-DDE47689F9D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517542" y="560309"/>
              <a:ext cx="67159" cy="122302"/>
            </a:xfrm>
            <a:custGeom>
              <a:avLst/>
              <a:gdLst/>
              <a:ahLst/>
              <a:cxnLst/>
              <a:rect l="0" t="0" r="0" b="0"/>
              <a:pathLst>
                <a:path w="67159" h="122302">
                  <a:moveTo>
                    <a:pt x="3658" y="42941"/>
                  </a:moveTo>
                  <a:lnTo>
                    <a:pt x="3658" y="42941"/>
                  </a:lnTo>
                  <a:lnTo>
                    <a:pt x="3658" y="88444"/>
                  </a:lnTo>
                  <a:lnTo>
                    <a:pt x="2952" y="118313"/>
                  </a:lnTo>
                  <a:lnTo>
                    <a:pt x="1776" y="120706"/>
                  </a:lnTo>
                  <a:lnTo>
                    <a:pt x="287" y="122301"/>
                  </a:lnTo>
                  <a:lnTo>
                    <a:pt x="0" y="121247"/>
                  </a:lnTo>
                  <a:lnTo>
                    <a:pt x="14089" y="81261"/>
                  </a:lnTo>
                  <a:lnTo>
                    <a:pt x="29561" y="44025"/>
                  </a:lnTo>
                  <a:lnTo>
                    <a:pt x="48758" y="1813"/>
                  </a:lnTo>
                  <a:lnTo>
                    <a:pt x="52069" y="0"/>
                  </a:lnTo>
                  <a:lnTo>
                    <a:pt x="55688" y="203"/>
                  </a:lnTo>
                  <a:lnTo>
                    <a:pt x="59511" y="1749"/>
                  </a:lnTo>
                  <a:lnTo>
                    <a:pt x="62060" y="6307"/>
                  </a:lnTo>
                  <a:lnTo>
                    <a:pt x="66487" y="52132"/>
                  </a:lnTo>
                  <a:lnTo>
                    <a:pt x="67158" y="7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43">
              <a:extLst>
                <a:ext uri="{FF2B5EF4-FFF2-40B4-BE49-F238E27FC236}">
                  <a16:creationId xmlns:a16="http://schemas.microsoft.com/office/drawing/2014/main" xmlns="" id="{E665BB3E-B549-4CA1-AF47-B23E53A29A9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470400" y="501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44">
              <a:extLst>
                <a:ext uri="{FF2B5EF4-FFF2-40B4-BE49-F238E27FC236}">
                  <a16:creationId xmlns:a16="http://schemas.microsoft.com/office/drawing/2014/main" xmlns="" id="{C3806B45-137F-4441-9CD3-A28BF8ED168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35505" y="615950"/>
              <a:ext cx="3146" cy="95251"/>
            </a:xfrm>
            <a:custGeom>
              <a:avLst/>
              <a:gdLst/>
              <a:ahLst/>
              <a:cxnLst/>
              <a:rect l="0" t="0" r="0" b="0"/>
              <a:pathLst>
                <a:path w="3146" h="95251">
                  <a:moveTo>
                    <a:pt x="3145" y="0"/>
                  </a:moveTo>
                  <a:lnTo>
                    <a:pt x="3145" y="0"/>
                  </a:lnTo>
                  <a:lnTo>
                    <a:pt x="0" y="39563"/>
                  </a:lnTo>
                  <a:lnTo>
                    <a:pt x="2868" y="84151"/>
                  </a:lnTo>
                  <a:lnTo>
                    <a:pt x="314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45">
              <a:extLst>
                <a:ext uri="{FF2B5EF4-FFF2-40B4-BE49-F238E27FC236}">
                  <a16:creationId xmlns:a16="http://schemas.microsoft.com/office/drawing/2014/main" xmlns="" id="{EBDBCF5D-223E-46EC-9A50-2A41C63CD95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293483" y="577850"/>
              <a:ext cx="113418" cy="25401"/>
            </a:xfrm>
            <a:custGeom>
              <a:avLst/>
              <a:gdLst/>
              <a:ahLst/>
              <a:cxnLst/>
              <a:rect l="0" t="0" r="0" b="0"/>
              <a:pathLst>
                <a:path w="1134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2507" y="14569"/>
                  </a:lnTo>
                  <a:lnTo>
                    <a:pt x="85299" y="6301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46">
              <a:extLst>
                <a:ext uri="{FF2B5EF4-FFF2-40B4-BE49-F238E27FC236}">
                  <a16:creationId xmlns:a16="http://schemas.microsoft.com/office/drawing/2014/main" xmlns="" id="{E9EEA4C7-6F64-41DD-868C-B4689561F09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322304" y="402742"/>
              <a:ext cx="59197" cy="320554"/>
            </a:xfrm>
            <a:custGeom>
              <a:avLst/>
              <a:gdLst/>
              <a:ahLst/>
              <a:cxnLst/>
              <a:rect l="0" t="0" r="0" b="0"/>
              <a:pathLst>
                <a:path w="59197" h="320554">
                  <a:moveTo>
                    <a:pt x="52846" y="3658"/>
                  </a:moveTo>
                  <a:lnTo>
                    <a:pt x="52846" y="3658"/>
                  </a:lnTo>
                  <a:lnTo>
                    <a:pt x="52846" y="0"/>
                  </a:lnTo>
                  <a:lnTo>
                    <a:pt x="49475" y="33376"/>
                  </a:lnTo>
                  <a:lnTo>
                    <a:pt x="44057" y="67431"/>
                  </a:lnTo>
                  <a:lnTo>
                    <a:pt x="37651" y="106790"/>
                  </a:lnTo>
                  <a:lnTo>
                    <a:pt x="32452" y="150154"/>
                  </a:lnTo>
                  <a:lnTo>
                    <a:pt x="25907" y="191534"/>
                  </a:lnTo>
                  <a:lnTo>
                    <a:pt x="18296" y="228975"/>
                  </a:lnTo>
                  <a:lnTo>
                    <a:pt x="6782" y="272443"/>
                  </a:lnTo>
                  <a:lnTo>
                    <a:pt x="0" y="302412"/>
                  </a:lnTo>
                  <a:lnTo>
                    <a:pt x="667" y="315413"/>
                  </a:lnTo>
                  <a:lnTo>
                    <a:pt x="3948" y="318739"/>
                  </a:lnTo>
                  <a:lnTo>
                    <a:pt x="8958" y="320251"/>
                  </a:lnTo>
                  <a:lnTo>
                    <a:pt x="15121" y="320553"/>
                  </a:lnTo>
                  <a:lnTo>
                    <a:pt x="29494" y="313363"/>
                  </a:lnTo>
                  <a:lnTo>
                    <a:pt x="43173" y="300760"/>
                  </a:lnTo>
                  <a:lnTo>
                    <a:pt x="59196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47">
              <a:extLst>
                <a:ext uri="{FF2B5EF4-FFF2-40B4-BE49-F238E27FC236}">
                  <a16:creationId xmlns:a16="http://schemas.microsoft.com/office/drawing/2014/main" xmlns="" id="{C242885A-D6DF-4D58-B3C6-F3A5B5054AD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133850" y="607152"/>
              <a:ext cx="95251" cy="119021"/>
            </a:xfrm>
            <a:custGeom>
              <a:avLst/>
              <a:gdLst/>
              <a:ahLst/>
              <a:cxnLst/>
              <a:rect l="0" t="0" r="0" b="0"/>
              <a:pathLst>
                <a:path w="95251" h="119021">
                  <a:moveTo>
                    <a:pt x="0" y="34198"/>
                  </a:moveTo>
                  <a:lnTo>
                    <a:pt x="0" y="34198"/>
                  </a:lnTo>
                  <a:lnTo>
                    <a:pt x="0" y="30540"/>
                  </a:lnTo>
                  <a:lnTo>
                    <a:pt x="0" y="32102"/>
                  </a:lnTo>
                  <a:lnTo>
                    <a:pt x="3658" y="49698"/>
                  </a:lnTo>
                  <a:lnTo>
                    <a:pt x="4778" y="95307"/>
                  </a:lnTo>
                  <a:lnTo>
                    <a:pt x="6143" y="119020"/>
                  </a:lnTo>
                  <a:lnTo>
                    <a:pt x="6212" y="118968"/>
                  </a:lnTo>
                  <a:lnTo>
                    <a:pt x="6288" y="115148"/>
                  </a:lnTo>
                  <a:lnTo>
                    <a:pt x="24021" y="68720"/>
                  </a:lnTo>
                  <a:lnTo>
                    <a:pt x="44726" y="23613"/>
                  </a:lnTo>
                  <a:lnTo>
                    <a:pt x="54215" y="9268"/>
                  </a:lnTo>
                  <a:lnTo>
                    <a:pt x="63136" y="1951"/>
                  </a:lnTo>
                  <a:lnTo>
                    <a:pt x="67491" y="0"/>
                  </a:lnTo>
                  <a:lnTo>
                    <a:pt x="71805" y="1522"/>
                  </a:lnTo>
                  <a:lnTo>
                    <a:pt x="80361" y="10738"/>
                  </a:lnTo>
                  <a:lnTo>
                    <a:pt x="85105" y="24242"/>
                  </a:lnTo>
                  <a:lnTo>
                    <a:pt x="88400" y="68557"/>
                  </a:lnTo>
                  <a:lnTo>
                    <a:pt x="90683" y="99964"/>
                  </a:lnTo>
                  <a:lnTo>
                    <a:pt x="95250" y="116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48">
              <a:extLst>
                <a:ext uri="{FF2B5EF4-FFF2-40B4-BE49-F238E27FC236}">
                  <a16:creationId xmlns:a16="http://schemas.microsoft.com/office/drawing/2014/main" xmlns="" id="{16850DF7-6F5F-4134-9A42-6E43398DDA8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933042" y="639923"/>
              <a:ext cx="156359" cy="111354"/>
            </a:xfrm>
            <a:custGeom>
              <a:avLst/>
              <a:gdLst/>
              <a:ahLst/>
              <a:cxnLst/>
              <a:rect l="0" t="0" r="0" b="0"/>
              <a:pathLst>
                <a:path w="156359" h="111354">
                  <a:moveTo>
                    <a:pt x="16658" y="26827"/>
                  </a:moveTo>
                  <a:lnTo>
                    <a:pt x="16658" y="26827"/>
                  </a:lnTo>
                  <a:lnTo>
                    <a:pt x="12294" y="16688"/>
                  </a:lnTo>
                  <a:lnTo>
                    <a:pt x="10570" y="344"/>
                  </a:lnTo>
                  <a:lnTo>
                    <a:pt x="9777" y="0"/>
                  </a:lnTo>
                  <a:lnTo>
                    <a:pt x="7014" y="3380"/>
                  </a:lnTo>
                  <a:lnTo>
                    <a:pt x="198" y="27892"/>
                  </a:lnTo>
                  <a:lnTo>
                    <a:pt x="0" y="65974"/>
                  </a:lnTo>
                  <a:lnTo>
                    <a:pt x="6547" y="100725"/>
                  </a:lnTo>
                  <a:lnTo>
                    <a:pt x="9212" y="105726"/>
                  </a:lnTo>
                  <a:lnTo>
                    <a:pt x="12400" y="109059"/>
                  </a:lnTo>
                  <a:lnTo>
                    <a:pt x="15936" y="111282"/>
                  </a:lnTo>
                  <a:lnTo>
                    <a:pt x="20410" y="111353"/>
                  </a:lnTo>
                  <a:lnTo>
                    <a:pt x="31025" y="107668"/>
                  </a:lnTo>
                  <a:lnTo>
                    <a:pt x="48902" y="90918"/>
                  </a:lnTo>
                  <a:lnTo>
                    <a:pt x="76642" y="44263"/>
                  </a:lnTo>
                  <a:lnTo>
                    <a:pt x="79463" y="40462"/>
                  </a:lnTo>
                  <a:lnTo>
                    <a:pt x="92306" y="62753"/>
                  </a:lnTo>
                  <a:lnTo>
                    <a:pt x="103905" y="75493"/>
                  </a:lnTo>
                  <a:lnTo>
                    <a:pt x="113995" y="80207"/>
                  </a:lnTo>
                  <a:lnTo>
                    <a:pt x="119650" y="81463"/>
                  </a:lnTo>
                  <a:lnTo>
                    <a:pt x="133458" y="79097"/>
                  </a:lnTo>
                  <a:lnTo>
                    <a:pt x="156358" y="7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49">
              <a:extLst>
                <a:ext uri="{FF2B5EF4-FFF2-40B4-BE49-F238E27FC236}">
                  <a16:creationId xmlns:a16="http://schemas.microsoft.com/office/drawing/2014/main" xmlns="" id="{62575144-9748-4148-A10E-2B6F2664E64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794663" y="644822"/>
              <a:ext cx="85212" cy="119955"/>
            </a:xfrm>
            <a:custGeom>
              <a:avLst/>
              <a:gdLst/>
              <a:ahLst/>
              <a:cxnLst/>
              <a:rect l="0" t="0" r="0" b="0"/>
              <a:pathLst>
                <a:path w="85212" h="119955">
                  <a:moveTo>
                    <a:pt x="72487" y="21928"/>
                  </a:moveTo>
                  <a:lnTo>
                    <a:pt x="72487" y="21928"/>
                  </a:lnTo>
                  <a:lnTo>
                    <a:pt x="72487" y="18557"/>
                  </a:lnTo>
                  <a:lnTo>
                    <a:pt x="61552" y="4905"/>
                  </a:lnTo>
                  <a:lnTo>
                    <a:pt x="53568" y="108"/>
                  </a:lnTo>
                  <a:lnTo>
                    <a:pt x="44323" y="0"/>
                  </a:lnTo>
                  <a:lnTo>
                    <a:pt x="38894" y="960"/>
                  </a:lnTo>
                  <a:lnTo>
                    <a:pt x="29100" y="7670"/>
                  </a:lnTo>
                  <a:lnTo>
                    <a:pt x="7942" y="32596"/>
                  </a:lnTo>
                  <a:lnTo>
                    <a:pt x="1467" y="50188"/>
                  </a:lnTo>
                  <a:lnTo>
                    <a:pt x="0" y="69766"/>
                  </a:lnTo>
                  <a:lnTo>
                    <a:pt x="4052" y="90226"/>
                  </a:lnTo>
                  <a:lnTo>
                    <a:pt x="14320" y="105435"/>
                  </a:lnTo>
                  <a:lnTo>
                    <a:pt x="21009" y="111466"/>
                  </a:lnTo>
                  <a:lnTo>
                    <a:pt x="35967" y="118167"/>
                  </a:lnTo>
                  <a:lnTo>
                    <a:pt x="43907" y="119954"/>
                  </a:lnTo>
                  <a:lnTo>
                    <a:pt x="51317" y="119029"/>
                  </a:lnTo>
                  <a:lnTo>
                    <a:pt x="65194" y="112356"/>
                  </a:lnTo>
                  <a:lnTo>
                    <a:pt x="81536" y="93328"/>
                  </a:lnTo>
                  <a:lnTo>
                    <a:pt x="85211" y="74123"/>
                  </a:lnTo>
                  <a:lnTo>
                    <a:pt x="83786" y="52887"/>
                  </a:lnTo>
                  <a:lnTo>
                    <a:pt x="78449" y="34041"/>
                  </a:lnTo>
                  <a:lnTo>
                    <a:pt x="69493" y="20021"/>
                  </a:lnTo>
                  <a:lnTo>
                    <a:pt x="64141" y="14307"/>
                  </a:lnTo>
                  <a:lnTo>
                    <a:pt x="58456" y="11203"/>
                  </a:lnTo>
                  <a:lnTo>
                    <a:pt x="46496" y="9635"/>
                  </a:lnTo>
                  <a:lnTo>
                    <a:pt x="42459" y="10911"/>
                  </a:lnTo>
                  <a:lnTo>
                    <a:pt x="39768" y="13172"/>
                  </a:lnTo>
                  <a:lnTo>
                    <a:pt x="34387" y="21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50">
              <a:extLst>
                <a:ext uri="{FF2B5EF4-FFF2-40B4-BE49-F238E27FC236}">
                  <a16:creationId xmlns:a16="http://schemas.microsoft.com/office/drawing/2014/main" xmlns="" id="{C2397834-B598-4D74-916D-2A87DA4E0E6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474495" y="485458"/>
              <a:ext cx="233906" cy="298115"/>
            </a:xfrm>
            <a:custGeom>
              <a:avLst/>
              <a:gdLst/>
              <a:ahLst/>
              <a:cxnLst/>
              <a:rect l="0" t="0" r="0" b="0"/>
              <a:pathLst>
                <a:path w="233906" h="298115">
                  <a:moveTo>
                    <a:pt x="170405" y="73342"/>
                  </a:moveTo>
                  <a:lnTo>
                    <a:pt x="170405" y="73342"/>
                  </a:lnTo>
                  <a:lnTo>
                    <a:pt x="169699" y="66861"/>
                  </a:lnTo>
                  <a:lnTo>
                    <a:pt x="160945" y="22289"/>
                  </a:lnTo>
                  <a:lnTo>
                    <a:pt x="151923" y="6788"/>
                  </a:lnTo>
                  <a:lnTo>
                    <a:pt x="146794" y="3573"/>
                  </a:lnTo>
                  <a:lnTo>
                    <a:pt x="133571" y="0"/>
                  </a:lnTo>
                  <a:lnTo>
                    <a:pt x="106888" y="4731"/>
                  </a:lnTo>
                  <a:lnTo>
                    <a:pt x="69898" y="28554"/>
                  </a:lnTo>
                  <a:lnTo>
                    <a:pt x="31029" y="72536"/>
                  </a:lnTo>
                  <a:lnTo>
                    <a:pt x="12975" y="107556"/>
                  </a:lnTo>
                  <a:lnTo>
                    <a:pt x="2364" y="144287"/>
                  </a:lnTo>
                  <a:lnTo>
                    <a:pt x="0" y="181779"/>
                  </a:lnTo>
                  <a:lnTo>
                    <a:pt x="2636" y="228473"/>
                  </a:lnTo>
                  <a:lnTo>
                    <a:pt x="13526" y="254002"/>
                  </a:lnTo>
                  <a:lnTo>
                    <a:pt x="30125" y="274991"/>
                  </a:lnTo>
                  <a:lnTo>
                    <a:pt x="49262" y="289023"/>
                  </a:lnTo>
                  <a:lnTo>
                    <a:pt x="86611" y="298114"/>
                  </a:lnTo>
                  <a:lnTo>
                    <a:pt x="128958" y="290695"/>
                  </a:lnTo>
                  <a:lnTo>
                    <a:pt x="169413" y="278462"/>
                  </a:lnTo>
                  <a:lnTo>
                    <a:pt x="216775" y="267462"/>
                  </a:lnTo>
                  <a:lnTo>
                    <a:pt x="233905" y="263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65">
            <a:extLst>
              <a:ext uri="{FF2B5EF4-FFF2-40B4-BE49-F238E27FC236}">
                <a16:creationId xmlns:a16="http://schemas.microsoft.com/office/drawing/2014/main" xmlns="" id="{3AADF37B-3523-46F6-A14B-DEF799F7FE8E}"/>
              </a:ext>
            </a:extLst>
          </p:cNvPr>
          <p:cNvGrpSpPr/>
          <p:nvPr/>
        </p:nvGrpSpPr>
        <p:grpSpPr>
          <a:xfrm>
            <a:off x="3474106" y="1313483"/>
            <a:ext cx="592414" cy="528707"/>
            <a:chOff x="3474106" y="1313483"/>
            <a:chExt cx="592414" cy="528707"/>
          </a:xfrm>
        </p:grpSpPr>
        <p:sp>
          <p:nvSpPr>
            <p:cNvPr id="29" name="SMARTInkShape-2751">
              <a:extLst>
                <a:ext uri="{FF2B5EF4-FFF2-40B4-BE49-F238E27FC236}">
                  <a16:creationId xmlns:a16="http://schemas.microsoft.com/office/drawing/2014/main" xmlns="" id="{995D80B2-9481-4891-A4C4-053764AB7D6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937000" y="1497765"/>
              <a:ext cx="129520" cy="344425"/>
            </a:xfrm>
            <a:custGeom>
              <a:avLst/>
              <a:gdLst/>
              <a:ahLst/>
              <a:cxnLst/>
              <a:rect l="0" t="0" r="0" b="0"/>
              <a:pathLst>
                <a:path w="129520" h="344425">
                  <a:moveTo>
                    <a:pt x="0" y="51635"/>
                  </a:moveTo>
                  <a:lnTo>
                    <a:pt x="0" y="51635"/>
                  </a:lnTo>
                  <a:lnTo>
                    <a:pt x="8022" y="29815"/>
                  </a:lnTo>
                  <a:lnTo>
                    <a:pt x="8170" y="26505"/>
                  </a:lnTo>
                  <a:lnTo>
                    <a:pt x="7563" y="24298"/>
                  </a:lnTo>
                  <a:lnTo>
                    <a:pt x="7159" y="24944"/>
                  </a:lnTo>
                  <a:lnTo>
                    <a:pt x="7127" y="62070"/>
                  </a:lnTo>
                  <a:lnTo>
                    <a:pt x="9752" y="79086"/>
                  </a:lnTo>
                  <a:lnTo>
                    <a:pt x="15153" y="90411"/>
                  </a:lnTo>
                  <a:lnTo>
                    <a:pt x="18568" y="94419"/>
                  </a:lnTo>
                  <a:lnTo>
                    <a:pt x="23668" y="95680"/>
                  </a:lnTo>
                  <a:lnTo>
                    <a:pt x="36860" y="93318"/>
                  </a:lnTo>
                  <a:lnTo>
                    <a:pt x="60153" y="73942"/>
                  </a:lnTo>
                  <a:lnTo>
                    <a:pt x="91191" y="32131"/>
                  </a:lnTo>
                  <a:lnTo>
                    <a:pt x="105604" y="0"/>
                  </a:lnTo>
                  <a:lnTo>
                    <a:pt x="106386" y="278"/>
                  </a:lnTo>
                  <a:lnTo>
                    <a:pt x="107812" y="43215"/>
                  </a:lnTo>
                  <a:lnTo>
                    <a:pt x="109320" y="85280"/>
                  </a:lnTo>
                  <a:lnTo>
                    <a:pt x="114674" y="121857"/>
                  </a:lnTo>
                  <a:lnTo>
                    <a:pt x="119876" y="161632"/>
                  </a:lnTo>
                  <a:lnTo>
                    <a:pt x="124539" y="202123"/>
                  </a:lnTo>
                  <a:lnTo>
                    <a:pt x="128963" y="241285"/>
                  </a:lnTo>
                  <a:lnTo>
                    <a:pt x="129519" y="276094"/>
                  </a:lnTo>
                  <a:lnTo>
                    <a:pt x="126003" y="305911"/>
                  </a:lnTo>
                  <a:lnTo>
                    <a:pt x="117385" y="328571"/>
                  </a:lnTo>
                  <a:lnTo>
                    <a:pt x="112123" y="335742"/>
                  </a:lnTo>
                  <a:lnTo>
                    <a:pt x="100633" y="343710"/>
                  </a:lnTo>
                  <a:lnTo>
                    <a:pt x="94605" y="344424"/>
                  </a:lnTo>
                  <a:lnTo>
                    <a:pt x="69850" y="337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52">
              <a:extLst>
                <a:ext uri="{FF2B5EF4-FFF2-40B4-BE49-F238E27FC236}">
                  <a16:creationId xmlns:a16="http://schemas.microsoft.com/office/drawing/2014/main" xmlns="" id="{55E16C43-F5BF-46A8-A999-5BCB4F738B6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867150" y="1313483"/>
              <a:ext cx="31751" cy="312118"/>
            </a:xfrm>
            <a:custGeom>
              <a:avLst/>
              <a:gdLst/>
              <a:ahLst/>
              <a:cxnLst/>
              <a:rect l="0" t="0" r="0" b="0"/>
              <a:pathLst>
                <a:path w="31751" h="312118">
                  <a:moveTo>
                    <a:pt x="31750" y="7317"/>
                  </a:moveTo>
                  <a:lnTo>
                    <a:pt x="31750" y="7317"/>
                  </a:lnTo>
                  <a:lnTo>
                    <a:pt x="28092" y="0"/>
                  </a:lnTo>
                  <a:lnTo>
                    <a:pt x="29654" y="3124"/>
                  </a:lnTo>
                  <a:lnTo>
                    <a:pt x="31129" y="36413"/>
                  </a:lnTo>
                  <a:lnTo>
                    <a:pt x="29592" y="68932"/>
                  </a:lnTo>
                  <a:lnTo>
                    <a:pt x="25852" y="106668"/>
                  </a:lnTo>
                  <a:lnTo>
                    <a:pt x="19486" y="151662"/>
                  </a:lnTo>
                  <a:lnTo>
                    <a:pt x="11953" y="198000"/>
                  </a:lnTo>
                  <a:lnTo>
                    <a:pt x="5312" y="241643"/>
                  </a:lnTo>
                  <a:lnTo>
                    <a:pt x="1574" y="289041"/>
                  </a:lnTo>
                  <a:lnTo>
                    <a:pt x="0" y="31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53">
              <a:extLst>
                <a:ext uri="{FF2B5EF4-FFF2-40B4-BE49-F238E27FC236}">
                  <a16:creationId xmlns:a16="http://schemas.microsoft.com/office/drawing/2014/main" xmlns="" id="{29C5CD1E-E31F-4612-849D-06BDACD4235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686280" y="1493282"/>
              <a:ext cx="104671" cy="182509"/>
            </a:xfrm>
            <a:custGeom>
              <a:avLst/>
              <a:gdLst/>
              <a:ahLst/>
              <a:cxnLst/>
              <a:rect l="0" t="0" r="0" b="0"/>
              <a:pathLst>
                <a:path w="104671" h="182509">
                  <a:moveTo>
                    <a:pt x="9420" y="68818"/>
                  </a:moveTo>
                  <a:lnTo>
                    <a:pt x="9420" y="68818"/>
                  </a:lnTo>
                  <a:lnTo>
                    <a:pt x="9420" y="115271"/>
                  </a:lnTo>
                  <a:lnTo>
                    <a:pt x="9420" y="155997"/>
                  </a:lnTo>
                  <a:lnTo>
                    <a:pt x="6049" y="177356"/>
                  </a:lnTo>
                  <a:lnTo>
                    <a:pt x="4351" y="180687"/>
                  </a:lnTo>
                  <a:lnTo>
                    <a:pt x="2512" y="182203"/>
                  </a:lnTo>
                  <a:lnTo>
                    <a:pt x="582" y="182508"/>
                  </a:lnTo>
                  <a:lnTo>
                    <a:pt x="0" y="179184"/>
                  </a:lnTo>
                  <a:lnTo>
                    <a:pt x="4136" y="140974"/>
                  </a:lnTo>
                  <a:lnTo>
                    <a:pt x="9894" y="108649"/>
                  </a:lnTo>
                  <a:lnTo>
                    <a:pt x="21860" y="73115"/>
                  </a:lnTo>
                  <a:lnTo>
                    <a:pt x="41092" y="30894"/>
                  </a:lnTo>
                  <a:lnTo>
                    <a:pt x="60197" y="6154"/>
                  </a:lnTo>
                  <a:lnTo>
                    <a:pt x="65849" y="2348"/>
                  </a:lnTo>
                  <a:lnTo>
                    <a:pt x="71028" y="516"/>
                  </a:lnTo>
                  <a:lnTo>
                    <a:pt x="75892" y="0"/>
                  </a:lnTo>
                  <a:lnTo>
                    <a:pt x="81252" y="3184"/>
                  </a:lnTo>
                  <a:lnTo>
                    <a:pt x="92851" y="16129"/>
                  </a:lnTo>
                  <a:lnTo>
                    <a:pt x="99417" y="39286"/>
                  </a:lnTo>
                  <a:lnTo>
                    <a:pt x="103113" y="80294"/>
                  </a:lnTo>
                  <a:lnTo>
                    <a:pt x="104208" y="117374"/>
                  </a:lnTo>
                  <a:lnTo>
                    <a:pt x="104670" y="17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54">
              <a:extLst>
                <a:ext uri="{FF2B5EF4-FFF2-40B4-BE49-F238E27FC236}">
                  <a16:creationId xmlns:a16="http://schemas.microsoft.com/office/drawing/2014/main" xmlns="" id="{CED1AA62-5FBD-4AB2-A59A-1DDE3929FDB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474106" y="1387142"/>
              <a:ext cx="169689" cy="320818"/>
            </a:xfrm>
            <a:custGeom>
              <a:avLst/>
              <a:gdLst/>
              <a:ahLst/>
              <a:cxnLst/>
              <a:rect l="0" t="0" r="0" b="0"/>
              <a:pathLst>
                <a:path w="169689" h="320818">
                  <a:moveTo>
                    <a:pt x="94594" y="60658"/>
                  </a:moveTo>
                  <a:lnTo>
                    <a:pt x="94594" y="60658"/>
                  </a:lnTo>
                  <a:lnTo>
                    <a:pt x="93888" y="33234"/>
                  </a:lnTo>
                  <a:lnTo>
                    <a:pt x="91223" y="24716"/>
                  </a:lnTo>
                  <a:lnTo>
                    <a:pt x="88819" y="21880"/>
                  </a:lnTo>
                  <a:lnTo>
                    <a:pt x="82384" y="18729"/>
                  </a:lnTo>
                  <a:lnTo>
                    <a:pt x="71058" y="21091"/>
                  </a:lnTo>
                  <a:lnTo>
                    <a:pt x="64087" y="23697"/>
                  </a:lnTo>
                  <a:lnTo>
                    <a:pt x="37420" y="50961"/>
                  </a:lnTo>
                  <a:lnTo>
                    <a:pt x="21205" y="84100"/>
                  </a:lnTo>
                  <a:lnTo>
                    <a:pt x="8355" y="125404"/>
                  </a:lnTo>
                  <a:lnTo>
                    <a:pt x="291" y="171984"/>
                  </a:lnTo>
                  <a:lnTo>
                    <a:pt x="0" y="217146"/>
                  </a:lnTo>
                  <a:lnTo>
                    <a:pt x="5280" y="257913"/>
                  </a:lnTo>
                  <a:lnTo>
                    <a:pt x="14682" y="290144"/>
                  </a:lnTo>
                  <a:lnTo>
                    <a:pt x="29679" y="311054"/>
                  </a:lnTo>
                  <a:lnTo>
                    <a:pt x="38618" y="318605"/>
                  </a:lnTo>
                  <a:lnTo>
                    <a:pt x="48810" y="320817"/>
                  </a:lnTo>
                  <a:lnTo>
                    <a:pt x="71423" y="315749"/>
                  </a:lnTo>
                  <a:lnTo>
                    <a:pt x="107954" y="283545"/>
                  </a:lnTo>
                  <a:lnTo>
                    <a:pt x="131106" y="250265"/>
                  </a:lnTo>
                  <a:lnTo>
                    <a:pt x="151038" y="209839"/>
                  </a:lnTo>
                  <a:lnTo>
                    <a:pt x="158329" y="186217"/>
                  </a:lnTo>
                  <a:lnTo>
                    <a:pt x="164601" y="161297"/>
                  </a:lnTo>
                  <a:lnTo>
                    <a:pt x="168076" y="136218"/>
                  </a:lnTo>
                  <a:lnTo>
                    <a:pt x="169688" y="111031"/>
                  </a:lnTo>
                  <a:lnTo>
                    <a:pt x="167480" y="63996"/>
                  </a:lnTo>
                  <a:lnTo>
                    <a:pt x="157091" y="26629"/>
                  </a:lnTo>
                  <a:lnTo>
                    <a:pt x="148253" y="14688"/>
                  </a:lnTo>
                  <a:lnTo>
                    <a:pt x="125263" y="1421"/>
                  </a:lnTo>
                  <a:lnTo>
                    <a:pt x="114334" y="0"/>
                  </a:lnTo>
                  <a:lnTo>
                    <a:pt x="94666" y="4066"/>
                  </a:lnTo>
                  <a:lnTo>
                    <a:pt x="88997" y="9524"/>
                  </a:lnTo>
                  <a:lnTo>
                    <a:pt x="85924" y="16691"/>
                  </a:lnTo>
                  <a:lnTo>
                    <a:pt x="81894" y="4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66">
            <a:extLst>
              <a:ext uri="{FF2B5EF4-FFF2-40B4-BE49-F238E27FC236}">
                <a16:creationId xmlns:a16="http://schemas.microsoft.com/office/drawing/2014/main" xmlns="" id="{3075668C-71A8-4612-98C7-824E5820EF7E}"/>
              </a:ext>
            </a:extLst>
          </p:cNvPr>
          <p:cNvGrpSpPr/>
          <p:nvPr/>
        </p:nvGrpSpPr>
        <p:grpSpPr>
          <a:xfrm>
            <a:off x="4543408" y="1304442"/>
            <a:ext cx="682643" cy="314809"/>
            <a:chOff x="4543408" y="1304442"/>
            <a:chExt cx="682643" cy="314809"/>
          </a:xfrm>
        </p:grpSpPr>
        <p:sp>
          <p:nvSpPr>
            <p:cNvPr id="34" name="SMARTInkShape-2755">
              <a:extLst>
                <a:ext uri="{FF2B5EF4-FFF2-40B4-BE49-F238E27FC236}">
                  <a16:creationId xmlns:a16="http://schemas.microsoft.com/office/drawing/2014/main" xmlns="" id="{68B0E431-D3A7-4480-8C00-F910F051430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43408" y="1466850"/>
              <a:ext cx="151621" cy="145098"/>
            </a:xfrm>
            <a:custGeom>
              <a:avLst/>
              <a:gdLst/>
              <a:ahLst/>
              <a:cxnLst/>
              <a:rect l="0" t="0" r="0" b="0"/>
              <a:pathLst>
                <a:path w="151621" h="145098">
                  <a:moveTo>
                    <a:pt x="9542" y="50800"/>
                  </a:moveTo>
                  <a:lnTo>
                    <a:pt x="9542" y="50800"/>
                  </a:lnTo>
                  <a:lnTo>
                    <a:pt x="6171" y="40687"/>
                  </a:lnTo>
                  <a:lnTo>
                    <a:pt x="5884" y="37002"/>
                  </a:lnTo>
                  <a:lnTo>
                    <a:pt x="7439" y="30562"/>
                  </a:lnTo>
                  <a:lnTo>
                    <a:pt x="5550" y="33809"/>
                  </a:lnTo>
                  <a:lnTo>
                    <a:pt x="0" y="68375"/>
                  </a:lnTo>
                  <a:lnTo>
                    <a:pt x="2638" y="105788"/>
                  </a:lnTo>
                  <a:lnTo>
                    <a:pt x="8594" y="133572"/>
                  </a:lnTo>
                  <a:lnTo>
                    <a:pt x="15235" y="143562"/>
                  </a:lnTo>
                  <a:lnTo>
                    <a:pt x="18982" y="145097"/>
                  </a:lnTo>
                  <a:lnTo>
                    <a:pt x="22891" y="144709"/>
                  </a:lnTo>
                  <a:lnTo>
                    <a:pt x="26908" y="143039"/>
                  </a:lnTo>
                  <a:lnTo>
                    <a:pt x="35134" y="133658"/>
                  </a:lnTo>
                  <a:lnTo>
                    <a:pt x="45817" y="112510"/>
                  </a:lnTo>
                  <a:lnTo>
                    <a:pt x="52475" y="97277"/>
                  </a:lnTo>
                  <a:lnTo>
                    <a:pt x="62490" y="83451"/>
                  </a:lnTo>
                  <a:lnTo>
                    <a:pt x="66713" y="82445"/>
                  </a:lnTo>
                  <a:lnTo>
                    <a:pt x="70234" y="85302"/>
                  </a:lnTo>
                  <a:lnTo>
                    <a:pt x="94285" y="129062"/>
                  </a:lnTo>
                  <a:lnTo>
                    <a:pt x="99904" y="134725"/>
                  </a:lnTo>
                  <a:lnTo>
                    <a:pt x="105766" y="137794"/>
                  </a:lnTo>
                  <a:lnTo>
                    <a:pt x="117925" y="139323"/>
                  </a:lnTo>
                  <a:lnTo>
                    <a:pt x="123425" y="136627"/>
                  </a:lnTo>
                  <a:lnTo>
                    <a:pt x="133299" y="126104"/>
                  </a:lnTo>
                  <a:lnTo>
                    <a:pt x="146067" y="86215"/>
                  </a:lnTo>
                  <a:lnTo>
                    <a:pt x="151620" y="39451"/>
                  </a:lnTo>
                  <a:lnTo>
                    <a:pt x="149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56">
              <a:extLst>
                <a:ext uri="{FF2B5EF4-FFF2-40B4-BE49-F238E27FC236}">
                  <a16:creationId xmlns:a16="http://schemas.microsoft.com/office/drawing/2014/main" xmlns="" id="{472698AA-C3A5-406B-B80E-E2F76D69F2A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703619" y="1471594"/>
              <a:ext cx="114408" cy="109755"/>
            </a:xfrm>
            <a:custGeom>
              <a:avLst/>
              <a:gdLst/>
              <a:ahLst/>
              <a:cxnLst/>
              <a:rect l="0" t="0" r="0" b="0"/>
              <a:pathLst>
                <a:path w="114408" h="109755">
                  <a:moveTo>
                    <a:pt x="103331" y="14306"/>
                  </a:moveTo>
                  <a:lnTo>
                    <a:pt x="103331" y="14306"/>
                  </a:lnTo>
                  <a:lnTo>
                    <a:pt x="67978" y="0"/>
                  </a:lnTo>
                  <a:lnTo>
                    <a:pt x="36882" y="3404"/>
                  </a:lnTo>
                  <a:lnTo>
                    <a:pt x="18764" y="15340"/>
                  </a:lnTo>
                  <a:lnTo>
                    <a:pt x="10970" y="23462"/>
                  </a:lnTo>
                  <a:lnTo>
                    <a:pt x="2309" y="43775"/>
                  </a:lnTo>
                  <a:lnTo>
                    <a:pt x="0" y="55119"/>
                  </a:lnTo>
                  <a:lnTo>
                    <a:pt x="1988" y="66209"/>
                  </a:lnTo>
                  <a:lnTo>
                    <a:pt x="13604" y="87939"/>
                  </a:lnTo>
                  <a:lnTo>
                    <a:pt x="34289" y="101830"/>
                  </a:lnTo>
                  <a:lnTo>
                    <a:pt x="58535" y="108945"/>
                  </a:lnTo>
                  <a:lnTo>
                    <a:pt x="81070" y="109754"/>
                  </a:lnTo>
                  <a:lnTo>
                    <a:pt x="99082" y="102118"/>
                  </a:lnTo>
                  <a:lnTo>
                    <a:pt x="106848" y="96131"/>
                  </a:lnTo>
                  <a:lnTo>
                    <a:pt x="111320" y="89317"/>
                  </a:lnTo>
                  <a:lnTo>
                    <a:pt x="114407" y="74220"/>
                  </a:lnTo>
                  <a:lnTo>
                    <a:pt x="109665" y="56222"/>
                  </a:lnTo>
                  <a:lnTo>
                    <a:pt x="90629" y="21420"/>
                  </a:lnTo>
                  <a:lnTo>
                    <a:pt x="89924" y="17637"/>
                  </a:lnTo>
                  <a:lnTo>
                    <a:pt x="90631" y="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57">
              <a:extLst>
                <a:ext uri="{FF2B5EF4-FFF2-40B4-BE49-F238E27FC236}">
                  <a16:creationId xmlns:a16="http://schemas.microsoft.com/office/drawing/2014/main" xmlns="" id="{0BCDCDBF-3C30-444B-8C3C-DB5DE423402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851400" y="1422400"/>
              <a:ext cx="114301" cy="162189"/>
            </a:xfrm>
            <a:custGeom>
              <a:avLst/>
              <a:gdLst/>
              <a:ahLst/>
              <a:cxnLst/>
              <a:rect l="0" t="0" r="0" b="0"/>
              <a:pathLst>
                <a:path w="114301" h="162189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8788" y="45774"/>
                  </a:lnTo>
                  <a:lnTo>
                    <a:pt x="12209" y="45333"/>
                  </a:lnTo>
                  <a:lnTo>
                    <a:pt x="30507" y="51454"/>
                  </a:lnTo>
                  <a:lnTo>
                    <a:pt x="43898" y="64026"/>
                  </a:lnTo>
                  <a:lnTo>
                    <a:pt x="55494" y="82078"/>
                  </a:lnTo>
                  <a:lnTo>
                    <a:pt x="62999" y="104212"/>
                  </a:lnTo>
                  <a:lnTo>
                    <a:pt x="63042" y="126280"/>
                  </a:lnTo>
                  <a:lnTo>
                    <a:pt x="54943" y="159078"/>
                  </a:lnTo>
                  <a:lnTo>
                    <a:pt x="51445" y="161791"/>
                  </a:lnTo>
                  <a:lnTo>
                    <a:pt x="46996" y="162188"/>
                  </a:lnTo>
                  <a:lnTo>
                    <a:pt x="41914" y="161042"/>
                  </a:lnTo>
                  <a:lnTo>
                    <a:pt x="38526" y="156751"/>
                  </a:lnTo>
                  <a:lnTo>
                    <a:pt x="34761" y="142574"/>
                  </a:lnTo>
                  <a:lnTo>
                    <a:pt x="39384" y="101276"/>
                  </a:lnTo>
                  <a:lnTo>
                    <a:pt x="59804" y="55565"/>
                  </a:lnTo>
                  <a:lnTo>
                    <a:pt x="91829" y="175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58">
              <a:extLst>
                <a:ext uri="{FF2B5EF4-FFF2-40B4-BE49-F238E27FC236}">
                  <a16:creationId xmlns:a16="http://schemas.microsoft.com/office/drawing/2014/main" xmlns="" id="{C013086E-439D-4C6E-9020-1CBB9E151FA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997450" y="1304442"/>
              <a:ext cx="28772" cy="314809"/>
            </a:xfrm>
            <a:custGeom>
              <a:avLst/>
              <a:gdLst/>
              <a:ahLst/>
              <a:cxnLst/>
              <a:rect l="0" t="0" r="0" b="0"/>
              <a:pathLst>
                <a:path w="28772" h="314809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26105" y="36483"/>
                  </a:lnTo>
                  <a:lnTo>
                    <a:pt x="28771" y="69988"/>
                  </a:lnTo>
                  <a:lnTo>
                    <a:pt x="28544" y="114042"/>
                  </a:lnTo>
                  <a:lnTo>
                    <a:pt x="27496" y="138630"/>
                  </a:lnTo>
                  <a:lnTo>
                    <a:pt x="25386" y="163489"/>
                  </a:lnTo>
                  <a:lnTo>
                    <a:pt x="22568" y="188529"/>
                  </a:lnTo>
                  <a:lnTo>
                    <a:pt x="15675" y="236106"/>
                  </a:lnTo>
                  <a:lnTo>
                    <a:pt x="7907" y="276067"/>
                  </a:lnTo>
                  <a:lnTo>
                    <a:pt x="0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59">
              <a:extLst>
                <a:ext uri="{FF2B5EF4-FFF2-40B4-BE49-F238E27FC236}">
                  <a16:creationId xmlns:a16="http://schemas.microsoft.com/office/drawing/2014/main" xmlns="" id="{16BB5D70-F46A-4ADB-865B-042A626DD4E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015588" y="1398765"/>
              <a:ext cx="86834" cy="163336"/>
            </a:xfrm>
            <a:custGeom>
              <a:avLst/>
              <a:gdLst/>
              <a:ahLst/>
              <a:cxnLst/>
              <a:rect l="0" t="0" r="0" b="0"/>
              <a:pathLst>
                <a:path w="86834" h="163336">
                  <a:moveTo>
                    <a:pt x="83462" y="10935"/>
                  </a:moveTo>
                  <a:lnTo>
                    <a:pt x="83462" y="10935"/>
                  </a:lnTo>
                  <a:lnTo>
                    <a:pt x="86833" y="4193"/>
                  </a:lnTo>
                  <a:lnTo>
                    <a:pt x="86415" y="2207"/>
                  </a:lnTo>
                  <a:lnTo>
                    <a:pt x="84725" y="883"/>
                  </a:lnTo>
                  <a:lnTo>
                    <a:pt x="82187" y="0"/>
                  </a:lnTo>
                  <a:lnTo>
                    <a:pt x="61761" y="8871"/>
                  </a:lnTo>
                  <a:lnTo>
                    <a:pt x="36737" y="31647"/>
                  </a:lnTo>
                  <a:lnTo>
                    <a:pt x="9478" y="70948"/>
                  </a:lnTo>
                  <a:lnTo>
                    <a:pt x="0" y="101467"/>
                  </a:lnTo>
                  <a:lnTo>
                    <a:pt x="1034" y="127287"/>
                  </a:lnTo>
                  <a:lnTo>
                    <a:pt x="4023" y="139317"/>
                  </a:lnTo>
                  <a:lnTo>
                    <a:pt x="13045" y="154024"/>
                  </a:lnTo>
                  <a:lnTo>
                    <a:pt x="20650" y="159197"/>
                  </a:lnTo>
                  <a:lnTo>
                    <a:pt x="30146" y="161496"/>
                  </a:lnTo>
                  <a:lnTo>
                    <a:pt x="58062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60">
              <a:extLst>
                <a:ext uri="{FF2B5EF4-FFF2-40B4-BE49-F238E27FC236}">
                  <a16:creationId xmlns:a16="http://schemas.microsoft.com/office/drawing/2014/main" xmlns="" id="{2E2869D8-D5A3-4DC2-9F83-668AAAF7B7F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149850" y="1415359"/>
              <a:ext cx="76201" cy="203892"/>
            </a:xfrm>
            <a:custGeom>
              <a:avLst/>
              <a:gdLst/>
              <a:ahLst/>
              <a:cxnLst/>
              <a:rect l="0" t="0" r="0" b="0"/>
              <a:pathLst>
                <a:path w="76201" h="203892">
                  <a:moveTo>
                    <a:pt x="76200" y="19741"/>
                  </a:moveTo>
                  <a:lnTo>
                    <a:pt x="76200" y="19741"/>
                  </a:lnTo>
                  <a:lnTo>
                    <a:pt x="67411" y="5926"/>
                  </a:lnTo>
                  <a:lnTo>
                    <a:pt x="63991" y="2064"/>
                  </a:lnTo>
                  <a:lnTo>
                    <a:pt x="58888" y="195"/>
                  </a:lnTo>
                  <a:lnTo>
                    <a:pt x="45693" y="0"/>
                  </a:lnTo>
                  <a:lnTo>
                    <a:pt x="19026" y="7228"/>
                  </a:lnTo>
                  <a:lnTo>
                    <a:pt x="11979" y="12810"/>
                  </a:lnTo>
                  <a:lnTo>
                    <a:pt x="2266" y="28420"/>
                  </a:lnTo>
                  <a:lnTo>
                    <a:pt x="1511" y="36816"/>
                  </a:lnTo>
                  <a:lnTo>
                    <a:pt x="6316" y="53671"/>
                  </a:lnTo>
                  <a:lnTo>
                    <a:pt x="30700" y="95949"/>
                  </a:lnTo>
                  <a:lnTo>
                    <a:pt x="45105" y="129809"/>
                  </a:lnTo>
                  <a:lnTo>
                    <a:pt x="49112" y="151837"/>
                  </a:lnTo>
                  <a:lnTo>
                    <a:pt x="44406" y="167115"/>
                  </a:lnTo>
                  <a:lnTo>
                    <a:pt x="40187" y="175140"/>
                  </a:lnTo>
                  <a:lnTo>
                    <a:pt x="26092" y="187820"/>
                  </a:lnTo>
                  <a:lnTo>
                    <a:pt x="0" y="203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67">
            <a:extLst>
              <a:ext uri="{FF2B5EF4-FFF2-40B4-BE49-F238E27FC236}">
                <a16:creationId xmlns:a16="http://schemas.microsoft.com/office/drawing/2014/main" xmlns="" id="{60162545-51EA-441B-B933-4C65B04DAF65}"/>
              </a:ext>
            </a:extLst>
          </p:cNvPr>
          <p:cNvGrpSpPr/>
          <p:nvPr/>
        </p:nvGrpSpPr>
        <p:grpSpPr>
          <a:xfrm>
            <a:off x="5689600" y="1184533"/>
            <a:ext cx="165101" cy="358518"/>
            <a:chOff x="5689600" y="1184533"/>
            <a:chExt cx="165101" cy="358518"/>
          </a:xfrm>
        </p:grpSpPr>
        <p:sp>
          <p:nvSpPr>
            <p:cNvPr id="41" name="SMARTInkShape-2761">
              <a:extLst>
                <a:ext uri="{FF2B5EF4-FFF2-40B4-BE49-F238E27FC236}">
                  <a16:creationId xmlns:a16="http://schemas.microsoft.com/office/drawing/2014/main" xmlns="" id="{F2C21718-81D1-43C8-A756-3BD0689F26B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689600" y="14351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7676" y="4127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62">
              <a:extLst>
                <a:ext uri="{FF2B5EF4-FFF2-40B4-BE49-F238E27FC236}">
                  <a16:creationId xmlns:a16="http://schemas.microsoft.com/office/drawing/2014/main" xmlns="" id="{9A495A12-2812-470A-A994-D136BE43D25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695950" y="13017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5774" y="1724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63">
              <a:extLst>
                <a:ext uri="{FF2B5EF4-FFF2-40B4-BE49-F238E27FC236}">
                  <a16:creationId xmlns:a16="http://schemas.microsoft.com/office/drawing/2014/main" xmlns="" id="{AE046A42-4E35-455C-BCB2-2AC697D2C0F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763261" y="1184533"/>
              <a:ext cx="78740" cy="358518"/>
            </a:xfrm>
            <a:custGeom>
              <a:avLst/>
              <a:gdLst/>
              <a:ahLst/>
              <a:cxnLst/>
              <a:rect l="0" t="0" r="0" b="0"/>
              <a:pathLst>
                <a:path w="78740" h="358518">
                  <a:moveTo>
                    <a:pt x="78739" y="34667"/>
                  </a:moveTo>
                  <a:lnTo>
                    <a:pt x="78739" y="34667"/>
                  </a:lnTo>
                  <a:lnTo>
                    <a:pt x="48853" y="8152"/>
                  </a:lnTo>
                  <a:lnTo>
                    <a:pt x="35117" y="1716"/>
                  </a:lnTo>
                  <a:lnTo>
                    <a:pt x="28490" y="0"/>
                  </a:lnTo>
                  <a:lnTo>
                    <a:pt x="15484" y="1856"/>
                  </a:lnTo>
                  <a:lnTo>
                    <a:pt x="9052" y="4326"/>
                  </a:lnTo>
                  <a:lnTo>
                    <a:pt x="4764" y="10206"/>
                  </a:lnTo>
                  <a:lnTo>
                    <a:pt x="0" y="28029"/>
                  </a:lnTo>
                  <a:lnTo>
                    <a:pt x="690" y="75347"/>
                  </a:lnTo>
                  <a:lnTo>
                    <a:pt x="5480" y="113895"/>
                  </a:lnTo>
                  <a:lnTo>
                    <a:pt x="10902" y="155252"/>
                  </a:lnTo>
                  <a:lnTo>
                    <a:pt x="13311" y="199503"/>
                  </a:lnTo>
                  <a:lnTo>
                    <a:pt x="16263" y="241277"/>
                  </a:lnTo>
                  <a:lnTo>
                    <a:pt x="19928" y="279600"/>
                  </a:lnTo>
                  <a:lnTo>
                    <a:pt x="25252" y="325413"/>
                  </a:lnTo>
                  <a:lnTo>
                    <a:pt x="27939" y="35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64">
              <a:extLst>
                <a:ext uri="{FF2B5EF4-FFF2-40B4-BE49-F238E27FC236}">
                  <a16:creationId xmlns:a16="http://schemas.microsoft.com/office/drawing/2014/main" xmlns="" id="{6CB02B9C-9A42-4424-8884-C4382D102AD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753100" y="139700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3515"/>
                  </a:lnTo>
                  <a:lnTo>
                    <a:pt x="6742" y="28902"/>
                  </a:lnTo>
                  <a:lnTo>
                    <a:pt x="43351" y="1595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68">
            <a:extLst>
              <a:ext uri="{FF2B5EF4-FFF2-40B4-BE49-F238E27FC236}">
                <a16:creationId xmlns:a16="http://schemas.microsoft.com/office/drawing/2014/main" xmlns="" id="{74F28A5E-02E1-4E4E-914C-7C3E6A9EE2CF}"/>
              </a:ext>
            </a:extLst>
          </p:cNvPr>
          <p:cNvGrpSpPr/>
          <p:nvPr/>
        </p:nvGrpSpPr>
        <p:grpSpPr>
          <a:xfrm>
            <a:off x="6318369" y="1143000"/>
            <a:ext cx="728427" cy="367330"/>
            <a:chOff x="6318369" y="1143000"/>
            <a:chExt cx="728427" cy="367330"/>
          </a:xfrm>
        </p:grpSpPr>
        <p:sp>
          <p:nvSpPr>
            <p:cNvPr id="46" name="SMARTInkShape-2765">
              <a:extLst>
                <a:ext uri="{FF2B5EF4-FFF2-40B4-BE49-F238E27FC236}">
                  <a16:creationId xmlns:a16="http://schemas.microsoft.com/office/drawing/2014/main" xmlns="" id="{55797B69-9FAE-43D6-B658-942225AC680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851744" y="1327150"/>
              <a:ext cx="101507" cy="17829"/>
            </a:xfrm>
            <a:custGeom>
              <a:avLst/>
              <a:gdLst/>
              <a:ahLst/>
              <a:cxnLst/>
              <a:rect l="0" t="0" r="0" b="0"/>
              <a:pathLst>
                <a:path w="101507" h="17829">
                  <a:moveTo>
                    <a:pt x="38006" y="0"/>
                  </a:moveTo>
                  <a:lnTo>
                    <a:pt x="38006" y="0"/>
                  </a:lnTo>
                  <a:lnTo>
                    <a:pt x="3927" y="8838"/>
                  </a:lnTo>
                  <a:lnTo>
                    <a:pt x="1175" y="10831"/>
                  </a:lnTo>
                  <a:lnTo>
                    <a:pt x="47" y="12865"/>
                  </a:lnTo>
                  <a:lnTo>
                    <a:pt x="0" y="14927"/>
                  </a:lnTo>
                  <a:lnTo>
                    <a:pt x="2790" y="16301"/>
                  </a:lnTo>
                  <a:lnTo>
                    <a:pt x="13418" y="17828"/>
                  </a:lnTo>
                  <a:lnTo>
                    <a:pt x="49716" y="9375"/>
                  </a:lnTo>
                  <a:lnTo>
                    <a:pt x="101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66">
              <a:extLst>
                <a:ext uri="{FF2B5EF4-FFF2-40B4-BE49-F238E27FC236}">
                  <a16:creationId xmlns:a16="http://schemas.microsoft.com/office/drawing/2014/main" xmlns="" id="{782A5BC5-358F-4D32-BBCF-78CDEA307E8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976917" y="1277674"/>
              <a:ext cx="69879" cy="214577"/>
            </a:xfrm>
            <a:custGeom>
              <a:avLst/>
              <a:gdLst/>
              <a:ahLst/>
              <a:cxnLst/>
              <a:rect l="0" t="0" r="0" b="0"/>
              <a:pathLst>
                <a:path w="69879" h="214577">
                  <a:moveTo>
                    <a:pt x="65233" y="5026"/>
                  </a:moveTo>
                  <a:lnTo>
                    <a:pt x="65233" y="5026"/>
                  </a:lnTo>
                  <a:lnTo>
                    <a:pt x="42629" y="0"/>
                  </a:lnTo>
                  <a:lnTo>
                    <a:pt x="27669" y="676"/>
                  </a:lnTo>
                  <a:lnTo>
                    <a:pt x="11613" y="5679"/>
                  </a:lnTo>
                  <a:lnTo>
                    <a:pt x="6203" y="9695"/>
                  </a:lnTo>
                  <a:lnTo>
                    <a:pt x="192" y="19801"/>
                  </a:lnTo>
                  <a:lnTo>
                    <a:pt x="0" y="25459"/>
                  </a:lnTo>
                  <a:lnTo>
                    <a:pt x="3550" y="37391"/>
                  </a:lnTo>
                  <a:lnTo>
                    <a:pt x="34199" y="83768"/>
                  </a:lnTo>
                  <a:lnTo>
                    <a:pt x="63446" y="122588"/>
                  </a:lnTo>
                  <a:lnTo>
                    <a:pt x="68275" y="132084"/>
                  </a:lnTo>
                  <a:lnTo>
                    <a:pt x="69878" y="157687"/>
                  </a:lnTo>
                  <a:lnTo>
                    <a:pt x="68330" y="172417"/>
                  </a:lnTo>
                  <a:lnTo>
                    <a:pt x="59084" y="192546"/>
                  </a:lnTo>
                  <a:lnTo>
                    <a:pt x="46272" y="204785"/>
                  </a:lnTo>
                  <a:lnTo>
                    <a:pt x="20783" y="214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67">
              <a:extLst>
                <a:ext uri="{FF2B5EF4-FFF2-40B4-BE49-F238E27FC236}">
                  <a16:creationId xmlns:a16="http://schemas.microsoft.com/office/drawing/2014/main" xmlns="" id="{46F81BA6-49CD-4420-84D6-105AAB8A1BA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318369" y="1352406"/>
              <a:ext cx="133232" cy="157924"/>
            </a:xfrm>
            <a:custGeom>
              <a:avLst/>
              <a:gdLst/>
              <a:ahLst/>
              <a:cxnLst/>
              <a:rect l="0" t="0" r="0" b="0"/>
              <a:pathLst>
                <a:path w="133232" h="157924">
                  <a:moveTo>
                    <a:pt x="6231" y="63644"/>
                  </a:moveTo>
                  <a:lnTo>
                    <a:pt x="6231" y="63644"/>
                  </a:lnTo>
                  <a:lnTo>
                    <a:pt x="9602" y="63644"/>
                  </a:lnTo>
                  <a:lnTo>
                    <a:pt x="13138" y="61762"/>
                  </a:lnTo>
                  <a:lnTo>
                    <a:pt x="55549" y="30737"/>
                  </a:lnTo>
                  <a:lnTo>
                    <a:pt x="62958" y="18679"/>
                  </a:lnTo>
                  <a:lnTo>
                    <a:pt x="63098" y="13207"/>
                  </a:lnTo>
                  <a:lnTo>
                    <a:pt x="61076" y="8147"/>
                  </a:lnTo>
                  <a:lnTo>
                    <a:pt x="57611" y="3363"/>
                  </a:lnTo>
                  <a:lnTo>
                    <a:pt x="53184" y="879"/>
                  </a:lnTo>
                  <a:lnTo>
                    <a:pt x="42621" y="0"/>
                  </a:lnTo>
                  <a:lnTo>
                    <a:pt x="28990" y="9487"/>
                  </a:lnTo>
                  <a:lnTo>
                    <a:pt x="14935" y="26874"/>
                  </a:lnTo>
                  <a:lnTo>
                    <a:pt x="3985" y="51065"/>
                  </a:lnTo>
                  <a:lnTo>
                    <a:pt x="0" y="95822"/>
                  </a:lnTo>
                  <a:lnTo>
                    <a:pt x="7460" y="120749"/>
                  </a:lnTo>
                  <a:lnTo>
                    <a:pt x="13400" y="131347"/>
                  </a:lnTo>
                  <a:lnTo>
                    <a:pt x="31289" y="146886"/>
                  </a:lnTo>
                  <a:lnTo>
                    <a:pt x="41987" y="153006"/>
                  </a:lnTo>
                  <a:lnTo>
                    <a:pt x="65162" y="157923"/>
                  </a:lnTo>
                  <a:lnTo>
                    <a:pt x="88866" y="156346"/>
                  </a:lnTo>
                  <a:lnTo>
                    <a:pt x="133231" y="13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68">
              <a:extLst>
                <a:ext uri="{FF2B5EF4-FFF2-40B4-BE49-F238E27FC236}">
                  <a16:creationId xmlns:a16="http://schemas.microsoft.com/office/drawing/2014/main" xmlns="" id="{E2473173-C9B1-413C-8A5C-1686372C8F4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467897" y="1358900"/>
              <a:ext cx="110704" cy="138548"/>
            </a:xfrm>
            <a:custGeom>
              <a:avLst/>
              <a:gdLst/>
              <a:ahLst/>
              <a:cxnLst/>
              <a:rect l="0" t="0" r="0" b="0"/>
              <a:pathLst>
                <a:path w="110704" h="138548">
                  <a:moveTo>
                    <a:pt x="9103" y="19050"/>
                  </a:moveTo>
                  <a:lnTo>
                    <a:pt x="9103" y="19050"/>
                  </a:lnTo>
                  <a:lnTo>
                    <a:pt x="5732" y="15679"/>
                  </a:lnTo>
                  <a:lnTo>
                    <a:pt x="4033" y="16097"/>
                  </a:lnTo>
                  <a:lnTo>
                    <a:pt x="264" y="20325"/>
                  </a:lnTo>
                  <a:lnTo>
                    <a:pt x="0" y="30670"/>
                  </a:lnTo>
                  <a:lnTo>
                    <a:pt x="8165" y="77861"/>
                  </a:lnTo>
                  <a:lnTo>
                    <a:pt x="19252" y="108520"/>
                  </a:lnTo>
                  <a:lnTo>
                    <a:pt x="34922" y="130226"/>
                  </a:lnTo>
                  <a:lnTo>
                    <a:pt x="44333" y="138547"/>
                  </a:lnTo>
                  <a:lnTo>
                    <a:pt x="48111" y="138226"/>
                  </a:lnTo>
                  <a:lnTo>
                    <a:pt x="51336" y="135189"/>
                  </a:lnTo>
                  <a:lnTo>
                    <a:pt x="73278" y="95806"/>
                  </a:lnTo>
                  <a:lnTo>
                    <a:pt x="86287" y="58334"/>
                  </a:lnTo>
                  <a:lnTo>
                    <a:pt x="99242" y="18996"/>
                  </a:lnTo>
                  <a:lnTo>
                    <a:pt x="1107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69">
              <a:extLst>
                <a:ext uri="{FF2B5EF4-FFF2-40B4-BE49-F238E27FC236}">
                  <a16:creationId xmlns:a16="http://schemas.microsoft.com/office/drawing/2014/main" xmlns="" id="{EB201B12-1489-4F27-A4E4-F47D0AAC1D9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597650" y="1340679"/>
              <a:ext cx="50801" cy="132522"/>
            </a:xfrm>
            <a:custGeom>
              <a:avLst/>
              <a:gdLst/>
              <a:ahLst/>
              <a:cxnLst/>
              <a:rect l="0" t="0" r="0" b="0"/>
              <a:pathLst>
                <a:path w="50801" h="132522">
                  <a:moveTo>
                    <a:pt x="0" y="56321"/>
                  </a:moveTo>
                  <a:lnTo>
                    <a:pt x="0" y="56321"/>
                  </a:lnTo>
                  <a:lnTo>
                    <a:pt x="8838" y="70627"/>
                  </a:lnTo>
                  <a:lnTo>
                    <a:pt x="12865" y="73262"/>
                  </a:lnTo>
                  <a:lnTo>
                    <a:pt x="14927" y="73965"/>
                  </a:lnTo>
                  <a:lnTo>
                    <a:pt x="22862" y="69102"/>
                  </a:lnTo>
                  <a:lnTo>
                    <a:pt x="32738" y="59179"/>
                  </a:lnTo>
                  <a:lnTo>
                    <a:pt x="41832" y="45362"/>
                  </a:lnTo>
                  <a:lnTo>
                    <a:pt x="44933" y="31695"/>
                  </a:lnTo>
                  <a:lnTo>
                    <a:pt x="41174" y="5674"/>
                  </a:lnTo>
                  <a:lnTo>
                    <a:pt x="38033" y="2095"/>
                  </a:lnTo>
                  <a:lnTo>
                    <a:pt x="33822" y="415"/>
                  </a:lnTo>
                  <a:lnTo>
                    <a:pt x="28897" y="0"/>
                  </a:lnTo>
                  <a:lnTo>
                    <a:pt x="24204" y="2546"/>
                  </a:lnTo>
                  <a:lnTo>
                    <a:pt x="15225" y="12901"/>
                  </a:lnTo>
                  <a:lnTo>
                    <a:pt x="5608" y="41339"/>
                  </a:lnTo>
                  <a:lnTo>
                    <a:pt x="8403" y="76576"/>
                  </a:lnTo>
                  <a:lnTo>
                    <a:pt x="21540" y="107086"/>
                  </a:lnTo>
                  <a:lnTo>
                    <a:pt x="32857" y="119570"/>
                  </a:lnTo>
                  <a:lnTo>
                    <a:pt x="50800" y="132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70">
              <a:extLst>
                <a:ext uri="{FF2B5EF4-FFF2-40B4-BE49-F238E27FC236}">
                  <a16:creationId xmlns:a16="http://schemas.microsoft.com/office/drawing/2014/main" xmlns="" id="{EB4D5F58-A45B-4C7B-AD65-DF8534CC40A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693883" y="1310689"/>
              <a:ext cx="104159" cy="162252"/>
            </a:xfrm>
            <a:custGeom>
              <a:avLst/>
              <a:gdLst/>
              <a:ahLst/>
              <a:cxnLst/>
              <a:rect l="0" t="0" r="0" b="0"/>
              <a:pathLst>
                <a:path w="104159" h="162252">
                  <a:moveTo>
                    <a:pt x="18067" y="79961"/>
                  </a:moveTo>
                  <a:lnTo>
                    <a:pt x="18067" y="79961"/>
                  </a:lnTo>
                  <a:lnTo>
                    <a:pt x="18067" y="73219"/>
                  </a:lnTo>
                  <a:lnTo>
                    <a:pt x="17361" y="71939"/>
                  </a:lnTo>
                  <a:lnTo>
                    <a:pt x="16185" y="71790"/>
                  </a:lnTo>
                  <a:lnTo>
                    <a:pt x="14696" y="72397"/>
                  </a:lnTo>
                  <a:lnTo>
                    <a:pt x="9228" y="90106"/>
                  </a:lnTo>
                  <a:lnTo>
                    <a:pt x="3994" y="130982"/>
                  </a:lnTo>
                  <a:lnTo>
                    <a:pt x="0" y="157929"/>
                  </a:lnTo>
                  <a:lnTo>
                    <a:pt x="378" y="160868"/>
                  </a:lnTo>
                  <a:lnTo>
                    <a:pt x="1335" y="162121"/>
                  </a:lnTo>
                  <a:lnTo>
                    <a:pt x="2680" y="162251"/>
                  </a:lnTo>
                  <a:lnTo>
                    <a:pt x="11312" y="145579"/>
                  </a:lnTo>
                  <a:lnTo>
                    <a:pt x="28283" y="98201"/>
                  </a:lnTo>
                  <a:lnTo>
                    <a:pt x="49473" y="55811"/>
                  </a:lnTo>
                  <a:lnTo>
                    <a:pt x="72920" y="16204"/>
                  </a:lnTo>
                  <a:lnTo>
                    <a:pt x="86896" y="2706"/>
                  </a:lnTo>
                  <a:lnTo>
                    <a:pt x="92175" y="235"/>
                  </a:lnTo>
                  <a:lnTo>
                    <a:pt x="96400" y="0"/>
                  </a:lnTo>
                  <a:lnTo>
                    <a:pt x="99922" y="1253"/>
                  </a:lnTo>
                  <a:lnTo>
                    <a:pt x="103835" y="15817"/>
                  </a:lnTo>
                  <a:lnTo>
                    <a:pt x="104158" y="51783"/>
                  </a:lnTo>
                  <a:lnTo>
                    <a:pt x="99784" y="91838"/>
                  </a:lnTo>
                  <a:lnTo>
                    <a:pt x="94993" y="138727"/>
                  </a:lnTo>
                  <a:lnTo>
                    <a:pt x="94267" y="149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71">
              <a:extLst>
                <a:ext uri="{FF2B5EF4-FFF2-40B4-BE49-F238E27FC236}">
                  <a16:creationId xmlns:a16="http://schemas.microsoft.com/office/drawing/2014/main" xmlns="" id="{12D1DCC1-2F5E-402F-92ED-3535A0E1095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869106" y="1143000"/>
              <a:ext cx="65095" cy="335704"/>
            </a:xfrm>
            <a:custGeom>
              <a:avLst/>
              <a:gdLst/>
              <a:ahLst/>
              <a:cxnLst/>
              <a:rect l="0" t="0" r="0" b="0"/>
              <a:pathLst>
                <a:path w="65095" h="335704">
                  <a:moveTo>
                    <a:pt x="58744" y="0"/>
                  </a:moveTo>
                  <a:lnTo>
                    <a:pt x="58744" y="0"/>
                  </a:lnTo>
                  <a:lnTo>
                    <a:pt x="55373" y="0"/>
                  </a:lnTo>
                  <a:lnTo>
                    <a:pt x="51837" y="7526"/>
                  </a:lnTo>
                  <a:lnTo>
                    <a:pt x="43816" y="48837"/>
                  </a:lnTo>
                  <a:lnTo>
                    <a:pt x="39644" y="84735"/>
                  </a:lnTo>
                  <a:lnTo>
                    <a:pt x="33322" y="128677"/>
                  </a:lnTo>
                  <a:lnTo>
                    <a:pt x="27685" y="154223"/>
                  </a:lnTo>
                  <a:lnTo>
                    <a:pt x="21104" y="181132"/>
                  </a:lnTo>
                  <a:lnTo>
                    <a:pt x="11911" y="227964"/>
                  </a:lnTo>
                  <a:lnTo>
                    <a:pt x="5474" y="268534"/>
                  </a:lnTo>
                  <a:lnTo>
                    <a:pt x="0" y="314908"/>
                  </a:lnTo>
                  <a:lnTo>
                    <a:pt x="3472" y="329988"/>
                  </a:lnTo>
                  <a:lnTo>
                    <a:pt x="7079" y="333587"/>
                  </a:lnTo>
                  <a:lnTo>
                    <a:pt x="11601" y="335280"/>
                  </a:lnTo>
                  <a:lnTo>
                    <a:pt x="16732" y="335703"/>
                  </a:lnTo>
                  <a:lnTo>
                    <a:pt x="29959" y="328648"/>
                  </a:lnTo>
                  <a:lnTo>
                    <a:pt x="37437" y="322815"/>
                  </a:lnTo>
                  <a:lnTo>
                    <a:pt x="6509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69">
            <a:extLst>
              <a:ext uri="{FF2B5EF4-FFF2-40B4-BE49-F238E27FC236}">
                <a16:creationId xmlns:a16="http://schemas.microsoft.com/office/drawing/2014/main" xmlns="" id="{5A71BA55-34B4-4455-B389-793782AD689C}"/>
              </a:ext>
            </a:extLst>
          </p:cNvPr>
          <p:cNvGrpSpPr/>
          <p:nvPr/>
        </p:nvGrpSpPr>
        <p:grpSpPr>
          <a:xfrm>
            <a:off x="7429971" y="1288737"/>
            <a:ext cx="456730" cy="196450"/>
            <a:chOff x="7429971" y="1288737"/>
            <a:chExt cx="456730" cy="196450"/>
          </a:xfrm>
        </p:grpSpPr>
        <p:sp>
          <p:nvSpPr>
            <p:cNvPr id="54" name="SMARTInkShape-2772">
              <a:extLst>
                <a:ext uri="{FF2B5EF4-FFF2-40B4-BE49-F238E27FC236}">
                  <a16:creationId xmlns:a16="http://schemas.microsoft.com/office/drawing/2014/main" xmlns="" id="{520BF370-E34A-4E01-910D-138F9E1965A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429971" y="1298708"/>
              <a:ext cx="177330" cy="186479"/>
            </a:xfrm>
            <a:custGeom>
              <a:avLst/>
              <a:gdLst/>
              <a:ahLst/>
              <a:cxnLst/>
              <a:rect l="0" t="0" r="0" b="0"/>
              <a:pathLst>
                <a:path w="177330" h="186479">
                  <a:moveTo>
                    <a:pt x="63029" y="72892"/>
                  </a:moveTo>
                  <a:lnTo>
                    <a:pt x="63029" y="72892"/>
                  </a:lnTo>
                  <a:lnTo>
                    <a:pt x="68804" y="67822"/>
                  </a:lnTo>
                  <a:lnTo>
                    <a:pt x="78930" y="60650"/>
                  </a:lnTo>
                  <a:lnTo>
                    <a:pt x="89456" y="46452"/>
                  </a:lnTo>
                  <a:lnTo>
                    <a:pt x="92412" y="37387"/>
                  </a:lnTo>
                  <a:lnTo>
                    <a:pt x="90707" y="20979"/>
                  </a:lnTo>
                  <a:lnTo>
                    <a:pt x="78991" y="2712"/>
                  </a:lnTo>
                  <a:lnTo>
                    <a:pt x="72964" y="0"/>
                  </a:lnTo>
                  <a:lnTo>
                    <a:pt x="58743" y="749"/>
                  </a:lnTo>
                  <a:lnTo>
                    <a:pt x="43015" y="13312"/>
                  </a:lnTo>
                  <a:lnTo>
                    <a:pt x="27323" y="35829"/>
                  </a:lnTo>
                  <a:lnTo>
                    <a:pt x="13293" y="69355"/>
                  </a:lnTo>
                  <a:lnTo>
                    <a:pt x="3764" y="107773"/>
                  </a:lnTo>
                  <a:lnTo>
                    <a:pt x="0" y="144134"/>
                  </a:lnTo>
                  <a:lnTo>
                    <a:pt x="5382" y="169701"/>
                  </a:lnTo>
                  <a:lnTo>
                    <a:pt x="11193" y="177648"/>
                  </a:lnTo>
                  <a:lnTo>
                    <a:pt x="18593" y="182946"/>
                  </a:lnTo>
                  <a:lnTo>
                    <a:pt x="27055" y="186478"/>
                  </a:lnTo>
                  <a:lnTo>
                    <a:pt x="36929" y="185305"/>
                  </a:lnTo>
                  <a:lnTo>
                    <a:pt x="59190" y="174594"/>
                  </a:lnTo>
                  <a:lnTo>
                    <a:pt x="88781" y="145359"/>
                  </a:lnTo>
                  <a:lnTo>
                    <a:pt x="108680" y="106515"/>
                  </a:lnTo>
                  <a:lnTo>
                    <a:pt x="119169" y="65234"/>
                  </a:lnTo>
                  <a:lnTo>
                    <a:pt x="120212" y="65670"/>
                  </a:lnTo>
                  <a:lnTo>
                    <a:pt x="123250" y="71799"/>
                  </a:lnTo>
                  <a:lnTo>
                    <a:pt x="133005" y="115944"/>
                  </a:lnTo>
                  <a:lnTo>
                    <a:pt x="138579" y="132243"/>
                  </a:lnTo>
                  <a:lnTo>
                    <a:pt x="148112" y="144191"/>
                  </a:lnTo>
                  <a:lnTo>
                    <a:pt x="177329" y="161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73">
              <a:extLst>
                <a:ext uri="{FF2B5EF4-FFF2-40B4-BE49-F238E27FC236}">
                  <a16:creationId xmlns:a16="http://schemas.microsoft.com/office/drawing/2014/main" xmlns="" id="{716B8528-7161-433B-811A-4E0EE2B1D42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620882" y="1288737"/>
              <a:ext cx="265819" cy="176281"/>
            </a:xfrm>
            <a:custGeom>
              <a:avLst/>
              <a:gdLst/>
              <a:ahLst/>
              <a:cxnLst/>
              <a:rect l="0" t="0" r="0" b="0"/>
              <a:pathLst>
                <a:path w="265819" h="176281">
                  <a:moveTo>
                    <a:pt x="5468" y="57463"/>
                  </a:moveTo>
                  <a:lnTo>
                    <a:pt x="5468" y="57463"/>
                  </a:lnTo>
                  <a:lnTo>
                    <a:pt x="0" y="41061"/>
                  </a:lnTo>
                  <a:lnTo>
                    <a:pt x="1117" y="40884"/>
                  </a:lnTo>
                  <a:lnTo>
                    <a:pt x="30356" y="50855"/>
                  </a:lnTo>
                  <a:lnTo>
                    <a:pt x="60977" y="72360"/>
                  </a:lnTo>
                  <a:lnTo>
                    <a:pt x="82279" y="104445"/>
                  </a:lnTo>
                  <a:lnTo>
                    <a:pt x="87114" y="128439"/>
                  </a:lnTo>
                  <a:lnTo>
                    <a:pt x="87415" y="140763"/>
                  </a:lnTo>
                  <a:lnTo>
                    <a:pt x="80225" y="160102"/>
                  </a:lnTo>
                  <a:lnTo>
                    <a:pt x="69032" y="172931"/>
                  </a:lnTo>
                  <a:lnTo>
                    <a:pt x="64072" y="175363"/>
                  </a:lnTo>
                  <a:lnTo>
                    <a:pt x="59354" y="176280"/>
                  </a:lnTo>
                  <a:lnTo>
                    <a:pt x="55503" y="173363"/>
                  </a:lnTo>
                  <a:lnTo>
                    <a:pt x="49343" y="160715"/>
                  </a:lnTo>
                  <a:lnTo>
                    <a:pt x="52021" y="123648"/>
                  </a:lnTo>
                  <a:lnTo>
                    <a:pt x="61906" y="91112"/>
                  </a:lnTo>
                  <a:lnTo>
                    <a:pt x="83338" y="44620"/>
                  </a:lnTo>
                  <a:lnTo>
                    <a:pt x="99344" y="23533"/>
                  </a:lnTo>
                  <a:lnTo>
                    <a:pt x="115864" y="14161"/>
                  </a:lnTo>
                  <a:lnTo>
                    <a:pt x="123516" y="13072"/>
                  </a:lnTo>
                  <a:lnTo>
                    <a:pt x="137661" y="15626"/>
                  </a:lnTo>
                  <a:lnTo>
                    <a:pt x="142281" y="19694"/>
                  </a:lnTo>
                  <a:lnTo>
                    <a:pt x="159996" y="61296"/>
                  </a:lnTo>
                  <a:lnTo>
                    <a:pt x="167985" y="68104"/>
                  </a:lnTo>
                  <a:lnTo>
                    <a:pt x="173079" y="70907"/>
                  </a:lnTo>
                  <a:lnTo>
                    <a:pt x="177887" y="71364"/>
                  </a:lnTo>
                  <a:lnTo>
                    <a:pt x="186991" y="68110"/>
                  </a:lnTo>
                  <a:lnTo>
                    <a:pt x="193860" y="60078"/>
                  </a:lnTo>
                  <a:lnTo>
                    <a:pt x="204018" y="34304"/>
                  </a:lnTo>
                  <a:lnTo>
                    <a:pt x="207290" y="13677"/>
                  </a:lnTo>
                  <a:lnTo>
                    <a:pt x="205633" y="8517"/>
                  </a:lnTo>
                  <a:lnTo>
                    <a:pt x="202410" y="4371"/>
                  </a:lnTo>
                  <a:lnTo>
                    <a:pt x="198146" y="902"/>
                  </a:lnTo>
                  <a:lnTo>
                    <a:pt x="192481" y="0"/>
                  </a:lnTo>
                  <a:lnTo>
                    <a:pt x="178661" y="2761"/>
                  </a:lnTo>
                  <a:lnTo>
                    <a:pt x="163110" y="16218"/>
                  </a:lnTo>
                  <a:lnTo>
                    <a:pt x="148203" y="37015"/>
                  </a:lnTo>
                  <a:lnTo>
                    <a:pt x="136875" y="62721"/>
                  </a:lnTo>
                  <a:lnTo>
                    <a:pt x="134661" y="88728"/>
                  </a:lnTo>
                  <a:lnTo>
                    <a:pt x="141349" y="127169"/>
                  </a:lnTo>
                  <a:lnTo>
                    <a:pt x="149820" y="149827"/>
                  </a:lnTo>
                  <a:lnTo>
                    <a:pt x="162992" y="164600"/>
                  </a:lnTo>
                  <a:lnTo>
                    <a:pt x="183900" y="170226"/>
                  </a:lnTo>
                  <a:lnTo>
                    <a:pt x="209654" y="168963"/>
                  </a:lnTo>
                  <a:lnTo>
                    <a:pt x="265818" y="15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70">
            <a:extLst>
              <a:ext uri="{FF2B5EF4-FFF2-40B4-BE49-F238E27FC236}">
                <a16:creationId xmlns:a16="http://schemas.microsoft.com/office/drawing/2014/main" xmlns="" id="{8F95777C-FC1A-4C7A-A2F3-90473347527F}"/>
              </a:ext>
            </a:extLst>
          </p:cNvPr>
          <p:cNvGrpSpPr/>
          <p:nvPr/>
        </p:nvGrpSpPr>
        <p:grpSpPr>
          <a:xfrm>
            <a:off x="8277604" y="1115272"/>
            <a:ext cx="910714" cy="537544"/>
            <a:chOff x="8277604" y="1115272"/>
            <a:chExt cx="910714" cy="537544"/>
          </a:xfrm>
        </p:grpSpPr>
        <p:sp>
          <p:nvSpPr>
            <p:cNvPr id="57" name="SMARTInkShape-2774">
              <a:extLst>
                <a:ext uri="{FF2B5EF4-FFF2-40B4-BE49-F238E27FC236}">
                  <a16:creationId xmlns:a16="http://schemas.microsoft.com/office/drawing/2014/main" xmlns="" id="{D2A83FAC-A2C7-4B8B-8CFB-1A7752F4B45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277604" y="1297568"/>
              <a:ext cx="193297" cy="143704"/>
            </a:xfrm>
            <a:custGeom>
              <a:avLst/>
              <a:gdLst/>
              <a:ahLst/>
              <a:cxnLst/>
              <a:rect l="0" t="0" r="0" b="0"/>
              <a:pathLst>
                <a:path w="193297" h="143704">
                  <a:moveTo>
                    <a:pt x="15496" y="80382"/>
                  </a:moveTo>
                  <a:lnTo>
                    <a:pt x="15496" y="80382"/>
                  </a:lnTo>
                  <a:lnTo>
                    <a:pt x="22682" y="74607"/>
                  </a:lnTo>
                  <a:lnTo>
                    <a:pt x="64996" y="48180"/>
                  </a:lnTo>
                  <a:lnTo>
                    <a:pt x="81476" y="38789"/>
                  </a:lnTo>
                  <a:lnTo>
                    <a:pt x="92563" y="26148"/>
                  </a:lnTo>
                  <a:lnTo>
                    <a:pt x="98431" y="13239"/>
                  </a:lnTo>
                  <a:lnTo>
                    <a:pt x="98688" y="5150"/>
                  </a:lnTo>
                  <a:lnTo>
                    <a:pt x="95652" y="2711"/>
                  </a:lnTo>
                  <a:lnTo>
                    <a:pt x="84751" y="0"/>
                  </a:lnTo>
                  <a:lnTo>
                    <a:pt x="68619" y="4440"/>
                  </a:lnTo>
                  <a:lnTo>
                    <a:pt x="49689" y="15586"/>
                  </a:lnTo>
                  <a:lnTo>
                    <a:pt x="21316" y="44955"/>
                  </a:lnTo>
                  <a:lnTo>
                    <a:pt x="4442" y="76314"/>
                  </a:lnTo>
                  <a:lnTo>
                    <a:pt x="0" y="97389"/>
                  </a:lnTo>
                  <a:lnTo>
                    <a:pt x="3670" y="114752"/>
                  </a:lnTo>
                  <a:lnTo>
                    <a:pt x="7612" y="122345"/>
                  </a:lnTo>
                  <a:lnTo>
                    <a:pt x="23281" y="134545"/>
                  </a:lnTo>
                  <a:lnTo>
                    <a:pt x="33386" y="139774"/>
                  </a:lnTo>
                  <a:lnTo>
                    <a:pt x="57783" y="143703"/>
                  </a:lnTo>
                  <a:lnTo>
                    <a:pt x="101168" y="140066"/>
                  </a:lnTo>
                  <a:lnTo>
                    <a:pt x="147889" y="130051"/>
                  </a:lnTo>
                  <a:lnTo>
                    <a:pt x="193296" y="11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75">
              <a:extLst>
                <a:ext uri="{FF2B5EF4-FFF2-40B4-BE49-F238E27FC236}">
                  <a16:creationId xmlns:a16="http://schemas.microsoft.com/office/drawing/2014/main" xmlns="" id="{1053B0E9-F914-4563-BBBB-21B7023FBCE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440234" y="1115272"/>
              <a:ext cx="748084" cy="537544"/>
            </a:xfrm>
            <a:custGeom>
              <a:avLst/>
              <a:gdLst/>
              <a:ahLst/>
              <a:cxnLst/>
              <a:rect l="0" t="0" r="0" b="0"/>
              <a:pathLst>
                <a:path w="748084" h="537544">
                  <a:moveTo>
                    <a:pt x="87816" y="237278"/>
                  </a:moveTo>
                  <a:lnTo>
                    <a:pt x="87816" y="237278"/>
                  </a:lnTo>
                  <a:lnTo>
                    <a:pt x="87815" y="227165"/>
                  </a:lnTo>
                  <a:lnTo>
                    <a:pt x="84053" y="218437"/>
                  </a:lnTo>
                  <a:lnTo>
                    <a:pt x="70140" y="201336"/>
                  </a:lnTo>
                  <a:lnTo>
                    <a:pt x="64742" y="199206"/>
                  </a:lnTo>
                  <a:lnTo>
                    <a:pt x="51221" y="198720"/>
                  </a:lnTo>
                  <a:lnTo>
                    <a:pt x="27740" y="209155"/>
                  </a:lnTo>
                  <a:lnTo>
                    <a:pt x="6280" y="232395"/>
                  </a:lnTo>
                  <a:lnTo>
                    <a:pt x="542" y="247808"/>
                  </a:lnTo>
                  <a:lnTo>
                    <a:pt x="0" y="254881"/>
                  </a:lnTo>
                  <a:lnTo>
                    <a:pt x="1755" y="260302"/>
                  </a:lnTo>
                  <a:lnTo>
                    <a:pt x="5042" y="264622"/>
                  </a:lnTo>
                  <a:lnTo>
                    <a:pt x="9350" y="268207"/>
                  </a:lnTo>
                  <a:lnTo>
                    <a:pt x="23545" y="270310"/>
                  </a:lnTo>
                  <a:lnTo>
                    <a:pt x="40906" y="267481"/>
                  </a:lnTo>
                  <a:lnTo>
                    <a:pt x="64431" y="254694"/>
                  </a:lnTo>
                  <a:lnTo>
                    <a:pt x="90459" y="225225"/>
                  </a:lnTo>
                  <a:lnTo>
                    <a:pt x="91695" y="225009"/>
                  </a:lnTo>
                  <a:lnTo>
                    <a:pt x="91186" y="232296"/>
                  </a:lnTo>
                  <a:lnTo>
                    <a:pt x="79531" y="279478"/>
                  </a:lnTo>
                  <a:lnTo>
                    <a:pt x="75013" y="324414"/>
                  </a:lnTo>
                  <a:lnTo>
                    <a:pt x="68955" y="356909"/>
                  </a:lnTo>
                  <a:lnTo>
                    <a:pt x="59677" y="390166"/>
                  </a:lnTo>
                  <a:lnTo>
                    <a:pt x="46318" y="434978"/>
                  </a:lnTo>
                  <a:lnTo>
                    <a:pt x="37832" y="477128"/>
                  </a:lnTo>
                  <a:lnTo>
                    <a:pt x="37560" y="477612"/>
                  </a:lnTo>
                  <a:lnTo>
                    <a:pt x="73904" y="435183"/>
                  </a:lnTo>
                  <a:lnTo>
                    <a:pt x="95219" y="399398"/>
                  </a:lnTo>
                  <a:lnTo>
                    <a:pt x="121132" y="353674"/>
                  </a:lnTo>
                  <a:lnTo>
                    <a:pt x="133433" y="320995"/>
                  </a:lnTo>
                  <a:lnTo>
                    <a:pt x="145484" y="287656"/>
                  </a:lnTo>
                  <a:lnTo>
                    <a:pt x="160406" y="240916"/>
                  </a:lnTo>
                  <a:lnTo>
                    <a:pt x="165534" y="209663"/>
                  </a:lnTo>
                  <a:lnTo>
                    <a:pt x="165027" y="204052"/>
                  </a:lnTo>
                  <a:lnTo>
                    <a:pt x="163985" y="202427"/>
                  </a:lnTo>
                  <a:lnTo>
                    <a:pt x="162584" y="203461"/>
                  </a:lnTo>
                  <a:lnTo>
                    <a:pt x="160944" y="206267"/>
                  </a:lnTo>
                  <a:lnTo>
                    <a:pt x="153950" y="245551"/>
                  </a:lnTo>
                  <a:lnTo>
                    <a:pt x="152486" y="269883"/>
                  </a:lnTo>
                  <a:lnTo>
                    <a:pt x="157481" y="291045"/>
                  </a:lnTo>
                  <a:lnTo>
                    <a:pt x="171192" y="320884"/>
                  </a:lnTo>
                  <a:lnTo>
                    <a:pt x="174444" y="323354"/>
                  </a:lnTo>
                  <a:lnTo>
                    <a:pt x="178024" y="323590"/>
                  </a:lnTo>
                  <a:lnTo>
                    <a:pt x="181821" y="322336"/>
                  </a:lnTo>
                  <a:lnTo>
                    <a:pt x="200649" y="307087"/>
                  </a:lnTo>
                  <a:lnTo>
                    <a:pt x="222156" y="267217"/>
                  </a:lnTo>
                  <a:lnTo>
                    <a:pt x="238445" y="220058"/>
                  </a:lnTo>
                  <a:lnTo>
                    <a:pt x="239428" y="215514"/>
                  </a:lnTo>
                  <a:lnTo>
                    <a:pt x="233240" y="226439"/>
                  </a:lnTo>
                  <a:lnTo>
                    <a:pt x="232744" y="232169"/>
                  </a:lnTo>
                  <a:lnTo>
                    <a:pt x="235954" y="244179"/>
                  </a:lnTo>
                  <a:lnTo>
                    <a:pt x="245696" y="262841"/>
                  </a:lnTo>
                  <a:lnTo>
                    <a:pt x="264260" y="278405"/>
                  </a:lnTo>
                  <a:lnTo>
                    <a:pt x="279594" y="281898"/>
                  </a:lnTo>
                  <a:lnTo>
                    <a:pt x="312434" y="278390"/>
                  </a:lnTo>
                  <a:lnTo>
                    <a:pt x="341028" y="262787"/>
                  </a:lnTo>
                  <a:lnTo>
                    <a:pt x="380179" y="222796"/>
                  </a:lnTo>
                  <a:lnTo>
                    <a:pt x="396535" y="192927"/>
                  </a:lnTo>
                  <a:lnTo>
                    <a:pt x="398356" y="179702"/>
                  </a:lnTo>
                  <a:lnTo>
                    <a:pt x="396443" y="176316"/>
                  </a:lnTo>
                  <a:lnTo>
                    <a:pt x="393051" y="174764"/>
                  </a:lnTo>
                  <a:lnTo>
                    <a:pt x="388673" y="174436"/>
                  </a:lnTo>
                  <a:lnTo>
                    <a:pt x="362285" y="187457"/>
                  </a:lnTo>
                  <a:lnTo>
                    <a:pt x="347150" y="203376"/>
                  </a:lnTo>
                  <a:lnTo>
                    <a:pt x="341139" y="212560"/>
                  </a:lnTo>
                  <a:lnTo>
                    <a:pt x="336340" y="230290"/>
                  </a:lnTo>
                  <a:lnTo>
                    <a:pt x="337265" y="246167"/>
                  </a:lnTo>
                  <a:lnTo>
                    <a:pt x="342381" y="257927"/>
                  </a:lnTo>
                  <a:lnTo>
                    <a:pt x="346426" y="260922"/>
                  </a:lnTo>
                  <a:lnTo>
                    <a:pt x="351239" y="262213"/>
                  </a:lnTo>
                  <a:lnTo>
                    <a:pt x="356565" y="262368"/>
                  </a:lnTo>
                  <a:lnTo>
                    <a:pt x="366245" y="258777"/>
                  </a:lnTo>
                  <a:lnTo>
                    <a:pt x="370803" y="255844"/>
                  </a:lnTo>
                  <a:lnTo>
                    <a:pt x="377746" y="246941"/>
                  </a:lnTo>
                  <a:lnTo>
                    <a:pt x="389386" y="230028"/>
                  </a:lnTo>
                  <a:lnTo>
                    <a:pt x="400596" y="215374"/>
                  </a:lnTo>
                  <a:lnTo>
                    <a:pt x="402169" y="212092"/>
                  </a:lnTo>
                  <a:lnTo>
                    <a:pt x="403217" y="211315"/>
                  </a:lnTo>
                  <a:lnTo>
                    <a:pt x="403917" y="212208"/>
                  </a:lnTo>
                  <a:lnTo>
                    <a:pt x="404383" y="214215"/>
                  </a:lnTo>
                  <a:lnTo>
                    <a:pt x="396547" y="254145"/>
                  </a:lnTo>
                  <a:lnTo>
                    <a:pt x="403882" y="275674"/>
                  </a:lnTo>
                  <a:lnTo>
                    <a:pt x="406477" y="276986"/>
                  </a:lnTo>
                  <a:lnTo>
                    <a:pt x="415005" y="276563"/>
                  </a:lnTo>
                  <a:lnTo>
                    <a:pt x="431704" y="268987"/>
                  </a:lnTo>
                  <a:lnTo>
                    <a:pt x="473266" y="223327"/>
                  </a:lnTo>
                  <a:lnTo>
                    <a:pt x="495488" y="192272"/>
                  </a:lnTo>
                  <a:lnTo>
                    <a:pt x="517124" y="154951"/>
                  </a:lnTo>
                  <a:lnTo>
                    <a:pt x="536617" y="114846"/>
                  </a:lnTo>
                  <a:lnTo>
                    <a:pt x="551161" y="76325"/>
                  </a:lnTo>
                  <a:lnTo>
                    <a:pt x="555273" y="45093"/>
                  </a:lnTo>
                  <a:lnTo>
                    <a:pt x="550987" y="22746"/>
                  </a:lnTo>
                  <a:lnTo>
                    <a:pt x="540434" y="3909"/>
                  </a:lnTo>
                  <a:lnTo>
                    <a:pt x="537728" y="1265"/>
                  </a:lnTo>
                  <a:lnTo>
                    <a:pt x="534514" y="2325"/>
                  </a:lnTo>
                  <a:lnTo>
                    <a:pt x="527178" y="11029"/>
                  </a:lnTo>
                  <a:lnTo>
                    <a:pt x="521856" y="48650"/>
                  </a:lnTo>
                  <a:lnTo>
                    <a:pt x="516850" y="84064"/>
                  </a:lnTo>
                  <a:lnTo>
                    <a:pt x="511331" y="122616"/>
                  </a:lnTo>
                  <a:lnTo>
                    <a:pt x="508878" y="160917"/>
                  </a:lnTo>
                  <a:lnTo>
                    <a:pt x="505906" y="195343"/>
                  </a:lnTo>
                  <a:lnTo>
                    <a:pt x="504030" y="234966"/>
                  </a:lnTo>
                  <a:lnTo>
                    <a:pt x="507045" y="251067"/>
                  </a:lnTo>
                  <a:lnTo>
                    <a:pt x="513088" y="260575"/>
                  </a:lnTo>
                  <a:lnTo>
                    <a:pt x="516675" y="261982"/>
                  </a:lnTo>
                  <a:lnTo>
                    <a:pt x="520477" y="261508"/>
                  </a:lnTo>
                  <a:lnTo>
                    <a:pt x="524423" y="259781"/>
                  </a:lnTo>
                  <a:lnTo>
                    <a:pt x="556104" y="229546"/>
                  </a:lnTo>
                  <a:lnTo>
                    <a:pt x="586010" y="186460"/>
                  </a:lnTo>
                  <a:lnTo>
                    <a:pt x="606744" y="151898"/>
                  </a:lnTo>
                  <a:lnTo>
                    <a:pt x="625838" y="113489"/>
                  </a:lnTo>
                  <a:lnTo>
                    <a:pt x="642320" y="74311"/>
                  </a:lnTo>
                  <a:lnTo>
                    <a:pt x="654350" y="38083"/>
                  </a:lnTo>
                  <a:lnTo>
                    <a:pt x="658942" y="9551"/>
                  </a:lnTo>
                  <a:lnTo>
                    <a:pt x="657267" y="2011"/>
                  </a:lnTo>
                  <a:lnTo>
                    <a:pt x="655833" y="0"/>
                  </a:lnTo>
                  <a:lnTo>
                    <a:pt x="652761" y="1481"/>
                  </a:lnTo>
                  <a:lnTo>
                    <a:pt x="643702" y="10654"/>
                  </a:lnTo>
                  <a:lnTo>
                    <a:pt x="633445" y="45168"/>
                  </a:lnTo>
                  <a:lnTo>
                    <a:pt x="626415" y="77107"/>
                  </a:lnTo>
                  <a:lnTo>
                    <a:pt x="619294" y="111763"/>
                  </a:lnTo>
                  <a:lnTo>
                    <a:pt x="613776" y="145981"/>
                  </a:lnTo>
                  <a:lnTo>
                    <a:pt x="610855" y="178122"/>
                  </a:lnTo>
                  <a:lnTo>
                    <a:pt x="608978" y="225514"/>
                  </a:lnTo>
                  <a:lnTo>
                    <a:pt x="610941" y="232258"/>
                  </a:lnTo>
                  <a:lnTo>
                    <a:pt x="614365" y="237459"/>
                  </a:lnTo>
                  <a:lnTo>
                    <a:pt x="618766" y="241632"/>
                  </a:lnTo>
                  <a:lnTo>
                    <a:pt x="623815" y="242297"/>
                  </a:lnTo>
                  <a:lnTo>
                    <a:pt x="635071" y="237392"/>
                  </a:lnTo>
                  <a:lnTo>
                    <a:pt x="659543" y="211221"/>
                  </a:lnTo>
                  <a:lnTo>
                    <a:pt x="676317" y="184323"/>
                  </a:lnTo>
                  <a:lnTo>
                    <a:pt x="683979" y="154652"/>
                  </a:lnTo>
                  <a:lnTo>
                    <a:pt x="684225" y="155383"/>
                  </a:lnTo>
                  <a:lnTo>
                    <a:pt x="683946" y="176242"/>
                  </a:lnTo>
                  <a:lnTo>
                    <a:pt x="681038" y="197008"/>
                  </a:lnTo>
                  <a:lnTo>
                    <a:pt x="682611" y="207856"/>
                  </a:lnTo>
                  <a:lnTo>
                    <a:pt x="687542" y="215500"/>
                  </a:lnTo>
                  <a:lnTo>
                    <a:pt x="690833" y="218526"/>
                  </a:lnTo>
                  <a:lnTo>
                    <a:pt x="694439" y="219837"/>
                  </a:lnTo>
                  <a:lnTo>
                    <a:pt x="702208" y="219414"/>
                  </a:lnTo>
                  <a:lnTo>
                    <a:pt x="721256" y="208466"/>
                  </a:lnTo>
                  <a:lnTo>
                    <a:pt x="734662" y="195188"/>
                  </a:lnTo>
                  <a:lnTo>
                    <a:pt x="744806" y="180176"/>
                  </a:lnTo>
                  <a:lnTo>
                    <a:pt x="745942" y="179455"/>
                  </a:lnTo>
                  <a:lnTo>
                    <a:pt x="746701" y="179679"/>
                  </a:lnTo>
                  <a:lnTo>
                    <a:pt x="748083" y="218813"/>
                  </a:lnTo>
                  <a:lnTo>
                    <a:pt x="744805" y="258775"/>
                  </a:lnTo>
                  <a:lnTo>
                    <a:pt x="743173" y="291988"/>
                  </a:lnTo>
                  <a:lnTo>
                    <a:pt x="741035" y="328621"/>
                  </a:lnTo>
                  <a:lnTo>
                    <a:pt x="735382" y="368421"/>
                  </a:lnTo>
                  <a:lnTo>
                    <a:pt x="730047" y="407747"/>
                  </a:lnTo>
                  <a:lnTo>
                    <a:pt x="723913" y="445686"/>
                  </a:lnTo>
                  <a:lnTo>
                    <a:pt x="714131" y="481363"/>
                  </a:lnTo>
                  <a:lnTo>
                    <a:pt x="700096" y="523069"/>
                  </a:lnTo>
                  <a:lnTo>
                    <a:pt x="695673" y="530816"/>
                  </a:lnTo>
                  <a:lnTo>
                    <a:pt x="691316" y="535276"/>
                  </a:lnTo>
                  <a:lnTo>
                    <a:pt x="687000" y="537543"/>
                  </a:lnTo>
                  <a:lnTo>
                    <a:pt x="683416" y="535527"/>
                  </a:lnTo>
                  <a:lnTo>
                    <a:pt x="677553" y="523879"/>
                  </a:lnTo>
                  <a:lnTo>
                    <a:pt x="673656" y="490746"/>
                  </a:lnTo>
                  <a:lnTo>
                    <a:pt x="679243" y="449649"/>
                  </a:lnTo>
                  <a:lnTo>
                    <a:pt x="692363" y="405183"/>
                  </a:lnTo>
                  <a:lnTo>
                    <a:pt x="697416" y="389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71">
            <a:extLst>
              <a:ext uri="{FF2B5EF4-FFF2-40B4-BE49-F238E27FC236}">
                <a16:creationId xmlns:a16="http://schemas.microsoft.com/office/drawing/2014/main" xmlns="" id="{467F45E4-4FD8-4EBB-AC0B-CD1D6DA7E9FB}"/>
              </a:ext>
            </a:extLst>
          </p:cNvPr>
          <p:cNvGrpSpPr/>
          <p:nvPr/>
        </p:nvGrpSpPr>
        <p:grpSpPr>
          <a:xfrm>
            <a:off x="8293100" y="1100315"/>
            <a:ext cx="2076451" cy="611207"/>
            <a:chOff x="8293100" y="1100315"/>
            <a:chExt cx="2076451" cy="611207"/>
          </a:xfrm>
        </p:grpSpPr>
        <p:sp>
          <p:nvSpPr>
            <p:cNvPr id="60" name="SMARTInkShape-2776">
              <a:extLst>
                <a:ext uri="{FF2B5EF4-FFF2-40B4-BE49-F238E27FC236}">
                  <a16:creationId xmlns:a16="http://schemas.microsoft.com/office/drawing/2014/main" xmlns="" id="{91364FBF-838D-4E36-8AA3-B223467C739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556750" y="1143000"/>
              <a:ext cx="27657" cy="279401"/>
            </a:xfrm>
            <a:custGeom>
              <a:avLst/>
              <a:gdLst/>
              <a:ahLst/>
              <a:cxnLst/>
              <a:rect l="0" t="0" r="0" b="0"/>
              <a:pathLst>
                <a:path w="27657" h="2794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1537" y="53491"/>
                  </a:lnTo>
                  <a:lnTo>
                    <a:pt x="18297" y="89625"/>
                  </a:lnTo>
                  <a:lnTo>
                    <a:pt x="24124" y="129204"/>
                  </a:lnTo>
                  <a:lnTo>
                    <a:pt x="27656" y="169607"/>
                  </a:lnTo>
                  <a:lnTo>
                    <a:pt x="26872" y="208731"/>
                  </a:lnTo>
                  <a:lnTo>
                    <a:pt x="25836" y="249602"/>
                  </a:lnTo>
                  <a:lnTo>
                    <a:pt x="254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77">
              <a:extLst>
                <a:ext uri="{FF2B5EF4-FFF2-40B4-BE49-F238E27FC236}">
                  <a16:creationId xmlns:a16="http://schemas.microsoft.com/office/drawing/2014/main" xmlns="" id="{992940D7-4ADD-4A15-9AD9-06861413FF0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639300" y="13081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2143" y="19459"/>
                  </a:lnTo>
                  <a:lnTo>
                    <a:pt x="1832" y="642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78">
              <a:extLst>
                <a:ext uri="{FF2B5EF4-FFF2-40B4-BE49-F238E27FC236}">
                  <a16:creationId xmlns:a16="http://schemas.microsoft.com/office/drawing/2014/main" xmlns="" id="{EFA06789-2444-41F7-93A0-D1AF540916D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649247" y="1174750"/>
              <a:ext cx="9104" cy="127001"/>
            </a:xfrm>
            <a:custGeom>
              <a:avLst/>
              <a:gdLst/>
              <a:ahLst/>
              <a:cxnLst/>
              <a:rect l="0" t="0" r="0" b="0"/>
              <a:pathLst>
                <a:path w="9104" h="127001">
                  <a:moveTo>
                    <a:pt x="9103" y="127000"/>
                  </a:moveTo>
                  <a:lnTo>
                    <a:pt x="9103" y="127000"/>
                  </a:lnTo>
                  <a:lnTo>
                    <a:pt x="9103" y="93290"/>
                  </a:lnTo>
                  <a:lnTo>
                    <a:pt x="5732" y="52101"/>
                  </a:lnTo>
                  <a:lnTo>
                    <a:pt x="0" y="11957"/>
                  </a:lnTo>
                  <a:lnTo>
                    <a:pt x="27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79">
              <a:extLst>
                <a:ext uri="{FF2B5EF4-FFF2-40B4-BE49-F238E27FC236}">
                  <a16:creationId xmlns:a16="http://schemas.microsoft.com/office/drawing/2014/main" xmlns="" id="{8A91CEC0-50AD-4C55-8D6F-852FE08285E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728200" y="1113015"/>
              <a:ext cx="21528" cy="258586"/>
            </a:xfrm>
            <a:custGeom>
              <a:avLst/>
              <a:gdLst/>
              <a:ahLst/>
              <a:cxnLst/>
              <a:rect l="0" t="0" r="0" b="0"/>
              <a:pathLst>
                <a:path w="21528" h="2585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233" y="38649"/>
                  </a:lnTo>
                  <a:lnTo>
                    <a:pt x="7710" y="69114"/>
                  </a:lnTo>
                  <a:lnTo>
                    <a:pt x="13069" y="106172"/>
                  </a:lnTo>
                  <a:lnTo>
                    <a:pt x="18273" y="148042"/>
                  </a:lnTo>
                  <a:lnTo>
                    <a:pt x="21527" y="189699"/>
                  </a:lnTo>
                  <a:lnTo>
                    <a:pt x="20097" y="235979"/>
                  </a:lnTo>
                  <a:lnTo>
                    <a:pt x="1905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80">
              <a:extLst>
                <a:ext uri="{FF2B5EF4-FFF2-40B4-BE49-F238E27FC236}">
                  <a16:creationId xmlns:a16="http://schemas.microsoft.com/office/drawing/2014/main" xmlns="" id="{C7426D71-2CA4-43FD-AD27-BD63715564F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733751" y="1209192"/>
              <a:ext cx="102400" cy="143359"/>
            </a:xfrm>
            <a:custGeom>
              <a:avLst/>
              <a:gdLst/>
              <a:ahLst/>
              <a:cxnLst/>
              <a:rect l="0" t="0" r="0" b="0"/>
              <a:pathLst>
                <a:path w="102400" h="143359">
                  <a:moveTo>
                    <a:pt x="83349" y="3658"/>
                  </a:moveTo>
                  <a:lnTo>
                    <a:pt x="83349" y="3658"/>
                  </a:lnTo>
                  <a:lnTo>
                    <a:pt x="79978" y="287"/>
                  </a:lnTo>
                  <a:lnTo>
                    <a:pt x="77574" y="0"/>
                  </a:lnTo>
                  <a:lnTo>
                    <a:pt x="71140" y="1562"/>
                  </a:lnTo>
                  <a:lnTo>
                    <a:pt x="27518" y="31012"/>
                  </a:lnTo>
                  <a:lnTo>
                    <a:pt x="11968" y="46860"/>
                  </a:lnTo>
                  <a:lnTo>
                    <a:pt x="2705" y="63311"/>
                  </a:lnTo>
                  <a:lnTo>
                    <a:pt x="0" y="78148"/>
                  </a:lnTo>
                  <a:lnTo>
                    <a:pt x="1855" y="91798"/>
                  </a:lnTo>
                  <a:lnTo>
                    <a:pt x="7383" y="104920"/>
                  </a:lnTo>
                  <a:lnTo>
                    <a:pt x="21800" y="120837"/>
                  </a:lnTo>
                  <a:lnTo>
                    <a:pt x="42848" y="131119"/>
                  </a:lnTo>
                  <a:lnTo>
                    <a:pt x="81709" y="141259"/>
                  </a:lnTo>
                  <a:lnTo>
                    <a:pt x="102399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81">
              <a:extLst>
                <a:ext uri="{FF2B5EF4-FFF2-40B4-BE49-F238E27FC236}">
                  <a16:creationId xmlns:a16="http://schemas.microsoft.com/office/drawing/2014/main" xmlns="" id="{BFEF4A81-AE52-4998-AA11-2222D749BF9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898119" y="1238728"/>
              <a:ext cx="71382" cy="119554"/>
            </a:xfrm>
            <a:custGeom>
              <a:avLst/>
              <a:gdLst/>
              <a:ahLst/>
              <a:cxnLst/>
              <a:rect l="0" t="0" r="0" b="0"/>
              <a:pathLst>
                <a:path w="71382" h="119554">
                  <a:moveTo>
                    <a:pt x="1531" y="56672"/>
                  </a:moveTo>
                  <a:lnTo>
                    <a:pt x="1531" y="56672"/>
                  </a:lnTo>
                  <a:lnTo>
                    <a:pt x="17111" y="56672"/>
                  </a:lnTo>
                  <a:lnTo>
                    <a:pt x="34135" y="49930"/>
                  </a:lnTo>
                  <a:lnTo>
                    <a:pt x="42598" y="39094"/>
                  </a:lnTo>
                  <a:lnTo>
                    <a:pt x="53781" y="12513"/>
                  </a:lnTo>
                  <a:lnTo>
                    <a:pt x="54002" y="7477"/>
                  </a:lnTo>
                  <a:lnTo>
                    <a:pt x="52740" y="3414"/>
                  </a:lnTo>
                  <a:lnTo>
                    <a:pt x="50488" y="0"/>
                  </a:lnTo>
                  <a:lnTo>
                    <a:pt x="45458" y="546"/>
                  </a:lnTo>
                  <a:lnTo>
                    <a:pt x="30461" y="8679"/>
                  </a:lnTo>
                  <a:lnTo>
                    <a:pt x="17681" y="23583"/>
                  </a:lnTo>
                  <a:lnTo>
                    <a:pt x="4435" y="51807"/>
                  </a:lnTo>
                  <a:lnTo>
                    <a:pt x="0" y="72148"/>
                  </a:lnTo>
                  <a:lnTo>
                    <a:pt x="379" y="92949"/>
                  </a:lnTo>
                  <a:lnTo>
                    <a:pt x="6663" y="108308"/>
                  </a:lnTo>
                  <a:lnTo>
                    <a:pt x="11302" y="114379"/>
                  </a:lnTo>
                  <a:lnTo>
                    <a:pt x="16511" y="117721"/>
                  </a:lnTo>
                  <a:lnTo>
                    <a:pt x="27945" y="119553"/>
                  </a:lnTo>
                  <a:lnTo>
                    <a:pt x="71381" y="101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82">
              <a:extLst>
                <a:ext uri="{FF2B5EF4-FFF2-40B4-BE49-F238E27FC236}">
                  <a16:creationId xmlns:a16="http://schemas.microsoft.com/office/drawing/2014/main" xmlns="" id="{6CD26409-A090-4453-BE47-E9F422D6290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017829" y="1100315"/>
              <a:ext cx="46922" cy="252236"/>
            </a:xfrm>
            <a:custGeom>
              <a:avLst/>
              <a:gdLst/>
              <a:ahLst/>
              <a:cxnLst/>
              <a:rect l="0" t="0" r="0" b="0"/>
              <a:pathLst>
                <a:path w="46922" h="252236">
                  <a:moveTo>
                    <a:pt x="46921" y="10935"/>
                  </a:moveTo>
                  <a:lnTo>
                    <a:pt x="46921" y="10935"/>
                  </a:lnTo>
                  <a:lnTo>
                    <a:pt x="43550" y="4193"/>
                  </a:lnTo>
                  <a:lnTo>
                    <a:pt x="41851" y="2207"/>
                  </a:lnTo>
                  <a:lnTo>
                    <a:pt x="38083" y="0"/>
                  </a:lnTo>
                  <a:lnTo>
                    <a:pt x="36090" y="1529"/>
                  </a:lnTo>
                  <a:lnTo>
                    <a:pt x="31993" y="8871"/>
                  </a:lnTo>
                  <a:lnTo>
                    <a:pt x="25722" y="41760"/>
                  </a:lnTo>
                  <a:lnTo>
                    <a:pt x="19624" y="75200"/>
                  </a:lnTo>
                  <a:lnTo>
                    <a:pt x="12917" y="112875"/>
                  </a:lnTo>
                  <a:lnTo>
                    <a:pt x="7583" y="150786"/>
                  </a:lnTo>
                  <a:lnTo>
                    <a:pt x="2862" y="185039"/>
                  </a:lnTo>
                  <a:lnTo>
                    <a:pt x="0" y="224564"/>
                  </a:lnTo>
                  <a:lnTo>
                    <a:pt x="2471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83">
              <a:extLst>
                <a:ext uri="{FF2B5EF4-FFF2-40B4-BE49-F238E27FC236}">
                  <a16:creationId xmlns:a16="http://schemas.microsoft.com/office/drawing/2014/main" xmlns="" id="{330FC68B-DF26-4552-9347-500D72CC79F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093424" y="1249129"/>
              <a:ext cx="74778" cy="358183"/>
            </a:xfrm>
            <a:custGeom>
              <a:avLst/>
              <a:gdLst/>
              <a:ahLst/>
              <a:cxnLst/>
              <a:rect l="0" t="0" r="0" b="0"/>
              <a:pathLst>
                <a:path w="74778" h="358183">
                  <a:moveTo>
                    <a:pt x="15776" y="8171"/>
                  </a:moveTo>
                  <a:lnTo>
                    <a:pt x="15776" y="8171"/>
                  </a:lnTo>
                  <a:lnTo>
                    <a:pt x="7048" y="149"/>
                  </a:lnTo>
                  <a:lnTo>
                    <a:pt x="5723" y="0"/>
                  </a:lnTo>
                  <a:lnTo>
                    <a:pt x="4841" y="607"/>
                  </a:lnTo>
                  <a:lnTo>
                    <a:pt x="3860" y="5045"/>
                  </a:lnTo>
                  <a:lnTo>
                    <a:pt x="0" y="39437"/>
                  </a:lnTo>
                  <a:lnTo>
                    <a:pt x="1025" y="45949"/>
                  </a:lnTo>
                  <a:lnTo>
                    <a:pt x="5927" y="55065"/>
                  </a:lnTo>
                  <a:lnTo>
                    <a:pt x="9211" y="58483"/>
                  </a:lnTo>
                  <a:lnTo>
                    <a:pt x="14222" y="60057"/>
                  </a:lnTo>
                  <a:lnTo>
                    <a:pt x="27315" y="59924"/>
                  </a:lnTo>
                  <a:lnTo>
                    <a:pt x="47183" y="52511"/>
                  </a:lnTo>
                  <a:lnTo>
                    <a:pt x="73386" y="30417"/>
                  </a:lnTo>
                  <a:lnTo>
                    <a:pt x="74644" y="30057"/>
                  </a:lnTo>
                  <a:lnTo>
                    <a:pt x="74777" y="30523"/>
                  </a:lnTo>
                  <a:lnTo>
                    <a:pt x="74160" y="31539"/>
                  </a:lnTo>
                  <a:lnTo>
                    <a:pt x="71207" y="69722"/>
                  </a:lnTo>
                  <a:lnTo>
                    <a:pt x="67947" y="112251"/>
                  </a:lnTo>
                  <a:lnTo>
                    <a:pt x="67186" y="150384"/>
                  </a:lnTo>
                  <a:lnTo>
                    <a:pt x="66847" y="193203"/>
                  </a:lnTo>
                  <a:lnTo>
                    <a:pt x="66695" y="236222"/>
                  </a:lnTo>
                  <a:lnTo>
                    <a:pt x="66629" y="276744"/>
                  </a:lnTo>
                  <a:lnTo>
                    <a:pt x="66598" y="311216"/>
                  </a:lnTo>
                  <a:lnTo>
                    <a:pt x="60942" y="335475"/>
                  </a:lnTo>
                  <a:lnTo>
                    <a:pt x="56470" y="344907"/>
                  </a:lnTo>
                  <a:lnTo>
                    <a:pt x="51372" y="351195"/>
                  </a:lnTo>
                  <a:lnTo>
                    <a:pt x="40063" y="358182"/>
                  </a:lnTo>
                  <a:lnTo>
                    <a:pt x="34789" y="357222"/>
                  </a:lnTo>
                  <a:lnTo>
                    <a:pt x="25168" y="348631"/>
                  </a:lnTo>
                  <a:lnTo>
                    <a:pt x="15188" y="321185"/>
                  </a:lnTo>
                  <a:lnTo>
                    <a:pt x="21245" y="276129"/>
                  </a:lnTo>
                  <a:lnTo>
                    <a:pt x="28476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84">
              <a:extLst>
                <a:ext uri="{FF2B5EF4-FFF2-40B4-BE49-F238E27FC236}">
                  <a16:creationId xmlns:a16="http://schemas.microsoft.com/office/drawing/2014/main" xmlns="" id="{0FF0ACEF-772D-4E98-85DF-D21340BF9D5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293100" y="1498600"/>
              <a:ext cx="1479551" cy="133351"/>
            </a:xfrm>
            <a:custGeom>
              <a:avLst/>
              <a:gdLst/>
              <a:ahLst/>
              <a:cxnLst/>
              <a:rect l="0" t="0" r="0" b="0"/>
              <a:pathLst>
                <a:path w="1479551" h="133351">
                  <a:moveTo>
                    <a:pt x="0" y="133350"/>
                  </a:moveTo>
                  <a:lnTo>
                    <a:pt x="0" y="133350"/>
                  </a:lnTo>
                  <a:lnTo>
                    <a:pt x="42548" y="129979"/>
                  </a:lnTo>
                  <a:lnTo>
                    <a:pt x="67876" y="126869"/>
                  </a:lnTo>
                  <a:lnTo>
                    <a:pt x="98874" y="122680"/>
                  </a:lnTo>
                  <a:lnTo>
                    <a:pt x="133648" y="117770"/>
                  </a:lnTo>
                  <a:lnTo>
                    <a:pt x="177999" y="111674"/>
                  </a:lnTo>
                  <a:lnTo>
                    <a:pt x="228733" y="104788"/>
                  </a:lnTo>
                  <a:lnTo>
                    <a:pt x="283721" y="97376"/>
                  </a:lnTo>
                  <a:lnTo>
                    <a:pt x="350014" y="88906"/>
                  </a:lnTo>
                  <a:lnTo>
                    <a:pt x="423842" y="79732"/>
                  </a:lnTo>
                  <a:lnTo>
                    <a:pt x="502695" y="70088"/>
                  </a:lnTo>
                  <a:lnTo>
                    <a:pt x="587013" y="62247"/>
                  </a:lnTo>
                  <a:lnTo>
                    <a:pt x="674976" y="55609"/>
                  </a:lnTo>
                  <a:lnTo>
                    <a:pt x="765367" y="49773"/>
                  </a:lnTo>
                  <a:lnTo>
                    <a:pt x="853851" y="43765"/>
                  </a:lnTo>
                  <a:lnTo>
                    <a:pt x="941062" y="37644"/>
                  </a:lnTo>
                  <a:lnTo>
                    <a:pt x="1027424" y="31446"/>
                  </a:lnTo>
                  <a:lnTo>
                    <a:pt x="1105460" y="25903"/>
                  </a:lnTo>
                  <a:lnTo>
                    <a:pt x="1177945" y="20796"/>
                  </a:lnTo>
                  <a:lnTo>
                    <a:pt x="1246730" y="15981"/>
                  </a:lnTo>
                  <a:lnTo>
                    <a:pt x="1303170" y="12065"/>
                  </a:lnTo>
                  <a:lnTo>
                    <a:pt x="1351380" y="8749"/>
                  </a:lnTo>
                  <a:lnTo>
                    <a:pt x="1394103" y="5833"/>
                  </a:lnTo>
                  <a:lnTo>
                    <a:pt x="147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85">
              <a:extLst>
                <a:ext uri="{FF2B5EF4-FFF2-40B4-BE49-F238E27FC236}">
                  <a16:creationId xmlns:a16="http://schemas.microsoft.com/office/drawing/2014/main" xmlns="" id="{4BC72DA0-532C-410D-8CD9-A05DE804C7C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750300" y="1562100"/>
              <a:ext cx="1346201" cy="149422"/>
            </a:xfrm>
            <a:custGeom>
              <a:avLst/>
              <a:gdLst/>
              <a:ahLst/>
              <a:cxnLst/>
              <a:rect l="0" t="0" r="0" b="0"/>
              <a:pathLst>
                <a:path w="1346201" h="149422">
                  <a:moveTo>
                    <a:pt x="0" y="146050"/>
                  </a:moveTo>
                  <a:lnTo>
                    <a:pt x="0" y="146050"/>
                  </a:lnTo>
                  <a:lnTo>
                    <a:pt x="3370" y="149421"/>
                  </a:lnTo>
                  <a:lnTo>
                    <a:pt x="45919" y="148146"/>
                  </a:lnTo>
                  <a:lnTo>
                    <a:pt x="72945" y="144625"/>
                  </a:lnTo>
                  <a:lnTo>
                    <a:pt x="105780" y="139456"/>
                  </a:lnTo>
                  <a:lnTo>
                    <a:pt x="142487" y="133187"/>
                  </a:lnTo>
                  <a:lnTo>
                    <a:pt x="191652" y="124069"/>
                  </a:lnTo>
                  <a:lnTo>
                    <a:pt x="249124" y="113052"/>
                  </a:lnTo>
                  <a:lnTo>
                    <a:pt x="312132" y="100768"/>
                  </a:lnTo>
                  <a:lnTo>
                    <a:pt x="385183" y="88345"/>
                  </a:lnTo>
                  <a:lnTo>
                    <a:pt x="464927" y="75830"/>
                  </a:lnTo>
                  <a:lnTo>
                    <a:pt x="549135" y="63253"/>
                  </a:lnTo>
                  <a:lnTo>
                    <a:pt x="639139" y="52047"/>
                  </a:lnTo>
                  <a:lnTo>
                    <a:pt x="733010" y="41753"/>
                  </a:lnTo>
                  <a:lnTo>
                    <a:pt x="829456" y="32069"/>
                  </a:lnTo>
                  <a:lnTo>
                    <a:pt x="917742" y="24907"/>
                  </a:lnTo>
                  <a:lnTo>
                    <a:pt x="1000590" y="19427"/>
                  </a:lnTo>
                  <a:lnTo>
                    <a:pt x="1079810" y="15068"/>
                  </a:lnTo>
                  <a:lnTo>
                    <a:pt x="1144618" y="11456"/>
                  </a:lnTo>
                  <a:lnTo>
                    <a:pt x="1199817" y="8343"/>
                  </a:lnTo>
                  <a:lnTo>
                    <a:pt x="1248611" y="5562"/>
                  </a:lnTo>
                  <a:lnTo>
                    <a:pt x="1281141" y="3708"/>
                  </a:lnTo>
                  <a:lnTo>
                    <a:pt x="134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86">
              <a:extLst>
                <a:ext uri="{FF2B5EF4-FFF2-40B4-BE49-F238E27FC236}">
                  <a16:creationId xmlns:a16="http://schemas.microsoft.com/office/drawing/2014/main" xmlns="" id="{1AF78B72-FACA-481F-841A-8FC9B613CA6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363200" y="1416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787">
            <a:extLst>
              <a:ext uri="{FF2B5EF4-FFF2-40B4-BE49-F238E27FC236}">
                <a16:creationId xmlns:a16="http://schemas.microsoft.com/office/drawing/2014/main" xmlns="" id="{7B587374-BD7F-4B80-9923-143C9C74E8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94950" y="130175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574">
            <a:extLst>
              <a:ext uri="{FF2B5EF4-FFF2-40B4-BE49-F238E27FC236}">
                <a16:creationId xmlns:a16="http://schemas.microsoft.com/office/drawing/2014/main" xmlns="" id="{6FF651B1-7376-4552-BC15-06F75E6D433F}"/>
              </a:ext>
            </a:extLst>
          </p:cNvPr>
          <p:cNvGrpSpPr/>
          <p:nvPr/>
        </p:nvGrpSpPr>
        <p:grpSpPr>
          <a:xfrm>
            <a:off x="2204333" y="2503665"/>
            <a:ext cx="961144" cy="446065"/>
            <a:chOff x="2204333" y="2503665"/>
            <a:chExt cx="961144" cy="446065"/>
          </a:xfrm>
        </p:grpSpPr>
        <p:sp>
          <p:nvSpPr>
            <p:cNvPr id="73" name="SMARTInkShape-2788">
              <a:extLst>
                <a:ext uri="{FF2B5EF4-FFF2-40B4-BE49-F238E27FC236}">
                  <a16:creationId xmlns:a16="http://schemas.microsoft.com/office/drawing/2014/main" xmlns="" id="{C231F90B-6B41-4BFB-942C-A3EEB6935D3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04333" y="2518751"/>
              <a:ext cx="141023" cy="430979"/>
            </a:xfrm>
            <a:custGeom>
              <a:avLst/>
              <a:gdLst/>
              <a:ahLst/>
              <a:cxnLst/>
              <a:rect l="0" t="0" r="0" b="0"/>
              <a:pathLst>
                <a:path w="141023" h="430979">
                  <a:moveTo>
                    <a:pt x="5467" y="148249"/>
                  </a:moveTo>
                  <a:lnTo>
                    <a:pt x="5467" y="148249"/>
                  </a:lnTo>
                  <a:lnTo>
                    <a:pt x="2096" y="148249"/>
                  </a:lnTo>
                  <a:lnTo>
                    <a:pt x="1103" y="150366"/>
                  </a:lnTo>
                  <a:lnTo>
                    <a:pt x="0" y="158362"/>
                  </a:lnTo>
                  <a:lnTo>
                    <a:pt x="9430" y="203137"/>
                  </a:lnTo>
                  <a:lnTo>
                    <a:pt x="16871" y="238495"/>
                  </a:lnTo>
                  <a:lnTo>
                    <a:pt x="23000" y="279610"/>
                  </a:lnTo>
                  <a:lnTo>
                    <a:pt x="27371" y="322343"/>
                  </a:lnTo>
                  <a:lnTo>
                    <a:pt x="29313" y="362502"/>
                  </a:lnTo>
                  <a:lnTo>
                    <a:pt x="30407" y="407327"/>
                  </a:lnTo>
                  <a:lnTo>
                    <a:pt x="30776" y="430978"/>
                  </a:lnTo>
                  <a:lnTo>
                    <a:pt x="29429" y="419463"/>
                  </a:lnTo>
                  <a:lnTo>
                    <a:pt x="20720" y="377638"/>
                  </a:lnTo>
                  <a:lnTo>
                    <a:pt x="13187" y="330868"/>
                  </a:lnTo>
                  <a:lnTo>
                    <a:pt x="9908" y="302451"/>
                  </a:lnTo>
                  <a:lnTo>
                    <a:pt x="7016" y="271511"/>
                  </a:lnTo>
                  <a:lnTo>
                    <a:pt x="4383" y="238891"/>
                  </a:lnTo>
                  <a:lnTo>
                    <a:pt x="4039" y="207971"/>
                  </a:lnTo>
                  <a:lnTo>
                    <a:pt x="5221" y="178186"/>
                  </a:lnTo>
                  <a:lnTo>
                    <a:pt x="7419" y="149157"/>
                  </a:lnTo>
                  <a:lnTo>
                    <a:pt x="11707" y="122749"/>
                  </a:lnTo>
                  <a:lnTo>
                    <a:pt x="17388" y="98088"/>
                  </a:lnTo>
                  <a:lnTo>
                    <a:pt x="31932" y="55399"/>
                  </a:lnTo>
                  <a:lnTo>
                    <a:pt x="50155" y="24668"/>
                  </a:lnTo>
                  <a:lnTo>
                    <a:pt x="70014" y="6776"/>
                  </a:lnTo>
                  <a:lnTo>
                    <a:pt x="80248" y="1017"/>
                  </a:lnTo>
                  <a:lnTo>
                    <a:pt x="90599" y="0"/>
                  </a:lnTo>
                  <a:lnTo>
                    <a:pt x="111507" y="6396"/>
                  </a:lnTo>
                  <a:lnTo>
                    <a:pt x="128796" y="28053"/>
                  </a:lnTo>
                  <a:lnTo>
                    <a:pt x="136369" y="42718"/>
                  </a:lnTo>
                  <a:lnTo>
                    <a:pt x="141022" y="74065"/>
                  </a:lnTo>
                  <a:lnTo>
                    <a:pt x="136269" y="107517"/>
                  </a:lnTo>
                  <a:lnTo>
                    <a:pt x="122397" y="143552"/>
                  </a:lnTo>
                  <a:lnTo>
                    <a:pt x="91383" y="186054"/>
                  </a:lnTo>
                  <a:lnTo>
                    <a:pt x="69522" y="202211"/>
                  </a:lnTo>
                  <a:lnTo>
                    <a:pt x="37217" y="21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89">
              <a:extLst>
                <a:ext uri="{FF2B5EF4-FFF2-40B4-BE49-F238E27FC236}">
                  <a16:creationId xmlns:a16="http://schemas.microsoft.com/office/drawing/2014/main" xmlns="" id="{4649403E-2D9D-4FA1-BB5C-19FEED43922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86100" y="2503665"/>
              <a:ext cx="79377" cy="372886"/>
            </a:xfrm>
            <a:custGeom>
              <a:avLst/>
              <a:gdLst/>
              <a:ahLst/>
              <a:cxnLst/>
              <a:rect l="0" t="0" r="0" b="0"/>
              <a:pathLst>
                <a:path w="79377" h="3728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23536" y="4664"/>
                  </a:lnTo>
                  <a:lnTo>
                    <a:pt x="30507" y="8871"/>
                  </a:lnTo>
                  <a:lnTo>
                    <a:pt x="53803" y="41760"/>
                  </a:lnTo>
                  <a:lnTo>
                    <a:pt x="66481" y="78962"/>
                  </a:lnTo>
                  <a:lnTo>
                    <a:pt x="75408" y="123720"/>
                  </a:lnTo>
                  <a:lnTo>
                    <a:pt x="77789" y="147508"/>
                  </a:lnTo>
                  <a:lnTo>
                    <a:pt x="79376" y="171834"/>
                  </a:lnTo>
                  <a:lnTo>
                    <a:pt x="77612" y="195812"/>
                  </a:lnTo>
                  <a:lnTo>
                    <a:pt x="68125" y="243151"/>
                  </a:lnTo>
                  <a:lnTo>
                    <a:pt x="54502" y="288179"/>
                  </a:lnTo>
                  <a:lnTo>
                    <a:pt x="39745" y="326771"/>
                  </a:lnTo>
                  <a:lnTo>
                    <a:pt x="12700" y="37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90">
              <a:extLst>
                <a:ext uri="{FF2B5EF4-FFF2-40B4-BE49-F238E27FC236}">
                  <a16:creationId xmlns:a16="http://schemas.microsoft.com/office/drawing/2014/main" xmlns="" id="{45930FDD-E326-4A16-90EE-C455229EF91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338565" y="2692400"/>
              <a:ext cx="169686" cy="236280"/>
            </a:xfrm>
            <a:custGeom>
              <a:avLst/>
              <a:gdLst/>
              <a:ahLst/>
              <a:cxnLst/>
              <a:rect l="0" t="0" r="0" b="0"/>
              <a:pathLst>
                <a:path w="169686" h="236280">
                  <a:moveTo>
                    <a:pt x="10935" y="120650"/>
                  </a:moveTo>
                  <a:lnTo>
                    <a:pt x="10935" y="120650"/>
                  </a:lnTo>
                  <a:lnTo>
                    <a:pt x="4193" y="117279"/>
                  </a:lnTo>
                  <a:lnTo>
                    <a:pt x="2207" y="114169"/>
                  </a:lnTo>
                  <a:lnTo>
                    <a:pt x="0" y="105070"/>
                  </a:lnTo>
                  <a:lnTo>
                    <a:pt x="1528" y="100385"/>
                  </a:lnTo>
                  <a:lnTo>
                    <a:pt x="8871" y="91417"/>
                  </a:lnTo>
                  <a:lnTo>
                    <a:pt x="14498" y="89167"/>
                  </a:lnTo>
                  <a:lnTo>
                    <a:pt x="28276" y="88548"/>
                  </a:lnTo>
                  <a:lnTo>
                    <a:pt x="43807" y="94388"/>
                  </a:lnTo>
                  <a:lnTo>
                    <a:pt x="51900" y="98909"/>
                  </a:lnTo>
                  <a:lnTo>
                    <a:pt x="73402" y="125497"/>
                  </a:lnTo>
                  <a:lnTo>
                    <a:pt x="79150" y="151967"/>
                  </a:lnTo>
                  <a:lnTo>
                    <a:pt x="76537" y="194840"/>
                  </a:lnTo>
                  <a:lnTo>
                    <a:pt x="66826" y="226829"/>
                  </a:lnTo>
                  <a:lnTo>
                    <a:pt x="63013" y="233769"/>
                  </a:lnTo>
                  <a:lnTo>
                    <a:pt x="59059" y="236279"/>
                  </a:lnTo>
                  <a:lnTo>
                    <a:pt x="55012" y="235836"/>
                  </a:lnTo>
                  <a:lnTo>
                    <a:pt x="50903" y="233424"/>
                  </a:lnTo>
                  <a:lnTo>
                    <a:pt x="46337" y="217574"/>
                  </a:lnTo>
                  <a:lnTo>
                    <a:pt x="45719" y="192655"/>
                  </a:lnTo>
                  <a:lnTo>
                    <a:pt x="50148" y="160413"/>
                  </a:lnTo>
                  <a:lnTo>
                    <a:pt x="64346" y="123036"/>
                  </a:lnTo>
                  <a:lnTo>
                    <a:pt x="85473" y="85727"/>
                  </a:lnTo>
                  <a:lnTo>
                    <a:pt x="123724" y="42334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91">
              <a:extLst>
                <a:ext uri="{FF2B5EF4-FFF2-40B4-BE49-F238E27FC236}">
                  <a16:creationId xmlns:a16="http://schemas.microsoft.com/office/drawing/2014/main" xmlns="" id="{9D5C7CFC-61A3-4F89-8037-CB81D5A964F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579065" y="2527132"/>
              <a:ext cx="113336" cy="387519"/>
            </a:xfrm>
            <a:custGeom>
              <a:avLst/>
              <a:gdLst/>
              <a:ahLst/>
              <a:cxnLst/>
              <a:rect l="0" t="0" r="0" b="0"/>
              <a:pathLst>
                <a:path w="113336" h="387519">
                  <a:moveTo>
                    <a:pt x="113335" y="31918"/>
                  </a:moveTo>
                  <a:lnTo>
                    <a:pt x="113335" y="31918"/>
                  </a:lnTo>
                  <a:lnTo>
                    <a:pt x="107560" y="13051"/>
                  </a:lnTo>
                  <a:lnTo>
                    <a:pt x="101126" y="3307"/>
                  </a:lnTo>
                  <a:lnTo>
                    <a:pt x="96729" y="849"/>
                  </a:lnTo>
                  <a:lnTo>
                    <a:pt x="86199" y="0"/>
                  </a:lnTo>
                  <a:lnTo>
                    <a:pt x="58257" y="27086"/>
                  </a:lnTo>
                  <a:lnTo>
                    <a:pt x="37115" y="61050"/>
                  </a:lnTo>
                  <a:lnTo>
                    <a:pt x="18076" y="102721"/>
                  </a:lnTo>
                  <a:lnTo>
                    <a:pt x="4911" y="149464"/>
                  </a:lnTo>
                  <a:lnTo>
                    <a:pt x="0" y="196579"/>
                  </a:lnTo>
                  <a:lnTo>
                    <a:pt x="2286" y="243390"/>
                  </a:lnTo>
                  <a:lnTo>
                    <a:pt x="12710" y="290065"/>
                  </a:lnTo>
                  <a:lnTo>
                    <a:pt x="24868" y="327272"/>
                  </a:lnTo>
                  <a:lnTo>
                    <a:pt x="39444" y="355803"/>
                  </a:lnTo>
                  <a:lnTo>
                    <a:pt x="60033" y="375539"/>
                  </a:lnTo>
                  <a:lnTo>
                    <a:pt x="81414" y="383840"/>
                  </a:lnTo>
                  <a:lnTo>
                    <a:pt x="113335" y="38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92">
              <a:extLst>
                <a:ext uri="{FF2B5EF4-FFF2-40B4-BE49-F238E27FC236}">
                  <a16:creationId xmlns:a16="http://schemas.microsoft.com/office/drawing/2014/main" xmlns="" id="{0EB3D3F0-6D90-4096-9FC5-F2256D2DD88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96927" y="2553223"/>
              <a:ext cx="206624" cy="328484"/>
            </a:xfrm>
            <a:custGeom>
              <a:avLst/>
              <a:gdLst/>
              <a:ahLst/>
              <a:cxnLst/>
              <a:rect l="0" t="0" r="0" b="0"/>
              <a:pathLst>
                <a:path w="206624" h="328484">
                  <a:moveTo>
                    <a:pt x="206623" y="12177"/>
                  </a:moveTo>
                  <a:lnTo>
                    <a:pt x="206623" y="12177"/>
                  </a:lnTo>
                  <a:lnTo>
                    <a:pt x="203252" y="5435"/>
                  </a:lnTo>
                  <a:lnTo>
                    <a:pt x="201553" y="3449"/>
                  </a:lnTo>
                  <a:lnTo>
                    <a:pt x="197785" y="1242"/>
                  </a:lnTo>
                  <a:lnTo>
                    <a:pt x="188325" y="0"/>
                  </a:lnTo>
                  <a:lnTo>
                    <a:pt x="148590" y="13828"/>
                  </a:lnTo>
                  <a:lnTo>
                    <a:pt x="110075" y="32808"/>
                  </a:lnTo>
                  <a:lnTo>
                    <a:pt x="73938" y="63185"/>
                  </a:lnTo>
                  <a:lnTo>
                    <a:pt x="46637" y="110451"/>
                  </a:lnTo>
                  <a:lnTo>
                    <a:pt x="30338" y="148305"/>
                  </a:lnTo>
                  <a:lnTo>
                    <a:pt x="18453" y="190800"/>
                  </a:lnTo>
                  <a:lnTo>
                    <a:pt x="8582" y="232790"/>
                  </a:lnTo>
                  <a:lnTo>
                    <a:pt x="483" y="270160"/>
                  </a:lnTo>
                  <a:lnTo>
                    <a:pt x="0" y="291936"/>
                  </a:lnTo>
                  <a:lnTo>
                    <a:pt x="4489" y="311022"/>
                  </a:lnTo>
                  <a:lnTo>
                    <a:pt x="13069" y="323267"/>
                  </a:lnTo>
                  <a:lnTo>
                    <a:pt x="18320" y="327521"/>
                  </a:lnTo>
                  <a:lnTo>
                    <a:pt x="41088" y="328483"/>
                  </a:lnTo>
                  <a:lnTo>
                    <a:pt x="83963" y="319210"/>
                  </a:lnTo>
                  <a:lnTo>
                    <a:pt x="121596" y="303057"/>
                  </a:lnTo>
                  <a:lnTo>
                    <a:pt x="149444" y="284865"/>
                  </a:lnTo>
                  <a:lnTo>
                    <a:pt x="168523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93">
              <a:extLst>
                <a:ext uri="{FF2B5EF4-FFF2-40B4-BE49-F238E27FC236}">
                  <a16:creationId xmlns:a16="http://schemas.microsoft.com/office/drawing/2014/main" xmlns="" id="{D328943C-1066-4ED5-A16C-9BDBC502394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821165" y="2717800"/>
              <a:ext cx="131586" cy="44451"/>
            </a:xfrm>
            <a:custGeom>
              <a:avLst/>
              <a:gdLst/>
              <a:ahLst/>
              <a:cxnLst/>
              <a:rect l="0" t="0" r="0" b="0"/>
              <a:pathLst>
                <a:path w="1315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44450"/>
                  </a:lnTo>
                  <a:lnTo>
                    <a:pt x="45131" y="32241"/>
                  </a:lnTo>
                  <a:lnTo>
                    <a:pt x="78344" y="20914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75">
            <a:extLst>
              <a:ext uri="{FF2B5EF4-FFF2-40B4-BE49-F238E27FC236}">
                <a16:creationId xmlns:a16="http://schemas.microsoft.com/office/drawing/2014/main" xmlns="" id="{E8DE9551-1F8F-4F90-8665-FB3F6B7388DF}"/>
              </a:ext>
            </a:extLst>
          </p:cNvPr>
          <p:cNvGrpSpPr/>
          <p:nvPr/>
        </p:nvGrpSpPr>
        <p:grpSpPr>
          <a:xfrm>
            <a:off x="3600450" y="2667000"/>
            <a:ext cx="222251" cy="156986"/>
            <a:chOff x="3600450" y="2667000"/>
            <a:chExt cx="222251" cy="156986"/>
          </a:xfrm>
        </p:grpSpPr>
        <p:sp>
          <p:nvSpPr>
            <p:cNvPr id="80" name="SMARTInkShape-2794">
              <a:extLst>
                <a:ext uri="{FF2B5EF4-FFF2-40B4-BE49-F238E27FC236}">
                  <a16:creationId xmlns:a16="http://schemas.microsoft.com/office/drawing/2014/main" xmlns="" id="{6DB16B22-22E3-495C-8414-FD4F57266E5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619500" y="2768600"/>
              <a:ext cx="203201" cy="55386"/>
            </a:xfrm>
            <a:custGeom>
              <a:avLst/>
              <a:gdLst/>
              <a:ahLst/>
              <a:cxnLst/>
              <a:rect l="0" t="0" r="0" b="0"/>
              <a:pathLst>
                <a:path w="203201" h="55386">
                  <a:moveTo>
                    <a:pt x="0" y="44450"/>
                  </a:moveTo>
                  <a:lnTo>
                    <a:pt x="0" y="44450"/>
                  </a:lnTo>
                  <a:lnTo>
                    <a:pt x="0" y="51192"/>
                  </a:lnTo>
                  <a:lnTo>
                    <a:pt x="2117" y="53178"/>
                  </a:lnTo>
                  <a:lnTo>
                    <a:pt x="10113" y="55385"/>
                  </a:lnTo>
                  <a:lnTo>
                    <a:pt x="56299" y="45957"/>
                  </a:lnTo>
                  <a:lnTo>
                    <a:pt x="96988" y="35947"/>
                  </a:lnTo>
                  <a:lnTo>
                    <a:pt x="139532" y="2256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95">
              <a:extLst>
                <a:ext uri="{FF2B5EF4-FFF2-40B4-BE49-F238E27FC236}">
                  <a16:creationId xmlns:a16="http://schemas.microsoft.com/office/drawing/2014/main" xmlns="" id="{383D17B3-B430-4FEC-93CC-E838EF8C4EC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600450" y="2667000"/>
              <a:ext cx="146051" cy="5057"/>
            </a:xfrm>
            <a:custGeom>
              <a:avLst/>
              <a:gdLst/>
              <a:ahLst/>
              <a:cxnLst/>
              <a:rect l="0" t="0" r="0" b="0"/>
              <a:pathLst>
                <a:path w="146051" h="5057">
                  <a:moveTo>
                    <a:pt x="0" y="0"/>
                  </a:moveTo>
                  <a:lnTo>
                    <a:pt x="0" y="0"/>
                  </a:lnTo>
                  <a:lnTo>
                    <a:pt x="18030" y="4364"/>
                  </a:lnTo>
                  <a:lnTo>
                    <a:pt x="52771" y="5056"/>
                  </a:lnTo>
                  <a:lnTo>
                    <a:pt x="93639" y="181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76">
            <a:extLst>
              <a:ext uri="{FF2B5EF4-FFF2-40B4-BE49-F238E27FC236}">
                <a16:creationId xmlns:a16="http://schemas.microsoft.com/office/drawing/2014/main" xmlns="" id="{5E93AF79-E734-4D4E-B53C-ACF27A6CAA98}"/>
              </a:ext>
            </a:extLst>
          </p:cNvPr>
          <p:cNvGrpSpPr/>
          <p:nvPr/>
        </p:nvGrpSpPr>
        <p:grpSpPr>
          <a:xfrm>
            <a:off x="4661161" y="2262281"/>
            <a:ext cx="1142740" cy="371720"/>
            <a:chOff x="4661161" y="2262281"/>
            <a:chExt cx="1142740" cy="371720"/>
          </a:xfrm>
        </p:grpSpPr>
        <p:sp>
          <p:nvSpPr>
            <p:cNvPr id="83" name="SMARTInkShape-2796">
              <a:extLst>
                <a:ext uri="{FF2B5EF4-FFF2-40B4-BE49-F238E27FC236}">
                  <a16:creationId xmlns:a16="http://schemas.microsoft.com/office/drawing/2014/main" xmlns="" id="{DBE73E52-66E8-46E3-A16B-6FAFC6BA532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90856" y="2403049"/>
              <a:ext cx="70785" cy="125417"/>
            </a:xfrm>
            <a:custGeom>
              <a:avLst/>
              <a:gdLst/>
              <a:ahLst/>
              <a:cxnLst/>
              <a:rect l="0" t="0" r="0" b="0"/>
              <a:pathLst>
                <a:path w="70785" h="125417">
                  <a:moveTo>
                    <a:pt x="22544" y="48051"/>
                  </a:moveTo>
                  <a:lnTo>
                    <a:pt x="22544" y="48051"/>
                  </a:lnTo>
                  <a:lnTo>
                    <a:pt x="22544" y="51422"/>
                  </a:lnTo>
                  <a:lnTo>
                    <a:pt x="24661" y="52415"/>
                  </a:lnTo>
                  <a:lnTo>
                    <a:pt x="32657" y="53518"/>
                  </a:lnTo>
                  <a:lnTo>
                    <a:pt x="43267" y="50246"/>
                  </a:lnTo>
                  <a:lnTo>
                    <a:pt x="59258" y="40470"/>
                  </a:lnTo>
                  <a:lnTo>
                    <a:pt x="63953" y="36647"/>
                  </a:lnTo>
                  <a:lnTo>
                    <a:pt x="69171" y="26755"/>
                  </a:lnTo>
                  <a:lnTo>
                    <a:pt x="70784" y="16008"/>
                  </a:lnTo>
                  <a:lnTo>
                    <a:pt x="69149" y="6528"/>
                  </a:lnTo>
                  <a:lnTo>
                    <a:pt x="66314" y="3436"/>
                  </a:lnTo>
                  <a:lnTo>
                    <a:pt x="57519" y="0"/>
                  </a:lnTo>
                  <a:lnTo>
                    <a:pt x="52211" y="1200"/>
                  </a:lnTo>
                  <a:lnTo>
                    <a:pt x="40668" y="8178"/>
                  </a:lnTo>
                  <a:lnTo>
                    <a:pt x="22270" y="27378"/>
                  </a:lnTo>
                  <a:lnTo>
                    <a:pt x="6784" y="54312"/>
                  </a:lnTo>
                  <a:lnTo>
                    <a:pt x="0" y="84635"/>
                  </a:lnTo>
                  <a:lnTo>
                    <a:pt x="2176" y="101705"/>
                  </a:lnTo>
                  <a:lnTo>
                    <a:pt x="4732" y="109220"/>
                  </a:lnTo>
                  <a:lnTo>
                    <a:pt x="9258" y="114936"/>
                  </a:lnTo>
                  <a:lnTo>
                    <a:pt x="21813" y="123169"/>
                  </a:lnTo>
                  <a:lnTo>
                    <a:pt x="38682" y="125416"/>
                  </a:lnTo>
                  <a:lnTo>
                    <a:pt x="66994" y="12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97">
              <a:extLst>
                <a:ext uri="{FF2B5EF4-FFF2-40B4-BE49-F238E27FC236}">
                  <a16:creationId xmlns:a16="http://schemas.microsoft.com/office/drawing/2014/main" xmlns="" id="{09AE7005-6A7B-4160-923F-5D46DEA026D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44088" y="2373712"/>
              <a:ext cx="59813" cy="172639"/>
            </a:xfrm>
            <a:custGeom>
              <a:avLst/>
              <a:gdLst/>
              <a:ahLst/>
              <a:cxnLst/>
              <a:rect l="0" t="0" r="0" b="0"/>
              <a:pathLst>
                <a:path w="59813" h="172639">
                  <a:moveTo>
                    <a:pt x="59812" y="20238"/>
                  </a:moveTo>
                  <a:lnTo>
                    <a:pt x="59812" y="20238"/>
                  </a:lnTo>
                  <a:lnTo>
                    <a:pt x="56441" y="10125"/>
                  </a:lnTo>
                  <a:lnTo>
                    <a:pt x="49142" y="3278"/>
                  </a:lnTo>
                  <a:lnTo>
                    <a:pt x="44232" y="465"/>
                  </a:lnTo>
                  <a:lnTo>
                    <a:pt x="38842" y="0"/>
                  </a:lnTo>
                  <a:lnTo>
                    <a:pt x="27209" y="3247"/>
                  </a:lnTo>
                  <a:lnTo>
                    <a:pt x="8759" y="19751"/>
                  </a:lnTo>
                  <a:lnTo>
                    <a:pt x="1844" y="32721"/>
                  </a:lnTo>
                  <a:lnTo>
                    <a:pt x="0" y="39144"/>
                  </a:lnTo>
                  <a:lnTo>
                    <a:pt x="1714" y="51924"/>
                  </a:lnTo>
                  <a:lnTo>
                    <a:pt x="20304" y="91964"/>
                  </a:lnTo>
                  <a:lnTo>
                    <a:pt x="38542" y="137255"/>
                  </a:lnTo>
                  <a:lnTo>
                    <a:pt x="36013" y="148446"/>
                  </a:lnTo>
                  <a:lnTo>
                    <a:pt x="33362" y="154393"/>
                  </a:lnTo>
                  <a:lnTo>
                    <a:pt x="22892" y="162883"/>
                  </a:lnTo>
                  <a:lnTo>
                    <a:pt x="2662" y="17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98">
              <a:extLst>
                <a:ext uri="{FF2B5EF4-FFF2-40B4-BE49-F238E27FC236}">
                  <a16:creationId xmlns:a16="http://schemas.microsoft.com/office/drawing/2014/main" xmlns="" id="{FF5607A9-F504-40DD-AA7F-B5A749571E8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29250" y="2419855"/>
              <a:ext cx="113260" cy="107446"/>
            </a:xfrm>
            <a:custGeom>
              <a:avLst/>
              <a:gdLst/>
              <a:ahLst/>
              <a:cxnLst/>
              <a:rect l="0" t="0" r="0" b="0"/>
              <a:pathLst>
                <a:path w="113260" h="107446">
                  <a:moveTo>
                    <a:pt x="0" y="37595"/>
                  </a:moveTo>
                  <a:lnTo>
                    <a:pt x="0" y="37595"/>
                  </a:lnTo>
                  <a:lnTo>
                    <a:pt x="0" y="28175"/>
                  </a:lnTo>
                  <a:lnTo>
                    <a:pt x="0" y="29410"/>
                  </a:lnTo>
                  <a:lnTo>
                    <a:pt x="5467" y="60970"/>
                  </a:lnTo>
                  <a:lnTo>
                    <a:pt x="357" y="107122"/>
                  </a:lnTo>
                  <a:lnTo>
                    <a:pt x="238" y="107229"/>
                  </a:lnTo>
                  <a:lnTo>
                    <a:pt x="70" y="97268"/>
                  </a:lnTo>
                  <a:lnTo>
                    <a:pt x="11564" y="59730"/>
                  </a:lnTo>
                  <a:lnTo>
                    <a:pt x="37419" y="12549"/>
                  </a:lnTo>
                  <a:lnTo>
                    <a:pt x="40468" y="8903"/>
                  </a:lnTo>
                  <a:lnTo>
                    <a:pt x="43207" y="7178"/>
                  </a:lnTo>
                  <a:lnTo>
                    <a:pt x="45738" y="6734"/>
                  </a:lnTo>
                  <a:lnTo>
                    <a:pt x="47425" y="8554"/>
                  </a:lnTo>
                  <a:lnTo>
                    <a:pt x="49300" y="16221"/>
                  </a:lnTo>
                  <a:lnTo>
                    <a:pt x="50603" y="56409"/>
                  </a:lnTo>
                  <a:lnTo>
                    <a:pt x="50789" y="91479"/>
                  </a:lnTo>
                  <a:lnTo>
                    <a:pt x="50797" y="87035"/>
                  </a:lnTo>
                  <a:lnTo>
                    <a:pt x="68476" y="43759"/>
                  </a:lnTo>
                  <a:lnTo>
                    <a:pt x="89178" y="10459"/>
                  </a:lnTo>
                  <a:lnTo>
                    <a:pt x="98666" y="1311"/>
                  </a:lnTo>
                  <a:lnTo>
                    <a:pt x="102466" y="0"/>
                  </a:lnTo>
                  <a:lnTo>
                    <a:pt x="105705" y="537"/>
                  </a:lnTo>
                  <a:lnTo>
                    <a:pt x="108570" y="2306"/>
                  </a:lnTo>
                  <a:lnTo>
                    <a:pt x="111754" y="11798"/>
                  </a:lnTo>
                  <a:lnTo>
                    <a:pt x="113259" y="53326"/>
                  </a:lnTo>
                  <a:lnTo>
                    <a:pt x="108509" y="98037"/>
                  </a:lnTo>
                  <a:lnTo>
                    <a:pt x="107950" y="107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99">
              <a:extLst>
                <a:ext uri="{FF2B5EF4-FFF2-40B4-BE49-F238E27FC236}">
                  <a16:creationId xmlns:a16="http://schemas.microsoft.com/office/drawing/2014/main" xmlns="" id="{82115EE6-C4AC-4BF9-BD74-E53DCAA4C6E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05953" y="2446515"/>
              <a:ext cx="66468" cy="109230"/>
            </a:xfrm>
            <a:custGeom>
              <a:avLst/>
              <a:gdLst/>
              <a:ahLst/>
              <a:cxnLst/>
              <a:rect l="0" t="0" r="0" b="0"/>
              <a:pathLst>
                <a:path w="66468" h="109230">
                  <a:moveTo>
                    <a:pt x="40747" y="10935"/>
                  </a:moveTo>
                  <a:lnTo>
                    <a:pt x="40747" y="10935"/>
                  </a:lnTo>
                  <a:lnTo>
                    <a:pt x="34005" y="4193"/>
                  </a:lnTo>
                  <a:lnTo>
                    <a:pt x="26932" y="883"/>
                  </a:lnTo>
                  <a:lnTo>
                    <a:pt x="23071" y="0"/>
                  </a:lnTo>
                  <a:lnTo>
                    <a:pt x="15017" y="901"/>
                  </a:lnTo>
                  <a:lnTo>
                    <a:pt x="10893" y="2129"/>
                  </a:lnTo>
                  <a:lnTo>
                    <a:pt x="8145" y="4359"/>
                  </a:lnTo>
                  <a:lnTo>
                    <a:pt x="5090" y="10599"/>
                  </a:lnTo>
                  <a:lnTo>
                    <a:pt x="0" y="28788"/>
                  </a:lnTo>
                  <a:lnTo>
                    <a:pt x="765" y="55422"/>
                  </a:lnTo>
                  <a:lnTo>
                    <a:pt x="8831" y="82285"/>
                  </a:lnTo>
                  <a:lnTo>
                    <a:pt x="20158" y="101377"/>
                  </a:lnTo>
                  <a:lnTo>
                    <a:pt x="28304" y="107576"/>
                  </a:lnTo>
                  <a:lnTo>
                    <a:pt x="32452" y="109229"/>
                  </a:lnTo>
                  <a:lnTo>
                    <a:pt x="37334" y="108215"/>
                  </a:lnTo>
                  <a:lnTo>
                    <a:pt x="48402" y="101442"/>
                  </a:lnTo>
                  <a:lnTo>
                    <a:pt x="63162" y="82359"/>
                  </a:lnTo>
                  <a:lnTo>
                    <a:pt x="66467" y="68784"/>
                  </a:lnTo>
                  <a:lnTo>
                    <a:pt x="64878" y="54990"/>
                  </a:lnTo>
                  <a:lnTo>
                    <a:pt x="56050" y="33474"/>
                  </a:lnTo>
                  <a:lnTo>
                    <a:pt x="48489" y="24950"/>
                  </a:lnTo>
                  <a:lnTo>
                    <a:pt x="42306" y="20692"/>
                  </a:lnTo>
                  <a:lnTo>
                    <a:pt x="34397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00">
              <a:extLst>
                <a:ext uri="{FF2B5EF4-FFF2-40B4-BE49-F238E27FC236}">
                  <a16:creationId xmlns:a16="http://schemas.microsoft.com/office/drawing/2014/main" xmlns="" id="{2AA84AA6-A814-4788-99FA-09A434FA759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70185" y="2419766"/>
              <a:ext cx="100316" cy="145718"/>
            </a:xfrm>
            <a:custGeom>
              <a:avLst/>
              <a:gdLst/>
              <a:ahLst/>
              <a:cxnLst/>
              <a:rect l="0" t="0" r="0" b="0"/>
              <a:pathLst>
                <a:path w="100316" h="145718">
                  <a:moveTo>
                    <a:pt x="74915" y="18634"/>
                  </a:moveTo>
                  <a:lnTo>
                    <a:pt x="74915" y="18634"/>
                  </a:lnTo>
                  <a:lnTo>
                    <a:pt x="63359" y="990"/>
                  </a:lnTo>
                  <a:lnTo>
                    <a:pt x="55812" y="0"/>
                  </a:lnTo>
                  <a:lnTo>
                    <a:pt x="44639" y="3078"/>
                  </a:lnTo>
                  <a:lnTo>
                    <a:pt x="29020" y="15201"/>
                  </a:lnTo>
                  <a:lnTo>
                    <a:pt x="9849" y="48399"/>
                  </a:lnTo>
                  <a:lnTo>
                    <a:pt x="1076" y="68317"/>
                  </a:lnTo>
                  <a:lnTo>
                    <a:pt x="0" y="88928"/>
                  </a:lnTo>
                  <a:lnTo>
                    <a:pt x="5636" y="109143"/>
                  </a:lnTo>
                  <a:lnTo>
                    <a:pt x="17549" y="127534"/>
                  </a:lnTo>
                  <a:lnTo>
                    <a:pt x="34132" y="139471"/>
                  </a:lnTo>
                  <a:lnTo>
                    <a:pt x="53967" y="145717"/>
                  </a:lnTo>
                  <a:lnTo>
                    <a:pt x="100315" y="14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01">
              <a:extLst>
                <a:ext uri="{FF2B5EF4-FFF2-40B4-BE49-F238E27FC236}">
                  <a16:creationId xmlns:a16="http://schemas.microsoft.com/office/drawing/2014/main" xmlns="" id="{D8686737-307F-441C-A0F8-5E8E6462B29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38242" y="2381250"/>
              <a:ext cx="130659" cy="49918"/>
            </a:xfrm>
            <a:custGeom>
              <a:avLst/>
              <a:gdLst/>
              <a:ahLst/>
              <a:cxnLst/>
              <a:rect l="0" t="0" r="0" b="0"/>
              <a:pathLst>
                <a:path w="130659" h="49918">
                  <a:moveTo>
                    <a:pt x="3658" y="44450"/>
                  </a:moveTo>
                  <a:lnTo>
                    <a:pt x="3658" y="44450"/>
                  </a:lnTo>
                  <a:lnTo>
                    <a:pt x="287" y="47821"/>
                  </a:lnTo>
                  <a:lnTo>
                    <a:pt x="0" y="48814"/>
                  </a:lnTo>
                  <a:lnTo>
                    <a:pt x="513" y="49476"/>
                  </a:lnTo>
                  <a:lnTo>
                    <a:pt x="1561" y="49917"/>
                  </a:lnTo>
                  <a:lnTo>
                    <a:pt x="29298" y="44145"/>
                  </a:lnTo>
                  <a:lnTo>
                    <a:pt x="74810" y="25967"/>
                  </a:lnTo>
                  <a:lnTo>
                    <a:pt x="119854" y="5719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02">
              <a:extLst>
                <a:ext uri="{FF2B5EF4-FFF2-40B4-BE49-F238E27FC236}">
                  <a16:creationId xmlns:a16="http://schemas.microsoft.com/office/drawing/2014/main" xmlns="" id="{1F328380-E9B9-4A6A-94CE-037D121A739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915162" y="2262281"/>
              <a:ext cx="196589" cy="299554"/>
            </a:xfrm>
            <a:custGeom>
              <a:avLst/>
              <a:gdLst/>
              <a:ahLst/>
              <a:cxnLst/>
              <a:rect l="0" t="0" r="0" b="0"/>
              <a:pathLst>
                <a:path w="196589" h="299554">
                  <a:moveTo>
                    <a:pt x="6088" y="195169"/>
                  </a:moveTo>
                  <a:lnTo>
                    <a:pt x="6088" y="195169"/>
                  </a:lnTo>
                  <a:lnTo>
                    <a:pt x="0" y="189080"/>
                  </a:lnTo>
                  <a:lnTo>
                    <a:pt x="3187" y="195638"/>
                  </a:lnTo>
                  <a:lnTo>
                    <a:pt x="366" y="239727"/>
                  </a:lnTo>
                  <a:lnTo>
                    <a:pt x="1702" y="285068"/>
                  </a:lnTo>
                  <a:lnTo>
                    <a:pt x="3164" y="291085"/>
                  </a:lnTo>
                  <a:lnTo>
                    <a:pt x="5550" y="295096"/>
                  </a:lnTo>
                  <a:lnTo>
                    <a:pt x="8551" y="297770"/>
                  </a:lnTo>
                  <a:lnTo>
                    <a:pt x="11963" y="299553"/>
                  </a:lnTo>
                  <a:lnTo>
                    <a:pt x="16356" y="298625"/>
                  </a:lnTo>
                  <a:lnTo>
                    <a:pt x="26879" y="291949"/>
                  </a:lnTo>
                  <a:lnTo>
                    <a:pt x="44704" y="269549"/>
                  </a:lnTo>
                  <a:lnTo>
                    <a:pt x="62190" y="221932"/>
                  </a:lnTo>
                  <a:lnTo>
                    <a:pt x="65594" y="207064"/>
                  </a:lnTo>
                  <a:lnTo>
                    <a:pt x="65514" y="203099"/>
                  </a:lnTo>
                  <a:lnTo>
                    <a:pt x="64250" y="199399"/>
                  </a:lnTo>
                  <a:lnTo>
                    <a:pt x="63912" y="199400"/>
                  </a:lnTo>
                  <a:lnTo>
                    <a:pt x="63688" y="200106"/>
                  </a:lnTo>
                  <a:lnTo>
                    <a:pt x="69731" y="244055"/>
                  </a:lnTo>
                  <a:lnTo>
                    <a:pt x="78352" y="274096"/>
                  </a:lnTo>
                  <a:lnTo>
                    <a:pt x="81075" y="277420"/>
                  </a:lnTo>
                  <a:lnTo>
                    <a:pt x="87864" y="281114"/>
                  </a:lnTo>
                  <a:lnTo>
                    <a:pt x="91649" y="279982"/>
                  </a:lnTo>
                  <a:lnTo>
                    <a:pt x="99619" y="273081"/>
                  </a:lnTo>
                  <a:lnTo>
                    <a:pt x="127348" y="229662"/>
                  </a:lnTo>
                  <a:lnTo>
                    <a:pt x="145969" y="192219"/>
                  </a:lnTo>
                  <a:lnTo>
                    <a:pt x="157862" y="161402"/>
                  </a:lnTo>
                  <a:lnTo>
                    <a:pt x="167853" y="121836"/>
                  </a:lnTo>
                  <a:lnTo>
                    <a:pt x="173234" y="82143"/>
                  </a:lnTo>
                  <a:lnTo>
                    <a:pt x="174920" y="46863"/>
                  </a:lnTo>
                  <a:lnTo>
                    <a:pt x="170252" y="6862"/>
                  </a:lnTo>
                  <a:lnTo>
                    <a:pt x="168448" y="1898"/>
                  </a:lnTo>
                  <a:lnTo>
                    <a:pt x="166539" y="0"/>
                  </a:lnTo>
                  <a:lnTo>
                    <a:pt x="164561" y="145"/>
                  </a:lnTo>
                  <a:lnTo>
                    <a:pt x="162537" y="1653"/>
                  </a:lnTo>
                  <a:lnTo>
                    <a:pt x="160288" y="10855"/>
                  </a:lnTo>
                  <a:lnTo>
                    <a:pt x="158843" y="46500"/>
                  </a:lnTo>
                  <a:lnTo>
                    <a:pt x="158593" y="92087"/>
                  </a:lnTo>
                  <a:lnTo>
                    <a:pt x="154772" y="127483"/>
                  </a:lnTo>
                  <a:lnTo>
                    <a:pt x="149780" y="163675"/>
                  </a:lnTo>
                  <a:lnTo>
                    <a:pt x="147563" y="198575"/>
                  </a:lnTo>
                  <a:lnTo>
                    <a:pt x="146314" y="243215"/>
                  </a:lnTo>
                  <a:lnTo>
                    <a:pt x="149315" y="276511"/>
                  </a:lnTo>
                  <a:lnTo>
                    <a:pt x="151667" y="283264"/>
                  </a:lnTo>
                  <a:lnTo>
                    <a:pt x="154646" y="287765"/>
                  </a:lnTo>
                  <a:lnTo>
                    <a:pt x="158043" y="290767"/>
                  </a:lnTo>
                  <a:lnTo>
                    <a:pt x="162425" y="291356"/>
                  </a:lnTo>
                  <a:lnTo>
                    <a:pt x="172938" y="288248"/>
                  </a:lnTo>
                  <a:lnTo>
                    <a:pt x="182784" y="278401"/>
                  </a:lnTo>
                  <a:lnTo>
                    <a:pt x="190453" y="264617"/>
                  </a:lnTo>
                  <a:lnTo>
                    <a:pt x="196588" y="23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03">
              <a:extLst>
                <a:ext uri="{FF2B5EF4-FFF2-40B4-BE49-F238E27FC236}">
                  <a16:creationId xmlns:a16="http://schemas.microsoft.com/office/drawing/2014/main" xmlns="" id="{31FF9204-4658-42CF-A2E6-7F6A44BC63C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75102" y="2435623"/>
              <a:ext cx="93452" cy="151753"/>
            </a:xfrm>
            <a:custGeom>
              <a:avLst/>
              <a:gdLst/>
              <a:ahLst/>
              <a:cxnLst/>
              <a:rect l="0" t="0" r="0" b="0"/>
              <a:pathLst>
                <a:path w="93452" h="151753">
                  <a:moveTo>
                    <a:pt x="50898" y="34527"/>
                  </a:moveTo>
                  <a:lnTo>
                    <a:pt x="50898" y="34527"/>
                  </a:lnTo>
                  <a:lnTo>
                    <a:pt x="50898" y="22318"/>
                  </a:lnTo>
                  <a:lnTo>
                    <a:pt x="49016" y="16636"/>
                  </a:lnTo>
                  <a:lnTo>
                    <a:pt x="46534" y="11759"/>
                  </a:lnTo>
                  <a:lnTo>
                    <a:pt x="44431" y="5046"/>
                  </a:lnTo>
                  <a:lnTo>
                    <a:pt x="41438" y="728"/>
                  </a:lnTo>
                  <a:lnTo>
                    <a:pt x="39653" y="0"/>
                  </a:lnTo>
                  <a:lnTo>
                    <a:pt x="37757" y="220"/>
                  </a:lnTo>
                  <a:lnTo>
                    <a:pt x="35787" y="1072"/>
                  </a:lnTo>
                  <a:lnTo>
                    <a:pt x="11146" y="32513"/>
                  </a:lnTo>
                  <a:lnTo>
                    <a:pt x="0" y="59722"/>
                  </a:lnTo>
                  <a:lnTo>
                    <a:pt x="289" y="81708"/>
                  </a:lnTo>
                  <a:lnTo>
                    <a:pt x="11973" y="123574"/>
                  </a:lnTo>
                  <a:lnTo>
                    <a:pt x="21604" y="137839"/>
                  </a:lnTo>
                  <a:lnTo>
                    <a:pt x="32234" y="147471"/>
                  </a:lnTo>
                  <a:lnTo>
                    <a:pt x="41662" y="151752"/>
                  </a:lnTo>
                  <a:lnTo>
                    <a:pt x="54319" y="149892"/>
                  </a:lnTo>
                  <a:lnTo>
                    <a:pt x="61645" y="147420"/>
                  </a:lnTo>
                  <a:lnTo>
                    <a:pt x="73549" y="137148"/>
                  </a:lnTo>
                  <a:lnTo>
                    <a:pt x="82837" y="123175"/>
                  </a:lnTo>
                  <a:lnTo>
                    <a:pt x="91328" y="100147"/>
                  </a:lnTo>
                  <a:lnTo>
                    <a:pt x="93451" y="79605"/>
                  </a:lnTo>
                  <a:lnTo>
                    <a:pt x="91447" y="66556"/>
                  </a:lnTo>
                  <a:lnTo>
                    <a:pt x="79611" y="47310"/>
                  </a:lnTo>
                  <a:lnTo>
                    <a:pt x="65329" y="30182"/>
                  </a:lnTo>
                  <a:lnTo>
                    <a:pt x="76298" y="4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04">
              <a:extLst>
                <a:ext uri="{FF2B5EF4-FFF2-40B4-BE49-F238E27FC236}">
                  <a16:creationId xmlns:a16="http://schemas.microsoft.com/office/drawing/2014/main" xmlns="" id="{FBC45729-7807-4D66-96BE-3372613666A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661161" y="2268171"/>
              <a:ext cx="25140" cy="365830"/>
            </a:xfrm>
            <a:custGeom>
              <a:avLst/>
              <a:gdLst/>
              <a:ahLst/>
              <a:cxnLst/>
              <a:rect l="0" t="0" r="0" b="0"/>
              <a:pathLst>
                <a:path w="25140" h="365830">
                  <a:moveTo>
                    <a:pt x="6089" y="17829"/>
                  </a:moveTo>
                  <a:lnTo>
                    <a:pt x="6089" y="17829"/>
                  </a:lnTo>
                  <a:lnTo>
                    <a:pt x="6089" y="14458"/>
                  </a:lnTo>
                  <a:lnTo>
                    <a:pt x="4207" y="10921"/>
                  </a:lnTo>
                  <a:lnTo>
                    <a:pt x="1725" y="6998"/>
                  </a:lnTo>
                  <a:lnTo>
                    <a:pt x="0" y="0"/>
                  </a:lnTo>
                  <a:lnTo>
                    <a:pt x="3187" y="5883"/>
                  </a:lnTo>
                  <a:lnTo>
                    <a:pt x="10585" y="48683"/>
                  </a:lnTo>
                  <a:lnTo>
                    <a:pt x="14672" y="86340"/>
                  </a:lnTo>
                  <a:lnTo>
                    <a:pt x="16045" y="109364"/>
                  </a:lnTo>
                  <a:lnTo>
                    <a:pt x="16959" y="134591"/>
                  </a:lnTo>
                  <a:lnTo>
                    <a:pt x="17569" y="161287"/>
                  </a:lnTo>
                  <a:lnTo>
                    <a:pt x="17976" y="186140"/>
                  </a:lnTo>
                  <a:lnTo>
                    <a:pt x="18427" y="232569"/>
                  </a:lnTo>
                  <a:lnTo>
                    <a:pt x="18628" y="271078"/>
                  </a:lnTo>
                  <a:lnTo>
                    <a:pt x="20622" y="318644"/>
                  </a:lnTo>
                  <a:lnTo>
                    <a:pt x="24875" y="365829"/>
                  </a:lnTo>
                  <a:lnTo>
                    <a:pt x="21690" y="359967"/>
                  </a:lnTo>
                  <a:lnTo>
                    <a:pt x="21428" y="357399"/>
                  </a:lnTo>
                  <a:lnTo>
                    <a:pt x="25139" y="348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77">
            <a:extLst>
              <a:ext uri="{FF2B5EF4-FFF2-40B4-BE49-F238E27FC236}">
                <a16:creationId xmlns:a16="http://schemas.microsoft.com/office/drawing/2014/main" xmlns="" id="{CDD9F1C3-32A3-4050-8A90-7F22342DF312}"/>
              </a:ext>
            </a:extLst>
          </p:cNvPr>
          <p:cNvGrpSpPr/>
          <p:nvPr/>
        </p:nvGrpSpPr>
        <p:grpSpPr>
          <a:xfrm>
            <a:off x="6142215" y="2172588"/>
            <a:ext cx="1179336" cy="373668"/>
            <a:chOff x="6142215" y="2172588"/>
            <a:chExt cx="1179336" cy="373668"/>
          </a:xfrm>
        </p:grpSpPr>
        <p:sp>
          <p:nvSpPr>
            <p:cNvPr id="93" name="SMARTInkShape-2805">
              <a:extLst>
                <a:ext uri="{FF2B5EF4-FFF2-40B4-BE49-F238E27FC236}">
                  <a16:creationId xmlns:a16="http://schemas.microsoft.com/office/drawing/2014/main" xmlns="" id="{004E40B1-8158-4066-8751-6FA5B7EC87C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99249" y="2336800"/>
              <a:ext cx="127002" cy="145717"/>
            </a:xfrm>
            <a:custGeom>
              <a:avLst/>
              <a:gdLst/>
              <a:ahLst/>
              <a:cxnLst/>
              <a:rect l="0" t="0" r="0" b="0"/>
              <a:pathLst>
                <a:path w="127002" h="145717">
                  <a:moveTo>
                    <a:pt x="1" y="44450"/>
                  </a:moveTo>
                  <a:lnTo>
                    <a:pt x="1" y="44450"/>
                  </a:lnTo>
                  <a:lnTo>
                    <a:pt x="0" y="37708"/>
                  </a:lnTo>
                  <a:lnTo>
                    <a:pt x="706" y="35722"/>
                  </a:lnTo>
                  <a:lnTo>
                    <a:pt x="1882" y="34398"/>
                  </a:lnTo>
                  <a:lnTo>
                    <a:pt x="3371" y="33515"/>
                  </a:lnTo>
                  <a:lnTo>
                    <a:pt x="15581" y="35644"/>
                  </a:lnTo>
                  <a:lnTo>
                    <a:pt x="35975" y="47485"/>
                  </a:lnTo>
                  <a:lnTo>
                    <a:pt x="56521" y="67770"/>
                  </a:lnTo>
                  <a:lnTo>
                    <a:pt x="72642" y="95026"/>
                  </a:lnTo>
                  <a:lnTo>
                    <a:pt x="74384" y="113260"/>
                  </a:lnTo>
                  <a:lnTo>
                    <a:pt x="70454" y="129360"/>
                  </a:lnTo>
                  <a:lnTo>
                    <a:pt x="64003" y="141219"/>
                  </a:lnTo>
                  <a:lnTo>
                    <a:pt x="61014" y="144241"/>
                  </a:lnTo>
                  <a:lnTo>
                    <a:pt x="58315" y="145549"/>
                  </a:lnTo>
                  <a:lnTo>
                    <a:pt x="55810" y="145716"/>
                  </a:lnTo>
                  <a:lnTo>
                    <a:pt x="53434" y="143005"/>
                  </a:lnTo>
                  <a:lnTo>
                    <a:pt x="48914" y="132467"/>
                  </a:lnTo>
                  <a:lnTo>
                    <a:pt x="45774" y="110667"/>
                  </a:lnTo>
                  <a:lnTo>
                    <a:pt x="54955" y="72850"/>
                  </a:lnTo>
                  <a:lnTo>
                    <a:pt x="81195" y="36010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06">
              <a:extLst>
                <a:ext uri="{FF2B5EF4-FFF2-40B4-BE49-F238E27FC236}">
                  <a16:creationId xmlns:a16="http://schemas.microsoft.com/office/drawing/2014/main" xmlns="" id="{07C9EC6A-C755-40B9-BA97-DA82E37B2FB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848915" y="2196748"/>
              <a:ext cx="229664" cy="275289"/>
            </a:xfrm>
            <a:custGeom>
              <a:avLst/>
              <a:gdLst/>
              <a:ahLst/>
              <a:cxnLst/>
              <a:rect l="0" t="0" r="0" b="0"/>
              <a:pathLst>
                <a:path w="229664" h="275289">
                  <a:moveTo>
                    <a:pt x="53535" y="190852"/>
                  </a:moveTo>
                  <a:lnTo>
                    <a:pt x="53535" y="190852"/>
                  </a:lnTo>
                  <a:lnTo>
                    <a:pt x="56905" y="180739"/>
                  </a:lnTo>
                  <a:lnTo>
                    <a:pt x="56680" y="170130"/>
                  </a:lnTo>
                  <a:lnTo>
                    <a:pt x="50785" y="149443"/>
                  </a:lnTo>
                  <a:lnTo>
                    <a:pt x="48173" y="146312"/>
                  </a:lnTo>
                  <a:lnTo>
                    <a:pt x="41509" y="142834"/>
                  </a:lnTo>
                  <a:lnTo>
                    <a:pt x="37051" y="144023"/>
                  </a:lnTo>
                  <a:lnTo>
                    <a:pt x="26454" y="150989"/>
                  </a:lnTo>
                  <a:lnTo>
                    <a:pt x="8587" y="176924"/>
                  </a:lnTo>
                  <a:lnTo>
                    <a:pt x="0" y="208049"/>
                  </a:lnTo>
                  <a:lnTo>
                    <a:pt x="1755" y="227187"/>
                  </a:lnTo>
                  <a:lnTo>
                    <a:pt x="7239" y="242984"/>
                  </a:lnTo>
                  <a:lnTo>
                    <a:pt x="14379" y="252357"/>
                  </a:lnTo>
                  <a:lnTo>
                    <a:pt x="18259" y="253022"/>
                  </a:lnTo>
                  <a:lnTo>
                    <a:pt x="22256" y="251349"/>
                  </a:lnTo>
                  <a:lnTo>
                    <a:pt x="42183" y="233454"/>
                  </a:lnTo>
                  <a:lnTo>
                    <a:pt x="53542" y="215705"/>
                  </a:lnTo>
                  <a:lnTo>
                    <a:pt x="58005" y="203782"/>
                  </a:lnTo>
                  <a:lnTo>
                    <a:pt x="59338" y="202294"/>
                  </a:lnTo>
                  <a:lnTo>
                    <a:pt x="60931" y="202008"/>
                  </a:lnTo>
                  <a:lnTo>
                    <a:pt x="62699" y="202522"/>
                  </a:lnTo>
                  <a:lnTo>
                    <a:pt x="68558" y="216731"/>
                  </a:lnTo>
                  <a:lnTo>
                    <a:pt x="77565" y="245405"/>
                  </a:lnTo>
                  <a:lnTo>
                    <a:pt x="84440" y="256490"/>
                  </a:lnTo>
                  <a:lnTo>
                    <a:pt x="87544" y="259305"/>
                  </a:lnTo>
                  <a:lnTo>
                    <a:pt x="90319" y="260476"/>
                  </a:lnTo>
                  <a:lnTo>
                    <a:pt x="92874" y="260552"/>
                  </a:lnTo>
                  <a:lnTo>
                    <a:pt x="106584" y="250544"/>
                  </a:lnTo>
                  <a:lnTo>
                    <a:pt x="130885" y="204394"/>
                  </a:lnTo>
                  <a:lnTo>
                    <a:pt x="146004" y="163709"/>
                  </a:lnTo>
                  <a:lnTo>
                    <a:pt x="162130" y="117405"/>
                  </a:lnTo>
                  <a:lnTo>
                    <a:pt x="177293" y="71426"/>
                  </a:lnTo>
                  <a:lnTo>
                    <a:pt x="188737" y="32175"/>
                  </a:lnTo>
                  <a:lnTo>
                    <a:pt x="192999" y="1942"/>
                  </a:lnTo>
                  <a:lnTo>
                    <a:pt x="191667" y="0"/>
                  </a:lnTo>
                  <a:lnTo>
                    <a:pt x="189367" y="1529"/>
                  </a:lnTo>
                  <a:lnTo>
                    <a:pt x="186423" y="5370"/>
                  </a:lnTo>
                  <a:lnTo>
                    <a:pt x="178909" y="41115"/>
                  </a:lnTo>
                  <a:lnTo>
                    <a:pt x="174403" y="74208"/>
                  </a:lnTo>
                  <a:lnTo>
                    <a:pt x="169343" y="110788"/>
                  </a:lnTo>
                  <a:lnTo>
                    <a:pt x="162390" y="150564"/>
                  </a:lnTo>
                  <a:lnTo>
                    <a:pt x="156478" y="186116"/>
                  </a:lnTo>
                  <a:lnTo>
                    <a:pt x="146933" y="232328"/>
                  </a:lnTo>
                  <a:lnTo>
                    <a:pt x="144433" y="239154"/>
                  </a:lnTo>
                  <a:lnTo>
                    <a:pt x="143767" y="239987"/>
                  </a:lnTo>
                  <a:lnTo>
                    <a:pt x="165696" y="193943"/>
                  </a:lnTo>
                  <a:lnTo>
                    <a:pt x="191375" y="153650"/>
                  </a:lnTo>
                  <a:lnTo>
                    <a:pt x="202052" y="143038"/>
                  </a:lnTo>
                  <a:lnTo>
                    <a:pt x="206874" y="141337"/>
                  </a:lnTo>
                  <a:lnTo>
                    <a:pt x="211500" y="141615"/>
                  </a:lnTo>
                  <a:lnTo>
                    <a:pt x="215994" y="143210"/>
                  </a:lnTo>
                  <a:lnTo>
                    <a:pt x="219697" y="147097"/>
                  </a:lnTo>
                  <a:lnTo>
                    <a:pt x="225692" y="158940"/>
                  </a:lnTo>
                  <a:lnTo>
                    <a:pt x="229663" y="181475"/>
                  </a:lnTo>
                  <a:lnTo>
                    <a:pt x="224097" y="209397"/>
                  </a:lnTo>
                  <a:lnTo>
                    <a:pt x="210140" y="240013"/>
                  </a:lnTo>
                  <a:lnTo>
                    <a:pt x="185858" y="264685"/>
                  </a:lnTo>
                  <a:lnTo>
                    <a:pt x="170200" y="273056"/>
                  </a:lnTo>
                  <a:lnTo>
                    <a:pt x="163062" y="275288"/>
                  </a:lnTo>
                  <a:lnTo>
                    <a:pt x="149486" y="274005"/>
                  </a:lnTo>
                  <a:lnTo>
                    <a:pt x="142902" y="271687"/>
                  </a:lnTo>
                  <a:lnTo>
                    <a:pt x="139924" y="266614"/>
                  </a:lnTo>
                  <a:lnTo>
                    <a:pt x="140378" y="251570"/>
                  </a:lnTo>
                  <a:lnTo>
                    <a:pt x="167835" y="197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807">
              <a:extLst>
                <a:ext uri="{FF2B5EF4-FFF2-40B4-BE49-F238E27FC236}">
                  <a16:creationId xmlns:a16="http://schemas.microsoft.com/office/drawing/2014/main" xmlns="" id="{3623B32E-A019-47A5-A260-FE7907028ED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112000" y="2188929"/>
              <a:ext cx="76201" cy="249472"/>
            </a:xfrm>
            <a:custGeom>
              <a:avLst/>
              <a:gdLst/>
              <a:ahLst/>
              <a:cxnLst/>
              <a:rect l="0" t="0" r="0" b="0"/>
              <a:pathLst>
                <a:path w="76201" h="249472">
                  <a:moveTo>
                    <a:pt x="76200" y="8171"/>
                  </a:moveTo>
                  <a:lnTo>
                    <a:pt x="76200" y="8171"/>
                  </a:lnTo>
                  <a:lnTo>
                    <a:pt x="76200" y="0"/>
                  </a:lnTo>
                  <a:lnTo>
                    <a:pt x="75494" y="3834"/>
                  </a:lnTo>
                  <a:lnTo>
                    <a:pt x="67411" y="38698"/>
                  </a:lnTo>
                  <a:lnTo>
                    <a:pt x="59593" y="71127"/>
                  </a:lnTo>
                  <a:lnTo>
                    <a:pt x="49063" y="109059"/>
                  </a:lnTo>
                  <a:lnTo>
                    <a:pt x="37329" y="147555"/>
                  </a:lnTo>
                  <a:lnTo>
                    <a:pt x="25057" y="184419"/>
                  </a:lnTo>
                  <a:lnTo>
                    <a:pt x="8365" y="228001"/>
                  </a:lnTo>
                  <a:lnTo>
                    <a:pt x="0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08">
              <a:extLst>
                <a:ext uri="{FF2B5EF4-FFF2-40B4-BE49-F238E27FC236}">
                  <a16:creationId xmlns:a16="http://schemas.microsoft.com/office/drawing/2014/main" xmlns="" id="{A9444F7F-8BAD-4BD4-B77F-6C41AADCFF4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91515" y="2338354"/>
              <a:ext cx="130036" cy="101256"/>
            </a:xfrm>
            <a:custGeom>
              <a:avLst/>
              <a:gdLst/>
              <a:ahLst/>
              <a:cxnLst/>
              <a:rect l="0" t="0" r="0" b="0"/>
              <a:pathLst>
                <a:path w="130036" h="101256">
                  <a:moveTo>
                    <a:pt x="15735" y="23846"/>
                  </a:moveTo>
                  <a:lnTo>
                    <a:pt x="15735" y="23846"/>
                  </a:lnTo>
                  <a:lnTo>
                    <a:pt x="25874" y="28210"/>
                  </a:lnTo>
                  <a:lnTo>
                    <a:pt x="33411" y="29313"/>
                  </a:lnTo>
                  <a:lnTo>
                    <a:pt x="41464" y="26041"/>
                  </a:lnTo>
                  <a:lnTo>
                    <a:pt x="49043" y="19882"/>
                  </a:lnTo>
                  <a:lnTo>
                    <a:pt x="56570" y="9188"/>
                  </a:lnTo>
                  <a:lnTo>
                    <a:pt x="58577" y="3690"/>
                  </a:lnTo>
                  <a:lnTo>
                    <a:pt x="56997" y="1942"/>
                  </a:lnTo>
                  <a:lnTo>
                    <a:pt x="49596" y="0"/>
                  </a:lnTo>
                  <a:lnTo>
                    <a:pt x="37369" y="6663"/>
                  </a:lnTo>
                  <a:lnTo>
                    <a:pt x="9894" y="33936"/>
                  </a:lnTo>
                  <a:lnTo>
                    <a:pt x="2555" y="51849"/>
                  </a:lnTo>
                  <a:lnTo>
                    <a:pt x="0" y="70158"/>
                  </a:lnTo>
                  <a:lnTo>
                    <a:pt x="1216" y="85351"/>
                  </a:lnTo>
                  <a:lnTo>
                    <a:pt x="3939" y="90955"/>
                  </a:lnTo>
                  <a:lnTo>
                    <a:pt x="12608" y="99063"/>
                  </a:lnTo>
                  <a:lnTo>
                    <a:pt x="31044" y="101255"/>
                  </a:lnTo>
                  <a:lnTo>
                    <a:pt x="74834" y="96641"/>
                  </a:lnTo>
                  <a:lnTo>
                    <a:pt x="130035" y="87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09">
              <a:extLst>
                <a:ext uri="{FF2B5EF4-FFF2-40B4-BE49-F238E27FC236}">
                  <a16:creationId xmlns:a16="http://schemas.microsoft.com/office/drawing/2014/main" xmlns="" id="{4C47B063-41A2-4030-93C1-77F4CBE99BA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217508" y="2172588"/>
              <a:ext cx="75343" cy="373668"/>
            </a:xfrm>
            <a:custGeom>
              <a:avLst/>
              <a:gdLst/>
              <a:ahLst/>
              <a:cxnLst/>
              <a:rect l="0" t="0" r="0" b="0"/>
              <a:pathLst>
                <a:path w="75343" h="373668">
                  <a:moveTo>
                    <a:pt x="75342" y="56262"/>
                  </a:moveTo>
                  <a:lnTo>
                    <a:pt x="75342" y="56262"/>
                  </a:lnTo>
                  <a:lnTo>
                    <a:pt x="58335" y="10311"/>
                  </a:lnTo>
                  <a:lnTo>
                    <a:pt x="54142" y="1502"/>
                  </a:lnTo>
                  <a:lnTo>
                    <a:pt x="51330" y="0"/>
                  </a:lnTo>
                  <a:lnTo>
                    <a:pt x="48046" y="410"/>
                  </a:lnTo>
                  <a:lnTo>
                    <a:pt x="44445" y="2094"/>
                  </a:lnTo>
                  <a:lnTo>
                    <a:pt x="29263" y="24690"/>
                  </a:lnTo>
                  <a:lnTo>
                    <a:pt x="14730" y="68309"/>
                  </a:lnTo>
                  <a:lnTo>
                    <a:pt x="5835" y="108888"/>
                  </a:lnTo>
                  <a:lnTo>
                    <a:pt x="0" y="154440"/>
                  </a:lnTo>
                  <a:lnTo>
                    <a:pt x="2110" y="200556"/>
                  </a:lnTo>
                  <a:lnTo>
                    <a:pt x="5870" y="245041"/>
                  </a:lnTo>
                  <a:lnTo>
                    <a:pt x="9893" y="286214"/>
                  </a:lnTo>
                  <a:lnTo>
                    <a:pt x="14033" y="320976"/>
                  </a:lnTo>
                  <a:lnTo>
                    <a:pt x="17371" y="365504"/>
                  </a:lnTo>
                  <a:lnTo>
                    <a:pt x="17827" y="373620"/>
                  </a:lnTo>
                  <a:lnTo>
                    <a:pt x="17242" y="373667"/>
                  </a:lnTo>
                  <a:lnTo>
                    <a:pt x="11842" y="36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10">
              <a:extLst>
                <a:ext uri="{FF2B5EF4-FFF2-40B4-BE49-F238E27FC236}">
                  <a16:creationId xmlns:a16="http://schemas.microsoft.com/office/drawing/2014/main" xmlns="" id="{FF2907D7-40DD-486A-B248-B382D2BE309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142215" y="2387600"/>
              <a:ext cx="182386" cy="50801"/>
            </a:xfrm>
            <a:custGeom>
              <a:avLst/>
              <a:gdLst/>
              <a:ahLst/>
              <a:cxnLst/>
              <a:rect l="0" t="0" r="0" b="0"/>
              <a:pathLst>
                <a:path w="1823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47429"/>
                  </a:lnTo>
                  <a:lnTo>
                    <a:pt x="2206" y="45730"/>
                  </a:lnTo>
                  <a:lnTo>
                    <a:pt x="0" y="41962"/>
                  </a:lnTo>
                  <a:lnTo>
                    <a:pt x="2940" y="39969"/>
                  </a:lnTo>
                  <a:lnTo>
                    <a:pt x="38650" y="29819"/>
                  </a:lnTo>
                  <a:lnTo>
                    <a:pt x="69114" y="22425"/>
                  </a:lnTo>
                  <a:lnTo>
                    <a:pt x="106171" y="14435"/>
                  </a:lnTo>
                  <a:lnTo>
                    <a:pt x="153217" y="5375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11">
              <a:extLst>
                <a:ext uri="{FF2B5EF4-FFF2-40B4-BE49-F238E27FC236}">
                  <a16:creationId xmlns:a16="http://schemas.microsoft.com/office/drawing/2014/main" xmlns="" id="{90455956-FCC4-4EFD-AD7D-B11637E85A0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305300" y="2391817"/>
              <a:ext cx="120901" cy="103734"/>
            </a:xfrm>
            <a:custGeom>
              <a:avLst/>
              <a:gdLst/>
              <a:ahLst/>
              <a:cxnLst/>
              <a:rect l="0" t="0" r="0" b="0"/>
              <a:pathLst>
                <a:path w="120901" h="103734">
                  <a:moveTo>
                    <a:pt x="57400" y="27533"/>
                  </a:moveTo>
                  <a:lnTo>
                    <a:pt x="57400" y="27533"/>
                  </a:lnTo>
                  <a:lnTo>
                    <a:pt x="56695" y="17394"/>
                  </a:lnTo>
                  <a:lnTo>
                    <a:pt x="52330" y="6576"/>
                  </a:lnTo>
                  <a:lnTo>
                    <a:pt x="48561" y="1050"/>
                  </a:lnTo>
                  <a:lnTo>
                    <a:pt x="45157" y="0"/>
                  </a:lnTo>
                  <a:lnTo>
                    <a:pt x="35731" y="715"/>
                  </a:lnTo>
                  <a:lnTo>
                    <a:pt x="24486" y="9029"/>
                  </a:lnTo>
                  <a:lnTo>
                    <a:pt x="3391" y="37362"/>
                  </a:lnTo>
                  <a:lnTo>
                    <a:pt x="0" y="55420"/>
                  </a:lnTo>
                  <a:lnTo>
                    <a:pt x="1550" y="73794"/>
                  </a:lnTo>
                  <a:lnTo>
                    <a:pt x="6943" y="89015"/>
                  </a:lnTo>
                  <a:lnTo>
                    <a:pt x="11061" y="93216"/>
                  </a:lnTo>
                  <a:lnTo>
                    <a:pt x="15924" y="95310"/>
                  </a:lnTo>
                  <a:lnTo>
                    <a:pt x="21283" y="96001"/>
                  </a:lnTo>
                  <a:lnTo>
                    <a:pt x="32881" y="91124"/>
                  </a:lnTo>
                  <a:lnTo>
                    <a:pt x="38937" y="86861"/>
                  </a:lnTo>
                  <a:lnTo>
                    <a:pt x="47548" y="74597"/>
                  </a:lnTo>
                  <a:lnTo>
                    <a:pt x="62291" y="37799"/>
                  </a:lnTo>
                  <a:lnTo>
                    <a:pt x="64188" y="37199"/>
                  </a:lnTo>
                  <a:lnTo>
                    <a:pt x="70060" y="38414"/>
                  </a:lnTo>
                  <a:lnTo>
                    <a:pt x="75491" y="46950"/>
                  </a:lnTo>
                  <a:lnTo>
                    <a:pt x="100049" y="91054"/>
                  </a:lnTo>
                  <a:lnTo>
                    <a:pt x="108340" y="98098"/>
                  </a:lnTo>
                  <a:lnTo>
                    <a:pt x="120900" y="10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12">
              <a:extLst>
                <a:ext uri="{FF2B5EF4-FFF2-40B4-BE49-F238E27FC236}">
                  <a16:creationId xmlns:a16="http://schemas.microsoft.com/office/drawing/2014/main" xmlns="" id="{119B6B86-D665-4D5B-B9D0-19BB2F624AD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451600" y="2362200"/>
              <a:ext cx="114301" cy="120596"/>
            </a:xfrm>
            <a:custGeom>
              <a:avLst/>
              <a:gdLst/>
              <a:ahLst/>
              <a:cxnLst/>
              <a:rect l="0" t="0" r="0" b="0"/>
              <a:pathLst>
                <a:path w="114301" h="120596">
                  <a:moveTo>
                    <a:pt x="0" y="57150"/>
                  </a:moveTo>
                  <a:lnTo>
                    <a:pt x="0" y="57150"/>
                  </a:lnTo>
                  <a:lnTo>
                    <a:pt x="705" y="39694"/>
                  </a:lnTo>
                  <a:lnTo>
                    <a:pt x="1882" y="37046"/>
                  </a:lnTo>
                  <a:lnTo>
                    <a:pt x="3371" y="35281"/>
                  </a:lnTo>
                  <a:lnTo>
                    <a:pt x="5069" y="34809"/>
                  </a:lnTo>
                  <a:lnTo>
                    <a:pt x="6907" y="35201"/>
                  </a:lnTo>
                  <a:lnTo>
                    <a:pt x="8839" y="36167"/>
                  </a:lnTo>
                  <a:lnTo>
                    <a:pt x="10984" y="44767"/>
                  </a:lnTo>
                  <a:lnTo>
                    <a:pt x="17544" y="84970"/>
                  </a:lnTo>
                  <a:lnTo>
                    <a:pt x="27597" y="116761"/>
                  </a:lnTo>
                  <a:lnTo>
                    <a:pt x="31097" y="119469"/>
                  </a:lnTo>
                  <a:lnTo>
                    <a:pt x="35549" y="120568"/>
                  </a:lnTo>
                  <a:lnTo>
                    <a:pt x="40633" y="120595"/>
                  </a:lnTo>
                  <a:lnTo>
                    <a:pt x="51926" y="113100"/>
                  </a:lnTo>
                  <a:lnTo>
                    <a:pt x="79793" y="78550"/>
                  </a:lnTo>
                  <a:lnTo>
                    <a:pt x="100784" y="3989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813">
              <a:extLst>
                <a:ext uri="{FF2B5EF4-FFF2-40B4-BE49-F238E27FC236}">
                  <a16:creationId xmlns:a16="http://schemas.microsoft.com/office/drawing/2014/main" xmlns="" id="{14FC04B7-AF25-461C-82AC-448D26BF073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06450" y="2357877"/>
              <a:ext cx="77850" cy="126776"/>
            </a:xfrm>
            <a:custGeom>
              <a:avLst/>
              <a:gdLst/>
              <a:ahLst/>
              <a:cxnLst/>
              <a:rect l="0" t="0" r="0" b="0"/>
              <a:pathLst>
                <a:path w="77850" h="126776">
                  <a:moveTo>
                    <a:pt x="42000" y="17023"/>
                  </a:moveTo>
                  <a:lnTo>
                    <a:pt x="42000" y="17023"/>
                  </a:lnTo>
                  <a:lnTo>
                    <a:pt x="38629" y="13652"/>
                  </a:lnTo>
                  <a:lnTo>
                    <a:pt x="36974" y="8234"/>
                  </a:lnTo>
                  <a:lnTo>
                    <a:pt x="36533" y="4814"/>
                  </a:lnTo>
                  <a:lnTo>
                    <a:pt x="34827" y="2533"/>
                  </a:lnTo>
                  <a:lnTo>
                    <a:pt x="29168" y="0"/>
                  </a:lnTo>
                  <a:lnTo>
                    <a:pt x="25685" y="735"/>
                  </a:lnTo>
                  <a:lnTo>
                    <a:pt x="18050" y="5315"/>
                  </a:lnTo>
                  <a:lnTo>
                    <a:pt x="5819" y="25940"/>
                  </a:lnTo>
                  <a:lnTo>
                    <a:pt x="0" y="57765"/>
                  </a:lnTo>
                  <a:lnTo>
                    <a:pt x="1647" y="90635"/>
                  </a:lnTo>
                  <a:lnTo>
                    <a:pt x="8543" y="108301"/>
                  </a:lnTo>
                  <a:lnTo>
                    <a:pt x="13345" y="115975"/>
                  </a:lnTo>
                  <a:lnTo>
                    <a:pt x="19369" y="121091"/>
                  </a:lnTo>
                  <a:lnTo>
                    <a:pt x="33588" y="126775"/>
                  </a:lnTo>
                  <a:lnTo>
                    <a:pt x="41331" y="126174"/>
                  </a:lnTo>
                  <a:lnTo>
                    <a:pt x="57460" y="119862"/>
                  </a:lnTo>
                  <a:lnTo>
                    <a:pt x="70273" y="108120"/>
                  </a:lnTo>
                  <a:lnTo>
                    <a:pt x="75665" y="101038"/>
                  </a:lnTo>
                  <a:lnTo>
                    <a:pt x="77849" y="93494"/>
                  </a:lnTo>
                  <a:lnTo>
                    <a:pt x="76513" y="77586"/>
                  </a:lnTo>
                  <a:lnTo>
                    <a:pt x="69333" y="62990"/>
                  </a:lnTo>
                  <a:lnTo>
                    <a:pt x="53392" y="44754"/>
                  </a:lnTo>
                  <a:lnTo>
                    <a:pt x="42788" y="36058"/>
                  </a:lnTo>
                  <a:lnTo>
                    <a:pt x="42000" y="3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78">
            <a:extLst>
              <a:ext uri="{FF2B5EF4-FFF2-40B4-BE49-F238E27FC236}">
                <a16:creationId xmlns:a16="http://schemas.microsoft.com/office/drawing/2014/main" xmlns="" id="{A87D676C-30C5-4135-AAAA-DE35655B339B}"/>
              </a:ext>
            </a:extLst>
          </p:cNvPr>
          <p:cNvGrpSpPr/>
          <p:nvPr/>
        </p:nvGrpSpPr>
        <p:grpSpPr>
          <a:xfrm>
            <a:off x="7644903" y="2154415"/>
            <a:ext cx="203698" cy="263039"/>
            <a:chOff x="7644903" y="2154415"/>
            <a:chExt cx="203698" cy="263039"/>
          </a:xfrm>
        </p:grpSpPr>
        <p:sp>
          <p:nvSpPr>
            <p:cNvPr id="103" name="SMARTInkShape-2814">
              <a:extLst>
                <a:ext uri="{FF2B5EF4-FFF2-40B4-BE49-F238E27FC236}">
                  <a16:creationId xmlns:a16="http://schemas.microsoft.com/office/drawing/2014/main" xmlns="" id="{19BFAA09-4C32-4B8C-9314-27DCB95D869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705211" y="2154415"/>
              <a:ext cx="127016" cy="263039"/>
            </a:xfrm>
            <a:custGeom>
              <a:avLst/>
              <a:gdLst/>
              <a:ahLst/>
              <a:cxnLst/>
              <a:rect l="0" t="0" r="0" b="0"/>
              <a:pathLst>
                <a:path w="127016" h="263039">
                  <a:moveTo>
                    <a:pt x="60839" y="10935"/>
                  </a:moveTo>
                  <a:lnTo>
                    <a:pt x="60839" y="10935"/>
                  </a:lnTo>
                  <a:lnTo>
                    <a:pt x="60838" y="0"/>
                  </a:lnTo>
                  <a:lnTo>
                    <a:pt x="59427" y="117"/>
                  </a:lnTo>
                  <a:lnTo>
                    <a:pt x="54097" y="2129"/>
                  </a:lnTo>
                  <a:lnTo>
                    <a:pt x="48906" y="11019"/>
                  </a:lnTo>
                  <a:lnTo>
                    <a:pt x="39823" y="46465"/>
                  </a:lnTo>
                  <a:lnTo>
                    <a:pt x="33367" y="92018"/>
                  </a:lnTo>
                  <a:lnTo>
                    <a:pt x="25345" y="129287"/>
                  </a:lnTo>
                  <a:lnTo>
                    <a:pt x="15430" y="167252"/>
                  </a:lnTo>
                  <a:lnTo>
                    <a:pt x="6321" y="200589"/>
                  </a:lnTo>
                  <a:lnTo>
                    <a:pt x="0" y="240382"/>
                  </a:lnTo>
                  <a:lnTo>
                    <a:pt x="402" y="255904"/>
                  </a:lnTo>
                  <a:lnTo>
                    <a:pt x="1498" y="261031"/>
                  </a:lnTo>
                  <a:lnTo>
                    <a:pt x="4345" y="263038"/>
                  </a:lnTo>
                  <a:lnTo>
                    <a:pt x="8359" y="262965"/>
                  </a:lnTo>
                  <a:lnTo>
                    <a:pt x="13153" y="261505"/>
                  </a:lnTo>
                  <a:lnTo>
                    <a:pt x="36754" y="242595"/>
                  </a:lnTo>
                  <a:lnTo>
                    <a:pt x="64782" y="200942"/>
                  </a:lnTo>
                  <a:lnTo>
                    <a:pt x="72705" y="181931"/>
                  </a:lnTo>
                  <a:lnTo>
                    <a:pt x="73689" y="175732"/>
                  </a:lnTo>
                  <a:lnTo>
                    <a:pt x="72933" y="171600"/>
                  </a:lnTo>
                  <a:lnTo>
                    <a:pt x="71018" y="168845"/>
                  </a:lnTo>
                  <a:lnTo>
                    <a:pt x="67625" y="169125"/>
                  </a:lnTo>
                  <a:lnTo>
                    <a:pt x="58210" y="175081"/>
                  </a:lnTo>
                  <a:lnTo>
                    <a:pt x="44381" y="193705"/>
                  </a:lnTo>
                  <a:lnTo>
                    <a:pt x="38088" y="217097"/>
                  </a:lnTo>
                  <a:lnTo>
                    <a:pt x="40379" y="231679"/>
                  </a:lnTo>
                  <a:lnTo>
                    <a:pt x="46101" y="243805"/>
                  </a:lnTo>
                  <a:lnTo>
                    <a:pt x="53348" y="251546"/>
                  </a:lnTo>
                  <a:lnTo>
                    <a:pt x="63154" y="255457"/>
                  </a:lnTo>
                  <a:lnTo>
                    <a:pt x="73862" y="256489"/>
                  </a:lnTo>
                  <a:lnTo>
                    <a:pt x="83325" y="254596"/>
                  </a:lnTo>
                  <a:lnTo>
                    <a:pt x="99957" y="239451"/>
                  </a:lnTo>
                  <a:lnTo>
                    <a:pt x="122423" y="209754"/>
                  </a:lnTo>
                  <a:lnTo>
                    <a:pt x="127015" y="195960"/>
                  </a:lnTo>
                  <a:lnTo>
                    <a:pt x="125293" y="180892"/>
                  </a:lnTo>
                  <a:lnTo>
                    <a:pt x="122858" y="172923"/>
                  </a:lnTo>
                  <a:lnTo>
                    <a:pt x="112627" y="160306"/>
                  </a:lnTo>
                  <a:lnTo>
                    <a:pt x="92589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15">
              <a:extLst>
                <a:ext uri="{FF2B5EF4-FFF2-40B4-BE49-F238E27FC236}">
                  <a16:creationId xmlns:a16="http://schemas.microsoft.com/office/drawing/2014/main" xmlns="" id="{C5F2EF20-8FAB-47B1-B228-055ED52D8D7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44903" y="2222500"/>
              <a:ext cx="203698" cy="69851"/>
            </a:xfrm>
            <a:custGeom>
              <a:avLst/>
              <a:gdLst/>
              <a:ahLst/>
              <a:cxnLst/>
              <a:rect l="0" t="0" r="0" b="0"/>
              <a:pathLst>
                <a:path w="203698" h="69851">
                  <a:moveTo>
                    <a:pt x="13197" y="69850"/>
                  </a:moveTo>
                  <a:lnTo>
                    <a:pt x="13197" y="69850"/>
                  </a:lnTo>
                  <a:lnTo>
                    <a:pt x="3084" y="69850"/>
                  </a:lnTo>
                  <a:lnTo>
                    <a:pt x="810" y="69144"/>
                  </a:lnTo>
                  <a:lnTo>
                    <a:pt x="0" y="67968"/>
                  </a:lnTo>
                  <a:lnTo>
                    <a:pt x="166" y="66479"/>
                  </a:lnTo>
                  <a:lnTo>
                    <a:pt x="39447" y="48174"/>
                  </a:lnTo>
                  <a:lnTo>
                    <a:pt x="79191" y="33876"/>
                  </a:lnTo>
                  <a:lnTo>
                    <a:pt x="102348" y="26817"/>
                  </a:lnTo>
                  <a:lnTo>
                    <a:pt x="126959" y="19995"/>
                  </a:lnTo>
                  <a:lnTo>
                    <a:pt x="169591" y="8886"/>
                  </a:lnTo>
                  <a:lnTo>
                    <a:pt x="203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2816">
            <a:extLst>
              <a:ext uri="{FF2B5EF4-FFF2-40B4-BE49-F238E27FC236}">
                <a16:creationId xmlns:a16="http://schemas.microsoft.com/office/drawing/2014/main" xmlns="" id="{CC686F62-2152-4715-8147-2188B01355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68399" y="2125216"/>
            <a:ext cx="32870" cy="243335"/>
          </a:xfrm>
          <a:custGeom>
            <a:avLst/>
            <a:gdLst/>
            <a:ahLst/>
            <a:cxnLst/>
            <a:rect l="0" t="0" r="0" b="0"/>
            <a:pathLst>
              <a:path w="32870" h="243335">
                <a:moveTo>
                  <a:pt x="30414" y="0"/>
                </a:moveTo>
                <a:lnTo>
                  <a:pt x="30414" y="0"/>
                </a:lnTo>
                <a:lnTo>
                  <a:pt x="30826" y="2866"/>
                </a:lnTo>
                <a:lnTo>
                  <a:pt x="32729" y="33448"/>
                </a:lnTo>
                <a:lnTo>
                  <a:pt x="32869" y="68207"/>
                </a:lnTo>
                <a:lnTo>
                  <a:pt x="30580" y="104822"/>
                </a:lnTo>
                <a:lnTo>
                  <a:pt x="23447" y="140380"/>
                </a:lnTo>
                <a:lnTo>
                  <a:pt x="14632" y="173588"/>
                </a:lnTo>
                <a:lnTo>
                  <a:pt x="5703" y="213967"/>
                </a:lnTo>
                <a:lnTo>
                  <a:pt x="0" y="237455"/>
                </a:lnTo>
                <a:lnTo>
                  <a:pt x="128" y="240120"/>
                </a:lnTo>
                <a:lnTo>
                  <a:pt x="2501" y="2433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580">
            <a:extLst>
              <a:ext uri="{FF2B5EF4-FFF2-40B4-BE49-F238E27FC236}">
                <a16:creationId xmlns:a16="http://schemas.microsoft.com/office/drawing/2014/main" xmlns="" id="{919D85BC-8B3D-44C4-9EBF-78AFDD8525B2}"/>
              </a:ext>
            </a:extLst>
          </p:cNvPr>
          <p:cNvGrpSpPr/>
          <p:nvPr/>
        </p:nvGrpSpPr>
        <p:grpSpPr>
          <a:xfrm>
            <a:off x="4311650" y="2705100"/>
            <a:ext cx="4502151" cy="584201"/>
            <a:chOff x="4311650" y="2705100"/>
            <a:chExt cx="4502151" cy="584201"/>
          </a:xfrm>
        </p:grpSpPr>
        <p:sp>
          <p:nvSpPr>
            <p:cNvPr id="107" name="SMARTInkShape-2817">
              <a:extLst>
                <a:ext uri="{FF2B5EF4-FFF2-40B4-BE49-F238E27FC236}">
                  <a16:creationId xmlns:a16="http://schemas.microsoft.com/office/drawing/2014/main" xmlns="" id="{757F2C97-8917-4771-9C7F-94BB9DFD8A3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311650" y="2705100"/>
              <a:ext cx="4502151" cy="234951"/>
            </a:xfrm>
            <a:custGeom>
              <a:avLst/>
              <a:gdLst/>
              <a:ahLst/>
              <a:cxnLst/>
              <a:rect l="0" t="0" r="0" b="0"/>
              <a:pathLst>
                <a:path w="4502151" h="234951">
                  <a:moveTo>
                    <a:pt x="0" y="234950"/>
                  </a:moveTo>
                  <a:lnTo>
                    <a:pt x="0" y="234950"/>
                  </a:lnTo>
                  <a:lnTo>
                    <a:pt x="40425" y="234244"/>
                  </a:lnTo>
                  <a:lnTo>
                    <a:pt x="85465" y="231579"/>
                  </a:lnTo>
                  <a:lnTo>
                    <a:pt x="115538" y="228469"/>
                  </a:lnTo>
                  <a:lnTo>
                    <a:pt x="149697" y="224280"/>
                  </a:lnTo>
                  <a:lnTo>
                    <a:pt x="186581" y="219370"/>
                  </a:lnTo>
                  <a:lnTo>
                    <a:pt x="231632" y="213275"/>
                  </a:lnTo>
                  <a:lnTo>
                    <a:pt x="282127" y="206388"/>
                  </a:lnTo>
                  <a:lnTo>
                    <a:pt x="336251" y="198976"/>
                  </a:lnTo>
                  <a:lnTo>
                    <a:pt x="399851" y="190506"/>
                  </a:lnTo>
                  <a:lnTo>
                    <a:pt x="469767" y="181332"/>
                  </a:lnTo>
                  <a:lnTo>
                    <a:pt x="543895" y="171688"/>
                  </a:lnTo>
                  <a:lnTo>
                    <a:pt x="625063" y="161731"/>
                  </a:lnTo>
                  <a:lnTo>
                    <a:pt x="710925" y="151565"/>
                  </a:lnTo>
                  <a:lnTo>
                    <a:pt x="799917" y="141260"/>
                  </a:lnTo>
                  <a:lnTo>
                    <a:pt x="895228" y="130862"/>
                  </a:lnTo>
                  <a:lnTo>
                    <a:pt x="994752" y="120403"/>
                  </a:lnTo>
                  <a:lnTo>
                    <a:pt x="1097084" y="109902"/>
                  </a:lnTo>
                  <a:lnTo>
                    <a:pt x="1208345" y="99373"/>
                  </a:lnTo>
                  <a:lnTo>
                    <a:pt x="1325557" y="88827"/>
                  </a:lnTo>
                  <a:lnTo>
                    <a:pt x="1446738" y="78268"/>
                  </a:lnTo>
                  <a:lnTo>
                    <a:pt x="1572681" y="68406"/>
                  </a:lnTo>
                  <a:lnTo>
                    <a:pt x="1701799" y="59010"/>
                  </a:lnTo>
                  <a:lnTo>
                    <a:pt x="1833032" y="49923"/>
                  </a:lnTo>
                  <a:lnTo>
                    <a:pt x="1970616" y="41749"/>
                  </a:lnTo>
                  <a:lnTo>
                    <a:pt x="2112433" y="34183"/>
                  </a:lnTo>
                  <a:lnTo>
                    <a:pt x="2257072" y="27022"/>
                  </a:lnTo>
                  <a:lnTo>
                    <a:pt x="2407120" y="21542"/>
                  </a:lnTo>
                  <a:lnTo>
                    <a:pt x="2560775" y="17184"/>
                  </a:lnTo>
                  <a:lnTo>
                    <a:pt x="2716833" y="13572"/>
                  </a:lnTo>
                  <a:lnTo>
                    <a:pt x="2869555" y="11870"/>
                  </a:lnTo>
                  <a:lnTo>
                    <a:pt x="3020054" y="11441"/>
                  </a:lnTo>
                  <a:lnTo>
                    <a:pt x="3169069" y="11861"/>
                  </a:lnTo>
                  <a:lnTo>
                    <a:pt x="3309334" y="12141"/>
                  </a:lnTo>
                  <a:lnTo>
                    <a:pt x="3443767" y="12327"/>
                  </a:lnTo>
                  <a:lnTo>
                    <a:pt x="3574311" y="12451"/>
                  </a:lnTo>
                  <a:lnTo>
                    <a:pt x="3697324" y="13240"/>
                  </a:lnTo>
                  <a:lnTo>
                    <a:pt x="3815316" y="14471"/>
                  </a:lnTo>
                  <a:lnTo>
                    <a:pt x="3929961" y="15997"/>
                  </a:lnTo>
                  <a:lnTo>
                    <a:pt x="4031085" y="16309"/>
                  </a:lnTo>
                  <a:lnTo>
                    <a:pt x="4123196" y="15812"/>
                  </a:lnTo>
                  <a:lnTo>
                    <a:pt x="4209297" y="14775"/>
                  </a:lnTo>
                  <a:lnTo>
                    <a:pt x="4280104" y="12672"/>
                  </a:lnTo>
                  <a:lnTo>
                    <a:pt x="4340713" y="9859"/>
                  </a:lnTo>
                  <a:lnTo>
                    <a:pt x="4394526" y="6573"/>
                  </a:lnTo>
                  <a:lnTo>
                    <a:pt x="4430400" y="4382"/>
                  </a:lnTo>
                  <a:lnTo>
                    <a:pt x="450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18">
              <a:extLst>
                <a:ext uri="{FF2B5EF4-FFF2-40B4-BE49-F238E27FC236}">
                  <a16:creationId xmlns:a16="http://schemas.microsoft.com/office/drawing/2014/main" xmlns="" id="{8C8A14E5-3149-475F-B5C8-942773DB7B2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32500" y="2972323"/>
              <a:ext cx="25401" cy="316978"/>
            </a:xfrm>
            <a:custGeom>
              <a:avLst/>
              <a:gdLst/>
              <a:ahLst/>
              <a:cxnLst/>
              <a:rect l="0" t="0" r="0" b="0"/>
              <a:pathLst>
                <a:path w="25401" h="316978">
                  <a:moveTo>
                    <a:pt x="0" y="12177"/>
                  </a:moveTo>
                  <a:lnTo>
                    <a:pt x="0" y="12177"/>
                  </a:lnTo>
                  <a:lnTo>
                    <a:pt x="6088" y="0"/>
                  </a:lnTo>
                  <a:lnTo>
                    <a:pt x="1934" y="19022"/>
                  </a:lnTo>
                  <a:lnTo>
                    <a:pt x="1984" y="62418"/>
                  </a:lnTo>
                  <a:lnTo>
                    <a:pt x="6996" y="97301"/>
                  </a:lnTo>
                  <a:lnTo>
                    <a:pt x="8283" y="137734"/>
                  </a:lnTo>
                  <a:lnTo>
                    <a:pt x="7209" y="179458"/>
                  </a:lnTo>
                  <a:lnTo>
                    <a:pt x="6732" y="216817"/>
                  </a:lnTo>
                  <a:lnTo>
                    <a:pt x="9834" y="259470"/>
                  </a:lnTo>
                  <a:lnTo>
                    <a:pt x="12448" y="306109"/>
                  </a:lnTo>
                  <a:lnTo>
                    <a:pt x="13944" y="309732"/>
                  </a:lnTo>
                  <a:lnTo>
                    <a:pt x="16352" y="312147"/>
                  </a:lnTo>
                  <a:lnTo>
                    <a:pt x="25400" y="31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19">
              <a:extLst>
                <a:ext uri="{FF2B5EF4-FFF2-40B4-BE49-F238E27FC236}">
                  <a16:creationId xmlns:a16="http://schemas.microsoft.com/office/drawing/2014/main" xmlns="" id="{FDC8A092-010D-4490-9FDE-DEDF5FD3A1E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232042" y="2935953"/>
              <a:ext cx="524359" cy="296198"/>
            </a:xfrm>
            <a:custGeom>
              <a:avLst/>
              <a:gdLst/>
              <a:ahLst/>
              <a:cxnLst/>
              <a:rect l="0" t="0" r="0" b="0"/>
              <a:pathLst>
                <a:path w="524359" h="296198">
                  <a:moveTo>
                    <a:pt x="3658" y="296197"/>
                  </a:moveTo>
                  <a:lnTo>
                    <a:pt x="3658" y="296197"/>
                  </a:lnTo>
                  <a:lnTo>
                    <a:pt x="0" y="296197"/>
                  </a:lnTo>
                  <a:lnTo>
                    <a:pt x="1561" y="296197"/>
                  </a:lnTo>
                  <a:lnTo>
                    <a:pt x="16206" y="291833"/>
                  </a:lnTo>
                  <a:lnTo>
                    <a:pt x="56937" y="288358"/>
                  </a:lnTo>
                  <a:lnTo>
                    <a:pt x="93292" y="283056"/>
                  </a:lnTo>
                  <a:lnTo>
                    <a:pt x="136762" y="271572"/>
                  </a:lnTo>
                  <a:lnTo>
                    <a:pt x="167110" y="264632"/>
                  </a:lnTo>
                  <a:lnTo>
                    <a:pt x="166955" y="264570"/>
                  </a:lnTo>
                  <a:lnTo>
                    <a:pt x="164899" y="264502"/>
                  </a:lnTo>
                  <a:lnTo>
                    <a:pt x="164068" y="263073"/>
                  </a:lnTo>
                  <a:lnTo>
                    <a:pt x="162505" y="228048"/>
                  </a:lnTo>
                  <a:lnTo>
                    <a:pt x="162437" y="193925"/>
                  </a:lnTo>
                  <a:lnTo>
                    <a:pt x="166179" y="148067"/>
                  </a:lnTo>
                  <a:lnTo>
                    <a:pt x="178107" y="102493"/>
                  </a:lnTo>
                  <a:lnTo>
                    <a:pt x="191258" y="75345"/>
                  </a:lnTo>
                  <a:lnTo>
                    <a:pt x="230430" y="29067"/>
                  </a:lnTo>
                  <a:lnTo>
                    <a:pt x="262393" y="2288"/>
                  </a:lnTo>
                  <a:lnTo>
                    <a:pt x="268576" y="69"/>
                  </a:lnTo>
                  <a:lnTo>
                    <a:pt x="274108" y="0"/>
                  </a:lnTo>
                  <a:lnTo>
                    <a:pt x="279208" y="1366"/>
                  </a:lnTo>
                  <a:lnTo>
                    <a:pt x="288637" y="10409"/>
                  </a:lnTo>
                  <a:lnTo>
                    <a:pt x="293127" y="16771"/>
                  </a:lnTo>
                  <a:lnTo>
                    <a:pt x="299447" y="45952"/>
                  </a:lnTo>
                  <a:lnTo>
                    <a:pt x="294577" y="84780"/>
                  </a:lnTo>
                  <a:lnTo>
                    <a:pt x="280826" y="130935"/>
                  </a:lnTo>
                  <a:lnTo>
                    <a:pt x="259976" y="176988"/>
                  </a:lnTo>
                  <a:lnTo>
                    <a:pt x="242666" y="215172"/>
                  </a:lnTo>
                  <a:lnTo>
                    <a:pt x="235342" y="242086"/>
                  </a:lnTo>
                  <a:lnTo>
                    <a:pt x="236431" y="248128"/>
                  </a:lnTo>
                  <a:lnTo>
                    <a:pt x="239273" y="252862"/>
                  </a:lnTo>
                  <a:lnTo>
                    <a:pt x="243285" y="256724"/>
                  </a:lnTo>
                  <a:lnTo>
                    <a:pt x="257150" y="261014"/>
                  </a:lnTo>
                  <a:lnTo>
                    <a:pt x="290433" y="261548"/>
                  </a:lnTo>
                  <a:lnTo>
                    <a:pt x="321614" y="258220"/>
                  </a:lnTo>
                  <a:lnTo>
                    <a:pt x="358991" y="252037"/>
                  </a:lnTo>
                  <a:lnTo>
                    <a:pt x="399121" y="246467"/>
                  </a:lnTo>
                  <a:lnTo>
                    <a:pt x="436947" y="241639"/>
                  </a:lnTo>
                  <a:lnTo>
                    <a:pt x="477370" y="236366"/>
                  </a:lnTo>
                  <a:lnTo>
                    <a:pt x="524358" y="23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20">
              <a:extLst>
                <a:ext uri="{FF2B5EF4-FFF2-40B4-BE49-F238E27FC236}">
                  <a16:creationId xmlns:a16="http://schemas.microsoft.com/office/drawing/2014/main" xmlns="" id="{0C4DB0DA-B850-4153-94C4-1E0F7765E58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26250" y="2891015"/>
              <a:ext cx="40250" cy="391936"/>
            </a:xfrm>
            <a:custGeom>
              <a:avLst/>
              <a:gdLst/>
              <a:ahLst/>
              <a:cxnLst/>
              <a:rect l="0" t="0" r="0" b="0"/>
              <a:pathLst>
                <a:path w="40250" h="391936">
                  <a:moveTo>
                    <a:pt x="19050" y="10935"/>
                  </a:moveTo>
                  <a:lnTo>
                    <a:pt x="19050" y="10935"/>
                  </a:lnTo>
                  <a:lnTo>
                    <a:pt x="22420" y="4193"/>
                  </a:lnTo>
                  <a:lnTo>
                    <a:pt x="24119" y="2207"/>
                  </a:lnTo>
                  <a:lnTo>
                    <a:pt x="27888" y="0"/>
                  </a:lnTo>
                  <a:lnTo>
                    <a:pt x="29881" y="823"/>
                  </a:lnTo>
                  <a:lnTo>
                    <a:pt x="33977" y="5500"/>
                  </a:lnTo>
                  <a:lnTo>
                    <a:pt x="40249" y="36292"/>
                  </a:lnTo>
                  <a:lnTo>
                    <a:pt x="38820" y="73005"/>
                  </a:lnTo>
                  <a:lnTo>
                    <a:pt x="34187" y="118249"/>
                  </a:lnTo>
                  <a:lnTo>
                    <a:pt x="31962" y="143156"/>
                  </a:lnTo>
                  <a:lnTo>
                    <a:pt x="29775" y="168932"/>
                  </a:lnTo>
                  <a:lnTo>
                    <a:pt x="26905" y="195289"/>
                  </a:lnTo>
                  <a:lnTo>
                    <a:pt x="23581" y="222031"/>
                  </a:lnTo>
                  <a:lnTo>
                    <a:pt x="19954" y="249033"/>
                  </a:lnTo>
                  <a:lnTo>
                    <a:pt x="16125" y="274089"/>
                  </a:lnTo>
                  <a:lnTo>
                    <a:pt x="8107" y="320744"/>
                  </a:lnTo>
                  <a:lnTo>
                    <a:pt x="2401" y="366451"/>
                  </a:lnTo>
                  <a:lnTo>
                    <a:pt x="0" y="39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581">
            <a:extLst>
              <a:ext uri="{FF2B5EF4-FFF2-40B4-BE49-F238E27FC236}">
                <a16:creationId xmlns:a16="http://schemas.microsoft.com/office/drawing/2014/main" xmlns="" id="{42F1BB25-27B0-4238-B89F-FA794F40F012}"/>
              </a:ext>
            </a:extLst>
          </p:cNvPr>
          <p:cNvGrpSpPr/>
          <p:nvPr/>
        </p:nvGrpSpPr>
        <p:grpSpPr>
          <a:xfrm>
            <a:off x="8115564" y="2133623"/>
            <a:ext cx="171187" cy="323317"/>
            <a:chOff x="8115564" y="2133623"/>
            <a:chExt cx="171187" cy="323317"/>
          </a:xfrm>
        </p:grpSpPr>
        <p:sp>
          <p:nvSpPr>
            <p:cNvPr id="112" name="SMARTInkShape-2821">
              <a:extLst>
                <a:ext uri="{FF2B5EF4-FFF2-40B4-BE49-F238E27FC236}">
                  <a16:creationId xmlns:a16="http://schemas.microsoft.com/office/drawing/2014/main" xmlns="" id="{E3CD3398-404B-4606-993B-72F50E2D4C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21650" y="22796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8974" y="1986"/>
                  </a:lnTo>
                  <a:lnTo>
                    <a:pt x="82096" y="392"/>
                  </a:lnTo>
                  <a:lnTo>
                    <a:pt x="127514" y="5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822">
              <a:extLst>
                <a:ext uri="{FF2B5EF4-FFF2-40B4-BE49-F238E27FC236}">
                  <a16:creationId xmlns:a16="http://schemas.microsoft.com/office/drawing/2014/main" xmlns="" id="{2F7CA912-792C-4493-9DD3-DDF06D55F56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115564" y="2133623"/>
              <a:ext cx="171187" cy="323317"/>
            </a:xfrm>
            <a:custGeom>
              <a:avLst/>
              <a:gdLst/>
              <a:ahLst/>
              <a:cxnLst/>
              <a:rect l="0" t="0" r="0" b="0"/>
              <a:pathLst>
                <a:path w="171187" h="323317">
                  <a:moveTo>
                    <a:pt x="171186" y="6327"/>
                  </a:moveTo>
                  <a:lnTo>
                    <a:pt x="171186" y="6327"/>
                  </a:lnTo>
                  <a:lnTo>
                    <a:pt x="171186" y="2956"/>
                  </a:lnTo>
                  <a:lnTo>
                    <a:pt x="169774" y="1963"/>
                  </a:lnTo>
                  <a:lnTo>
                    <a:pt x="157371" y="369"/>
                  </a:lnTo>
                  <a:lnTo>
                    <a:pt x="111111" y="0"/>
                  </a:lnTo>
                  <a:lnTo>
                    <a:pt x="86280" y="6726"/>
                  </a:lnTo>
                  <a:lnTo>
                    <a:pt x="71161" y="14285"/>
                  </a:lnTo>
                  <a:lnTo>
                    <a:pt x="58842" y="24364"/>
                  </a:lnTo>
                  <a:lnTo>
                    <a:pt x="54228" y="32217"/>
                  </a:lnTo>
                  <a:lnTo>
                    <a:pt x="47866" y="46454"/>
                  </a:lnTo>
                  <a:lnTo>
                    <a:pt x="42294" y="58733"/>
                  </a:lnTo>
                  <a:lnTo>
                    <a:pt x="38423" y="104576"/>
                  </a:lnTo>
                  <a:lnTo>
                    <a:pt x="37245" y="147900"/>
                  </a:lnTo>
                  <a:lnTo>
                    <a:pt x="30950" y="192310"/>
                  </a:lnTo>
                  <a:lnTo>
                    <a:pt x="22913" y="238268"/>
                  </a:lnTo>
                  <a:lnTo>
                    <a:pt x="6509" y="279201"/>
                  </a:lnTo>
                  <a:lnTo>
                    <a:pt x="627" y="307872"/>
                  </a:lnTo>
                  <a:lnTo>
                    <a:pt x="0" y="318002"/>
                  </a:lnTo>
                  <a:lnTo>
                    <a:pt x="617" y="319944"/>
                  </a:lnTo>
                  <a:lnTo>
                    <a:pt x="1734" y="321238"/>
                  </a:lnTo>
                  <a:lnTo>
                    <a:pt x="4857" y="322676"/>
                  </a:lnTo>
                  <a:lnTo>
                    <a:pt x="8597" y="323316"/>
                  </a:lnTo>
                  <a:lnTo>
                    <a:pt x="53713" y="310942"/>
                  </a:lnTo>
                  <a:lnTo>
                    <a:pt x="97391" y="301225"/>
                  </a:lnTo>
                  <a:lnTo>
                    <a:pt x="130850" y="296709"/>
                  </a:lnTo>
                  <a:lnTo>
                    <a:pt x="139436" y="292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2823">
            <a:extLst>
              <a:ext uri="{FF2B5EF4-FFF2-40B4-BE49-F238E27FC236}">
                <a16:creationId xmlns:a16="http://schemas.microsoft.com/office/drawing/2014/main" xmlns="" id="{412F8696-9385-4070-B205-C428D417E4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39150" y="2349500"/>
            <a:ext cx="12701" cy="220951"/>
          </a:xfrm>
          <a:custGeom>
            <a:avLst/>
            <a:gdLst/>
            <a:ahLst/>
            <a:cxnLst/>
            <a:rect l="0" t="0" r="0" b="0"/>
            <a:pathLst>
              <a:path w="12701" h="22095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3658" y="705"/>
                </a:lnTo>
                <a:lnTo>
                  <a:pt x="2095" y="3371"/>
                </a:lnTo>
                <a:lnTo>
                  <a:pt x="2102" y="5069"/>
                </a:lnTo>
                <a:lnTo>
                  <a:pt x="5651" y="11556"/>
                </a:lnTo>
                <a:lnTo>
                  <a:pt x="6288" y="26905"/>
                </a:lnTo>
                <a:lnTo>
                  <a:pt x="77" y="74295"/>
                </a:lnTo>
                <a:lnTo>
                  <a:pt x="720" y="86695"/>
                </a:lnTo>
                <a:lnTo>
                  <a:pt x="5469" y="106100"/>
                </a:lnTo>
                <a:lnTo>
                  <a:pt x="6348" y="147896"/>
                </a:lnTo>
                <a:lnTo>
                  <a:pt x="4467" y="152280"/>
                </a:lnTo>
                <a:lnTo>
                  <a:pt x="1985" y="156580"/>
                </a:lnTo>
                <a:lnTo>
                  <a:pt x="392" y="165090"/>
                </a:lnTo>
                <a:lnTo>
                  <a:pt x="22" y="179916"/>
                </a:lnTo>
                <a:lnTo>
                  <a:pt x="1891" y="184150"/>
                </a:lnTo>
                <a:lnTo>
                  <a:pt x="3377" y="186266"/>
                </a:lnTo>
                <a:lnTo>
                  <a:pt x="3663" y="188383"/>
                </a:lnTo>
                <a:lnTo>
                  <a:pt x="55" y="196740"/>
                </a:lnTo>
                <a:lnTo>
                  <a:pt x="16" y="203559"/>
                </a:lnTo>
                <a:lnTo>
                  <a:pt x="1888" y="208769"/>
                </a:lnTo>
                <a:lnTo>
                  <a:pt x="4367" y="213436"/>
                </a:lnTo>
                <a:lnTo>
                  <a:pt x="5469" y="217862"/>
                </a:lnTo>
                <a:lnTo>
                  <a:pt x="6467" y="219325"/>
                </a:lnTo>
                <a:lnTo>
                  <a:pt x="7839" y="220300"/>
                </a:lnTo>
                <a:lnTo>
                  <a:pt x="9459" y="220950"/>
                </a:lnTo>
                <a:lnTo>
                  <a:pt x="10539" y="220678"/>
                </a:lnTo>
                <a:lnTo>
                  <a:pt x="11259" y="219791"/>
                </a:lnTo>
                <a:lnTo>
                  <a:pt x="1270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2824">
            <a:extLst>
              <a:ext uri="{FF2B5EF4-FFF2-40B4-BE49-F238E27FC236}">
                <a16:creationId xmlns:a16="http://schemas.microsoft.com/office/drawing/2014/main" xmlns="" id="{30C4F4DF-CCED-4B37-A316-1A839C1084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89150" y="3635782"/>
            <a:ext cx="8337551" cy="244069"/>
          </a:xfrm>
          <a:custGeom>
            <a:avLst/>
            <a:gdLst/>
            <a:ahLst/>
            <a:cxnLst/>
            <a:rect l="0" t="0" r="0" b="0"/>
            <a:pathLst>
              <a:path w="8337551" h="244069">
                <a:moveTo>
                  <a:pt x="0" y="244068"/>
                </a:moveTo>
                <a:lnTo>
                  <a:pt x="0" y="244068"/>
                </a:lnTo>
                <a:lnTo>
                  <a:pt x="37603" y="238999"/>
                </a:lnTo>
                <a:lnTo>
                  <a:pt x="71981" y="235230"/>
                </a:lnTo>
                <a:lnTo>
                  <a:pt x="94554" y="233237"/>
                </a:lnTo>
                <a:lnTo>
                  <a:pt x="120186" y="231203"/>
                </a:lnTo>
                <a:lnTo>
                  <a:pt x="147857" y="229141"/>
                </a:lnTo>
                <a:lnTo>
                  <a:pt x="179005" y="227061"/>
                </a:lnTo>
                <a:lnTo>
                  <a:pt x="212470" y="224969"/>
                </a:lnTo>
                <a:lnTo>
                  <a:pt x="247480" y="222869"/>
                </a:lnTo>
                <a:lnTo>
                  <a:pt x="287048" y="220762"/>
                </a:lnTo>
                <a:lnTo>
                  <a:pt x="329654" y="218653"/>
                </a:lnTo>
                <a:lnTo>
                  <a:pt x="374286" y="216541"/>
                </a:lnTo>
                <a:lnTo>
                  <a:pt x="423796" y="214428"/>
                </a:lnTo>
                <a:lnTo>
                  <a:pt x="476559" y="212313"/>
                </a:lnTo>
                <a:lnTo>
                  <a:pt x="531489" y="210198"/>
                </a:lnTo>
                <a:lnTo>
                  <a:pt x="589276" y="208083"/>
                </a:lnTo>
                <a:lnTo>
                  <a:pt x="648967" y="205966"/>
                </a:lnTo>
                <a:lnTo>
                  <a:pt x="709928" y="203851"/>
                </a:lnTo>
                <a:lnTo>
                  <a:pt x="775969" y="200323"/>
                </a:lnTo>
                <a:lnTo>
                  <a:pt x="845395" y="195855"/>
                </a:lnTo>
                <a:lnTo>
                  <a:pt x="917080" y="190759"/>
                </a:lnTo>
                <a:lnTo>
                  <a:pt x="993092" y="185245"/>
                </a:lnTo>
                <a:lnTo>
                  <a:pt x="1071989" y="179453"/>
                </a:lnTo>
                <a:lnTo>
                  <a:pt x="1152809" y="173474"/>
                </a:lnTo>
                <a:lnTo>
                  <a:pt x="1237734" y="167372"/>
                </a:lnTo>
                <a:lnTo>
                  <a:pt x="1325395" y="161187"/>
                </a:lnTo>
                <a:lnTo>
                  <a:pt x="1414880" y="154947"/>
                </a:lnTo>
                <a:lnTo>
                  <a:pt x="1509109" y="147965"/>
                </a:lnTo>
                <a:lnTo>
                  <a:pt x="1606500" y="140489"/>
                </a:lnTo>
                <a:lnTo>
                  <a:pt x="1706000" y="132682"/>
                </a:lnTo>
                <a:lnTo>
                  <a:pt x="1809728" y="124655"/>
                </a:lnTo>
                <a:lnTo>
                  <a:pt x="1916274" y="116481"/>
                </a:lnTo>
                <a:lnTo>
                  <a:pt x="2024699" y="108210"/>
                </a:lnTo>
                <a:lnTo>
                  <a:pt x="2135083" y="100579"/>
                </a:lnTo>
                <a:lnTo>
                  <a:pt x="2246772" y="93375"/>
                </a:lnTo>
                <a:lnTo>
                  <a:pt x="2359331" y="86456"/>
                </a:lnTo>
                <a:lnTo>
                  <a:pt x="2473882" y="79727"/>
                </a:lnTo>
                <a:lnTo>
                  <a:pt x="2589760" y="73124"/>
                </a:lnTo>
                <a:lnTo>
                  <a:pt x="2706524" y="66605"/>
                </a:lnTo>
                <a:lnTo>
                  <a:pt x="2826699" y="59437"/>
                </a:lnTo>
                <a:lnTo>
                  <a:pt x="2949149" y="51836"/>
                </a:lnTo>
                <a:lnTo>
                  <a:pt x="3073116" y="43947"/>
                </a:lnTo>
                <a:lnTo>
                  <a:pt x="3198094" y="37276"/>
                </a:lnTo>
                <a:lnTo>
                  <a:pt x="3323746" y="31418"/>
                </a:lnTo>
                <a:lnTo>
                  <a:pt x="3449847" y="26101"/>
                </a:lnTo>
                <a:lnTo>
                  <a:pt x="3576248" y="20440"/>
                </a:lnTo>
                <a:lnTo>
                  <a:pt x="3702848" y="14549"/>
                </a:lnTo>
                <a:lnTo>
                  <a:pt x="3829582" y="8505"/>
                </a:lnTo>
                <a:lnTo>
                  <a:pt x="3958522" y="4476"/>
                </a:lnTo>
                <a:lnTo>
                  <a:pt x="4088931" y="1790"/>
                </a:lnTo>
                <a:lnTo>
                  <a:pt x="4220321" y="0"/>
                </a:lnTo>
                <a:lnTo>
                  <a:pt x="4350247" y="217"/>
                </a:lnTo>
                <a:lnTo>
                  <a:pt x="4479198" y="1773"/>
                </a:lnTo>
                <a:lnTo>
                  <a:pt x="4607498" y="4221"/>
                </a:lnTo>
                <a:lnTo>
                  <a:pt x="4736071" y="7264"/>
                </a:lnTo>
                <a:lnTo>
                  <a:pt x="4864825" y="10704"/>
                </a:lnTo>
                <a:lnTo>
                  <a:pt x="4993700" y="14409"/>
                </a:lnTo>
                <a:lnTo>
                  <a:pt x="5125478" y="18290"/>
                </a:lnTo>
                <a:lnTo>
                  <a:pt x="5259191" y="22288"/>
                </a:lnTo>
                <a:lnTo>
                  <a:pt x="5394193" y="26365"/>
                </a:lnTo>
                <a:lnTo>
                  <a:pt x="5527235" y="30493"/>
                </a:lnTo>
                <a:lnTo>
                  <a:pt x="5658968" y="34657"/>
                </a:lnTo>
                <a:lnTo>
                  <a:pt x="5789829" y="38844"/>
                </a:lnTo>
                <a:lnTo>
                  <a:pt x="5919402" y="43047"/>
                </a:lnTo>
                <a:lnTo>
                  <a:pt x="6048118" y="47259"/>
                </a:lnTo>
                <a:lnTo>
                  <a:pt x="6176262" y="51479"/>
                </a:lnTo>
                <a:lnTo>
                  <a:pt x="6306141" y="57114"/>
                </a:lnTo>
                <a:lnTo>
                  <a:pt x="6437178" y="63693"/>
                </a:lnTo>
                <a:lnTo>
                  <a:pt x="6568985" y="70901"/>
                </a:lnTo>
                <a:lnTo>
                  <a:pt x="6699190" y="78529"/>
                </a:lnTo>
                <a:lnTo>
                  <a:pt x="6828327" y="86436"/>
                </a:lnTo>
                <a:lnTo>
                  <a:pt x="6956751" y="94530"/>
                </a:lnTo>
                <a:lnTo>
                  <a:pt x="7081172" y="102748"/>
                </a:lnTo>
                <a:lnTo>
                  <a:pt x="7202925" y="111049"/>
                </a:lnTo>
                <a:lnTo>
                  <a:pt x="7322900" y="119405"/>
                </a:lnTo>
                <a:lnTo>
                  <a:pt x="7438867" y="127093"/>
                </a:lnTo>
                <a:lnTo>
                  <a:pt x="7552162" y="134334"/>
                </a:lnTo>
                <a:lnTo>
                  <a:pt x="7663673" y="141279"/>
                </a:lnTo>
                <a:lnTo>
                  <a:pt x="7766944" y="147320"/>
                </a:lnTo>
                <a:lnTo>
                  <a:pt x="7864718" y="152758"/>
                </a:lnTo>
                <a:lnTo>
                  <a:pt x="7958828" y="157795"/>
                </a:lnTo>
                <a:lnTo>
                  <a:pt x="8042736" y="161858"/>
                </a:lnTo>
                <a:lnTo>
                  <a:pt x="8119841" y="165272"/>
                </a:lnTo>
                <a:lnTo>
                  <a:pt x="8192409" y="168254"/>
                </a:lnTo>
                <a:lnTo>
                  <a:pt x="8240789" y="170242"/>
                </a:lnTo>
                <a:lnTo>
                  <a:pt x="8337550" y="1742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584">
            <a:extLst>
              <a:ext uri="{FF2B5EF4-FFF2-40B4-BE49-F238E27FC236}">
                <a16:creationId xmlns:a16="http://schemas.microsoft.com/office/drawing/2014/main" xmlns="" id="{EADB65A2-32D3-40B8-B0D1-64585522D88F}"/>
              </a:ext>
            </a:extLst>
          </p:cNvPr>
          <p:cNvGrpSpPr/>
          <p:nvPr/>
        </p:nvGrpSpPr>
        <p:grpSpPr>
          <a:xfrm>
            <a:off x="1894821" y="4143828"/>
            <a:ext cx="905530" cy="391630"/>
            <a:chOff x="1894821" y="4143828"/>
            <a:chExt cx="905530" cy="391630"/>
          </a:xfrm>
        </p:grpSpPr>
        <p:sp>
          <p:nvSpPr>
            <p:cNvPr id="117" name="SMARTInkShape-2825">
              <a:extLst>
                <a:ext uri="{FF2B5EF4-FFF2-40B4-BE49-F238E27FC236}">
                  <a16:creationId xmlns:a16="http://schemas.microsoft.com/office/drawing/2014/main" xmlns="" id="{84DAF576-7EE7-4D53-A5EC-3CC7B5BA36C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94821" y="4143828"/>
              <a:ext cx="199582" cy="391630"/>
            </a:xfrm>
            <a:custGeom>
              <a:avLst/>
              <a:gdLst/>
              <a:ahLst/>
              <a:cxnLst/>
              <a:rect l="0" t="0" r="0" b="0"/>
              <a:pathLst>
                <a:path w="199582" h="391630">
                  <a:moveTo>
                    <a:pt x="137179" y="21772"/>
                  </a:moveTo>
                  <a:lnTo>
                    <a:pt x="137179" y="21772"/>
                  </a:lnTo>
                  <a:lnTo>
                    <a:pt x="128340" y="7466"/>
                  </a:lnTo>
                  <a:lnTo>
                    <a:pt x="118881" y="757"/>
                  </a:lnTo>
                  <a:lnTo>
                    <a:pt x="115103" y="0"/>
                  </a:lnTo>
                  <a:lnTo>
                    <a:pt x="107141" y="1042"/>
                  </a:lnTo>
                  <a:lnTo>
                    <a:pt x="87984" y="12337"/>
                  </a:lnTo>
                  <a:lnTo>
                    <a:pt x="64433" y="39202"/>
                  </a:lnTo>
                  <a:lnTo>
                    <a:pt x="39581" y="84087"/>
                  </a:lnTo>
                  <a:lnTo>
                    <a:pt x="26539" y="121199"/>
                  </a:lnTo>
                  <a:lnTo>
                    <a:pt x="16039" y="161212"/>
                  </a:lnTo>
                  <a:lnTo>
                    <a:pt x="6669" y="202514"/>
                  </a:lnTo>
                  <a:lnTo>
                    <a:pt x="1563" y="242507"/>
                  </a:lnTo>
                  <a:lnTo>
                    <a:pt x="0" y="280037"/>
                  </a:lnTo>
                  <a:lnTo>
                    <a:pt x="3792" y="327522"/>
                  </a:lnTo>
                  <a:lnTo>
                    <a:pt x="14245" y="363150"/>
                  </a:lnTo>
                  <a:lnTo>
                    <a:pt x="24686" y="380223"/>
                  </a:lnTo>
                  <a:lnTo>
                    <a:pt x="31139" y="385623"/>
                  </a:lnTo>
                  <a:lnTo>
                    <a:pt x="45835" y="391622"/>
                  </a:lnTo>
                  <a:lnTo>
                    <a:pt x="76718" y="391629"/>
                  </a:lnTo>
                  <a:lnTo>
                    <a:pt x="105937" y="380420"/>
                  </a:lnTo>
                  <a:lnTo>
                    <a:pt x="139683" y="356964"/>
                  </a:lnTo>
                  <a:lnTo>
                    <a:pt x="155873" y="334009"/>
                  </a:lnTo>
                  <a:lnTo>
                    <a:pt x="177829" y="289923"/>
                  </a:lnTo>
                  <a:lnTo>
                    <a:pt x="188813" y="274713"/>
                  </a:lnTo>
                  <a:lnTo>
                    <a:pt x="193400" y="262680"/>
                  </a:lnTo>
                  <a:lnTo>
                    <a:pt x="195121" y="260694"/>
                  </a:lnTo>
                  <a:lnTo>
                    <a:pt x="196973" y="259370"/>
                  </a:lnTo>
                  <a:lnTo>
                    <a:pt x="198209" y="257782"/>
                  </a:lnTo>
                  <a:lnTo>
                    <a:pt x="199581" y="254135"/>
                  </a:lnTo>
                  <a:lnTo>
                    <a:pt x="199241" y="252175"/>
                  </a:lnTo>
                  <a:lnTo>
                    <a:pt x="196983" y="248116"/>
                  </a:lnTo>
                  <a:lnTo>
                    <a:pt x="188373" y="241864"/>
                  </a:lnTo>
                  <a:lnTo>
                    <a:pt x="170143" y="235543"/>
                  </a:lnTo>
                  <a:lnTo>
                    <a:pt x="146868" y="235943"/>
                  </a:lnTo>
                  <a:lnTo>
                    <a:pt x="125468" y="240531"/>
                  </a:lnTo>
                  <a:lnTo>
                    <a:pt x="121611" y="242400"/>
                  </a:lnTo>
                  <a:lnTo>
                    <a:pt x="119745" y="244352"/>
                  </a:lnTo>
                  <a:lnTo>
                    <a:pt x="118129" y="250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26">
              <a:extLst>
                <a:ext uri="{FF2B5EF4-FFF2-40B4-BE49-F238E27FC236}">
                  <a16:creationId xmlns:a16="http://schemas.microsoft.com/office/drawing/2014/main" xmlns="" id="{E0BAD5B6-4C32-4CB5-950A-921C4621949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61692" y="4343400"/>
              <a:ext cx="124309" cy="157682"/>
            </a:xfrm>
            <a:custGeom>
              <a:avLst/>
              <a:gdLst/>
              <a:ahLst/>
              <a:cxnLst/>
              <a:rect l="0" t="0" r="0" b="0"/>
              <a:pathLst>
                <a:path w="124309" h="157682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1562" y="883"/>
                  </a:lnTo>
                  <a:lnTo>
                    <a:pt x="13150" y="262"/>
                  </a:lnTo>
                  <a:lnTo>
                    <a:pt x="33360" y="6819"/>
                  </a:lnTo>
                  <a:lnTo>
                    <a:pt x="57222" y="27812"/>
                  </a:lnTo>
                  <a:lnTo>
                    <a:pt x="68152" y="50226"/>
                  </a:lnTo>
                  <a:lnTo>
                    <a:pt x="73949" y="76650"/>
                  </a:lnTo>
                  <a:lnTo>
                    <a:pt x="72541" y="117177"/>
                  </a:lnTo>
                  <a:lnTo>
                    <a:pt x="61662" y="151583"/>
                  </a:lnTo>
                  <a:lnTo>
                    <a:pt x="59261" y="156089"/>
                  </a:lnTo>
                  <a:lnTo>
                    <a:pt x="56955" y="157681"/>
                  </a:lnTo>
                  <a:lnTo>
                    <a:pt x="54711" y="157332"/>
                  </a:lnTo>
                  <a:lnTo>
                    <a:pt x="52510" y="155688"/>
                  </a:lnTo>
                  <a:lnTo>
                    <a:pt x="49412" y="129777"/>
                  </a:lnTo>
                  <a:lnTo>
                    <a:pt x="55236" y="87449"/>
                  </a:lnTo>
                  <a:lnTo>
                    <a:pt x="72641" y="45902"/>
                  </a:lnTo>
                  <a:lnTo>
                    <a:pt x="95672" y="16893"/>
                  </a:lnTo>
                  <a:lnTo>
                    <a:pt x="108289" y="7508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27">
              <a:extLst>
                <a:ext uri="{FF2B5EF4-FFF2-40B4-BE49-F238E27FC236}">
                  <a16:creationId xmlns:a16="http://schemas.microsoft.com/office/drawing/2014/main" xmlns="" id="{A89707A5-5086-4A79-9B91-60AEBBDDD4E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300081" y="4340784"/>
              <a:ext cx="125620" cy="139213"/>
            </a:xfrm>
            <a:custGeom>
              <a:avLst/>
              <a:gdLst/>
              <a:ahLst/>
              <a:cxnLst/>
              <a:rect l="0" t="0" r="0" b="0"/>
              <a:pathLst>
                <a:path w="125620" h="139213">
                  <a:moveTo>
                    <a:pt x="62119" y="72466"/>
                  </a:moveTo>
                  <a:lnTo>
                    <a:pt x="62119" y="72466"/>
                  </a:lnTo>
                  <a:lnTo>
                    <a:pt x="79142" y="27685"/>
                  </a:lnTo>
                  <a:lnTo>
                    <a:pt x="80568" y="8868"/>
                  </a:lnTo>
                  <a:lnTo>
                    <a:pt x="78652" y="4667"/>
                  </a:lnTo>
                  <a:lnTo>
                    <a:pt x="75257" y="1867"/>
                  </a:lnTo>
                  <a:lnTo>
                    <a:pt x="70878" y="0"/>
                  </a:lnTo>
                  <a:lnTo>
                    <a:pt x="56604" y="3571"/>
                  </a:lnTo>
                  <a:lnTo>
                    <a:pt x="47859" y="7485"/>
                  </a:lnTo>
                  <a:lnTo>
                    <a:pt x="18696" y="36593"/>
                  </a:lnTo>
                  <a:lnTo>
                    <a:pt x="1197" y="76496"/>
                  </a:lnTo>
                  <a:lnTo>
                    <a:pt x="0" y="101303"/>
                  </a:lnTo>
                  <a:lnTo>
                    <a:pt x="4877" y="121972"/>
                  </a:lnTo>
                  <a:lnTo>
                    <a:pt x="14100" y="135861"/>
                  </a:lnTo>
                  <a:lnTo>
                    <a:pt x="19523" y="138718"/>
                  </a:lnTo>
                  <a:lnTo>
                    <a:pt x="25255" y="139212"/>
                  </a:lnTo>
                  <a:lnTo>
                    <a:pt x="31193" y="138130"/>
                  </a:lnTo>
                  <a:lnTo>
                    <a:pt x="53034" y="123123"/>
                  </a:lnTo>
                  <a:lnTo>
                    <a:pt x="79218" y="89110"/>
                  </a:lnTo>
                  <a:lnTo>
                    <a:pt x="91800" y="64048"/>
                  </a:lnTo>
                  <a:lnTo>
                    <a:pt x="92490" y="64032"/>
                  </a:lnTo>
                  <a:lnTo>
                    <a:pt x="102653" y="95198"/>
                  </a:lnTo>
                  <a:lnTo>
                    <a:pt x="125619" y="11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28">
              <a:extLst>
                <a:ext uri="{FF2B5EF4-FFF2-40B4-BE49-F238E27FC236}">
                  <a16:creationId xmlns:a16="http://schemas.microsoft.com/office/drawing/2014/main" xmlns="" id="{CDACC1BE-13C5-4625-8CFE-9F18E807076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461514" y="4154096"/>
              <a:ext cx="125448" cy="326593"/>
            </a:xfrm>
            <a:custGeom>
              <a:avLst/>
              <a:gdLst/>
              <a:ahLst/>
              <a:cxnLst/>
              <a:rect l="0" t="0" r="0" b="0"/>
              <a:pathLst>
                <a:path w="125448" h="326593">
                  <a:moveTo>
                    <a:pt x="78486" y="259154"/>
                  </a:moveTo>
                  <a:lnTo>
                    <a:pt x="78486" y="259154"/>
                  </a:lnTo>
                  <a:lnTo>
                    <a:pt x="77780" y="244651"/>
                  </a:lnTo>
                  <a:lnTo>
                    <a:pt x="75115" y="236010"/>
                  </a:lnTo>
                  <a:lnTo>
                    <a:pt x="66277" y="223212"/>
                  </a:lnTo>
                  <a:lnTo>
                    <a:pt x="56832" y="218485"/>
                  </a:lnTo>
                  <a:lnTo>
                    <a:pt x="51350" y="217224"/>
                  </a:lnTo>
                  <a:lnTo>
                    <a:pt x="37733" y="221468"/>
                  </a:lnTo>
                  <a:lnTo>
                    <a:pt x="22979" y="231821"/>
                  </a:lnTo>
                  <a:lnTo>
                    <a:pt x="9366" y="248182"/>
                  </a:lnTo>
                  <a:lnTo>
                    <a:pt x="1905" y="267213"/>
                  </a:lnTo>
                  <a:lnTo>
                    <a:pt x="0" y="286725"/>
                  </a:lnTo>
                  <a:lnTo>
                    <a:pt x="3857" y="304804"/>
                  </a:lnTo>
                  <a:lnTo>
                    <a:pt x="12157" y="318483"/>
                  </a:lnTo>
                  <a:lnTo>
                    <a:pt x="17333" y="324107"/>
                  </a:lnTo>
                  <a:lnTo>
                    <a:pt x="22901" y="326445"/>
                  </a:lnTo>
                  <a:lnTo>
                    <a:pt x="28729" y="326592"/>
                  </a:lnTo>
                  <a:lnTo>
                    <a:pt x="34731" y="325279"/>
                  </a:lnTo>
                  <a:lnTo>
                    <a:pt x="47045" y="314413"/>
                  </a:lnTo>
                  <a:lnTo>
                    <a:pt x="67759" y="280936"/>
                  </a:lnTo>
                  <a:lnTo>
                    <a:pt x="82891" y="244846"/>
                  </a:lnTo>
                  <a:lnTo>
                    <a:pt x="89889" y="221394"/>
                  </a:lnTo>
                  <a:lnTo>
                    <a:pt x="96671" y="195880"/>
                  </a:lnTo>
                  <a:lnTo>
                    <a:pt x="103309" y="167582"/>
                  </a:lnTo>
                  <a:lnTo>
                    <a:pt x="109852" y="137428"/>
                  </a:lnTo>
                  <a:lnTo>
                    <a:pt x="116330" y="106037"/>
                  </a:lnTo>
                  <a:lnTo>
                    <a:pt x="120648" y="79465"/>
                  </a:lnTo>
                  <a:lnTo>
                    <a:pt x="125447" y="34889"/>
                  </a:lnTo>
                  <a:lnTo>
                    <a:pt x="123817" y="9432"/>
                  </a:lnTo>
                  <a:lnTo>
                    <a:pt x="121406" y="1656"/>
                  </a:lnTo>
                  <a:lnTo>
                    <a:pt x="117683" y="0"/>
                  </a:lnTo>
                  <a:lnTo>
                    <a:pt x="113084" y="2424"/>
                  </a:lnTo>
                  <a:lnTo>
                    <a:pt x="107901" y="7567"/>
                  </a:lnTo>
                  <a:lnTo>
                    <a:pt x="93865" y="48516"/>
                  </a:lnTo>
                  <a:lnTo>
                    <a:pt x="88849" y="91218"/>
                  </a:lnTo>
                  <a:lnTo>
                    <a:pt x="87511" y="115447"/>
                  </a:lnTo>
                  <a:lnTo>
                    <a:pt x="86025" y="163064"/>
                  </a:lnTo>
                  <a:lnTo>
                    <a:pt x="86070" y="207275"/>
                  </a:lnTo>
                  <a:lnTo>
                    <a:pt x="88442" y="243388"/>
                  </a:lnTo>
                  <a:lnTo>
                    <a:pt x="103736" y="288783"/>
                  </a:lnTo>
                  <a:lnTo>
                    <a:pt x="110236" y="303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29">
              <a:extLst>
                <a:ext uri="{FF2B5EF4-FFF2-40B4-BE49-F238E27FC236}">
                  <a16:creationId xmlns:a16="http://schemas.microsoft.com/office/drawing/2014/main" xmlns="" id="{2C80590D-25F8-4910-A2B2-C7C741C3042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618394" y="4324664"/>
              <a:ext cx="61307" cy="127849"/>
            </a:xfrm>
            <a:custGeom>
              <a:avLst/>
              <a:gdLst/>
              <a:ahLst/>
              <a:cxnLst/>
              <a:rect l="0" t="0" r="0" b="0"/>
              <a:pathLst>
                <a:path w="61307" h="127849">
                  <a:moveTo>
                    <a:pt x="4156" y="69536"/>
                  </a:moveTo>
                  <a:lnTo>
                    <a:pt x="4156" y="69536"/>
                  </a:lnTo>
                  <a:lnTo>
                    <a:pt x="4156" y="72907"/>
                  </a:lnTo>
                  <a:lnTo>
                    <a:pt x="6038" y="76443"/>
                  </a:lnTo>
                  <a:lnTo>
                    <a:pt x="7527" y="78374"/>
                  </a:lnTo>
                  <a:lnTo>
                    <a:pt x="9931" y="78956"/>
                  </a:lnTo>
                  <a:lnTo>
                    <a:pt x="16365" y="77721"/>
                  </a:lnTo>
                  <a:lnTo>
                    <a:pt x="31292" y="62946"/>
                  </a:lnTo>
                  <a:lnTo>
                    <a:pt x="49524" y="32669"/>
                  </a:lnTo>
                  <a:lnTo>
                    <a:pt x="55599" y="16226"/>
                  </a:lnTo>
                  <a:lnTo>
                    <a:pt x="56090" y="10007"/>
                  </a:lnTo>
                  <a:lnTo>
                    <a:pt x="55007" y="5156"/>
                  </a:lnTo>
                  <a:lnTo>
                    <a:pt x="52873" y="1216"/>
                  </a:lnTo>
                  <a:lnTo>
                    <a:pt x="49334" y="0"/>
                  </a:lnTo>
                  <a:lnTo>
                    <a:pt x="39757" y="2413"/>
                  </a:lnTo>
                  <a:lnTo>
                    <a:pt x="19095" y="25188"/>
                  </a:lnTo>
                  <a:lnTo>
                    <a:pt x="5211" y="58748"/>
                  </a:lnTo>
                  <a:lnTo>
                    <a:pt x="0" y="88760"/>
                  </a:lnTo>
                  <a:lnTo>
                    <a:pt x="1827" y="115527"/>
                  </a:lnTo>
                  <a:lnTo>
                    <a:pt x="5425" y="121363"/>
                  </a:lnTo>
                  <a:lnTo>
                    <a:pt x="10647" y="125254"/>
                  </a:lnTo>
                  <a:lnTo>
                    <a:pt x="16950" y="127848"/>
                  </a:lnTo>
                  <a:lnTo>
                    <a:pt x="24680" y="126755"/>
                  </a:lnTo>
                  <a:lnTo>
                    <a:pt x="61306" y="107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30">
              <a:extLst>
                <a:ext uri="{FF2B5EF4-FFF2-40B4-BE49-F238E27FC236}">
                  <a16:creationId xmlns:a16="http://schemas.microsoft.com/office/drawing/2014/main" xmlns="" id="{2A038828-CE16-4974-BFF0-30561037437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717800" y="4286250"/>
              <a:ext cx="82551" cy="177801"/>
            </a:xfrm>
            <a:custGeom>
              <a:avLst/>
              <a:gdLst/>
              <a:ahLst/>
              <a:cxnLst/>
              <a:rect l="0" t="0" r="0" b="0"/>
              <a:pathLst>
                <a:path w="82551" h="177801">
                  <a:moveTo>
                    <a:pt x="82550" y="0"/>
                  </a:moveTo>
                  <a:lnTo>
                    <a:pt x="82550" y="0"/>
                  </a:lnTo>
                  <a:lnTo>
                    <a:pt x="47197" y="8838"/>
                  </a:lnTo>
                  <a:lnTo>
                    <a:pt x="41342" y="12242"/>
                  </a:lnTo>
                  <a:lnTo>
                    <a:pt x="32956" y="21668"/>
                  </a:lnTo>
                  <a:lnTo>
                    <a:pt x="28758" y="32913"/>
                  </a:lnTo>
                  <a:lnTo>
                    <a:pt x="27639" y="38876"/>
                  </a:lnTo>
                  <a:lnTo>
                    <a:pt x="32039" y="53026"/>
                  </a:lnTo>
                  <a:lnTo>
                    <a:pt x="57175" y="99914"/>
                  </a:lnTo>
                  <a:lnTo>
                    <a:pt x="64217" y="114256"/>
                  </a:lnTo>
                  <a:lnTo>
                    <a:pt x="67346" y="130038"/>
                  </a:lnTo>
                  <a:lnTo>
                    <a:pt x="63093" y="146459"/>
                  </a:lnTo>
                  <a:lnTo>
                    <a:pt x="53441" y="161754"/>
                  </a:lnTo>
                  <a:lnTo>
                    <a:pt x="39744" y="173256"/>
                  </a:lnTo>
                  <a:lnTo>
                    <a:pt x="24249" y="17742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85">
            <a:extLst>
              <a:ext uri="{FF2B5EF4-FFF2-40B4-BE49-F238E27FC236}">
                <a16:creationId xmlns:a16="http://schemas.microsoft.com/office/drawing/2014/main" xmlns="" id="{A7787DAE-5C13-4CC8-A4E9-A1AFAA419E30}"/>
              </a:ext>
            </a:extLst>
          </p:cNvPr>
          <p:cNvGrpSpPr/>
          <p:nvPr/>
        </p:nvGrpSpPr>
        <p:grpSpPr>
          <a:xfrm>
            <a:off x="2985383" y="4079679"/>
            <a:ext cx="1821568" cy="427078"/>
            <a:chOff x="2985383" y="4079679"/>
            <a:chExt cx="1821568" cy="427078"/>
          </a:xfrm>
        </p:grpSpPr>
        <p:sp>
          <p:nvSpPr>
            <p:cNvPr id="124" name="SMARTInkShape-2831">
              <a:extLst>
                <a:ext uri="{FF2B5EF4-FFF2-40B4-BE49-F238E27FC236}">
                  <a16:creationId xmlns:a16="http://schemas.microsoft.com/office/drawing/2014/main" xmlns="" id="{DA673FB0-933C-43D8-AB41-8C91C79AAE8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985383" y="4349750"/>
              <a:ext cx="132468" cy="18789"/>
            </a:xfrm>
            <a:custGeom>
              <a:avLst/>
              <a:gdLst/>
              <a:ahLst/>
              <a:cxnLst/>
              <a:rect l="0" t="0" r="0" b="0"/>
              <a:pathLst>
                <a:path w="13246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6120" y="18788"/>
                  </a:lnTo>
                  <a:lnTo>
                    <a:pt x="46178" y="9564"/>
                  </a:lnTo>
                  <a:lnTo>
                    <a:pt x="85890" y="3147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32">
              <a:extLst>
                <a:ext uri="{FF2B5EF4-FFF2-40B4-BE49-F238E27FC236}">
                  <a16:creationId xmlns:a16="http://schemas.microsoft.com/office/drawing/2014/main" xmlns="" id="{0CF52FD1-AD6A-4507-8682-37AB37B9CCF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16250" y="44196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35156" y="33780"/>
                  </a:lnTo>
                  <a:lnTo>
                    <a:pt x="65719" y="23480"/>
                  </a:lnTo>
                  <a:lnTo>
                    <a:pt x="105173" y="1184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33">
              <a:extLst>
                <a:ext uri="{FF2B5EF4-FFF2-40B4-BE49-F238E27FC236}">
                  <a16:creationId xmlns:a16="http://schemas.microsoft.com/office/drawing/2014/main" xmlns="" id="{4485FC9E-3F42-451E-9C97-04581668143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72471" y="4125532"/>
              <a:ext cx="151780" cy="381225"/>
            </a:xfrm>
            <a:custGeom>
              <a:avLst/>
              <a:gdLst/>
              <a:ahLst/>
              <a:cxnLst/>
              <a:rect l="0" t="0" r="0" b="0"/>
              <a:pathLst>
                <a:path w="151780" h="381225">
                  <a:moveTo>
                    <a:pt x="132729" y="21018"/>
                  </a:moveTo>
                  <a:lnTo>
                    <a:pt x="132729" y="21018"/>
                  </a:lnTo>
                  <a:lnTo>
                    <a:pt x="125987" y="10905"/>
                  </a:lnTo>
                  <a:lnTo>
                    <a:pt x="117032" y="4059"/>
                  </a:lnTo>
                  <a:lnTo>
                    <a:pt x="111681" y="1245"/>
                  </a:lnTo>
                  <a:lnTo>
                    <a:pt x="96328" y="0"/>
                  </a:lnTo>
                  <a:lnTo>
                    <a:pt x="67851" y="5148"/>
                  </a:lnTo>
                  <a:lnTo>
                    <a:pt x="47450" y="13965"/>
                  </a:lnTo>
                  <a:lnTo>
                    <a:pt x="18248" y="38056"/>
                  </a:lnTo>
                  <a:lnTo>
                    <a:pt x="5177" y="54931"/>
                  </a:lnTo>
                  <a:lnTo>
                    <a:pt x="310" y="73720"/>
                  </a:lnTo>
                  <a:lnTo>
                    <a:pt x="0" y="83669"/>
                  </a:lnTo>
                  <a:lnTo>
                    <a:pt x="5299" y="100368"/>
                  </a:lnTo>
                  <a:lnTo>
                    <a:pt x="16121" y="114846"/>
                  </a:lnTo>
                  <a:lnTo>
                    <a:pt x="61933" y="154243"/>
                  </a:lnTo>
                  <a:lnTo>
                    <a:pt x="80238" y="173381"/>
                  </a:lnTo>
                  <a:lnTo>
                    <a:pt x="87762" y="186101"/>
                  </a:lnTo>
                  <a:lnTo>
                    <a:pt x="88640" y="192457"/>
                  </a:lnTo>
                  <a:lnTo>
                    <a:pt x="85852" y="205163"/>
                  </a:lnTo>
                  <a:lnTo>
                    <a:pt x="81722" y="210103"/>
                  </a:lnTo>
                  <a:lnTo>
                    <a:pt x="69607" y="217475"/>
                  </a:lnTo>
                  <a:lnTo>
                    <a:pt x="22324" y="235835"/>
                  </a:lnTo>
                  <a:lnTo>
                    <a:pt x="13105" y="238083"/>
                  </a:lnTo>
                  <a:lnTo>
                    <a:pt x="10646" y="237694"/>
                  </a:lnTo>
                  <a:lnTo>
                    <a:pt x="8301" y="238847"/>
                  </a:lnTo>
                  <a:lnTo>
                    <a:pt x="3815" y="243890"/>
                  </a:lnTo>
                  <a:lnTo>
                    <a:pt x="3042" y="246505"/>
                  </a:lnTo>
                  <a:lnTo>
                    <a:pt x="3232" y="248954"/>
                  </a:lnTo>
                  <a:lnTo>
                    <a:pt x="4064" y="251292"/>
                  </a:lnTo>
                  <a:lnTo>
                    <a:pt x="10633" y="255772"/>
                  </a:lnTo>
                  <a:lnTo>
                    <a:pt x="19198" y="260820"/>
                  </a:lnTo>
                  <a:lnTo>
                    <a:pt x="25355" y="267767"/>
                  </a:lnTo>
                  <a:lnTo>
                    <a:pt x="28563" y="279321"/>
                  </a:lnTo>
                  <a:lnTo>
                    <a:pt x="28487" y="301693"/>
                  </a:lnTo>
                  <a:lnTo>
                    <a:pt x="20079" y="344422"/>
                  </a:lnTo>
                  <a:lnTo>
                    <a:pt x="19529" y="350921"/>
                  </a:lnTo>
                  <a:lnTo>
                    <a:pt x="22681" y="361905"/>
                  </a:lnTo>
                  <a:lnTo>
                    <a:pt x="28785" y="370784"/>
                  </a:lnTo>
                  <a:lnTo>
                    <a:pt x="36202" y="377083"/>
                  </a:lnTo>
                  <a:lnTo>
                    <a:pt x="46084" y="380352"/>
                  </a:lnTo>
                  <a:lnTo>
                    <a:pt x="51682" y="381224"/>
                  </a:lnTo>
                  <a:lnTo>
                    <a:pt x="79787" y="375709"/>
                  </a:lnTo>
                  <a:lnTo>
                    <a:pt x="121668" y="355025"/>
                  </a:lnTo>
                  <a:lnTo>
                    <a:pt x="151779" y="33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34">
              <a:extLst>
                <a:ext uri="{FF2B5EF4-FFF2-40B4-BE49-F238E27FC236}">
                  <a16:creationId xmlns:a16="http://schemas.microsoft.com/office/drawing/2014/main" xmlns="" id="{AAF6C226-6868-4732-BDAE-C3C8D16BC57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28205" y="4175462"/>
              <a:ext cx="156396" cy="291609"/>
            </a:xfrm>
            <a:custGeom>
              <a:avLst/>
              <a:gdLst/>
              <a:ahLst/>
              <a:cxnLst/>
              <a:rect l="0" t="0" r="0" b="0"/>
              <a:pathLst>
                <a:path w="156396" h="291609">
                  <a:moveTo>
                    <a:pt x="48445" y="79038"/>
                  </a:moveTo>
                  <a:lnTo>
                    <a:pt x="48445" y="79038"/>
                  </a:lnTo>
                  <a:lnTo>
                    <a:pt x="51816" y="75667"/>
                  </a:lnTo>
                  <a:lnTo>
                    <a:pt x="52103" y="74674"/>
                  </a:lnTo>
                  <a:lnTo>
                    <a:pt x="51589" y="74012"/>
                  </a:lnTo>
                  <a:lnTo>
                    <a:pt x="50541" y="73571"/>
                  </a:lnTo>
                  <a:lnTo>
                    <a:pt x="47495" y="78725"/>
                  </a:lnTo>
                  <a:lnTo>
                    <a:pt x="41814" y="102934"/>
                  </a:lnTo>
                  <a:lnTo>
                    <a:pt x="33780" y="149618"/>
                  </a:lnTo>
                  <a:lnTo>
                    <a:pt x="26405" y="186607"/>
                  </a:lnTo>
                  <a:lnTo>
                    <a:pt x="18424" y="221861"/>
                  </a:lnTo>
                  <a:lnTo>
                    <a:pt x="5996" y="266701"/>
                  </a:lnTo>
                  <a:lnTo>
                    <a:pt x="0" y="291608"/>
                  </a:lnTo>
                  <a:lnTo>
                    <a:pt x="1749" y="287813"/>
                  </a:lnTo>
                  <a:lnTo>
                    <a:pt x="15101" y="244324"/>
                  </a:lnTo>
                  <a:lnTo>
                    <a:pt x="28216" y="204004"/>
                  </a:lnTo>
                  <a:lnTo>
                    <a:pt x="36370" y="179282"/>
                  </a:lnTo>
                  <a:lnTo>
                    <a:pt x="45334" y="152217"/>
                  </a:lnTo>
                  <a:lnTo>
                    <a:pt x="54838" y="123591"/>
                  </a:lnTo>
                  <a:lnTo>
                    <a:pt x="64701" y="98156"/>
                  </a:lnTo>
                  <a:lnTo>
                    <a:pt x="85068" y="52962"/>
                  </a:lnTo>
                  <a:lnTo>
                    <a:pt x="110268" y="5448"/>
                  </a:lnTo>
                  <a:lnTo>
                    <a:pt x="114727" y="0"/>
                  </a:lnTo>
                  <a:lnTo>
                    <a:pt x="116622" y="2357"/>
                  </a:lnTo>
                  <a:lnTo>
                    <a:pt x="122659" y="26057"/>
                  </a:lnTo>
                  <a:lnTo>
                    <a:pt x="126820" y="57842"/>
                  </a:lnTo>
                  <a:lnTo>
                    <a:pt x="131021" y="95488"/>
                  </a:lnTo>
                  <a:lnTo>
                    <a:pt x="135945" y="134326"/>
                  </a:lnTo>
                  <a:lnTo>
                    <a:pt x="142838" y="170403"/>
                  </a:lnTo>
                  <a:lnTo>
                    <a:pt x="147910" y="212335"/>
                  </a:lnTo>
                  <a:lnTo>
                    <a:pt x="150977" y="226475"/>
                  </a:lnTo>
                  <a:lnTo>
                    <a:pt x="156395" y="237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35">
              <a:extLst>
                <a:ext uri="{FF2B5EF4-FFF2-40B4-BE49-F238E27FC236}">
                  <a16:creationId xmlns:a16="http://schemas.microsoft.com/office/drawing/2014/main" xmlns="" id="{C4D99D16-6448-47DF-8FD7-93733963C37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634848" y="4343400"/>
              <a:ext cx="162453" cy="11818"/>
            </a:xfrm>
            <a:custGeom>
              <a:avLst/>
              <a:gdLst/>
              <a:ahLst/>
              <a:cxnLst/>
              <a:rect l="0" t="0" r="0" b="0"/>
              <a:pathLst>
                <a:path w="162453" h="11818">
                  <a:moveTo>
                    <a:pt x="16402" y="6350"/>
                  </a:moveTo>
                  <a:lnTo>
                    <a:pt x="16402" y="6350"/>
                  </a:lnTo>
                  <a:lnTo>
                    <a:pt x="0" y="11817"/>
                  </a:lnTo>
                  <a:lnTo>
                    <a:pt x="41645" y="10702"/>
                  </a:lnTo>
                  <a:lnTo>
                    <a:pt x="77716" y="7579"/>
                  </a:lnTo>
                  <a:lnTo>
                    <a:pt x="119617" y="3839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36">
              <a:extLst>
                <a:ext uri="{FF2B5EF4-FFF2-40B4-BE49-F238E27FC236}">
                  <a16:creationId xmlns:a16="http://schemas.microsoft.com/office/drawing/2014/main" xmlns="" id="{C4F82224-4730-4EFA-A4FF-4F08E0A3186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841750" y="4387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2700" y="2861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37">
              <a:extLst>
                <a:ext uri="{FF2B5EF4-FFF2-40B4-BE49-F238E27FC236}">
                  <a16:creationId xmlns:a16="http://schemas.microsoft.com/office/drawing/2014/main" xmlns="" id="{3CEF1B24-B4BD-46DD-8DF0-EFCD2C249DA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51300" y="4141108"/>
              <a:ext cx="130267" cy="266393"/>
            </a:xfrm>
            <a:custGeom>
              <a:avLst/>
              <a:gdLst/>
              <a:ahLst/>
              <a:cxnLst/>
              <a:rect l="0" t="0" r="0" b="0"/>
              <a:pathLst>
                <a:path w="130267" h="266393">
                  <a:moveTo>
                    <a:pt x="19050" y="81642"/>
                  </a:moveTo>
                  <a:lnTo>
                    <a:pt x="19050" y="81642"/>
                  </a:lnTo>
                  <a:lnTo>
                    <a:pt x="15679" y="81642"/>
                  </a:lnTo>
                  <a:lnTo>
                    <a:pt x="14686" y="83759"/>
                  </a:lnTo>
                  <a:lnTo>
                    <a:pt x="13583" y="91755"/>
                  </a:lnTo>
                  <a:lnTo>
                    <a:pt x="17943" y="135119"/>
                  </a:lnTo>
                  <a:lnTo>
                    <a:pt x="22172" y="180351"/>
                  </a:lnTo>
                  <a:lnTo>
                    <a:pt x="20288" y="223229"/>
                  </a:lnTo>
                  <a:lnTo>
                    <a:pt x="17413" y="258429"/>
                  </a:lnTo>
                  <a:lnTo>
                    <a:pt x="15842" y="263000"/>
                  </a:lnTo>
                  <a:lnTo>
                    <a:pt x="14089" y="263930"/>
                  </a:lnTo>
                  <a:lnTo>
                    <a:pt x="12215" y="262434"/>
                  </a:lnTo>
                  <a:lnTo>
                    <a:pt x="10260" y="259320"/>
                  </a:lnTo>
                  <a:lnTo>
                    <a:pt x="7122" y="214602"/>
                  </a:lnTo>
                  <a:lnTo>
                    <a:pt x="6693" y="171545"/>
                  </a:lnTo>
                  <a:lnTo>
                    <a:pt x="8695" y="146516"/>
                  </a:lnTo>
                  <a:lnTo>
                    <a:pt x="12147" y="119952"/>
                  </a:lnTo>
                  <a:lnTo>
                    <a:pt x="16564" y="92366"/>
                  </a:lnTo>
                  <a:lnTo>
                    <a:pt x="28999" y="50425"/>
                  </a:lnTo>
                  <a:lnTo>
                    <a:pt x="43933" y="21201"/>
                  </a:lnTo>
                  <a:lnTo>
                    <a:pt x="59978" y="5861"/>
                  </a:lnTo>
                  <a:lnTo>
                    <a:pt x="72753" y="454"/>
                  </a:lnTo>
                  <a:lnTo>
                    <a:pt x="78135" y="0"/>
                  </a:lnTo>
                  <a:lnTo>
                    <a:pt x="83135" y="3225"/>
                  </a:lnTo>
                  <a:lnTo>
                    <a:pt x="92452" y="16216"/>
                  </a:lnTo>
                  <a:lnTo>
                    <a:pt x="98889" y="46734"/>
                  </a:lnTo>
                  <a:lnTo>
                    <a:pt x="94055" y="82588"/>
                  </a:lnTo>
                  <a:lnTo>
                    <a:pt x="79779" y="121078"/>
                  </a:lnTo>
                  <a:lnTo>
                    <a:pt x="65922" y="141695"/>
                  </a:lnTo>
                  <a:lnTo>
                    <a:pt x="66526" y="142843"/>
                  </a:lnTo>
                  <a:lnTo>
                    <a:pt x="112045" y="161689"/>
                  </a:lnTo>
                  <a:lnTo>
                    <a:pt x="122940" y="172251"/>
                  </a:lnTo>
                  <a:lnTo>
                    <a:pt x="128723" y="187765"/>
                  </a:lnTo>
                  <a:lnTo>
                    <a:pt x="130266" y="196840"/>
                  </a:lnTo>
                  <a:lnTo>
                    <a:pt x="128472" y="205713"/>
                  </a:lnTo>
                  <a:lnTo>
                    <a:pt x="118952" y="223098"/>
                  </a:lnTo>
                  <a:lnTo>
                    <a:pt x="94355" y="248752"/>
                  </a:lnTo>
                  <a:lnTo>
                    <a:pt x="61353" y="264114"/>
                  </a:lnTo>
                  <a:lnTo>
                    <a:pt x="28135" y="266392"/>
                  </a:lnTo>
                  <a:lnTo>
                    <a:pt x="20167" y="263370"/>
                  </a:lnTo>
                  <a:lnTo>
                    <a:pt x="14151" y="258533"/>
                  </a:lnTo>
                  <a:lnTo>
                    <a:pt x="0" y="240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38">
              <a:extLst>
                <a:ext uri="{FF2B5EF4-FFF2-40B4-BE49-F238E27FC236}">
                  <a16:creationId xmlns:a16="http://schemas.microsoft.com/office/drawing/2014/main" xmlns="" id="{8F099E35-9DB0-48C2-91C0-79B524331FF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65600" y="4425950"/>
              <a:ext cx="69851" cy="44451"/>
            </a:xfrm>
            <a:custGeom>
              <a:avLst/>
              <a:gdLst/>
              <a:ahLst/>
              <a:cxnLst/>
              <a:rect l="0" t="0" r="0" b="0"/>
              <a:pathLst>
                <a:path w="69851" h="44451">
                  <a:moveTo>
                    <a:pt x="69850" y="0"/>
                  </a:moveTo>
                  <a:lnTo>
                    <a:pt x="69850" y="0"/>
                  </a:lnTo>
                  <a:lnTo>
                    <a:pt x="45431" y="210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39">
              <a:extLst>
                <a:ext uri="{FF2B5EF4-FFF2-40B4-BE49-F238E27FC236}">
                  <a16:creationId xmlns:a16="http://schemas.microsoft.com/office/drawing/2014/main" xmlns="" id="{62C9E486-6070-48B9-9F37-135645CD537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406621" y="4160733"/>
              <a:ext cx="127018" cy="228364"/>
            </a:xfrm>
            <a:custGeom>
              <a:avLst/>
              <a:gdLst/>
              <a:ahLst/>
              <a:cxnLst/>
              <a:rect l="0" t="0" r="0" b="0"/>
              <a:pathLst>
                <a:path w="127018" h="228364">
                  <a:moveTo>
                    <a:pt x="120929" y="23917"/>
                  </a:moveTo>
                  <a:lnTo>
                    <a:pt x="120929" y="23917"/>
                  </a:lnTo>
                  <a:lnTo>
                    <a:pt x="124300" y="20546"/>
                  </a:lnTo>
                  <a:lnTo>
                    <a:pt x="125955" y="15128"/>
                  </a:lnTo>
                  <a:lnTo>
                    <a:pt x="127017" y="3523"/>
                  </a:lnTo>
                  <a:lnTo>
                    <a:pt x="125693" y="1854"/>
                  </a:lnTo>
                  <a:lnTo>
                    <a:pt x="120459" y="0"/>
                  </a:lnTo>
                  <a:lnTo>
                    <a:pt x="96095" y="9069"/>
                  </a:lnTo>
                  <a:lnTo>
                    <a:pt x="55323" y="42017"/>
                  </a:lnTo>
                  <a:lnTo>
                    <a:pt x="31328" y="73589"/>
                  </a:lnTo>
                  <a:lnTo>
                    <a:pt x="13373" y="108082"/>
                  </a:lnTo>
                  <a:lnTo>
                    <a:pt x="3041" y="142228"/>
                  </a:lnTo>
                  <a:lnTo>
                    <a:pt x="0" y="186442"/>
                  </a:lnTo>
                  <a:lnTo>
                    <a:pt x="5799" y="207628"/>
                  </a:lnTo>
                  <a:lnTo>
                    <a:pt x="10309" y="216241"/>
                  </a:lnTo>
                  <a:lnTo>
                    <a:pt x="16844" y="221983"/>
                  </a:lnTo>
                  <a:lnTo>
                    <a:pt x="33511" y="228363"/>
                  </a:lnTo>
                  <a:lnTo>
                    <a:pt x="52679" y="227435"/>
                  </a:lnTo>
                  <a:lnTo>
                    <a:pt x="82829" y="22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40">
              <a:extLst>
                <a:ext uri="{FF2B5EF4-FFF2-40B4-BE49-F238E27FC236}">
                  <a16:creationId xmlns:a16="http://schemas.microsoft.com/office/drawing/2014/main" xmlns="" id="{69E48303-F7E2-42C9-9D61-0F771F79827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54550" y="4079679"/>
              <a:ext cx="96452" cy="390722"/>
            </a:xfrm>
            <a:custGeom>
              <a:avLst/>
              <a:gdLst/>
              <a:ahLst/>
              <a:cxnLst/>
              <a:rect l="0" t="0" r="0" b="0"/>
              <a:pathLst>
                <a:path w="96452" h="3907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6576" y="2108"/>
                  </a:lnTo>
                  <a:lnTo>
                    <a:pt x="66738" y="20268"/>
                  </a:lnTo>
                  <a:lnTo>
                    <a:pt x="84224" y="33694"/>
                  </a:lnTo>
                  <a:lnTo>
                    <a:pt x="93878" y="49068"/>
                  </a:lnTo>
                  <a:lnTo>
                    <a:pt x="96451" y="57119"/>
                  </a:lnTo>
                  <a:lnTo>
                    <a:pt x="95345" y="66014"/>
                  </a:lnTo>
                  <a:lnTo>
                    <a:pt x="75174" y="105638"/>
                  </a:lnTo>
                  <a:lnTo>
                    <a:pt x="45726" y="148542"/>
                  </a:lnTo>
                  <a:lnTo>
                    <a:pt x="34720" y="177652"/>
                  </a:lnTo>
                  <a:lnTo>
                    <a:pt x="33775" y="188074"/>
                  </a:lnTo>
                  <a:lnTo>
                    <a:pt x="35708" y="197409"/>
                  </a:lnTo>
                  <a:lnTo>
                    <a:pt x="47766" y="219264"/>
                  </a:lnTo>
                  <a:lnTo>
                    <a:pt x="58917" y="234869"/>
                  </a:lnTo>
                  <a:lnTo>
                    <a:pt x="71642" y="272848"/>
                  </a:lnTo>
                  <a:lnTo>
                    <a:pt x="70411" y="291296"/>
                  </a:lnTo>
                  <a:lnTo>
                    <a:pt x="64455" y="310548"/>
                  </a:lnTo>
                  <a:lnTo>
                    <a:pt x="34018" y="357864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41">
              <a:extLst>
                <a:ext uri="{FF2B5EF4-FFF2-40B4-BE49-F238E27FC236}">
                  <a16:creationId xmlns:a16="http://schemas.microsoft.com/office/drawing/2014/main" xmlns="" id="{8E2D5904-E0E7-4F84-B409-B0340D7B13C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87900" y="44196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8937" y="6350"/>
                  </a:lnTo>
                  <a:lnTo>
                    <a:pt x="5957" y="5644"/>
                  </a:lnTo>
                  <a:lnTo>
                    <a:pt x="3971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86">
            <a:extLst>
              <a:ext uri="{FF2B5EF4-FFF2-40B4-BE49-F238E27FC236}">
                <a16:creationId xmlns:a16="http://schemas.microsoft.com/office/drawing/2014/main" xmlns="" id="{A14D96E3-8BB6-4B78-8ADB-728F23A6AD11}"/>
              </a:ext>
            </a:extLst>
          </p:cNvPr>
          <p:cNvGrpSpPr/>
          <p:nvPr/>
        </p:nvGrpSpPr>
        <p:grpSpPr>
          <a:xfrm>
            <a:off x="6122283" y="4189894"/>
            <a:ext cx="291218" cy="351341"/>
            <a:chOff x="6122283" y="4189894"/>
            <a:chExt cx="291218" cy="351341"/>
          </a:xfrm>
        </p:grpSpPr>
        <p:sp>
          <p:nvSpPr>
            <p:cNvPr id="136" name="SMARTInkShape-2842">
              <a:extLst>
                <a:ext uri="{FF2B5EF4-FFF2-40B4-BE49-F238E27FC236}">
                  <a16:creationId xmlns:a16="http://schemas.microsoft.com/office/drawing/2014/main" xmlns="" id="{16803114-BF45-4B48-AB55-AA4481F0B1E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22283" y="4189894"/>
              <a:ext cx="157758" cy="345943"/>
            </a:xfrm>
            <a:custGeom>
              <a:avLst/>
              <a:gdLst/>
              <a:ahLst/>
              <a:cxnLst/>
              <a:rect l="0" t="0" r="0" b="0"/>
              <a:pathLst>
                <a:path w="157758" h="345943">
                  <a:moveTo>
                    <a:pt x="5467" y="140806"/>
                  </a:moveTo>
                  <a:lnTo>
                    <a:pt x="5467" y="140806"/>
                  </a:lnTo>
                  <a:lnTo>
                    <a:pt x="2096" y="137435"/>
                  </a:lnTo>
                  <a:lnTo>
                    <a:pt x="0" y="125226"/>
                  </a:lnTo>
                  <a:lnTo>
                    <a:pt x="4662" y="105333"/>
                  </a:lnTo>
                  <a:lnTo>
                    <a:pt x="5636" y="105868"/>
                  </a:lnTo>
                  <a:lnTo>
                    <a:pt x="8599" y="110226"/>
                  </a:lnTo>
                  <a:lnTo>
                    <a:pt x="10864" y="157694"/>
                  </a:lnTo>
                  <a:lnTo>
                    <a:pt x="13275" y="195114"/>
                  </a:lnTo>
                  <a:lnTo>
                    <a:pt x="15992" y="229854"/>
                  </a:lnTo>
                  <a:lnTo>
                    <a:pt x="17523" y="277178"/>
                  </a:lnTo>
                  <a:lnTo>
                    <a:pt x="18682" y="318953"/>
                  </a:lnTo>
                  <a:lnTo>
                    <a:pt x="23609" y="345942"/>
                  </a:lnTo>
                  <a:lnTo>
                    <a:pt x="24398" y="312737"/>
                  </a:lnTo>
                  <a:lnTo>
                    <a:pt x="24464" y="278603"/>
                  </a:lnTo>
                  <a:lnTo>
                    <a:pt x="24494" y="232859"/>
                  </a:lnTo>
                  <a:lnTo>
                    <a:pt x="23796" y="207819"/>
                  </a:lnTo>
                  <a:lnTo>
                    <a:pt x="22625" y="181953"/>
                  </a:lnTo>
                  <a:lnTo>
                    <a:pt x="21139" y="155537"/>
                  </a:lnTo>
                  <a:lnTo>
                    <a:pt x="21369" y="111135"/>
                  </a:lnTo>
                  <a:lnTo>
                    <a:pt x="25235" y="73996"/>
                  </a:lnTo>
                  <a:lnTo>
                    <a:pt x="39311" y="31405"/>
                  </a:lnTo>
                  <a:lnTo>
                    <a:pt x="50848" y="12455"/>
                  </a:lnTo>
                  <a:lnTo>
                    <a:pt x="58298" y="6556"/>
                  </a:lnTo>
                  <a:lnTo>
                    <a:pt x="75985" y="0"/>
                  </a:lnTo>
                  <a:lnTo>
                    <a:pt x="97486" y="4613"/>
                  </a:lnTo>
                  <a:lnTo>
                    <a:pt x="120448" y="18186"/>
                  </a:lnTo>
                  <a:lnTo>
                    <a:pt x="142412" y="40683"/>
                  </a:lnTo>
                  <a:lnTo>
                    <a:pt x="154526" y="67144"/>
                  </a:lnTo>
                  <a:lnTo>
                    <a:pt x="157757" y="81114"/>
                  </a:lnTo>
                  <a:lnTo>
                    <a:pt x="153820" y="107926"/>
                  </a:lnTo>
                  <a:lnTo>
                    <a:pt x="148818" y="121003"/>
                  </a:lnTo>
                  <a:lnTo>
                    <a:pt x="131974" y="141177"/>
                  </a:lnTo>
                  <a:lnTo>
                    <a:pt x="90036" y="168004"/>
                  </a:lnTo>
                  <a:lnTo>
                    <a:pt x="72686" y="172179"/>
                  </a:lnTo>
                  <a:lnTo>
                    <a:pt x="60037" y="171683"/>
                  </a:lnTo>
                  <a:lnTo>
                    <a:pt x="56663" y="170563"/>
                  </a:lnTo>
                  <a:lnTo>
                    <a:pt x="49917" y="16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43">
              <a:extLst>
                <a:ext uri="{FF2B5EF4-FFF2-40B4-BE49-F238E27FC236}">
                  <a16:creationId xmlns:a16="http://schemas.microsoft.com/office/drawing/2014/main" xmlns="" id="{59A9C1A0-0D15-45D3-A2DB-584F92C17C8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48400" y="4343400"/>
              <a:ext cx="165101" cy="197835"/>
            </a:xfrm>
            <a:custGeom>
              <a:avLst/>
              <a:gdLst/>
              <a:ahLst/>
              <a:cxnLst/>
              <a:rect l="0" t="0" r="0" b="0"/>
              <a:pathLst>
                <a:path w="165101" h="197835">
                  <a:moveTo>
                    <a:pt x="0" y="57150"/>
                  </a:moveTo>
                  <a:lnTo>
                    <a:pt x="0" y="57150"/>
                  </a:lnTo>
                  <a:lnTo>
                    <a:pt x="6742" y="57150"/>
                  </a:lnTo>
                  <a:lnTo>
                    <a:pt x="24419" y="63892"/>
                  </a:lnTo>
                  <a:lnTo>
                    <a:pt x="44159" y="81568"/>
                  </a:lnTo>
                  <a:lnTo>
                    <a:pt x="60042" y="111422"/>
                  </a:lnTo>
                  <a:lnTo>
                    <a:pt x="61728" y="136775"/>
                  </a:lnTo>
                  <a:lnTo>
                    <a:pt x="54683" y="183180"/>
                  </a:lnTo>
                  <a:lnTo>
                    <a:pt x="50644" y="194302"/>
                  </a:lnTo>
                  <a:lnTo>
                    <a:pt x="48580" y="197268"/>
                  </a:lnTo>
                  <a:lnTo>
                    <a:pt x="46498" y="197834"/>
                  </a:lnTo>
                  <a:lnTo>
                    <a:pt x="44405" y="196801"/>
                  </a:lnTo>
                  <a:lnTo>
                    <a:pt x="42303" y="194701"/>
                  </a:lnTo>
                  <a:lnTo>
                    <a:pt x="39346" y="174889"/>
                  </a:lnTo>
                  <a:lnTo>
                    <a:pt x="48582" y="133193"/>
                  </a:lnTo>
                  <a:lnTo>
                    <a:pt x="62749" y="100589"/>
                  </a:lnTo>
                  <a:lnTo>
                    <a:pt x="90560" y="56145"/>
                  </a:lnTo>
                  <a:lnTo>
                    <a:pt x="119260" y="2627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87">
            <a:extLst>
              <a:ext uri="{FF2B5EF4-FFF2-40B4-BE49-F238E27FC236}">
                <a16:creationId xmlns:a16="http://schemas.microsoft.com/office/drawing/2014/main" xmlns="" id="{4D3F6ABC-B28A-4EE9-87EB-857A5D670A6B}"/>
              </a:ext>
            </a:extLst>
          </p:cNvPr>
          <p:cNvGrpSpPr/>
          <p:nvPr/>
        </p:nvGrpSpPr>
        <p:grpSpPr>
          <a:xfrm>
            <a:off x="6591953" y="4202306"/>
            <a:ext cx="881998" cy="494387"/>
            <a:chOff x="6591953" y="4202306"/>
            <a:chExt cx="881998" cy="494387"/>
          </a:xfrm>
        </p:grpSpPr>
        <p:sp>
          <p:nvSpPr>
            <p:cNvPr id="139" name="SMARTInkShape-2844">
              <a:extLst>
                <a:ext uri="{FF2B5EF4-FFF2-40B4-BE49-F238E27FC236}">
                  <a16:creationId xmlns:a16="http://schemas.microsoft.com/office/drawing/2014/main" xmlns="" id="{F55CF334-5E3F-449A-9AEE-B17C0A598DD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91953" y="4202306"/>
              <a:ext cx="106415" cy="369695"/>
            </a:xfrm>
            <a:custGeom>
              <a:avLst/>
              <a:gdLst/>
              <a:ahLst/>
              <a:cxnLst/>
              <a:rect l="0" t="0" r="0" b="0"/>
              <a:pathLst>
                <a:path w="106415" h="369695">
                  <a:moveTo>
                    <a:pt x="100947" y="52194"/>
                  </a:moveTo>
                  <a:lnTo>
                    <a:pt x="100947" y="52194"/>
                  </a:lnTo>
                  <a:lnTo>
                    <a:pt x="106414" y="20212"/>
                  </a:lnTo>
                  <a:lnTo>
                    <a:pt x="105023" y="11403"/>
                  </a:lnTo>
                  <a:lnTo>
                    <a:pt x="103664" y="8067"/>
                  </a:lnTo>
                  <a:lnTo>
                    <a:pt x="98391" y="2478"/>
                  </a:lnTo>
                  <a:lnTo>
                    <a:pt x="95010" y="0"/>
                  </a:lnTo>
                  <a:lnTo>
                    <a:pt x="91344" y="465"/>
                  </a:lnTo>
                  <a:lnTo>
                    <a:pt x="83509" y="6625"/>
                  </a:lnTo>
                  <a:lnTo>
                    <a:pt x="54309" y="42220"/>
                  </a:lnTo>
                  <a:lnTo>
                    <a:pt x="33887" y="82803"/>
                  </a:lnTo>
                  <a:lnTo>
                    <a:pt x="24490" y="106467"/>
                  </a:lnTo>
                  <a:lnTo>
                    <a:pt x="16815" y="130709"/>
                  </a:lnTo>
                  <a:lnTo>
                    <a:pt x="10287" y="155337"/>
                  </a:lnTo>
                  <a:lnTo>
                    <a:pt x="4523" y="180223"/>
                  </a:lnTo>
                  <a:lnTo>
                    <a:pt x="0" y="224807"/>
                  </a:lnTo>
                  <a:lnTo>
                    <a:pt x="2460" y="265083"/>
                  </a:lnTo>
                  <a:lnTo>
                    <a:pt x="12960" y="301798"/>
                  </a:lnTo>
                  <a:lnTo>
                    <a:pt x="34738" y="340718"/>
                  </a:lnTo>
                  <a:lnTo>
                    <a:pt x="50824" y="355169"/>
                  </a:lnTo>
                  <a:lnTo>
                    <a:pt x="75547" y="36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45">
              <a:extLst>
                <a:ext uri="{FF2B5EF4-FFF2-40B4-BE49-F238E27FC236}">
                  <a16:creationId xmlns:a16="http://schemas.microsoft.com/office/drawing/2014/main" xmlns="" id="{96C3E039-ABAF-4865-BF81-A25E370CCB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748297" y="4384274"/>
              <a:ext cx="94782" cy="312419"/>
            </a:xfrm>
            <a:custGeom>
              <a:avLst/>
              <a:gdLst/>
              <a:ahLst/>
              <a:cxnLst/>
              <a:rect l="0" t="0" r="0" b="0"/>
              <a:pathLst>
                <a:path w="94782" h="312419">
                  <a:moveTo>
                    <a:pt x="65253" y="60726"/>
                  </a:moveTo>
                  <a:lnTo>
                    <a:pt x="65253" y="60726"/>
                  </a:lnTo>
                  <a:lnTo>
                    <a:pt x="74673" y="32596"/>
                  </a:lnTo>
                  <a:lnTo>
                    <a:pt x="73438" y="21413"/>
                  </a:lnTo>
                  <a:lnTo>
                    <a:pt x="68656" y="11268"/>
                  </a:lnTo>
                  <a:lnTo>
                    <a:pt x="65404" y="6587"/>
                  </a:lnTo>
                  <a:lnTo>
                    <a:pt x="61120" y="3467"/>
                  </a:lnTo>
                  <a:lnTo>
                    <a:pt x="50716" y="0"/>
                  </a:lnTo>
                  <a:lnTo>
                    <a:pt x="44978" y="1192"/>
                  </a:lnTo>
                  <a:lnTo>
                    <a:pt x="32959" y="8161"/>
                  </a:lnTo>
                  <a:lnTo>
                    <a:pt x="10921" y="34097"/>
                  </a:lnTo>
                  <a:lnTo>
                    <a:pt x="2299" y="54771"/>
                  </a:lnTo>
                  <a:lnTo>
                    <a:pt x="0" y="65222"/>
                  </a:lnTo>
                  <a:lnTo>
                    <a:pt x="584" y="74307"/>
                  </a:lnTo>
                  <a:lnTo>
                    <a:pt x="6877" y="90046"/>
                  </a:lnTo>
                  <a:lnTo>
                    <a:pt x="16730" y="100332"/>
                  </a:lnTo>
                  <a:lnTo>
                    <a:pt x="22322" y="104064"/>
                  </a:lnTo>
                  <a:lnTo>
                    <a:pt x="28165" y="105140"/>
                  </a:lnTo>
                  <a:lnTo>
                    <a:pt x="40303" y="102573"/>
                  </a:lnTo>
                  <a:lnTo>
                    <a:pt x="52752" y="91084"/>
                  </a:lnTo>
                  <a:lnTo>
                    <a:pt x="74621" y="54963"/>
                  </a:lnTo>
                  <a:lnTo>
                    <a:pt x="83453" y="24019"/>
                  </a:lnTo>
                  <a:lnTo>
                    <a:pt x="78761" y="56005"/>
                  </a:lnTo>
                  <a:lnTo>
                    <a:pt x="81563" y="91861"/>
                  </a:lnTo>
                  <a:lnTo>
                    <a:pt x="86862" y="130393"/>
                  </a:lnTo>
                  <a:lnTo>
                    <a:pt x="90849" y="161539"/>
                  </a:lnTo>
                  <a:lnTo>
                    <a:pt x="94268" y="195137"/>
                  </a:lnTo>
                  <a:lnTo>
                    <a:pt x="94781" y="241819"/>
                  </a:lnTo>
                  <a:lnTo>
                    <a:pt x="86623" y="284108"/>
                  </a:lnTo>
                  <a:lnTo>
                    <a:pt x="79219" y="303235"/>
                  </a:lnTo>
                  <a:lnTo>
                    <a:pt x="73859" y="308476"/>
                  </a:lnTo>
                  <a:lnTo>
                    <a:pt x="67461" y="311265"/>
                  </a:lnTo>
                  <a:lnTo>
                    <a:pt x="60376" y="312418"/>
                  </a:lnTo>
                  <a:lnTo>
                    <a:pt x="43095" y="306175"/>
                  </a:lnTo>
                  <a:lnTo>
                    <a:pt x="14453" y="289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46">
              <a:extLst>
                <a:ext uri="{FF2B5EF4-FFF2-40B4-BE49-F238E27FC236}">
                  <a16:creationId xmlns:a16="http://schemas.microsoft.com/office/drawing/2014/main" xmlns="" id="{29AC408A-8196-4D4F-A8AE-0E9D19F834C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02450" y="4379185"/>
              <a:ext cx="171451" cy="152810"/>
            </a:xfrm>
            <a:custGeom>
              <a:avLst/>
              <a:gdLst/>
              <a:ahLst/>
              <a:cxnLst/>
              <a:rect l="0" t="0" r="0" b="0"/>
              <a:pathLst>
                <a:path w="171451" h="152810">
                  <a:moveTo>
                    <a:pt x="0" y="46765"/>
                  </a:moveTo>
                  <a:lnTo>
                    <a:pt x="0" y="46765"/>
                  </a:lnTo>
                  <a:lnTo>
                    <a:pt x="0" y="37926"/>
                  </a:lnTo>
                  <a:lnTo>
                    <a:pt x="5645" y="32018"/>
                  </a:lnTo>
                  <a:lnTo>
                    <a:pt x="15914" y="25394"/>
                  </a:lnTo>
                  <a:lnTo>
                    <a:pt x="29886" y="20098"/>
                  </a:lnTo>
                  <a:lnTo>
                    <a:pt x="49266" y="21037"/>
                  </a:lnTo>
                  <a:lnTo>
                    <a:pt x="60361" y="23263"/>
                  </a:lnTo>
                  <a:lnTo>
                    <a:pt x="80214" y="35144"/>
                  </a:lnTo>
                  <a:lnTo>
                    <a:pt x="89459" y="43251"/>
                  </a:lnTo>
                  <a:lnTo>
                    <a:pt x="101613" y="65429"/>
                  </a:lnTo>
                  <a:lnTo>
                    <a:pt x="107250" y="91043"/>
                  </a:lnTo>
                  <a:lnTo>
                    <a:pt x="102490" y="127147"/>
                  </a:lnTo>
                  <a:lnTo>
                    <a:pt x="95881" y="144580"/>
                  </a:lnTo>
                  <a:lnTo>
                    <a:pt x="92142" y="149369"/>
                  </a:lnTo>
                  <a:lnTo>
                    <a:pt x="88240" y="151857"/>
                  </a:lnTo>
                  <a:lnTo>
                    <a:pt x="84226" y="152809"/>
                  </a:lnTo>
                  <a:lnTo>
                    <a:pt x="80845" y="150622"/>
                  </a:lnTo>
                  <a:lnTo>
                    <a:pt x="75207" y="140666"/>
                  </a:lnTo>
                  <a:lnTo>
                    <a:pt x="71438" y="112452"/>
                  </a:lnTo>
                  <a:lnTo>
                    <a:pt x="77063" y="77281"/>
                  </a:lnTo>
                  <a:lnTo>
                    <a:pt x="97779" y="40050"/>
                  </a:lnTo>
                  <a:lnTo>
                    <a:pt x="122889" y="12320"/>
                  </a:lnTo>
                  <a:lnTo>
                    <a:pt x="135991" y="3234"/>
                  </a:lnTo>
                  <a:lnTo>
                    <a:pt x="141461" y="810"/>
                  </a:lnTo>
                  <a:lnTo>
                    <a:pt x="153182" y="0"/>
                  </a:lnTo>
                  <a:lnTo>
                    <a:pt x="171450" y="2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47">
              <a:extLst>
                <a:ext uri="{FF2B5EF4-FFF2-40B4-BE49-F238E27FC236}">
                  <a16:creationId xmlns:a16="http://schemas.microsoft.com/office/drawing/2014/main" xmlns="" id="{D194C276-36A8-48E3-8792-D7DB7754ED0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75140" y="4392759"/>
              <a:ext cx="119411" cy="132109"/>
            </a:xfrm>
            <a:custGeom>
              <a:avLst/>
              <a:gdLst/>
              <a:ahLst/>
              <a:cxnLst/>
              <a:rect l="0" t="0" r="0" b="0"/>
              <a:pathLst>
                <a:path w="119411" h="132109">
                  <a:moveTo>
                    <a:pt x="68610" y="45891"/>
                  </a:moveTo>
                  <a:lnTo>
                    <a:pt x="68610" y="45891"/>
                  </a:lnTo>
                  <a:lnTo>
                    <a:pt x="69315" y="35752"/>
                  </a:lnTo>
                  <a:lnTo>
                    <a:pt x="71980" y="28214"/>
                  </a:lnTo>
                  <a:lnTo>
                    <a:pt x="71754" y="18279"/>
                  </a:lnTo>
                  <a:lnTo>
                    <a:pt x="69231" y="1396"/>
                  </a:lnTo>
                  <a:lnTo>
                    <a:pt x="66908" y="0"/>
                  </a:lnTo>
                  <a:lnTo>
                    <a:pt x="58680" y="330"/>
                  </a:lnTo>
                  <a:lnTo>
                    <a:pt x="35407" y="11225"/>
                  </a:lnTo>
                  <a:lnTo>
                    <a:pt x="21868" y="27661"/>
                  </a:lnTo>
                  <a:lnTo>
                    <a:pt x="6312" y="62597"/>
                  </a:lnTo>
                  <a:lnTo>
                    <a:pt x="0" y="87888"/>
                  </a:lnTo>
                  <a:lnTo>
                    <a:pt x="1898" y="108536"/>
                  </a:lnTo>
                  <a:lnTo>
                    <a:pt x="7445" y="123357"/>
                  </a:lnTo>
                  <a:lnTo>
                    <a:pt x="10900" y="129285"/>
                  </a:lnTo>
                  <a:lnTo>
                    <a:pt x="15320" y="131826"/>
                  </a:lnTo>
                  <a:lnTo>
                    <a:pt x="20383" y="132108"/>
                  </a:lnTo>
                  <a:lnTo>
                    <a:pt x="32359" y="127954"/>
                  </a:lnTo>
                  <a:lnTo>
                    <a:pt x="47089" y="119052"/>
                  </a:lnTo>
                  <a:lnTo>
                    <a:pt x="67877" y="95398"/>
                  </a:lnTo>
                  <a:lnTo>
                    <a:pt x="83021" y="62987"/>
                  </a:lnTo>
                  <a:lnTo>
                    <a:pt x="85598" y="53959"/>
                  </a:lnTo>
                  <a:lnTo>
                    <a:pt x="85580" y="51270"/>
                  </a:lnTo>
                  <a:lnTo>
                    <a:pt x="84862" y="49477"/>
                  </a:lnTo>
                  <a:lnTo>
                    <a:pt x="83678" y="48282"/>
                  </a:lnTo>
                  <a:lnTo>
                    <a:pt x="82888" y="48896"/>
                  </a:lnTo>
                  <a:lnTo>
                    <a:pt x="82012" y="53341"/>
                  </a:lnTo>
                  <a:lnTo>
                    <a:pt x="81518" y="70520"/>
                  </a:lnTo>
                  <a:lnTo>
                    <a:pt x="87047" y="83648"/>
                  </a:lnTo>
                  <a:lnTo>
                    <a:pt x="102060" y="101057"/>
                  </a:lnTo>
                  <a:lnTo>
                    <a:pt x="119410" y="11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48">
              <a:extLst>
                <a:ext uri="{FF2B5EF4-FFF2-40B4-BE49-F238E27FC236}">
                  <a16:creationId xmlns:a16="http://schemas.microsoft.com/office/drawing/2014/main" xmlns="" id="{47823A0A-6C00-485D-8B74-497AFA3CCF3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35763" y="4231015"/>
              <a:ext cx="117538" cy="315151"/>
            </a:xfrm>
            <a:custGeom>
              <a:avLst/>
              <a:gdLst/>
              <a:ahLst/>
              <a:cxnLst/>
              <a:rect l="0" t="0" r="0" b="0"/>
              <a:pathLst>
                <a:path w="117538" h="315151">
                  <a:moveTo>
                    <a:pt x="79437" y="207635"/>
                  </a:moveTo>
                  <a:lnTo>
                    <a:pt x="79437" y="207635"/>
                  </a:lnTo>
                  <a:lnTo>
                    <a:pt x="70648" y="193820"/>
                  </a:lnTo>
                  <a:lnTo>
                    <a:pt x="67228" y="189958"/>
                  </a:lnTo>
                  <a:lnTo>
                    <a:pt x="61419" y="188795"/>
                  </a:lnTo>
                  <a:lnTo>
                    <a:pt x="45559" y="191265"/>
                  </a:lnTo>
                  <a:lnTo>
                    <a:pt x="32395" y="198948"/>
                  </a:lnTo>
                  <a:lnTo>
                    <a:pt x="15169" y="218937"/>
                  </a:lnTo>
                  <a:lnTo>
                    <a:pt x="5012" y="238058"/>
                  </a:lnTo>
                  <a:lnTo>
                    <a:pt x="0" y="271212"/>
                  </a:lnTo>
                  <a:lnTo>
                    <a:pt x="3375" y="298126"/>
                  </a:lnTo>
                  <a:lnTo>
                    <a:pt x="9413" y="310412"/>
                  </a:lnTo>
                  <a:lnTo>
                    <a:pt x="12999" y="313547"/>
                  </a:lnTo>
                  <a:lnTo>
                    <a:pt x="16801" y="314932"/>
                  </a:lnTo>
                  <a:lnTo>
                    <a:pt x="20746" y="315150"/>
                  </a:lnTo>
                  <a:lnTo>
                    <a:pt x="32656" y="305984"/>
                  </a:lnTo>
                  <a:lnTo>
                    <a:pt x="53346" y="279109"/>
                  </a:lnTo>
                  <a:lnTo>
                    <a:pt x="74764" y="234928"/>
                  </a:lnTo>
                  <a:lnTo>
                    <a:pt x="89354" y="191543"/>
                  </a:lnTo>
                  <a:lnTo>
                    <a:pt x="95220" y="165157"/>
                  </a:lnTo>
                  <a:lnTo>
                    <a:pt x="100543" y="136983"/>
                  </a:lnTo>
                  <a:lnTo>
                    <a:pt x="104091" y="110439"/>
                  </a:lnTo>
                  <a:lnTo>
                    <a:pt x="106456" y="84982"/>
                  </a:lnTo>
                  <a:lnTo>
                    <a:pt x="108379" y="40939"/>
                  </a:lnTo>
                  <a:lnTo>
                    <a:pt x="105494" y="4511"/>
                  </a:lnTo>
                  <a:lnTo>
                    <a:pt x="103864" y="958"/>
                  </a:lnTo>
                  <a:lnTo>
                    <a:pt x="102072" y="0"/>
                  </a:lnTo>
                  <a:lnTo>
                    <a:pt x="98199" y="10225"/>
                  </a:lnTo>
                  <a:lnTo>
                    <a:pt x="93933" y="47308"/>
                  </a:lnTo>
                  <a:lnTo>
                    <a:pt x="93641" y="82756"/>
                  </a:lnTo>
                  <a:lnTo>
                    <a:pt x="95863" y="119678"/>
                  </a:lnTo>
                  <a:lnTo>
                    <a:pt x="99202" y="153491"/>
                  </a:lnTo>
                  <a:lnTo>
                    <a:pt x="103167" y="200294"/>
                  </a:lnTo>
                  <a:lnTo>
                    <a:pt x="105505" y="226244"/>
                  </a:lnTo>
                  <a:lnTo>
                    <a:pt x="117537" y="25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49">
              <a:extLst>
                <a:ext uri="{FF2B5EF4-FFF2-40B4-BE49-F238E27FC236}">
                  <a16:creationId xmlns:a16="http://schemas.microsoft.com/office/drawing/2014/main" xmlns="" id="{F2798967-3D0D-4188-AB22-A3074A3B956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384081" y="4389609"/>
              <a:ext cx="89870" cy="122913"/>
            </a:xfrm>
            <a:custGeom>
              <a:avLst/>
              <a:gdLst/>
              <a:ahLst/>
              <a:cxnLst/>
              <a:rect l="0" t="0" r="0" b="0"/>
              <a:pathLst>
                <a:path w="89870" h="122913">
                  <a:moveTo>
                    <a:pt x="20019" y="29991"/>
                  </a:moveTo>
                  <a:lnTo>
                    <a:pt x="20019" y="29991"/>
                  </a:lnTo>
                  <a:lnTo>
                    <a:pt x="20018" y="24524"/>
                  </a:lnTo>
                  <a:lnTo>
                    <a:pt x="20018" y="27273"/>
                  </a:lnTo>
                  <a:lnTo>
                    <a:pt x="25664" y="30665"/>
                  </a:lnTo>
                  <a:lnTo>
                    <a:pt x="30132" y="32557"/>
                  </a:lnTo>
                  <a:lnTo>
                    <a:pt x="33817" y="33113"/>
                  </a:lnTo>
                  <a:lnTo>
                    <a:pt x="39792" y="31849"/>
                  </a:lnTo>
                  <a:lnTo>
                    <a:pt x="50494" y="27170"/>
                  </a:lnTo>
                  <a:lnTo>
                    <a:pt x="56611" y="19565"/>
                  </a:lnTo>
                  <a:lnTo>
                    <a:pt x="59231" y="14574"/>
                  </a:lnTo>
                  <a:lnTo>
                    <a:pt x="59565" y="10540"/>
                  </a:lnTo>
                  <a:lnTo>
                    <a:pt x="58378" y="7146"/>
                  </a:lnTo>
                  <a:lnTo>
                    <a:pt x="54000" y="2199"/>
                  </a:lnTo>
                  <a:lnTo>
                    <a:pt x="49702" y="0"/>
                  </a:lnTo>
                  <a:lnTo>
                    <a:pt x="33203" y="8875"/>
                  </a:lnTo>
                  <a:lnTo>
                    <a:pt x="13812" y="28281"/>
                  </a:lnTo>
                  <a:lnTo>
                    <a:pt x="1403" y="58647"/>
                  </a:lnTo>
                  <a:lnTo>
                    <a:pt x="0" y="91085"/>
                  </a:lnTo>
                  <a:lnTo>
                    <a:pt x="7424" y="116296"/>
                  </a:lnTo>
                  <a:lnTo>
                    <a:pt x="12328" y="120689"/>
                  </a:lnTo>
                  <a:lnTo>
                    <a:pt x="18418" y="122912"/>
                  </a:lnTo>
                  <a:lnTo>
                    <a:pt x="40477" y="122669"/>
                  </a:lnTo>
                  <a:lnTo>
                    <a:pt x="89869" y="11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588">
            <a:extLst>
              <a:ext uri="{FF2B5EF4-FFF2-40B4-BE49-F238E27FC236}">
                <a16:creationId xmlns:a16="http://schemas.microsoft.com/office/drawing/2014/main" xmlns="" id="{8BAEF264-0323-4232-A6E0-0CD768C993EE}"/>
              </a:ext>
            </a:extLst>
          </p:cNvPr>
          <p:cNvGrpSpPr/>
          <p:nvPr/>
        </p:nvGrpSpPr>
        <p:grpSpPr>
          <a:xfrm>
            <a:off x="7817111" y="4211305"/>
            <a:ext cx="1411072" cy="337230"/>
            <a:chOff x="7817111" y="4211305"/>
            <a:chExt cx="1411072" cy="337230"/>
          </a:xfrm>
        </p:grpSpPr>
        <p:sp>
          <p:nvSpPr>
            <p:cNvPr id="146" name="SMARTInkShape-2850">
              <a:extLst>
                <a:ext uri="{FF2B5EF4-FFF2-40B4-BE49-F238E27FC236}">
                  <a16:creationId xmlns:a16="http://schemas.microsoft.com/office/drawing/2014/main" xmlns="" id="{B7F323FD-7CAB-4D9A-8CFF-27CB75F432D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17111" y="4255645"/>
              <a:ext cx="113659" cy="290647"/>
            </a:xfrm>
            <a:custGeom>
              <a:avLst/>
              <a:gdLst/>
              <a:ahLst/>
              <a:cxnLst/>
              <a:rect l="0" t="0" r="0" b="0"/>
              <a:pathLst>
                <a:path w="113659" h="290647">
                  <a:moveTo>
                    <a:pt x="6089" y="11555"/>
                  </a:moveTo>
                  <a:lnTo>
                    <a:pt x="6089" y="11555"/>
                  </a:lnTo>
                  <a:lnTo>
                    <a:pt x="2718" y="8184"/>
                  </a:lnTo>
                  <a:lnTo>
                    <a:pt x="1063" y="4647"/>
                  </a:lnTo>
                  <a:lnTo>
                    <a:pt x="0" y="0"/>
                  </a:lnTo>
                  <a:lnTo>
                    <a:pt x="6680" y="34162"/>
                  </a:lnTo>
                  <a:lnTo>
                    <a:pt x="10585" y="65347"/>
                  </a:lnTo>
                  <a:lnTo>
                    <a:pt x="14672" y="107429"/>
                  </a:lnTo>
                  <a:lnTo>
                    <a:pt x="16960" y="152473"/>
                  </a:lnTo>
                  <a:lnTo>
                    <a:pt x="17270" y="196246"/>
                  </a:lnTo>
                  <a:lnTo>
                    <a:pt x="15057" y="234516"/>
                  </a:lnTo>
                  <a:lnTo>
                    <a:pt x="12956" y="281976"/>
                  </a:lnTo>
                  <a:lnTo>
                    <a:pt x="12669" y="290492"/>
                  </a:lnTo>
                  <a:lnTo>
                    <a:pt x="11886" y="290646"/>
                  </a:lnTo>
                  <a:lnTo>
                    <a:pt x="9135" y="285173"/>
                  </a:lnTo>
                  <a:lnTo>
                    <a:pt x="12465" y="239066"/>
                  </a:lnTo>
                  <a:lnTo>
                    <a:pt x="22168" y="194128"/>
                  </a:lnTo>
                  <a:lnTo>
                    <a:pt x="29933" y="169134"/>
                  </a:lnTo>
                  <a:lnTo>
                    <a:pt x="34685" y="161058"/>
                  </a:lnTo>
                  <a:lnTo>
                    <a:pt x="39970" y="155673"/>
                  </a:lnTo>
                  <a:lnTo>
                    <a:pt x="45609" y="152084"/>
                  </a:lnTo>
                  <a:lnTo>
                    <a:pt x="51485" y="151102"/>
                  </a:lnTo>
                  <a:lnTo>
                    <a:pt x="63659" y="153774"/>
                  </a:lnTo>
                  <a:lnTo>
                    <a:pt x="82414" y="169954"/>
                  </a:lnTo>
                  <a:lnTo>
                    <a:pt x="101375" y="192622"/>
                  </a:lnTo>
                  <a:lnTo>
                    <a:pt x="113658" y="223954"/>
                  </a:lnTo>
                  <a:lnTo>
                    <a:pt x="113635" y="244008"/>
                  </a:lnTo>
                  <a:lnTo>
                    <a:pt x="111652" y="253307"/>
                  </a:lnTo>
                  <a:lnTo>
                    <a:pt x="106803" y="260917"/>
                  </a:lnTo>
                  <a:lnTo>
                    <a:pt x="92009" y="273137"/>
                  </a:lnTo>
                  <a:lnTo>
                    <a:pt x="71791" y="277626"/>
                  </a:lnTo>
                  <a:lnTo>
                    <a:pt x="51518" y="276564"/>
                  </a:lnTo>
                  <a:lnTo>
                    <a:pt x="37803" y="271389"/>
                  </a:lnTo>
                  <a:lnTo>
                    <a:pt x="33582" y="266622"/>
                  </a:lnTo>
                  <a:lnTo>
                    <a:pt x="25139" y="24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51">
              <a:extLst>
                <a:ext uri="{FF2B5EF4-FFF2-40B4-BE49-F238E27FC236}">
                  <a16:creationId xmlns:a16="http://schemas.microsoft.com/office/drawing/2014/main" xmlns="" id="{AACB9A25-4471-4218-AC34-55B65F88635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81950" y="4211305"/>
              <a:ext cx="274638" cy="331831"/>
            </a:xfrm>
            <a:custGeom>
              <a:avLst/>
              <a:gdLst/>
              <a:ahLst/>
              <a:cxnLst/>
              <a:rect l="0" t="0" r="0" b="0"/>
              <a:pathLst>
                <a:path w="274638" h="331831">
                  <a:moveTo>
                    <a:pt x="0" y="246395"/>
                  </a:moveTo>
                  <a:lnTo>
                    <a:pt x="0" y="246395"/>
                  </a:lnTo>
                  <a:lnTo>
                    <a:pt x="0" y="249766"/>
                  </a:lnTo>
                  <a:lnTo>
                    <a:pt x="1881" y="253303"/>
                  </a:lnTo>
                  <a:lnTo>
                    <a:pt x="3370" y="255233"/>
                  </a:lnTo>
                  <a:lnTo>
                    <a:pt x="8788" y="257379"/>
                  </a:lnTo>
                  <a:lnTo>
                    <a:pt x="12209" y="257951"/>
                  </a:lnTo>
                  <a:lnTo>
                    <a:pt x="21654" y="252942"/>
                  </a:lnTo>
                  <a:lnTo>
                    <a:pt x="36990" y="238222"/>
                  </a:lnTo>
                  <a:lnTo>
                    <a:pt x="45367" y="225829"/>
                  </a:lnTo>
                  <a:lnTo>
                    <a:pt x="51443" y="210914"/>
                  </a:lnTo>
                  <a:lnTo>
                    <a:pt x="52732" y="198640"/>
                  </a:lnTo>
                  <a:lnTo>
                    <a:pt x="52088" y="193392"/>
                  </a:lnTo>
                  <a:lnTo>
                    <a:pt x="49542" y="190598"/>
                  </a:lnTo>
                  <a:lnTo>
                    <a:pt x="45727" y="189441"/>
                  </a:lnTo>
                  <a:lnTo>
                    <a:pt x="41068" y="189376"/>
                  </a:lnTo>
                  <a:lnTo>
                    <a:pt x="30247" y="196829"/>
                  </a:lnTo>
                  <a:lnTo>
                    <a:pt x="24398" y="202767"/>
                  </a:lnTo>
                  <a:lnTo>
                    <a:pt x="9424" y="234722"/>
                  </a:lnTo>
                  <a:lnTo>
                    <a:pt x="6162" y="272099"/>
                  </a:lnTo>
                  <a:lnTo>
                    <a:pt x="13036" y="303243"/>
                  </a:lnTo>
                  <a:lnTo>
                    <a:pt x="24010" y="323603"/>
                  </a:lnTo>
                  <a:lnTo>
                    <a:pt x="28708" y="327500"/>
                  </a:lnTo>
                  <a:lnTo>
                    <a:pt x="39570" y="331830"/>
                  </a:lnTo>
                  <a:lnTo>
                    <a:pt x="46135" y="330163"/>
                  </a:lnTo>
                  <a:lnTo>
                    <a:pt x="60956" y="320785"/>
                  </a:lnTo>
                  <a:lnTo>
                    <a:pt x="97831" y="280923"/>
                  </a:lnTo>
                  <a:lnTo>
                    <a:pt x="124393" y="239064"/>
                  </a:lnTo>
                  <a:lnTo>
                    <a:pt x="141598" y="205037"/>
                  </a:lnTo>
                  <a:lnTo>
                    <a:pt x="156772" y="166865"/>
                  </a:lnTo>
                  <a:lnTo>
                    <a:pt x="169865" y="125676"/>
                  </a:lnTo>
                  <a:lnTo>
                    <a:pt x="180387" y="81499"/>
                  </a:lnTo>
                  <a:lnTo>
                    <a:pt x="186005" y="47284"/>
                  </a:lnTo>
                  <a:lnTo>
                    <a:pt x="190236" y="0"/>
                  </a:lnTo>
                  <a:lnTo>
                    <a:pt x="187106" y="42225"/>
                  </a:lnTo>
                  <a:lnTo>
                    <a:pt x="179819" y="77571"/>
                  </a:lnTo>
                  <a:lnTo>
                    <a:pt x="170231" y="119151"/>
                  </a:lnTo>
                  <a:lnTo>
                    <a:pt x="161265" y="163501"/>
                  </a:lnTo>
                  <a:lnTo>
                    <a:pt x="150695" y="207201"/>
                  </a:lnTo>
                  <a:lnTo>
                    <a:pt x="141059" y="246614"/>
                  </a:lnTo>
                  <a:lnTo>
                    <a:pt x="136339" y="286520"/>
                  </a:lnTo>
                  <a:lnTo>
                    <a:pt x="137736" y="302093"/>
                  </a:lnTo>
                  <a:lnTo>
                    <a:pt x="139802" y="306104"/>
                  </a:lnTo>
                  <a:lnTo>
                    <a:pt x="142590" y="308073"/>
                  </a:lnTo>
                  <a:lnTo>
                    <a:pt x="145859" y="308681"/>
                  </a:lnTo>
                  <a:lnTo>
                    <a:pt x="157019" y="299948"/>
                  </a:lnTo>
                  <a:lnTo>
                    <a:pt x="187178" y="262226"/>
                  </a:lnTo>
                  <a:lnTo>
                    <a:pt x="211936" y="223020"/>
                  </a:lnTo>
                  <a:lnTo>
                    <a:pt x="230601" y="187088"/>
                  </a:lnTo>
                  <a:lnTo>
                    <a:pt x="248539" y="145953"/>
                  </a:lnTo>
                  <a:lnTo>
                    <a:pt x="261215" y="104152"/>
                  </a:lnTo>
                  <a:lnTo>
                    <a:pt x="272914" y="57807"/>
                  </a:lnTo>
                  <a:lnTo>
                    <a:pt x="274637" y="40752"/>
                  </a:lnTo>
                  <a:lnTo>
                    <a:pt x="274107" y="35216"/>
                  </a:lnTo>
                  <a:lnTo>
                    <a:pt x="271638" y="34348"/>
                  </a:lnTo>
                  <a:lnTo>
                    <a:pt x="263251" y="40909"/>
                  </a:lnTo>
                  <a:lnTo>
                    <a:pt x="258111" y="56996"/>
                  </a:lnTo>
                  <a:lnTo>
                    <a:pt x="251455" y="97379"/>
                  </a:lnTo>
                  <a:lnTo>
                    <a:pt x="243697" y="133599"/>
                  </a:lnTo>
                  <a:lnTo>
                    <a:pt x="233193" y="170863"/>
                  </a:lnTo>
                  <a:lnTo>
                    <a:pt x="225232" y="204829"/>
                  </a:lnTo>
                  <a:lnTo>
                    <a:pt x="216784" y="247955"/>
                  </a:lnTo>
                  <a:lnTo>
                    <a:pt x="213575" y="279313"/>
                  </a:lnTo>
                  <a:lnTo>
                    <a:pt x="214350" y="287390"/>
                  </a:lnTo>
                  <a:lnTo>
                    <a:pt x="216277" y="292775"/>
                  </a:lnTo>
                  <a:lnTo>
                    <a:pt x="218973" y="296365"/>
                  </a:lnTo>
                  <a:lnTo>
                    <a:pt x="222182" y="298758"/>
                  </a:lnTo>
                  <a:lnTo>
                    <a:pt x="226438" y="298943"/>
                  </a:lnTo>
                  <a:lnTo>
                    <a:pt x="236811" y="295385"/>
                  </a:lnTo>
                  <a:lnTo>
                    <a:pt x="266700" y="27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52">
              <a:extLst>
                <a:ext uri="{FF2B5EF4-FFF2-40B4-BE49-F238E27FC236}">
                  <a16:creationId xmlns:a16="http://schemas.microsoft.com/office/drawing/2014/main" xmlns="" id="{30608563-5AD9-4A1B-9F3D-415E27A1EC8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05187" y="4318000"/>
              <a:ext cx="130764" cy="31751"/>
            </a:xfrm>
            <a:custGeom>
              <a:avLst/>
              <a:gdLst/>
              <a:ahLst/>
              <a:cxnLst/>
              <a:rect l="0" t="0" r="0" b="0"/>
              <a:pathLst>
                <a:path w="130764" h="31751">
                  <a:moveTo>
                    <a:pt x="10113" y="31750"/>
                  </a:moveTo>
                  <a:lnTo>
                    <a:pt x="10113" y="31750"/>
                  </a:lnTo>
                  <a:lnTo>
                    <a:pt x="0" y="31750"/>
                  </a:lnTo>
                  <a:lnTo>
                    <a:pt x="548" y="31044"/>
                  </a:lnTo>
                  <a:lnTo>
                    <a:pt x="34302" y="22961"/>
                  </a:lnTo>
                  <a:lnTo>
                    <a:pt x="81485" y="11977"/>
                  </a:lnTo>
                  <a:lnTo>
                    <a:pt x="1307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53">
              <a:extLst>
                <a:ext uri="{FF2B5EF4-FFF2-40B4-BE49-F238E27FC236}">
                  <a16:creationId xmlns:a16="http://schemas.microsoft.com/office/drawing/2014/main" xmlns="" id="{209F26E5-6571-46C7-8227-5F17565120F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81283" y="4343400"/>
              <a:ext cx="259468" cy="175898"/>
            </a:xfrm>
            <a:custGeom>
              <a:avLst/>
              <a:gdLst/>
              <a:ahLst/>
              <a:cxnLst/>
              <a:rect l="0" t="0" r="0" b="0"/>
              <a:pathLst>
                <a:path w="259468" h="175898">
                  <a:moveTo>
                    <a:pt x="5467" y="82550"/>
                  </a:moveTo>
                  <a:lnTo>
                    <a:pt x="5467" y="82550"/>
                  </a:lnTo>
                  <a:lnTo>
                    <a:pt x="0" y="82550"/>
                  </a:lnTo>
                  <a:lnTo>
                    <a:pt x="15911" y="81139"/>
                  </a:lnTo>
                  <a:lnTo>
                    <a:pt x="61597" y="64873"/>
                  </a:lnTo>
                  <a:lnTo>
                    <a:pt x="74628" y="54938"/>
                  </a:lnTo>
                  <a:lnTo>
                    <a:pt x="82066" y="44172"/>
                  </a:lnTo>
                  <a:lnTo>
                    <a:pt x="85372" y="34684"/>
                  </a:lnTo>
                  <a:lnTo>
                    <a:pt x="84137" y="30883"/>
                  </a:lnTo>
                  <a:lnTo>
                    <a:pt x="77121" y="24780"/>
                  </a:lnTo>
                  <a:lnTo>
                    <a:pt x="71580" y="24281"/>
                  </a:lnTo>
                  <a:lnTo>
                    <a:pt x="57899" y="27490"/>
                  </a:lnTo>
                  <a:lnTo>
                    <a:pt x="34329" y="43972"/>
                  </a:lnTo>
                  <a:lnTo>
                    <a:pt x="23468" y="60701"/>
                  </a:lnTo>
                  <a:lnTo>
                    <a:pt x="17701" y="80601"/>
                  </a:lnTo>
                  <a:lnTo>
                    <a:pt x="17490" y="103556"/>
                  </a:lnTo>
                  <a:lnTo>
                    <a:pt x="25391" y="124106"/>
                  </a:lnTo>
                  <a:lnTo>
                    <a:pt x="39016" y="141236"/>
                  </a:lnTo>
                  <a:lnTo>
                    <a:pt x="56831" y="153553"/>
                  </a:lnTo>
                  <a:lnTo>
                    <a:pt x="76508" y="158086"/>
                  </a:lnTo>
                  <a:lnTo>
                    <a:pt x="97013" y="156338"/>
                  </a:lnTo>
                  <a:lnTo>
                    <a:pt x="117886" y="148506"/>
                  </a:lnTo>
                  <a:lnTo>
                    <a:pt x="133277" y="132324"/>
                  </a:lnTo>
                  <a:lnTo>
                    <a:pt x="143410" y="111022"/>
                  </a:lnTo>
                  <a:lnTo>
                    <a:pt x="147914" y="87443"/>
                  </a:lnTo>
                  <a:lnTo>
                    <a:pt x="146153" y="66616"/>
                  </a:lnTo>
                  <a:lnTo>
                    <a:pt x="136894" y="36991"/>
                  </a:lnTo>
                  <a:lnTo>
                    <a:pt x="132553" y="30552"/>
                  </a:lnTo>
                  <a:lnTo>
                    <a:pt x="129683" y="28395"/>
                  </a:lnTo>
                  <a:lnTo>
                    <a:pt x="130759" y="29788"/>
                  </a:lnTo>
                  <a:lnTo>
                    <a:pt x="171041" y="61464"/>
                  </a:lnTo>
                  <a:lnTo>
                    <a:pt x="197597" y="88688"/>
                  </a:lnTo>
                  <a:lnTo>
                    <a:pt x="203512" y="118204"/>
                  </a:lnTo>
                  <a:lnTo>
                    <a:pt x="200026" y="149196"/>
                  </a:lnTo>
                  <a:lnTo>
                    <a:pt x="189068" y="167675"/>
                  </a:lnTo>
                  <a:lnTo>
                    <a:pt x="182901" y="172460"/>
                  </a:lnTo>
                  <a:lnTo>
                    <a:pt x="176673" y="174946"/>
                  </a:lnTo>
                  <a:lnTo>
                    <a:pt x="170404" y="175897"/>
                  </a:lnTo>
                  <a:lnTo>
                    <a:pt x="165519" y="174415"/>
                  </a:lnTo>
                  <a:lnTo>
                    <a:pt x="161557" y="171310"/>
                  </a:lnTo>
                  <a:lnTo>
                    <a:pt x="158210" y="167123"/>
                  </a:lnTo>
                  <a:lnTo>
                    <a:pt x="158255" y="145538"/>
                  </a:lnTo>
                  <a:lnTo>
                    <a:pt x="165801" y="114777"/>
                  </a:lnTo>
                  <a:lnTo>
                    <a:pt x="183265" y="79940"/>
                  </a:lnTo>
                  <a:lnTo>
                    <a:pt x="210782" y="47053"/>
                  </a:lnTo>
                  <a:lnTo>
                    <a:pt x="259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54">
              <a:extLst>
                <a:ext uri="{FF2B5EF4-FFF2-40B4-BE49-F238E27FC236}">
                  <a16:creationId xmlns:a16="http://schemas.microsoft.com/office/drawing/2014/main" xmlns="" id="{67F4989F-7482-4FD9-BE63-C7AE0057AEF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22261" y="4257192"/>
              <a:ext cx="269340" cy="291343"/>
            </a:xfrm>
            <a:custGeom>
              <a:avLst/>
              <a:gdLst/>
              <a:ahLst/>
              <a:cxnLst/>
              <a:rect l="0" t="0" r="0" b="0"/>
              <a:pathLst>
                <a:path w="269340" h="291343">
                  <a:moveTo>
                    <a:pt x="148689" y="3658"/>
                  </a:moveTo>
                  <a:lnTo>
                    <a:pt x="148689" y="3658"/>
                  </a:lnTo>
                  <a:lnTo>
                    <a:pt x="145318" y="287"/>
                  </a:lnTo>
                  <a:lnTo>
                    <a:pt x="143620" y="0"/>
                  </a:lnTo>
                  <a:lnTo>
                    <a:pt x="141782" y="514"/>
                  </a:lnTo>
                  <a:lnTo>
                    <a:pt x="139851" y="1562"/>
                  </a:lnTo>
                  <a:lnTo>
                    <a:pt x="133761" y="9779"/>
                  </a:lnTo>
                  <a:lnTo>
                    <a:pt x="123972" y="51956"/>
                  </a:lnTo>
                  <a:lnTo>
                    <a:pt x="114421" y="84390"/>
                  </a:lnTo>
                  <a:lnTo>
                    <a:pt x="103119" y="121853"/>
                  </a:lnTo>
                  <a:lnTo>
                    <a:pt x="91041" y="162023"/>
                  </a:lnTo>
                  <a:lnTo>
                    <a:pt x="78618" y="203394"/>
                  </a:lnTo>
                  <a:lnTo>
                    <a:pt x="73567" y="237774"/>
                  </a:lnTo>
                  <a:lnTo>
                    <a:pt x="76073" y="280855"/>
                  </a:lnTo>
                  <a:lnTo>
                    <a:pt x="79111" y="285822"/>
                  </a:lnTo>
                  <a:lnTo>
                    <a:pt x="83254" y="289134"/>
                  </a:lnTo>
                  <a:lnTo>
                    <a:pt x="88132" y="291342"/>
                  </a:lnTo>
                  <a:lnTo>
                    <a:pt x="94206" y="289992"/>
                  </a:lnTo>
                  <a:lnTo>
                    <a:pt x="108481" y="280966"/>
                  </a:lnTo>
                  <a:lnTo>
                    <a:pt x="112007" y="273197"/>
                  </a:lnTo>
                  <a:lnTo>
                    <a:pt x="112160" y="253275"/>
                  </a:lnTo>
                  <a:lnTo>
                    <a:pt x="97570" y="221630"/>
                  </a:lnTo>
                  <a:lnTo>
                    <a:pt x="77520" y="204251"/>
                  </a:lnTo>
                  <a:lnTo>
                    <a:pt x="42230" y="186330"/>
                  </a:lnTo>
                  <a:lnTo>
                    <a:pt x="0" y="175765"/>
                  </a:lnTo>
                  <a:lnTo>
                    <a:pt x="42081" y="168424"/>
                  </a:lnTo>
                  <a:lnTo>
                    <a:pt x="85978" y="150706"/>
                  </a:lnTo>
                  <a:lnTo>
                    <a:pt x="118230" y="133689"/>
                  </a:lnTo>
                  <a:lnTo>
                    <a:pt x="164358" y="102393"/>
                  </a:lnTo>
                  <a:lnTo>
                    <a:pt x="199192" y="66309"/>
                  </a:lnTo>
                  <a:lnTo>
                    <a:pt x="223184" y="22932"/>
                  </a:lnTo>
                  <a:lnTo>
                    <a:pt x="229648" y="3807"/>
                  </a:lnTo>
                  <a:lnTo>
                    <a:pt x="230179" y="3051"/>
                  </a:lnTo>
                  <a:lnTo>
                    <a:pt x="230532" y="3253"/>
                  </a:lnTo>
                  <a:lnTo>
                    <a:pt x="224239" y="43786"/>
                  </a:lnTo>
                  <a:lnTo>
                    <a:pt x="216465" y="88690"/>
                  </a:lnTo>
                  <a:lnTo>
                    <a:pt x="205224" y="135862"/>
                  </a:lnTo>
                  <a:lnTo>
                    <a:pt x="194838" y="175474"/>
                  </a:lnTo>
                  <a:lnTo>
                    <a:pt x="184191" y="205678"/>
                  </a:lnTo>
                  <a:lnTo>
                    <a:pt x="185163" y="203746"/>
                  </a:lnTo>
                  <a:lnTo>
                    <a:pt x="206747" y="182280"/>
                  </a:lnTo>
                  <a:lnTo>
                    <a:pt x="222000" y="172181"/>
                  </a:lnTo>
                  <a:lnTo>
                    <a:pt x="246454" y="165303"/>
                  </a:lnTo>
                  <a:lnTo>
                    <a:pt x="252671" y="165749"/>
                  </a:lnTo>
                  <a:lnTo>
                    <a:pt x="257521" y="167458"/>
                  </a:lnTo>
                  <a:lnTo>
                    <a:pt x="261460" y="170008"/>
                  </a:lnTo>
                  <a:lnTo>
                    <a:pt x="263381" y="174530"/>
                  </a:lnTo>
                  <a:lnTo>
                    <a:pt x="263821" y="217428"/>
                  </a:lnTo>
                  <a:lnTo>
                    <a:pt x="269339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55">
              <a:extLst>
                <a:ext uri="{FF2B5EF4-FFF2-40B4-BE49-F238E27FC236}">
                  <a16:creationId xmlns:a16="http://schemas.microsoft.com/office/drawing/2014/main" xmlns="" id="{7CDDA873-E2BF-4B9A-9CA0-EA7B9D9BA9A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036810" y="4387975"/>
              <a:ext cx="191373" cy="133226"/>
            </a:xfrm>
            <a:custGeom>
              <a:avLst/>
              <a:gdLst/>
              <a:ahLst/>
              <a:cxnLst/>
              <a:rect l="0" t="0" r="0" b="0"/>
              <a:pathLst>
                <a:path w="191373" h="133226">
                  <a:moveTo>
                    <a:pt x="43690" y="63375"/>
                  </a:moveTo>
                  <a:lnTo>
                    <a:pt x="43690" y="63375"/>
                  </a:lnTo>
                  <a:lnTo>
                    <a:pt x="50431" y="53262"/>
                  </a:lnTo>
                  <a:lnTo>
                    <a:pt x="54624" y="33489"/>
                  </a:lnTo>
                  <a:lnTo>
                    <a:pt x="55867" y="16498"/>
                  </a:lnTo>
                  <a:lnTo>
                    <a:pt x="54630" y="12368"/>
                  </a:lnTo>
                  <a:lnTo>
                    <a:pt x="49493" y="5898"/>
                  </a:lnTo>
                  <a:lnTo>
                    <a:pt x="45442" y="4596"/>
                  </a:lnTo>
                  <a:lnTo>
                    <a:pt x="35296" y="5030"/>
                  </a:lnTo>
                  <a:lnTo>
                    <a:pt x="25614" y="11338"/>
                  </a:lnTo>
                  <a:lnTo>
                    <a:pt x="16606" y="22609"/>
                  </a:lnTo>
                  <a:lnTo>
                    <a:pt x="5013" y="48788"/>
                  </a:lnTo>
                  <a:lnTo>
                    <a:pt x="0" y="96296"/>
                  </a:lnTo>
                  <a:lnTo>
                    <a:pt x="1864" y="102256"/>
                  </a:lnTo>
                  <a:lnTo>
                    <a:pt x="5222" y="106229"/>
                  </a:lnTo>
                  <a:lnTo>
                    <a:pt x="9577" y="108877"/>
                  </a:lnTo>
                  <a:lnTo>
                    <a:pt x="14598" y="108527"/>
                  </a:lnTo>
                  <a:lnTo>
                    <a:pt x="25821" y="102492"/>
                  </a:lnTo>
                  <a:lnTo>
                    <a:pt x="44040" y="80453"/>
                  </a:lnTo>
                  <a:lnTo>
                    <a:pt x="50900" y="65321"/>
                  </a:lnTo>
                  <a:lnTo>
                    <a:pt x="55305" y="48472"/>
                  </a:lnTo>
                  <a:lnTo>
                    <a:pt x="54961" y="47795"/>
                  </a:lnTo>
                  <a:lnTo>
                    <a:pt x="54026" y="48050"/>
                  </a:lnTo>
                  <a:lnTo>
                    <a:pt x="52697" y="48925"/>
                  </a:lnTo>
                  <a:lnTo>
                    <a:pt x="50566" y="69902"/>
                  </a:lnTo>
                  <a:lnTo>
                    <a:pt x="50901" y="87416"/>
                  </a:lnTo>
                  <a:lnTo>
                    <a:pt x="55527" y="102856"/>
                  </a:lnTo>
                  <a:lnTo>
                    <a:pt x="57226" y="103101"/>
                  </a:lnTo>
                  <a:lnTo>
                    <a:pt x="62876" y="99610"/>
                  </a:lnTo>
                  <a:lnTo>
                    <a:pt x="94047" y="54179"/>
                  </a:lnTo>
                  <a:lnTo>
                    <a:pt x="105320" y="40248"/>
                  </a:lnTo>
                  <a:lnTo>
                    <a:pt x="105944" y="40196"/>
                  </a:lnTo>
                  <a:lnTo>
                    <a:pt x="106359" y="40867"/>
                  </a:lnTo>
                  <a:lnTo>
                    <a:pt x="106636" y="42019"/>
                  </a:lnTo>
                  <a:lnTo>
                    <a:pt x="96326" y="81753"/>
                  </a:lnTo>
                  <a:lnTo>
                    <a:pt x="85294" y="119685"/>
                  </a:lnTo>
                  <a:lnTo>
                    <a:pt x="85536" y="122082"/>
                  </a:lnTo>
                  <a:lnTo>
                    <a:pt x="86404" y="123679"/>
                  </a:lnTo>
                  <a:lnTo>
                    <a:pt x="87688" y="122628"/>
                  </a:lnTo>
                  <a:lnTo>
                    <a:pt x="111608" y="75603"/>
                  </a:lnTo>
                  <a:lnTo>
                    <a:pt x="132019" y="37835"/>
                  </a:lnTo>
                  <a:lnTo>
                    <a:pt x="145037" y="16040"/>
                  </a:lnTo>
                  <a:lnTo>
                    <a:pt x="157877" y="4002"/>
                  </a:lnTo>
                  <a:lnTo>
                    <a:pt x="163559" y="1215"/>
                  </a:lnTo>
                  <a:lnTo>
                    <a:pt x="173635" y="0"/>
                  </a:lnTo>
                  <a:lnTo>
                    <a:pt x="177593" y="1369"/>
                  </a:lnTo>
                  <a:lnTo>
                    <a:pt x="183871" y="6654"/>
                  </a:lnTo>
                  <a:lnTo>
                    <a:pt x="191372" y="27675"/>
                  </a:lnTo>
                  <a:lnTo>
                    <a:pt x="187950" y="59617"/>
                  </a:lnTo>
                  <a:lnTo>
                    <a:pt x="171198" y="105515"/>
                  </a:lnTo>
                  <a:lnTo>
                    <a:pt x="164340" y="13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89">
            <a:extLst>
              <a:ext uri="{FF2B5EF4-FFF2-40B4-BE49-F238E27FC236}">
                <a16:creationId xmlns:a16="http://schemas.microsoft.com/office/drawing/2014/main" xmlns="" id="{CE848C02-E581-4B85-A98C-A6E4DE8E5B52}"/>
              </a:ext>
            </a:extLst>
          </p:cNvPr>
          <p:cNvGrpSpPr/>
          <p:nvPr/>
        </p:nvGrpSpPr>
        <p:grpSpPr>
          <a:xfrm>
            <a:off x="9577675" y="4260850"/>
            <a:ext cx="791876" cy="349251"/>
            <a:chOff x="9577675" y="4260850"/>
            <a:chExt cx="791876" cy="349251"/>
          </a:xfrm>
        </p:grpSpPr>
        <p:sp>
          <p:nvSpPr>
            <p:cNvPr id="153" name="SMARTInkShape-2856">
              <a:extLst>
                <a:ext uri="{FF2B5EF4-FFF2-40B4-BE49-F238E27FC236}">
                  <a16:creationId xmlns:a16="http://schemas.microsoft.com/office/drawing/2014/main" xmlns="" id="{4E815A5B-A58A-436C-B17C-4442BD85A5A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071100" y="4552950"/>
              <a:ext cx="298451" cy="12701"/>
            </a:xfrm>
            <a:custGeom>
              <a:avLst/>
              <a:gdLst/>
              <a:ahLst/>
              <a:cxnLst/>
              <a:rect l="0" t="0" r="0" b="0"/>
              <a:pathLst>
                <a:path w="298451" h="12701">
                  <a:moveTo>
                    <a:pt x="0" y="12700"/>
                  </a:moveTo>
                  <a:lnTo>
                    <a:pt x="0" y="12700"/>
                  </a:lnTo>
                  <a:lnTo>
                    <a:pt x="44564" y="10818"/>
                  </a:lnTo>
                  <a:lnTo>
                    <a:pt x="91773" y="8336"/>
                  </a:lnTo>
                  <a:lnTo>
                    <a:pt x="121155" y="7674"/>
                  </a:lnTo>
                  <a:lnTo>
                    <a:pt x="152736" y="7233"/>
                  </a:lnTo>
                  <a:lnTo>
                    <a:pt x="182962" y="6233"/>
                  </a:lnTo>
                  <a:lnTo>
                    <a:pt x="212286" y="4861"/>
                  </a:lnTo>
                  <a:lnTo>
                    <a:pt x="241008" y="3240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57">
              <a:extLst>
                <a:ext uri="{FF2B5EF4-FFF2-40B4-BE49-F238E27FC236}">
                  <a16:creationId xmlns:a16="http://schemas.microsoft.com/office/drawing/2014/main" xmlns="" id="{57E5339A-066F-401B-B161-B713DD0D9E0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071100" y="4458039"/>
              <a:ext cx="158751" cy="12362"/>
            </a:xfrm>
            <a:custGeom>
              <a:avLst/>
              <a:gdLst/>
              <a:ahLst/>
              <a:cxnLst/>
              <a:rect l="0" t="0" r="0" b="0"/>
              <a:pathLst>
                <a:path w="158751" h="123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5644" y="5453"/>
                  </a:lnTo>
                  <a:lnTo>
                    <a:pt x="10113" y="3522"/>
                  </a:lnTo>
                  <a:lnTo>
                    <a:pt x="43369" y="805"/>
                  </a:lnTo>
                  <a:lnTo>
                    <a:pt x="88971" y="0"/>
                  </a:lnTo>
                  <a:lnTo>
                    <a:pt x="131490" y="6503"/>
                  </a:lnTo>
                  <a:lnTo>
                    <a:pt x="158750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58">
              <a:extLst>
                <a:ext uri="{FF2B5EF4-FFF2-40B4-BE49-F238E27FC236}">
                  <a16:creationId xmlns:a16="http://schemas.microsoft.com/office/drawing/2014/main" xmlns="" id="{E6581E7E-80BA-4AFF-A675-7DE58C36500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779000" y="4260850"/>
              <a:ext cx="115870" cy="349251"/>
            </a:xfrm>
            <a:custGeom>
              <a:avLst/>
              <a:gdLst/>
              <a:ahLst/>
              <a:cxnLst/>
              <a:rect l="0" t="0" r="0" b="0"/>
              <a:pathLst>
                <a:path w="115870" h="349251">
                  <a:moveTo>
                    <a:pt x="31750" y="0"/>
                  </a:moveTo>
                  <a:lnTo>
                    <a:pt x="31750" y="0"/>
                  </a:lnTo>
                  <a:lnTo>
                    <a:pt x="59539" y="18951"/>
                  </a:lnTo>
                  <a:lnTo>
                    <a:pt x="88119" y="58296"/>
                  </a:lnTo>
                  <a:lnTo>
                    <a:pt x="104780" y="94113"/>
                  </a:lnTo>
                  <a:lnTo>
                    <a:pt x="115713" y="133550"/>
                  </a:lnTo>
                  <a:lnTo>
                    <a:pt x="115869" y="174596"/>
                  </a:lnTo>
                  <a:lnTo>
                    <a:pt x="107471" y="214476"/>
                  </a:lnTo>
                  <a:lnTo>
                    <a:pt x="92921" y="251956"/>
                  </a:lnTo>
                  <a:lnTo>
                    <a:pt x="61633" y="298707"/>
                  </a:lnTo>
                  <a:lnTo>
                    <a:pt x="22862" y="33521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59">
              <a:extLst>
                <a:ext uri="{FF2B5EF4-FFF2-40B4-BE49-F238E27FC236}">
                  <a16:creationId xmlns:a16="http://schemas.microsoft.com/office/drawing/2014/main" xmlns="" id="{6502D124-95E6-4961-9725-A7543197A80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577675" y="4376834"/>
              <a:ext cx="188626" cy="200955"/>
            </a:xfrm>
            <a:custGeom>
              <a:avLst/>
              <a:gdLst/>
              <a:ahLst/>
              <a:cxnLst/>
              <a:rect l="0" t="0" r="0" b="0"/>
              <a:pathLst>
                <a:path w="188626" h="200955">
                  <a:moveTo>
                    <a:pt x="93375" y="49116"/>
                  </a:moveTo>
                  <a:lnTo>
                    <a:pt x="93375" y="49116"/>
                  </a:lnTo>
                  <a:lnTo>
                    <a:pt x="90004" y="42374"/>
                  </a:lnTo>
                  <a:lnTo>
                    <a:pt x="87907" y="28068"/>
                  </a:lnTo>
                  <a:lnTo>
                    <a:pt x="92570" y="4000"/>
                  </a:lnTo>
                  <a:lnTo>
                    <a:pt x="92132" y="2105"/>
                  </a:lnTo>
                  <a:lnTo>
                    <a:pt x="91135" y="842"/>
                  </a:lnTo>
                  <a:lnTo>
                    <a:pt x="89765" y="0"/>
                  </a:lnTo>
                  <a:lnTo>
                    <a:pt x="70982" y="8928"/>
                  </a:lnTo>
                  <a:lnTo>
                    <a:pt x="43073" y="35092"/>
                  </a:lnTo>
                  <a:lnTo>
                    <a:pt x="15833" y="76397"/>
                  </a:lnTo>
                  <a:lnTo>
                    <a:pt x="0" y="121012"/>
                  </a:lnTo>
                  <a:lnTo>
                    <a:pt x="2956" y="148803"/>
                  </a:lnTo>
                  <a:lnTo>
                    <a:pt x="7696" y="162141"/>
                  </a:lnTo>
                  <a:lnTo>
                    <a:pt x="24251" y="180723"/>
                  </a:lnTo>
                  <a:lnTo>
                    <a:pt x="47131" y="192980"/>
                  </a:lnTo>
                  <a:lnTo>
                    <a:pt x="76115" y="200780"/>
                  </a:lnTo>
                  <a:lnTo>
                    <a:pt x="107811" y="200954"/>
                  </a:lnTo>
                  <a:lnTo>
                    <a:pt x="138596" y="194916"/>
                  </a:lnTo>
                  <a:lnTo>
                    <a:pt x="188625" y="169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92">
            <a:extLst>
              <a:ext uri="{FF2B5EF4-FFF2-40B4-BE49-F238E27FC236}">
                <a16:creationId xmlns:a16="http://schemas.microsoft.com/office/drawing/2014/main" xmlns="" id="{4AF4DA22-0F8C-4ADC-9DE2-63C57E8FF43A}"/>
              </a:ext>
            </a:extLst>
          </p:cNvPr>
          <p:cNvGrpSpPr/>
          <p:nvPr/>
        </p:nvGrpSpPr>
        <p:grpSpPr>
          <a:xfrm>
            <a:off x="7537789" y="5055079"/>
            <a:ext cx="533062" cy="812322"/>
            <a:chOff x="7537789" y="5055079"/>
            <a:chExt cx="533062" cy="812322"/>
          </a:xfrm>
        </p:grpSpPr>
        <p:sp>
          <p:nvSpPr>
            <p:cNvPr id="158" name="SMARTInkShape-2860">
              <a:extLst>
                <a:ext uri="{FF2B5EF4-FFF2-40B4-BE49-F238E27FC236}">
                  <a16:creationId xmlns:a16="http://schemas.microsoft.com/office/drawing/2014/main" xmlns="" id="{67735F60-0FA4-4342-97CD-692DE36AA23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37789" y="5448662"/>
              <a:ext cx="533062" cy="18589"/>
            </a:xfrm>
            <a:custGeom>
              <a:avLst/>
              <a:gdLst/>
              <a:ahLst/>
              <a:cxnLst/>
              <a:rect l="0" t="0" r="0" b="0"/>
              <a:pathLst>
                <a:path w="533062" h="18589">
                  <a:moveTo>
                    <a:pt x="12361" y="12338"/>
                  </a:moveTo>
                  <a:lnTo>
                    <a:pt x="12361" y="12338"/>
                  </a:lnTo>
                  <a:lnTo>
                    <a:pt x="8990" y="12338"/>
                  </a:lnTo>
                  <a:lnTo>
                    <a:pt x="5453" y="10456"/>
                  </a:lnTo>
                  <a:lnTo>
                    <a:pt x="0" y="6249"/>
                  </a:lnTo>
                  <a:lnTo>
                    <a:pt x="27479" y="14849"/>
                  </a:lnTo>
                  <a:lnTo>
                    <a:pt x="69522" y="17550"/>
                  </a:lnTo>
                  <a:lnTo>
                    <a:pt x="109733" y="18182"/>
                  </a:lnTo>
                  <a:lnTo>
                    <a:pt x="132308" y="18351"/>
                  </a:lnTo>
                  <a:lnTo>
                    <a:pt x="157942" y="18463"/>
                  </a:lnTo>
                  <a:lnTo>
                    <a:pt x="185616" y="18538"/>
                  </a:lnTo>
                  <a:lnTo>
                    <a:pt x="214647" y="18588"/>
                  </a:lnTo>
                  <a:lnTo>
                    <a:pt x="244585" y="17916"/>
                  </a:lnTo>
                  <a:lnTo>
                    <a:pt x="275127" y="16763"/>
                  </a:lnTo>
                  <a:lnTo>
                    <a:pt x="306072" y="15287"/>
                  </a:lnTo>
                  <a:lnTo>
                    <a:pt x="337285" y="13599"/>
                  </a:lnTo>
                  <a:lnTo>
                    <a:pt x="368676" y="11767"/>
                  </a:lnTo>
                  <a:lnTo>
                    <a:pt x="400187" y="9841"/>
                  </a:lnTo>
                  <a:lnTo>
                    <a:pt x="426134" y="7851"/>
                  </a:lnTo>
                  <a:lnTo>
                    <a:pt x="468134" y="3759"/>
                  </a:lnTo>
                  <a:lnTo>
                    <a:pt x="513651" y="452"/>
                  </a:lnTo>
                  <a:lnTo>
                    <a:pt x="523963" y="0"/>
                  </a:lnTo>
                  <a:lnTo>
                    <a:pt x="526995" y="584"/>
                  </a:lnTo>
                  <a:lnTo>
                    <a:pt x="529017" y="1680"/>
                  </a:lnTo>
                  <a:lnTo>
                    <a:pt x="533061" y="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61">
              <a:extLst>
                <a:ext uri="{FF2B5EF4-FFF2-40B4-BE49-F238E27FC236}">
                  <a16:creationId xmlns:a16="http://schemas.microsoft.com/office/drawing/2014/main" xmlns="" id="{58CD682D-5FAD-4E11-B2C0-43B4C9A3C35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83500" y="5589658"/>
              <a:ext cx="219781" cy="277743"/>
            </a:xfrm>
            <a:custGeom>
              <a:avLst/>
              <a:gdLst/>
              <a:ahLst/>
              <a:cxnLst/>
              <a:rect l="0" t="0" r="0" b="0"/>
              <a:pathLst>
                <a:path w="219781" h="277743">
                  <a:moveTo>
                    <a:pt x="0" y="23742"/>
                  </a:moveTo>
                  <a:lnTo>
                    <a:pt x="0" y="23742"/>
                  </a:lnTo>
                  <a:lnTo>
                    <a:pt x="0" y="18275"/>
                  </a:lnTo>
                  <a:lnTo>
                    <a:pt x="6742" y="10911"/>
                  </a:lnTo>
                  <a:lnTo>
                    <a:pt x="27790" y="3164"/>
                  </a:lnTo>
                  <a:lnTo>
                    <a:pt x="71575" y="0"/>
                  </a:lnTo>
                  <a:lnTo>
                    <a:pt x="107050" y="5105"/>
                  </a:lnTo>
                  <a:lnTo>
                    <a:pt x="134651" y="19395"/>
                  </a:lnTo>
                  <a:lnTo>
                    <a:pt x="147099" y="30983"/>
                  </a:lnTo>
                  <a:lnTo>
                    <a:pt x="153571" y="43188"/>
                  </a:lnTo>
                  <a:lnTo>
                    <a:pt x="155298" y="49406"/>
                  </a:lnTo>
                  <a:lnTo>
                    <a:pt x="151571" y="63841"/>
                  </a:lnTo>
                  <a:lnTo>
                    <a:pt x="142859" y="77547"/>
                  </a:lnTo>
                  <a:lnTo>
                    <a:pt x="98496" y="107230"/>
                  </a:lnTo>
                  <a:lnTo>
                    <a:pt x="84275" y="112166"/>
                  </a:lnTo>
                  <a:lnTo>
                    <a:pt x="85111" y="113030"/>
                  </a:lnTo>
                  <a:lnTo>
                    <a:pt x="89803" y="115872"/>
                  </a:lnTo>
                  <a:lnTo>
                    <a:pt x="129070" y="120462"/>
                  </a:lnTo>
                  <a:lnTo>
                    <a:pt x="169742" y="131121"/>
                  </a:lnTo>
                  <a:lnTo>
                    <a:pt x="197834" y="142733"/>
                  </a:lnTo>
                  <a:lnTo>
                    <a:pt x="209752" y="154708"/>
                  </a:lnTo>
                  <a:lnTo>
                    <a:pt x="216695" y="168733"/>
                  </a:lnTo>
                  <a:lnTo>
                    <a:pt x="219780" y="182021"/>
                  </a:lnTo>
                  <a:lnTo>
                    <a:pt x="218147" y="204774"/>
                  </a:lnTo>
                  <a:lnTo>
                    <a:pt x="209372" y="221087"/>
                  </a:lnTo>
                  <a:lnTo>
                    <a:pt x="184803" y="246139"/>
                  </a:lnTo>
                  <a:lnTo>
                    <a:pt x="161862" y="260873"/>
                  </a:lnTo>
                  <a:lnTo>
                    <a:pt x="121179" y="272430"/>
                  </a:lnTo>
                  <a:lnTo>
                    <a:pt x="79257" y="275462"/>
                  </a:lnTo>
                  <a:lnTo>
                    <a:pt x="34654" y="274286"/>
                  </a:lnTo>
                  <a:lnTo>
                    <a:pt x="6350" y="277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62">
              <a:extLst>
                <a:ext uri="{FF2B5EF4-FFF2-40B4-BE49-F238E27FC236}">
                  <a16:creationId xmlns:a16="http://schemas.microsoft.com/office/drawing/2014/main" xmlns="" id="{A4C1D6DC-3441-4BCB-987A-698F7FBEC1C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45501" y="5055079"/>
              <a:ext cx="355500" cy="221772"/>
            </a:xfrm>
            <a:custGeom>
              <a:avLst/>
              <a:gdLst/>
              <a:ahLst/>
              <a:cxnLst/>
              <a:rect l="0" t="0" r="0" b="0"/>
              <a:pathLst>
                <a:path w="355500" h="221772">
                  <a:moveTo>
                    <a:pt x="12599" y="56671"/>
                  </a:moveTo>
                  <a:lnTo>
                    <a:pt x="12599" y="56671"/>
                  </a:lnTo>
                  <a:lnTo>
                    <a:pt x="1042" y="56671"/>
                  </a:lnTo>
                  <a:lnTo>
                    <a:pt x="661" y="55965"/>
                  </a:lnTo>
                  <a:lnTo>
                    <a:pt x="0" y="47833"/>
                  </a:lnTo>
                  <a:lnTo>
                    <a:pt x="6671" y="38373"/>
                  </a:lnTo>
                  <a:lnTo>
                    <a:pt x="34422" y="18392"/>
                  </a:lnTo>
                  <a:lnTo>
                    <a:pt x="66064" y="4973"/>
                  </a:lnTo>
                  <a:lnTo>
                    <a:pt x="112993" y="0"/>
                  </a:lnTo>
                  <a:lnTo>
                    <a:pt x="126363" y="3496"/>
                  </a:lnTo>
                  <a:lnTo>
                    <a:pt x="138655" y="10460"/>
                  </a:lnTo>
                  <a:lnTo>
                    <a:pt x="148822" y="20610"/>
                  </a:lnTo>
                  <a:lnTo>
                    <a:pt x="154281" y="34059"/>
                  </a:lnTo>
                  <a:lnTo>
                    <a:pt x="156002" y="49444"/>
                  </a:lnTo>
                  <a:lnTo>
                    <a:pt x="154416" y="65689"/>
                  </a:lnTo>
                  <a:lnTo>
                    <a:pt x="131855" y="109425"/>
                  </a:lnTo>
                  <a:lnTo>
                    <a:pt x="110023" y="137918"/>
                  </a:lnTo>
                  <a:lnTo>
                    <a:pt x="81211" y="160472"/>
                  </a:lnTo>
                  <a:lnTo>
                    <a:pt x="35850" y="184535"/>
                  </a:lnTo>
                  <a:lnTo>
                    <a:pt x="2654" y="201335"/>
                  </a:lnTo>
                  <a:lnTo>
                    <a:pt x="2441" y="203208"/>
                  </a:lnTo>
                  <a:lnTo>
                    <a:pt x="4086" y="209052"/>
                  </a:lnTo>
                  <a:lnTo>
                    <a:pt x="10932" y="214471"/>
                  </a:lnTo>
                  <a:lnTo>
                    <a:pt x="15721" y="216905"/>
                  </a:lnTo>
                  <a:lnTo>
                    <a:pt x="62422" y="220104"/>
                  </a:lnTo>
                  <a:lnTo>
                    <a:pt x="103182" y="217973"/>
                  </a:lnTo>
                  <a:lnTo>
                    <a:pt x="126609" y="215711"/>
                  </a:lnTo>
                  <a:lnTo>
                    <a:pt x="151400" y="212792"/>
                  </a:lnTo>
                  <a:lnTo>
                    <a:pt x="177099" y="209435"/>
                  </a:lnTo>
                  <a:lnTo>
                    <a:pt x="201994" y="207197"/>
                  </a:lnTo>
                  <a:lnTo>
                    <a:pt x="226351" y="205705"/>
                  </a:lnTo>
                  <a:lnTo>
                    <a:pt x="270583" y="204047"/>
                  </a:lnTo>
                  <a:lnTo>
                    <a:pt x="317168" y="203820"/>
                  </a:lnTo>
                  <a:lnTo>
                    <a:pt x="337052" y="206267"/>
                  </a:lnTo>
                  <a:lnTo>
                    <a:pt x="343201" y="208613"/>
                  </a:lnTo>
                  <a:lnTo>
                    <a:pt x="347300" y="211588"/>
                  </a:lnTo>
                  <a:lnTo>
                    <a:pt x="355499" y="221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2863">
            <a:extLst>
              <a:ext uri="{FF2B5EF4-FFF2-40B4-BE49-F238E27FC236}">
                <a16:creationId xmlns:a16="http://schemas.microsoft.com/office/drawing/2014/main" xmlns="" id="{53CDDFBB-86D6-4A9E-BFE3-F8934AE650B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05375" y="4753740"/>
            <a:ext cx="2843658" cy="71855"/>
          </a:xfrm>
          <a:custGeom>
            <a:avLst/>
            <a:gdLst/>
            <a:ahLst/>
            <a:cxnLst/>
            <a:rect l="0" t="0" r="0" b="0"/>
            <a:pathLst>
              <a:path w="2843658" h="71855">
                <a:moveTo>
                  <a:pt x="36125" y="46860"/>
                </a:moveTo>
                <a:lnTo>
                  <a:pt x="36125" y="46860"/>
                </a:lnTo>
                <a:lnTo>
                  <a:pt x="7232" y="48741"/>
                </a:lnTo>
                <a:lnTo>
                  <a:pt x="0" y="51224"/>
                </a:lnTo>
                <a:lnTo>
                  <a:pt x="47" y="51886"/>
                </a:lnTo>
                <a:lnTo>
                  <a:pt x="27117" y="56320"/>
                </a:lnTo>
                <a:lnTo>
                  <a:pt x="67399" y="56238"/>
                </a:lnTo>
                <a:lnTo>
                  <a:pt x="92958" y="55229"/>
                </a:lnTo>
                <a:lnTo>
                  <a:pt x="127636" y="53145"/>
                </a:lnTo>
                <a:lnTo>
                  <a:pt x="168393" y="50345"/>
                </a:lnTo>
                <a:lnTo>
                  <a:pt x="213204" y="47066"/>
                </a:lnTo>
                <a:lnTo>
                  <a:pt x="267067" y="43470"/>
                </a:lnTo>
                <a:lnTo>
                  <a:pt x="326964" y="39661"/>
                </a:lnTo>
                <a:lnTo>
                  <a:pt x="390884" y="35711"/>
                </a:lnTo>
                <a:lnTo>
                  <a:pt x="463131" y="30960"/>
                </a:lnTo>
                <a:lnTo>
                  <a:pt x="540929" y="25676"/>
                </a:lnTo>
                <a:lnTo>
                  <a:pt x="622428" y="20038"/>
                </a:lnTo>
                <a:lnTo>
                  <a:pt x="711332" y="15573"/>
                </a:lnTo>
                <a:lnTo>
                  <a:pt x="805174" y="11891"/>
                </a:lnTo>
                <a:lnTo>
                  <a:pt x="902308" y="8731"/>
                </a:lnTo>
                <a:lnTo>
                  <a:pt x="1003047" y="5918"/>
                </a:lnTo>
                <a:lnTo>
                  <a:pt x="1106190" y="3338"/>
                </a:lnTo>
                <a:lnTo>
                  <a:pt x="1210935" y="912"/>
                </a:lnTo>
                <a:lnTo>
                  <a:pt x="1316043" y="0"/>
                </a:lnTo>
                <a:lnTo>
                  <a:pt x="1421392" y="98"/>
                </a:lnTo>
                <a:lnTo>
                  <a:pt x="1526903" y="869"/>
                </a:lnTo>
                <a:lnTo>
                  <a:pt x="1629699" y="2793"/>
                </a:lnTo>
                <a:lnTo>
                  <a:pt x="1730686" y="5488"/>
                </a:lnTo>
                <a:lnTo>
                  <a:pt x="1830465" y="8695"/>
                </a:lnTo>
                <a:lnTo>
                  <a:pt x="1924502" y="12950"/>
                </a:lnTo>
                <a:lnTo>
                  <a:pt x="2014710" y="17904"/>
                </a:lnTo>
                <a:lnTo>
                  <a:pt x="2102365" y="23322"/>
                </a:lnTo>
                <a:lnTo>
                  <a:pt x="2183379" y="28346"/>
                </a:lnTo>
                <a:lnTo>
                  <a:pt x="2259966" y="33106"/>
                </a:lnTo>
                <a:lnTo>
                  <a:pt x="2333603" y="37691"/>
                </a:lnTo>
                <a:lnTo>
                  <a:pt x="2401743" y="42158"/>
                </a:lnTo>
                <a:lnTo>
                  <a:pt x="2466220" y="46548"/>
                </a:lnTo>
                <a:lnTo>
                  <a:pt x="2528255" y="50885"/>
                </a:lnTo>
                <a:lnTo>
                  <a:pt x="2582312" y="54482"/>
                </a:lnTo>
                <a:lnTo>
                  <a:pt x="2631050" y="57586"/>
                </a:lnTo>
                <a:lnTo>
                  <a:pt x="2676241" y="60360"/>
                </a:lnTo>
                <a:lnTo>
                  <a:pt x="2713425" y="62916"/>
                </a:lnTo>
                <a:lnTo>
                  <a:pt x="2745269" y="65325"/>
                </a:lnTo>
                <a:lnTo>
                  <a:pt x="2773554" y="67637"/>
                </a:lnTo>
                <a:lnTo>
                  <a:pt x="2812508" y="70205"/>
                </a:lnTo>
                <a:lnTo>
                  <a:pt x="2843657" y="71854"/>
                </a:lnTo>
                <a:lnTo>
                  <a:pt x="2806248" y="66405"/>
                </a:lnTo>
                <a:lnTo>
                  <a:pt x="2783162" y="63418"/>
                </a:lnTo>
                <a:lnTo>
                  <a:pt x="2756483" y="60015"/>
                </a:lnTo>
                <a:lnTo>
                  <a:pt x="2722470" y="57041"/>
                </a:lnTo>
                <a:lnTo>
                  <a:pt x="2683566" y="54353"/>
                </a:lnTo>
                <a:lnTo>
                  <a:pt x="2641402" y="51855"/>
                </a:lnTo>
                <a:lnTo>
                  <a:pt x="2592126" y="49485"/>
                </a:lnTo>
                <a:lnTo>
                  <a:pt x="2538110" y="47198"/>
                </a:lnTo>
                <a:lnTo>
                  <a:pt x="2480931" y="44969"/>
                </a:lnTo>
                <a:lnTo>
                  <a:pt x="2413885" y="43483"/>
                </a:lnTo>
                <a:lnTo>
                  <a:pt x="2340259" y="42492"/>
                </a:lnTo>
                <a:lnTo>
                  <a:pt x="2262248" y="41831"/>
                </a:lnTo>
                <a:lnTo>
                  <a:pt x="2180607" y="41391"/>
                </a:lnTo>
                <a:lnTo>
                  <a:pt x="2096546" y="41098"/>
                </a:lnTo>
                <a:lnTo>
                  <a:pt x="2010872" y="40901"/>
                </a:lnTo>
                <a:lnTo>
                  <a:pt x="1925534" y="41477"/>
                </a:lnTo>
                <a:lnTo>
                  <a:pt x="1840420" y="42565"/>
                </a:lnTo>
                <a:lnTo>
                  <a:pt x="1755455" y="43997"/>
                </a:lnTo>
                <a:lnTo>
                  <a:pt x="1671295" y="45657"/>
                </a:lnTo>
                <a:lnTo>
                  <a:pt x="1587671" y="47468"/>
                </a:lnTo>
                <a:lnTo>
                  <a:pt x="1504406" y="49382"/>
                </a:lnTo>
                <a:lnTo>
                  <a:pt x="1426318" y="49247"/>
                </a:lnTo>
                <a:lnTo>
                  <a:pt x="1351681" y="47746"/>
                </a:lnTo>
                <a:lnTo>
                  <a:pt x="1279346" y="45334"/>
                </a:lnTo>
                <a:lnTo>
                  <a:pt x="1214189" y="43020"/>
                </a:lnTo>
                <a:lnTo>
                  <a:pt x="1153818" y="40772"/>
                </a:lnTo>
                <a:lnTo>
                  <a:pt x="1096636" y="38568"/>
                </a:lnTo>
                <a:lnTo>
                  <a:pt x="1058516" y="37099"/>
                </a:lnTo>
                <a:lnTo>
                  <a:pt x="982275" y="341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819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3</cp:revision>
  <dcterms:created xsi:type="dcterms:W3CDTF">2019-08-29T19:54:54Z</dcterms:created>
  <dcterms:modified xsi:type="dcterms:W3CDTF">2019-08-29T21:46:37Z</dcterms:modified>
</cp:coreProperties>
</file>